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58" r:id="rId3"/>
    <p:sldId id="261" r:id="rId4"/>
    <p:sldId id="278" r:id="rId5"/>
    <p:sldId id="262" r:id="rId6"/>
    <p:sldId id="263" r:id="rId7"/>
    <p:sldId id="264" r:id="rId8"/>
    <p:sldId id="321" r:id="rId9"/>
    <p:sldId id="313" r:id="rId10"/>
    <p:sldId id="267" r:id="rId11"/>
    <p:sldId id="268" r:id="rId12"/>
    <p:sldId id="275" r:id="rId13"/>
    <p:sldId id="269" r:id="rId14"/>
    <p:sldId id="277" r:id="rId15"/>
    <p:sldId id="314" r:id="rId16"/>
    <p:sldId id="272" r:id="rId17"/>
    <p:sldId id="276" r:id="rId18"/>
    <p:sldId id="274" r:id="rId19"/>
    <p:sldId id="270" r:id="rId20"/>
    <p:sldId id="273" r:id="rId21"/>
    <p:sldId id="315" r:id="rId22"/>
    <p:sldId id="279" r:id="rId23"/>
    <p:sldId id="280" r:id="rId24"/>
    <p:sldId id="265" r:id="rId25"/>
    <p:sldId id="282" r:id="rId26"/>
    <p:sldId id="271" r:id="rId27"/>
    <p:sldId id="320" r:id="rId28"/>
    <p:sldId id="325" r:id="rId29"/>
    <p:sldId id="319" r:id="rId30"/>
    <p:sldId id="322" r:id="rId31"/>
    <p:sldId id="323" r:id="rId32"/>
    <p:sldId id="324" r:id="rId33"/>
    <p:sldId id="286" r:id="rId34"/>
  </p:sldIdLst>
  <p:sldSz cx="12192000" cy="6858000"/>
  <p:notesSz cx="6858000" cy="9144000"/>
  <p:custDataLst>
    <p:tags r:id="rId3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CAE43"/>
    <a:srgbClr val="7FD13B"/>
    <a:srgbClr val="224982"/>
    <a:srgbClr val="254E8B"/>
    <a:srgbClr val="203E6B"/>
    <a:srgbClr val="1D3353"/>
    <a:srgbClr val="FAF9FA"/>
    <a:srgbClr val="F6F6F7"/>
    <a:srgbClr val="F5F5F6"/>
    <a:srgbClr val="F3F2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64520" autoAdjust="0"/>
  </p:normalViewPr>
  <p:slideViewPr>
    <p:cSldViewPr snapToGrid="0">
      <p:cViewPr varScale="1">
        <p:scale>
          <a:sx n="92" d="100"/>
          <a:sy n="92" d="100"/>
        </p:scale>
        <p:origin x="498" y="8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ea typeface="微软雅黑" panose="020B0503020204020204" pitchFamily="34" charset="-122"/>
              </a:defRPr>
            </a:lvl1pPr>
          </a:lstStyle>
          <a:p>
            <a:endParaRPr lang="zh-CN" altLang="en-US" dirty="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ea typeface="微软雅黑" panose="020B0503020204020204" pitchFamily="34" charset="-122"/>
              </a:defRPr>
            </a:lvl1pPr>
          </a:lstStyle>
          <a:p>
            <a:fld id="{48BC965D-ACCE-4EDB-8EFD-FE9CE0FE7FBB}" type="datetimeFigureOut">
              <a:rPr lang="zh-CN" altLang="en-US" smtClean="0"/>
              <a:pPr/>
              <a:t>2019/12/18</a:t>
            </a:fld>
            <a:endParaRPr lang="zh-CN" alt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ea typeface="微软雅黑" panose="020B0503020204020204"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ea typeface="微软雅黑" panose="020B0503020204020204" pitchFamily="34" charset="-122"/>
              </a:defRPr>
            </a:lvl1pPr>
          </a:lstStyle>
          <a:p>
            <a:fld id="{86056387-FF3D-4EBF-83F2-CC1A4B798D90}" type="slidenum">
              <a:rPr lang="zh-CN" altLang="en-US" smtClean="0"/>
              <a:pPr/>
              <a:t>‹#›</a:t>
            </a:fld>
            <a:endParaRPr lang="zh-CN" altLang="en-US" dirty="0"/>
          </a:p>
        </p:txBody>
      </p:sp>
    </p:spTree>
    <p:extLst>
      <p:ext uri="{BB962C8B-B14F-4D97-AF65-F5344CB8AC3E}">
        <p14:creationId xmlns:p14="http://schemas.microsoft.com/office/powerpoint/2010/main" val="14511187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微软雅黑" panose="020B0503020204020204" pitchFamily="34" charset="-122"/>
        <a:cs typeface="+mn-cs"/>
      </a:defRPr>
    </a:lvl1pPr>
    <a:lvl2pPr marL="457200" algn="l" defTabSz="914400" rtl="0" eaLnBrk="1" latinLnBrk="0" hangingPunct="1">
      <a:defRPr sz="1200" kern="1200">
        <a:solidFill>
          <a:schemeClr val="tx1"/>
        </a:solidFill>
        <a:latin typeface="+mn-lt"/>
        <a:ea typeface="微软雅黑" panose="020B0503020204020204" pitchFamily="34" charset="-122"/>
        <a:cs typeface="+mn-cs"/>
      </a:defRPr>
    </a:lvl2pPr>
    <a:lvl3pPr marL="914400" algn="l" defTabSz="914400" rtl="0" eaLnBrk="1" latinLnBrk="0" hangingPunct="1">
      <a:defRPr sz="1200" kern="1200">
        <a:solidFill>
          <a:schemeClr val="tx1"/>
        </a:solidFill>
        <a:latin typeface="+mn-lt"/>
        <a:ea typeface="微软雅黑" panose="020B0503020204020204" pitchFamily="34" charset="-122"/>
        <a:cs typeface="+mn-cs"/>
      </a:defRPr>
    </a:lvl3pPr>
    <a:lvl4pPr marL="1371600" algn="l" defTabSz="914400" rtl="0" eaLnBrk="1" latinLnBrk="0" hangingPunct="1">
      <a:defRPr sz="1200" kern="1200">
        <a:solidFill>
          <a:schemeClr val="tx1"/>
        </a:solidFill>
        <a:latin typeface="+mn-lt"/>
        <a:ea typeface="微软雅黑" panose="020B0503020204020204" pitchFamily="34" charset="-122"/>
        <a:cs typeface="+mn-cs"/>
      </a:defRPr>
    </a:lvl4pPr>
    <a:lvl5pPr marL="1828800" algn="l" defTabSz="914400" rtl="0" eaLnBrk="1" latinLnBrk="0" hangingPunct="1">
      <a:defRPr sz="1200" kern="1200">
        <a:solidFill>
          <a:schemeClr val="tx1"/>
        </a:solidFill>
        <a:latin typeface="+mn-lt"/>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056387-FF3D-4EBF-83F2-CC1A4B798D90}" type="slidenum">
              <a:rPr lang="zh-CN" altLang="en-US" smtClean="0"/>
              <a:pPr/>
              <a:t>1</a:t>
            </a:fld>
            <a:endParaRPr lang="zh-CN" altLang="en-US" dirty="0"/>
          </a:p>
        </p:txBody>
      </p:sp>
    </p:spTree>
    <p:extLst>
      <p:ext uri="{BB962C8B-B14F-4D97-AF65-F5344CB8AC3E}">
        <p14:creationId xmlns:p14="http://schemas.microsoft.com/office/powerpoint/2010/main" val="4147744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056387-FF3D-4EBF-83F2-CC1A4B798D90}" type="slidenum">
              <a:rPr lang="zh-CN" altLang="en-US" smtClean="0"/>
              <a:pPr/>
              <a:t>2</a:t>
            </a:fld>
            <a:endParaRPr lang="zh-CN" altLang="en-US" dirty="0"/>
          </a:p>
        </p:txBody>
      </p:sp>
    </p:spTree>
    <p:extLst>
      <p:ext uri="{BB962C8B-B14F-4D97-AF65-F5344CB8AC3E}">
        <p14:creationId xmlns:p14="http://schemas.microsoft.com/office/powerpoint/2010/main" val="4868372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056387-FF3D-4EBF-83F2-CC1A4B798D90}" type="slidenum">
              <a:rPr lang="zh-CN" altLang="en-US" smtClean="0"/>
              <a:pPr/>
              <a:t>3</a:t>
            </a:fld>
            <a:endParaRPr lang="zh-CN" altLang="en-US" dirty="0"/>
          </a:p>
        </p:txBody>
      </p:sp>
    </p:spTree>
    <p:extLst>
      <p:ext uri="{BB962C8B-B14F-4D97-AF65-F5344CB8AC3E}">
        <p14:creationId xmlns:p14="http://schemas.microsoft.com/office/powerpoint/2010/main" val="12028567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056387-FF3D-4EBF-83F2-CC1A4B798D90}" type="slidenum">
              <a:rPr lang="zh-CN" altLang="en-US" smtClean="0"/>
              <a:pPr/>
              <a:t>4</a:t>
            </a:fld>
            <a:endParaRPr lang="zh-CN" altLang="en-US" dirty="0"/>
          </a:p>
        </p:txBody>
      </p:sp>
    </p:spTree>
    <p:extLst>
      <p:ext uri="{BB962C8B-B14F-4D97-AF65-F5344CB8AC3E}">
        <p14:creationId xmlns:p14="http://schemas.microsoft.com/office/powerpoint/2010/main" val="26498410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056387-FF3D-4EBF-83F2-CC1A4B798D90}" type="slidenum">
              <a:rPr lang="zh-CN" altLang="en-US" smtClean="0"/>
              <a:pPr/>
              <a:t>5</a:t>
            </a:fld>
            <a:endParaRPr lang="zh-CN" altLang="en-US" dirty="0"/>
          </a:p>
        </p:txBody>
      </p:sp>
    </p:spTree>
    <p:extLst>
      <p:ext uri="{BB962C8B-B14F-4D97-AF65-F5344CB8AC3E}">
        <p14:creationId xmlns:p14="http://schemas.microsoft.com/office/powerpoint/2010/main" val="30226831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056387-FF3D-4EBF-83F2-CC1A4B798D90}" type="slidenum">
              <a:rPr lang="zh-CN" altLang="en-US" smtClean="0"/>
              <a:pPr/>
              <a:t>6</a:t>
            </a:fld>
            <a:endParaRPr lang="zh-CN" altLang="en-US" dirty="0"/>
          </a:p>
        </p:txBody>
      </p:sp>
    </p:spTree>
    <p:extLst>
      <p:ext uri="{BB962C8B-B14F-4D97-AF65-F5344CB8AC3E}">
        <p14:creationId xmlns:p14="http://schemas.microsoft.com/office/powerpoint/2010/main" val="12467060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056387-FF3D-4EBF-83F2-CC1A4B798D90}" type="slidenum">
              <a:rPr lang="zh-CN" altLang="en-US" smtClean="0"/>
              <a:pPr/>
              <a:t>7</a:t>
            </a:fld>
            <a:endParaRPr lang="zh-CN" altLang="en-US" dirty="0"/>
          </a:p>
        </p:txBody>
      </p:sp>
    </p:spTree>
    <p:extLst>
      <p:ext uri="{BB962C8B-B14F-4D97-AF65-F5344CB8AC3E}">
        <p14:creationId xmlns:p14="http://schemas.microsoft.com/office/powerpoint/2010/main" val="26010015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056387-FF3D-4EBF-83F2-CC1A4B798D90}" type="slidenum">
              <a:rPr lang="zh-CN" altLang="en-US" smtClean="0"/>
              <a:pPr/>
              <a:t>8</a:t>
            </a:fld>
            <a:endParaRPr lang="zh-CN" altLang="en-US" dirty="0"/>
          </a:p>
        </p:txBody>
      </p:sp>
    </p:spTree>
    <p:extLst>
      <p:ext uri="{BB962C8B-B14F-4D97-AF65-F5344CB8AC3E}">
        <p14:creationId xmlns:p14="http://schemas.microsoft.com/office/powerpoint/2010/main" val="40288688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056387-FF3D-4EBF-83F2-CC1A4B798D90}" type="slidenum">
              <a:rPr lang="zh-CN" altLang="en-US" smtClean="0"/>
              <a:pPr/>
              <a:t>9</a:t>
            </a:fld>
            <a:endParaRPr lang="zh-CN" altLang="en-US" dirty="0"/>
          </a:p>
        </p:txBody>
      </p:sp>
    </p:spTree>
    <p:extLst>
      <p:ext uri="{BB962C8B-B14F-4D97-AF65-F5344CB8AC3E}">
        <p14:creationId xmlns:p14="http://schemas.microsoft.com/office/powerpoint/2010/main" val="37467003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056387-FF3D-4EBF-83F2-CC1A4B798D90}" type="slidenum">
              <a:rPr lang="zh-CN" altLang="en-US" smtClean="0"/>
              <a:pPr/>
              <a:t>10</a:t>
            </a:fld>
            <a:endParaRPr lang="zh-CN" altLang="en-US" dirty="0"/>
          </a:p>
        </p:txBody>
      </p:sp>
    </p:spTree>
    <p:extLst>
      <p:ext uri="{BB962C8B-B14F-4D97-AF65-F5344CB8AC3E}">
        <p14:creationId xmlns:p14="http://schemas.microsoft.com/office/powerpoint/2010/main" val="9857045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056387-FF3D-4EBF-83F2-CC1A4B798D90}" type="slidenum">
              <a:rPr lang="zh-CN" altLang="en-US" smtClean="0"/>
              <a:pPr/>
              <a:t>11</a:t>
            </a:fld>
            <a:endParaRPr lang="zh-CN" altLang="en-US" dirty="0"/>
          </a:p>
        </p:txBody>
      </p:sp>
    </p:spTree>
    <p:extLst>
      <p:ext uri="{BB962C8B-B14F-4D97-AF65-F5344CB8AC3E}">
        <p14:creationId xmlns:p14="http://schemas.microsoft.com/office/powerpoint/2010/main" val="25805869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056387-FF3D-4EBF-83F2-CC1A4B798D90}" type="slidenum">
              <a:rPr lang="zh-CN" altLang="en-US" smtClean="0"/>
              <a:pPr/>
              <a:t>12</a:t>
            </a:fld>
            <a:endParaRPr lang="zh-CN" altLang="en-US" dirty="0"/>
          </a:p>
        </p:txBody>
      </p:sp>
    </p:spTree>
    <p:extLst>
      <p:ext uri="{BB962C8B-B14F-4D97-AF65-F5344CB8AC3E}">
        <p14:creationId xmlns:p14="http://schemas.microsoft.com/office/powerpoint/2010/main" val="27187369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056387-FF3D-4EBF-83F2-CC1A4B798D90}" type="slidenum">
              <a:rPr lang="zh-CN" altLang="en-US" smtClean="0"/>
              <a:pPr/>
              <a:t>13</a:t>
            </a:fld>
            <a:endParaRPr lang="zh-CN" altLang="en-US" dirty="0"/>
          </a:p>
        </p:txBody>
      </p:sp>
    </p:spTree>
    <p:extLst>
      <p:ext uri="{BB962C8B-B14F-4D97-AF65-F5344CB8AC3E}">
        <p14:creationId xmlns:p14="http://schemas.microsoft.com/office/powerpoint/2010/main" val="13180232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056387-FF3D-4EBF-83F2-CC1A4B798D90}" type="slidenum">
              <a:rPr lang="zh-CN" altLang="en-US" smtClean="0"/>
              <a:pPr/>
              <a:t>14</a:t>
            </a:fld>
            <a:endParaRPr lang="zh-CN" altLang="en-US" dirty="0"/>
          </a:p>
        </p:txBody>
      </p:sp>
    </p:spTree>
    <p:extLst>
      <p:ext uri="{BB962C8B-B14F-4D97-AF65-F5344CB8AC3E}">
        <p14:creationId xmlns:p14="http://schemas.microsoft.com/office/powerpoint/2010/main" val="21069814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056387-FF3D-4EBF-83F2-CC1A4B798D90}" type="slidenum">
              <a:rPr lang="zh-CN" altLang="en-US" smtClean="0"/>
              <a:pPr/>
              <a:t>15</a:t>
            </a:fld>
            <a:endParaRPr lang="zh-CN" altLang="en-US" dirty="0"/>
          </a:p>
        </p:txBody>
      </p:sp>
    </p:spTree>
    <p:extLst>
      <p:ext uri="{BB962C8B-B14F-4D97-AF65-F5344CB8AC3E}">
        <p14:creationId xmlns:p14="http://schemas.microsoft.com/office/powerpoint/2010/main" val="34262057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056387-FF3D-4EBF-83F2-CC1A4B798D90}" type="slidenum">
              <a:rPr lang="zh-CN" altLang="en-US" smtClean="0"/>
              <a:pPr/>
              <a:t>16</a:t>
            </a:fld>
            <a:endParaRPr lang="zh-CN" altLang="en-US" dirty="0"/>
          </a:p>
        </p:txBody>
      </p:sp>
    </p:spTree>
    <p:extLst>
      <p:ext uri="{BB962C8B-B14F-4D97-AF65-F5344CB8AC3E}">
        <p14:creationId xmlns:p14="http://schemas.microsoft.com/office/powerpoint/2010/main" val="38945336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056387-FF3D-4EBF-83F2-CC1A4B798D90}" type="slidenum">
              <a:rPr lang="zh-CN" altLang="en-US" smtClean="0"/>
              <a:pPr/>
              <a:t>17</a:t>
            </a:fld>
            <a:endParaRPr lang="zh-CN" altLang="en-US" dirty="0"/>
          </a:p>
        </p:txBody>
      </p:sp>
    </p:spTree>
    <p:extLst>
      <p:ext uri="{BB962C8B-B14F-4D97-AF65-F5344CB8AC3E}">
        <p14:creationId xmlns:p14="http://schemas.microsoft.com/office/powerpoint/2010/main" val="3132112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056387-FF3D-4EBF-83F2-CC1A4B798D90}" type="slidenum">
              <a:rPr lang="zh-CN" altLang="en-US" smtClean="0"/>
              <a:pPr/>
              <a:t>18</a:t>
            </a:fld>
            <a:endParaRPr lang="zh-CN" altLang="en-US" dirty="0"/>
          </a:p>
        </p:txBody>
      </p:sp>
    </p:spTree>
    <p:extLst>
      <p:ext uri="{BB962C8B-B14F-4D97-AF65-F5344CB8AC3E}">
        <p14:creationId xmlns:p14="http://schemas.microsoft.com/office/powerpoint/2010/main" val="11930962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056387-FF3D-4EBF-83F2-CC1A4B798D90}" type="slidenum">
              <a:rPr lang="zh-CN" altLang="en-US" smtClean="0"/>
              <a:pPr/>
              <a:t>19</a:t>
            </a:fld>
            <a:endParaRPr lang="zh-CN" altLang="en-US" dirty="0"/>
          </a:p>
        </p:txBody>
      </p:sp>
    </p:spTree>
    <p:extLst>
      <p:ext uri="{BB962C8B-B14F-4D97-AF65-F5344CB8AC3E}">
        <p14:creationId xmlns:p14="http://schemas.microsoft.com/office/powerpoint/2010/main" val="38518723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056387-FF3D-4EBF-83F2-CC1A4B798D90}" type="slidenum">
              <a:rPr lang="zh-CN" altLang="en-US" smtClean="0"/>
              <a:pPr/>
              <a:t>20</a:t>
            </a:fld>
            <a:endParaRPr lang="zh-CN" altLang="en-US" dirty="0"/>
          </a:p>
        </p:txBody>
      </p:sp>
    </p:spTree>
    <p:extLst>
      <p:ext uri="{BB962C8B-B14F-4D97-AF65-F5344CB8AC3E}">
        <p14:creationId xmlns:p14="http://schemas.microsoft.com/office/powerpoint/2010/main" val="25991246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056387-FF3D-4EBF-83F2-CC1A4B798D90}" type="slidenum">
              <a:rPr lang="zh-CN" altLang="en-US" smtClean="0"/>
              <a:pPr/>
              <a:t>21</a:t>
            </a:fld>
            <a:endParaRPr lang="zh-CN" altLang="en-US" dirty="0"/>
          </a:p>
        </p:txBody>
      </p:sp>
    </p:spTree>
    <p:extLst>
      <p:ext uri="{BB962C8B-B14F-4D97-AF65-F5344CB8AC3E}">
        <p14:creationId xmlns:p14="http://schemas.microsoft.com/office/powerpoint/2010/main" val="1152110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056387-FF3D-4EBF-83F2-CC1A4B798D90}" type="slidenum">
              <a:rPr lang="zh-CN" altLang="en-US" smtClean="0"/>
              <a:pPr/>
              <a:t>22</a:t>
            </a:fld>
            <a:endParaRPr lang="zh-CN" altLang="en-US" dirty="0"/>
          </a:p>
        </p:txBody>
      </p:sp>
    </p:spTree>
    <p:extLst>
      <p:ext uri="{BB962C8B-B14F-4D97-AF65-F5344CB8AC3E}">
        <p14:creationId xmlns:p14="http://schemas.microsoft.com/office/powerpoint/2010/main" val="12383153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056387-FF3D-4EBF-83F2-CC1A4B798D90}" type="slidenum">
              <a:rPr lang="zh-CN" altLang="en-US" smtClean="0"/>
              <a:pPr/>
              <a:t>23</a:t>
            </a:fld>
            <a:endParaRPr lang="zh-CN" altLang="en-US" dirty="0"/>
          </a:p>
        </p:txBody>
      </p:sp>
    </p:spTree>
    <p:extLst>
      <p:ext uri="{BB962C8B-B14F-4D97-AF65-F5344CB8AC3E}">
        <p14:creationId xmlns:p14="http://schemas.microsoft.com/office/powerpoint/2010/main" val="37207060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056387-FF3D-4EBF-83F2-CC1A4B798D90}" type="slidenum">
              <a:rPr lang="zh-CN" altLang="en-US" smtClean="0"/>
              <a:pPr/>
              <a:t>24</a:t>
            </a:fld>
            <a:endParaRPr lang="zh-CN" altLang="en-US" dirty="0"/>
          </a:p>
        </p:txBody>
      </p:sp>
    </p:spTree>
    <p:extLst>
      <p:ext uri="{BB962C8B-B14F-4D97-AF65-F5344CB8AC3E}">
        <p14:creationId xmlns:p14="http://schemas.microsoft.com/office/powerpoint/2010/main" val="6839881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056387-FF3D-4EBF-83F2-CC1A4B798D90}" type="slidenum">
              <a:rPr lang="zh-CN" altLang="en-US" smtClean="0"/>
              <a:pPr/>
              <a:t>25</a:t>
            </a:fld>
            <a:endParaRPr lang="zh-CN" altLang="en-US" dirty="0"/>
          </a:p>
        </p:txBody>
      </p:sp>
    </p:spTree>
    <p:extLst>
      <p:ext uri="{BB962C8B-B14F-4D97-AF65-F5344CB8AC3E}">
        <p14:creationId xmlns:p14="http://schemas.microsoft.com/office/powerpoint/2010/main" val="12534526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056387-FF3D-4EBF-83F2-CC1A4B798D90}" type="slidenum">
              <a:rPr lang="zh-CN" altLang="en-US" smtClean="0"/>
              <a:pPr/>
              <a:t>26</a:t>
            </a:fld>
            <a:endParaRPr lang="zh-CN" altLang="en-US" dirty="0"/>
          </a:p>
        </p:txBody>
      </p:sp>
    </p:spTree>
    <p:extLst>
      <p:ext uri="{BB962C8B-B14F-4D97-AF65-F5344CB8AC3E}">
        <p14:creationId xmlns:p14="http://schemas.microsoft.com/office/powerpoint/2010/main" val="3647770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056387-FF3D-4EBF-83F2-CC1A4B798D90}" type="slidenum">
              <a:rPr lang="zh-CN" altLang="en-US" smtClean="0"/>
              <a:pPr/>
              <a:t>27</a:t>
            </a:fld>
            <a:endParaRPr lang="zh-CN" altLang="en-US" dirty="0"/>
          </a:p>
        </p:txBody>
      </p:sp>
    </p:spTree>
    <p:extLst>
      <p:ext uri="{BB962C8B-B14F-4D97-AF65-F5344CB8AC3E}">
        <p14:creationId xmlns:p14="http://schemas.microsoft.com/office/powerpoint/2010/main" val="5395609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056387-FF3D-4EBF-83F2-CC1A4B798D90}" type="slidenum">
              <a:rPr lang="zh-CN" altLang="en-US" smtClean="0"/>
              <a:pPr/>
              <a:t>28</a:t>
            </a:fld>
            <a:endParaRPr lang="zh-CN" altLang="en-US" dirty="0"/>
          </a:p>
        </p:txBody>
      </p:sp>
    </p:spTree>
    <p:extLst>
      <p:ext uri="{BB962C8B-B14F-4D97-AF65-F5344CB8AC3E}">
        <p14:creationId xmlns:p14="http://schemas.microsoft.com/office/powerpoint/2010/main" val="6479821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056387-FF3D-4EBF-83F2-CC1A4B798D90}" type="slidenum">
              <a:rPr lang="zh-CN" altLang="en-US" smtClean="0"/>
              <a:pPr/>
              <a:t>29</a:t>
            </a:fld>
            <a:endParaRPr lang="zh-CN" altLang="en-US" dirty="0"/>
          </a:p>
        </p:txBody>
      </p:sp>
    </p:spTree>
    <p:extLst>
      <p:ext uri="{BB962C8B-B14F-4D97-AF65-F5344CB8AC3E}">
        <p14:creationId xmlns:p14="http://schemas.microsoft.com/office/powerpoint/2010/main" val="27342457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056387-FF3D-4EBF-83F2-CC1A4B798D90}" type="slidenum">
              <a:rPr lang="zh-CN" altLang="en-US" smtClean="0"/>
              <a:pPr/>
              <a:t>30</a:t>
            </a:fld>
            <a:endParaRPr lang="zh-CN" altLang="en-US" dirty="0"/>
          </a:p>
        </p:txBody>
      </p:sp>
    </p:spTree>
    <p:extLst>
      <p:ext uri="{BB962C8B-B14F-4D97-AF65-F5344CB8AC3E}">
        <p14:creationId xmlns:p14="http://schemas.microsoft.com/office/powerpoint/2010/main" val="9175028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056387-FF3D-4EBF-83F2-CC1A4B798D90}" type="slidenum">
              <a:rPr lang="zh-CN" altLang="en-US" smtClean="0"/>
              <a:pPr/>
              <a:t>31</a:t>
            </a:fld>
            <a:endParaRPr lang="zh-CN" altLang="en-US" dirty="0"/>
          </a:p>
        </p:txBody>
      </p:sp>
    </p:spTree>
    <p:extLst>
      <p:ext uri="{BB962C8B-B14F-4D97-AF65-F5344CB8AC3E}">
        <p14:creationId xmlns:p14="http://schemas.microsoft.com/office/powerpoint/2010/main" val="2149281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056387-FF3D-4EBF-83F2-CC1A4B798D90}" type="slidenum">
              <a:rPr lang="zh-CN" altLang="en-US" smtClean="0"/>
              <a:pPr/>
              <a:t>32</a:t>
            </a:fld>
            <a:endParaRPr lang="zh-CN" altLang="en-US" dirty="0"/>
          </a:p>
        </p:txBody>
      </p:sp>
    </p:spTree>
    <p:extLst>
      <p:ext uri="{BB962C8B-B14F-4D97-AF65-F5344CB8AC3E}">
        <p14:creationId xmlns:p14="http://schemas.microsoft.com/office/powerpoint/2010/main" val="982000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056387-FF3D-4EBF-83F2-CC1A4B798D90}" type="slidenum">
              <a:rPr lang="zh-CN" altLang="en-US" smtClean="0"/>
              <a:pPr/>
              <a:t>33</a:t>
            </a:fld>
            <a:endParaRPr lang="zh-CN" altLang="en-US" dirty="0"/>
          </a:p>
        </p:txBody>
      </p:sp>
    </p:spTree>
    <p:extLst>
      <p:ext uri="{BB962C8B-B14F-4D97-AF65-F5344CB8AC3E}">
        <p14:creationId xmlns:p14="http://schemas.microsoft.com/office/powerpoint/2010/main" val="37657634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8FCAC9D-4DB1-4C43-9C3D-2A1F320BC312}" type="datetimeFigureOut">
              <a:rPr lang="zh-CN" altLang="en-US" smtClean="0"/>
              <a:t>2019/12/18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A1FA538-5F5D-416D-A366-CC78A227FC50}" type="slidenum">
              <a:rPr lang="zh-CN" altLang="en-US" smtClean="0"/>
              <a:t>‹#›</a:t>
            </a:fld>
            <a:endParaRPr lang="zh-CN" altLang="en-US"/>
          </a:p>
        </p:txBody>
      </p:sp>
    </p:spTree>
    <p:extLst>
      <p:ext uri="{BB962C8B-B14F-4D97-AF65-F5344CB8AC3E}">
        <p14:creationId xmlns:p14="http://schemas.microsoft.com/office/powerpoint/2010/main" val="26064539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8FCAC9D-4DB1-4C43-9C3D-2A1F320BC312}" type="datetimeFigureOut">
              <a:rPr lang="zh-CN" altLang="en-US" smtClean="0"/>
              <a:t>2019/12/18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A1FA538-5F5D-416D-A366-CC78A227FC50}" type="slidenum">
              <a:rPr lang="zh-CN" altLang="en-US" smtClean="0"/>
              <a:t>‹#›</a:t>
            </a:fld>
            <a:endParaRPr lang="zh-CN" altLang="en-US"/>
          </a:p>
        </p:txBody>
      </p:sp>
    </p:spTree>
    <p:extLst>
      <p:ext uri="{BB962C8B-B14F-4D97-AF65-F5344CB8AC3E}">
        <p14:creationId xmlns:p14="http://schemas.microsoft.com/office/powerpoint/2010/main" val="39551725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42"/>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1" y="4589467"/>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8FCAC9D-4DB1-4C43-9C3D-2A1F320BC312}" type="datetimeFigureOut">
              <a:rPr lang="zh-CN" altLang="en-US" smtClean="0"/>
              <a:t>2019/12/18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A1FA538-5F5D-416D-A366-CC78A227FC50}" type="slidenum">
              <a:rPr lang="zh-CN" altLang="en-US" smtClean="0"/>
              <a:t>‹#›</a:t>
            </a:fld>
            <a:endParaRPr lang="zh-CN" altLang="en-US"/>
          </a:p>
        </p:txBody>
      </p:sp>
    </p:spTree>
    <p:extLst>
      <p:ext uri="{BB962C8B-B14F-4D97-AF65-F5344CB8AC3E}">
        <p14:creationId xmlns:p14="http://schemas.microsoft.com/office/powerpoint/2010/main" val="10789251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8FCAC9D-4DB1-4C43-9C3D-2A1F320BC312}" type="datetimeFigureOut">
              <a:rPr lang="zh-CN" altLang="en-US" smtClean="0"/>
              <a:t>2019/12/18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A1FA538-5F5D-416D-A366-CC78A227FC50}" type="slidenum">
              <a:rPr lang="zh-CN" altLang="en-US" smtClean="0"/>
              <a:t>‹#›</a:t>
            </a:fld>
            <a:endParaRPr lang="zh-CN" altLang="en-US"/>
          </a:p>
        </p:txBody>
      </p:sp>
    </p:spTree>
    <p:extLst>
      <p:ext uri="{BB962C8B-B14F-4D97-AF65-F5344CB8AC3E}">
        <p14:creationId xmlns:p14="http://schemas.microsoft.com/office/powerpoint/2010/main" val="31704651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9"/>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9"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2"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8FCAC9D-4DB1-4C43-9C3D-2A1F320BC312}" type="datetimeFigureOut">
              <a:rPr lang="zh-CN" altLang="en-US" smtClean="0"/>
              <a:t>2019/12/18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A1FA538-5F5D-416D-A366-CC78A227FC50}" type="slidenum">
              <a:rPr lang="zh-CN" altLang="en-US" smtClean="0"/>
              <a:t>‹#›</a:t>
            </a:fld>
            <a:endParaRPr lang="zh-CN" altLang="en-US"/>
          </a:p>
        </p:txBody>
      </p:sp>
    </p:spTree>
    <p:extLst>
      <p:ext uri="{BB962C8B-B14F-4D97-AF65-F5344CB8AC3E}">
        <p14:creationId xmlns:p14="http://schemas.microsoft.com/office/powerpoint/2010/main" val="22776576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8FCAC9D-4DB1-4C43-9C3D-2A1F320BC312}" type="datetimeFigureOut">
              <a:rPr lang="zh-CN" altLang="en-US" smtClean="0"/>
              <a:t>2019/12/18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A1FA538-5F5D-416D-A366-CC78A227FC50}" type="slidenum">
              <a:rPr lang="zh-CN" altLang="en-US" smtClean="0"/>
              <a:t>‹#›</a:t>
            </a:fld>
            <a:endParaRPr lang="zh-CN" altLang="en-US"/>
          </a:p>
        </p:txBody>
      </p:sp>
    </p:spTree>
    <p:extLst>
      <p:ext uri="{BB962C8B-B14F-4D97-AF65-F5344CB8AC3E}">
        <p14:creationId xmlns:p14="http://schemas.microsoft.com/office/powerpoint/2010/main" val="38474416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8FCAC9D-4DB1-4C43-9C3D-2A1F320BC312}" type="datetimeFigureOut">
              <a:rPr lang="zh-CN" altLang="en-US" smtClean="0"/>
              <a:t>2019/12/18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A1FA538-5F5D-416D-A366-CC78A227FC50}" type="slidenum">
              <a:rPr lang="zh-CN" altLang="en-US" smtClean="0"/>
              <a:t>‹#›</a:t>
            </a:fld>
            <a:endParaRPr lang="zh-CN" altLang="en-US"/>
          </a:p>
        </p:txBody>
      </p:sp>
    </p:spTree>
    <p:extLst>
      <p:ext uri="{BB962C8B-B14F-4D97-AF65-F5344CB8AC3E}">
        <p14:creationId xmlns:p14="http://schemas.microsoft.com/office/powerpoint/2010/main" val="22709732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8FCAC9D-4DB1-4C43-9C3D-2A1F320BC312}" type="datetimeFigureOut">
              <a:rPr lang="zh-CN" altLang="en-US" smtClean="0"/>
              <a:t>2019/12/18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A1FA538-5F5D-416D-A366-CC78A227FC50}" type="slidenum">
              <a:rPr lang="zh-CN" altLang="en-US" smtClean="0"/>
              <a:t>‹#›</a:t>
            </a:fld>
            <a:endParaRPr lang="zh-CN" altLang="en-US"/>
          </a:p>
        </p:txBody>
      </p:sp>
    </p:spTree>
    <p:extLst>
      <p:ext uri="{BB962C8B-B14F-4D97-AF65-F5344CB8AC3E}">
        <p14:creationId xmlns:p14="http://schemas.microsoft.com/office/powerpoint/2010/main" val="36818981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9"/>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8FCAC9D-4DB1-4C43-9C3D-2A1F320BC312}" type="datetimeFigureOut">
              <a:rPr lang="zh-CN" altLang="en-US" smtClean="0"/>
              <a:t>2019/12/18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A1FA538-5F5D-416D-A366-CC78A227FC50}" type="slidenum">
              <a:rPr lang="zh-CN" altLang="en-US" smtClean="0"/>
              <a:t>‹#›</a:t>
            </a:fld>
            <a:endParaRPr lang="zh-CN" altLang="en-US"/>
          </a:p>
        </p:txBody>
      </p:sp>
    </p:spTree>
    <p:extLst>
      <p:ext uri="{BB962C8B-B14F-4D97-AF65-F5344CB8AC3E}">
        <p14:creationId xmlns:p14="http://schemas.microsoft.com/office/powerpoint/2010/main" val="5487152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8FCAC9D-4DB1-4C43-9C3D-2A1F320BC312}" type="datetimeFigureOut">
              <a:rPr lang="zh-CN" altLang="en-US" smtClean="0"/>
              <a:t>2019/12/18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A1FA538-5F5D-416D-A366-CC78A227FC50}" type="slidenum">
              <a:rPr lang="zh-CN" altLang="en-US" smtClean="0"/>
              <a:t>‹#›</a:t>
            </a:fld>
            <a:endParaRPr lang="zh-CN" altLang="en-US"/>
          </a:p>
        </p:txBody>
      </p:sp>
    </p:spTree>
    <p:extLst>
      <p:ext uri="{BB962C8B-B14F-4D97-AF65-F5344CB8AC3E}">
        <p14:creationId xmlns:p14="http://schemas.microsoft.com/office/powerpoint/2010/main" val="27618182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2"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2"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8FCAC9D-4DB1-4C43-9C3D-2A1F320BC312}" type="datetimeFigureOut">
              <a:rPr lang="zh-CN" altLang="en-US" smtClean="0"/>
              <a:t>2019/12/18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A1FA538-5F5D-416D-A366-CC78A227FC50}" type="slidenum">
              <a:rPr lang="zh-CN" altLang="en-US" smtClean="0"/>
              <a:t>‹#›</a:t>
            </a:fld>
            <a:endParaRPr lang="zh-CN" altLang="en-US"/>
          </a:p>
        </p:txBody>
      </p:sp>
    </p:spTree>
    <p:extLst>
      <p:ext uri="{BB962C8B-B14F-4D97-AF65-F5344CB8AC3E}">
        <p14:creationId xmlns:p14="http://schemas.microsoft.com/office/powerpoint/2010/main" val="8415486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ea typeface="微软雅黑" panose="020B0503020204020204" pitchFamily="34" charset="-122"/>
              </a:defRPr>
            </a:lvl1pPr>
          </a:lstStyle>
          <a:p>
            <a:fld id="{48FCAC9D-4DB1-4C43-9C3D-2A1F320BC312}" type="datetimeFigureOut">
              <a:rPr lang="zh-CN" altLang="en-US" smtClean="0"/>
              <a:pPr/>
              <a:t>2019/12/18</a:t>
            </a:fld>
            <a:endParaRPr lang="zh-CN" altLang="en-US" dirty="0"/>
          </a:p>
        </p:txBody>
      </p:sp>
      <p:sp>
        <p:nvSpPr>
          <p:cNvPr id="5" name="页脚占位符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ea typeface="微软雅黑" panose="020B0503020204020204" pitchFamily="34" charset="-122"/>
              </a:defRPr>
            </a:lvl1pPr>
          </a:lstStyle>
          <a:p>
            <a:fld id="{2A1FA538-5F5D-416D-A366-CC78A227FC50}" type="slidenum">
              <a:rPr lang="zh-CN" altLang="en-US" smtClean="0"/>
              <a:pPr/>
              <a:t>‹#›</a:t>
            </a:fld>
            <a:endParaRPr lang="zh-CN" altLang="en-US" dirty="0"/>
          </a:p>
        </p:txBody>
      </p:sp>
    </p:spTree>
    <p:extLst>
      <p:ext uri="{BB962C8B-B14F-4D97-AF65-F5344CB8AC3E}">
        <p14:creationId xmlns:p14="http://schemas.microsoft.com/office/powerpoint/2010/main" val="16360735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微软雅黑"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image" Target="../media/image3.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1.png"/><Relationship Id="rId5" Type="http://schemas.openxmlformats.org/officeDocument/2006/relationships/notesSlide" Target="../notesSlides/notesSlide4.xml"/><Relationship Id="rId4"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tags" Target="../tags/tag12.xml"/><Relationship Id="rId13" Type="http://schemas.openxmlformats.org/officeDocument/2006/relationships/tags" Target="../tags/tag17.xml"/><Relationship Id="rId18" Type="http://schemas.openxmlformats.org/officeDocument/2006/relationships/tags" Target="../tags/tag22.xml"/><Relationship Id="rId26" Type="http://schemas.openxmlformats.org/officeDocument/2006/relationships/notesSlide" Target="../notesSlides/notesSlide19.xml"/><Relationship Id="rId3" Type="http://schemas.openxmlformats.org/officeDocument/2006/relationships/tags" Target="../tags/tag7.xml"/><Relationship Id="rId21" Type="http://schemas.openxmlformats.org/officeDocument/2006/relationships/tags" Target="../tags/tag25.xml"/><Relationship Id="rId7" Type="http://schemas.openxmlformats.org/officeDocument/2006/relationships/tags" Target="../tags/tag11.xml"/><Relationship Id="rId12" Type="http://schemas.openxmlformats.org/officeDocument/2006/relationships/tags" Target="../tags/tag16.xml"/><Relationship Id="rId17" Type="http://schemas.openxmlformats.org/officeDocument/2006/relationships/tags" Target="../tags/tag21.xml"/><Relationship Id="rId25" Type="http://schemas.openxmlformats.org/officeDocument/2006/relationships/slideLayout" Target="../slideLayouts/slideLayout1.xml"/><Relationship Id="rId2" Type="http://schemas.openxmlformats.org/officeDocument/2006/relationships/tags" Target="../tags/tag6.xml"/><Relationship Id="rId16" Type="http://schemas.openxmlformats.org/officeDocument/2006/relationships/tags" Target="../tags/tag20.xml"/><Relationship Id="rId20" Type="http://schemas.openxmlformats.org/officeDocument/2006/relationships/tags" Target="../tags/tag24.xml"/><Relationship Id="rId1" Type="http://schemas.openxmlformats.org/officeDocument/2006/relationships/tags" Target="../tags/tag5.xml"/><Relationship Id="rId6" Type="http://schemas.openxmlformats.org/officeDocument/2006/relationships/tags" Target="../tags/tag10.xml"/><Relationship Id="rId11" Type="http://schemas.openxmlformats.org/officeDocument/2006/relationships/tags" Target="../tags/tag15.xml"/><Relationship Id="rId24" Type="http://schemas.openxmlformats.org/officeDocument/2006/relationships/tags" Target="../tags/tag28.xml"/><Relationship Id="rId5" Type="http://schemas.openxmlformats.org/officeDocument/2006/relationships/tags" Target="../tags/tag9.xml"/><Relationship Id="rId15" Type="http://schemas.openxmlformats.org/officeDocument/2006/relationships/tags" Target="../tags/tag19.xml"/><Relationship Id="rId23" Type="http://schemas.openxmlformats.org/officeDocument/2006/relationships/tags" Target="../tags/tag27.xml"/><Relationship Id="rId10" Type="http://schemas.openxmlformats.org/officeDocument/2006/relationships/tags" Target="../tags/tag14.xml"/><Relationship Id="rId19" Type="http://schemas.openxmlformats.org/officeDocument/2006/relationships/tags" Target="../tags/tag23.xml"/><Relationship Id="rId4" Type="http://schemas.openxmlformats.org/officeDocument/2006/relationships/tags" Target="../tags/tag8.xml"/><Relationship Id="rId9" Type="http://schemas.openxmlformats.org/officeDocument/2006/relationships/tags" Target="../tags/tag13.xml"/><Relationship Id="rId14" Type="http://schemas.openxmlformats.org/officeDocument/2006/relationships/tags" Target="../tags/tag18.xml"/><Relationship Id="rId22" Type="http://schemas.openxmlformats.org/officeDocument/2006/relationships/tags" Target="../tags/tag26.xml"/><Relationship Id="rId27"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13.png"/><Relationship Id="rId5" Type="http://schemas.microsoft.com/office/2007/relationships/hdphoto" Target="../media/hdphoto1.wdp"/><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14.JP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2169073" y="-1181687"/>
            <a:ext cx="759656" cy="1041009"/>
          </a:xfrm>
          <a:prstGeom prst="rect">
            <a:avLst/>
          </a:prstGeom>
          <a:gradFill>
            <a:gsLst>
              <a:gs pos="0">
                <a:srgbClr val="DDDDDD"/>
              </a:gs>
              <a:gs pos="100000">
                <a:srgbClr val="FEFEFE"/>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6" name="矩形 15"/>
          <p:cNvSpPr/>
          <p:nvPr/>
        </p:nvSpPr>
        <p:spPr>
          <a:xfrm>
            <a:off x="1" y="-7938"/>
            <a:ext cx="6227763" cy="346076"/>
          </a:xfrm>
          <a:prstGeom prst="rect">
            <a:avLst/>
          </a:prstGeom>
          <a:solidFill>
            <a:srgbClr val="6CAE4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18" name="矩形 4"/>
          <p:cNvSpPr/>
          <p:nvPr/>
        </p:nvSpPr>
        <p:spPr>
          <a:xfrm>
            <a:off x="5824539" y="-7938"/>
            <a:ext cx="6367463" cy="6865938"/>
          </a:xfrm>
          <a:custGeom>
            <a:avLst/>
            <a:gdLst>
              <a:gd name="connsiteX0" fmla="*/ 0 w 4835611"/>
              <a:gd name="connsiteY0" fmla="*/ 0 h 6858000"/>
              <a:gd name="connsiteX1" fmla="*/ 4835611 w 4835611"/>
              <a:gd name="connsiteY1" fmla="*/ 0 h 6858000"/>
              <a:gd name="connsiteX2" fmla="*/ 4835611 w 4835611"/>
              <a:gd name="connsiteY2" fmla="*/ 6858000 h 6858000"/>
              <a:gd name="connsiteX3" fmla="*/ 0 w 4835611"/>
              <a:gd name="connsiteY3" fmla="*/ 6858000 h 6858000"/>
              <a:gd name="connsiteX4" fmla="*/ 0 w 4835611"/>
              <a:gd name="connsiteY4" fmla="*/ 0 h 6858000"/>
              <a:gd name="connsiteX0" fmla="*/ 0 w 6367849"/>
              <a:gd name="connsiteY0" fmla="*/ 0 h 6866238"/>
              <a:gd name="connsiteX1" fmla="*/ 6367849 w 6367849"/>
              <a:gd name="connsiteY1" fmla="*/ 8238 h 6866238"/>
              <a:gd name="connsiteX2" fmla="*/ 6367849 w 6367849"/>
              <a:gd name="connsiteY2" fmla="*/ 6866238 h 6866238"/>
              <a:gd name="connsiteX3" fmla="*/ 1532238 w 6367849"/>
              <a:gd name="connsiteY3" fmla="*/ 6866238 h 6866238"/>
              <a:gd name="connsiteX4" fmla="*/ 0 w 6367849"/>
              <a:gd name="connsiteY4" fmla="*/ 0 h 6866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67849" h="6866238">
                <a:moveTo>
                  <a:pt x="0" y="0"/>
                </a:moveTo>
                <a:lnTo>
                  <a:pt x="6367849" y="8238"/>
                </a:lnTo>
                <a:lnTo>
                  <a:pt x="6367849" y="6866238"/>
                </a:lnTo>
                <a:lnTo>
                  <a:pt x="1532238" y="6866238"/>
                </a:lnTo>
                <a:lnTo>
                  <a:pt x="0" y="0"/>
                </a:lnTo>
                <a:close/>
              </a:path>
            </a:pathLst>
          </a:custGeom>
          <a:solidFill>
            <a:srgbClr val="22498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grpSp>
        <p:nvGrpSpPr>
          <p:cNvPr id="19" name="组合 11"/>
          <p:cNvGrpSpPr>
            <a:grpSpLocks/>
          </p:cNvGrpSpPr>
          <p:nvPr/>
        </p:nvGrpSpPr>
        <p:grpSpPr bwMode="auto">
          <a:xfrm>
            <a:off x="6675437" y="5126038"/>
            <a:ext cx="5516563" cy="1293812"/>
            <a:chOff x="6675238" y="5164687"/>
            <a:chExt cx="5516762" cy="1293778"/>
          </a:xfrm>
          <a:solidFill>
            <a:srgbClr val="6CAE43"/>
          </a:solidFill>
        </p:grpSpPr>
        <p:sp>
          <p:nvSpPr>
            <p:cNvPr id="20" name="直角三角形 7"/>
            <p:cNvSpPr/>
            <p:nvPr/>
          </p:nvSpPr>
          <p:spPr>
            <a:xfrm rot="5136230" flipH="1" flipV="1">
              <a:off x="6660962" y="5178963"/>
              <a:ext cx="403214" cy="374664"/>
            </a:xfrm>
            <a:custGeom>
              <a:avLst/>
              <a:gdLst>
                <a:gd name="connsiteX0" fmla="*/ 0 w 222367"/>
                <a:gd name="connsiteY0" fmla="*/ 179604 h 179604"/>
                <a:gd name="connsiteX1" fmla="*/ 0 w 222367"/>
                <a:gd name="connsiteY1" fmla="*/ 0 h 179604"/>
                <a:gd name="connsiteX2" fmla="*/ 222367 w 222367"/>
                <a:gd name="connsiteY2" fmla="*/ 179604 h 179604"/>
                <a:gd name="connsiteX3" fmla="*/ 0 w 222367"/>
                <a:gd name="connsiteY3" fmla="*/ 179604 h 179604"/>
                <a:gd name="connsiteX0" fmla="*/ 15525 w 237892"/>
                <a:gd name="connsiteY0" fmla="*/ 226175 h 226175"/>
                <a:gd name="connsiteX1" fmla="*/ 0 w 237892"/>
                <a:gd name="connsiteY1" fmla="*/ 0 h 226175"/>
                <a:gd name="connsiteX2" fmla="*/ 237892 w 237892"/>
                <a:gd name="connsiteY2" fmla="*/ 226175 h 226175"/>
                <a:gd name="connsiteX3" fmla="*/ 15525 w 237892"/>
                <a:gd name="connsiteY3" fmla="*/ 226175 h 226175"/>
                <a:gd name="connsiteX0" fmla="*/ 0 w 255970"/>
                <a:gd name="connsiteY0" fmla="*/ 259416 h 259416"/>
                <a:gd name="connsiteX1" fmla="*/ 18078 w 255970"/>
                <a:gd name="connsiteY1" fmla="*/ 0 h 259416"/>
                <a:gd name="connsiteX2" fmla="*/ 255970 w 255970"/>
                <a:gd name="connsiteY2" fmla="*/ 226175 h 259416"/>
                <a:gd name="connsiteX3" fmla="*/ 0 w 255970"/>
                <a:gd name="connsiteY3" fmla="*/ 259416 h 259416"/>
                <a:gd name="connsiteX0" fmla="*/ 0 w 255970"/>
                <a:gd name="connsiteY0" fmla="*/ 152133 h 152133"/>
                <a:gd name="connsiteX1" fmla="*/ 15205 w 255970"/>
                <a:gd name="connsiteY1" fmla="*/ 0 h 152133"/>
                <a:gd name="connsiteX2" fmla="*/ 255970 w 255970"/>
                <a:gd name="connsiteY2" fmla="*/ 118892 h 152133"/>
                <a:gd name="connsiteX3" fmla="*/ 0 w 255970"/>
                <a:gd name="connsiteY3" fmla="*/ 152133 h 152133"/>
                <a:gd name="connsiteX0" fmla="*/ 0 w 255970"/>
                <a:gd name="connsiteY0" fmla="*/ 156141 h 156141"/>
                <a:gd name="connsiteX1" fmla="*/ 15513 w 255970"/>
                <a:gd name="connsiteY1" fmla="*/ 0 h 156141"/>
                <a:gd name="connsiteX2" fmla="*/ 255970 w 255970"/>
                <a:gd name="connsiteY2" fmla="*/ 122900 h 156141"/>
                <a:gd name="connsiteX3" fmla="*/ 0 w 255970"/>
                <a:gd name="connsiteY3" fmla="*/ 156141 h 156141"/>
                <a:gd name="connsiteX0" fmla="*/ 0 w 255970"/>
                <a:gd name="connsiteY0" fmla="*/ 156141 h 156141"/>
                <a:gd name="connsiteX1" fmla="*/ 15513 w 255970"/>
                <a:gd name="connsiteY1" fmla="*/ 0 h 156141"/>
                <a:gd name="connsiteX2" fmla="*/ 255970 w 255970"/>
                <a:gd name="connsiteY2" fmla="*/ 122900 h 156141"/>
                <a:gd name="connsiteX3" fmla="*/ 0 w 255970"/>
                <a:gd name="connsiteY3" fmla="*/ 156141 h 156141"/>
                <a:gd name="connsiteX0" fmla="*/ 0 w 170731"/>
                <a:gd name="connsiteY0" fmla="*/ 156141 h 156141"/>
                <a:gd name="connsiteX1" fmla="*/ 15513 w 170731"/>
                <a:gd name="connsiteY1" fmla="*/ 0 h 156141"/>
                <a:gd name="connsiteX2" fmla="*/ 170731 w 170731"/>
                <a:gd name="connsiteY2" fmla="*/ 130457 h 156141"/>
                <a:gd name="connsiteX3" fmla="*/ 0 w 170731"/>
                <a:gd name="connsiteY3" fmla="*/ 156141 h 156141"/>
                <a:gd name="connsiteX0" fmla="*/ 0 w 170269"/>
                <a:gd name="connsiteY0" fmla="*/ 156141 h 156141"/>
                <a:gd name="connsiteX1" fmla="*/ 15513 w 170269"/>
                <a:gd name="connsiteY1" fmla="*/ 0 h 156141"/>
                <a:gd name="connsiteX2" fmla="*/ 170269 w 170269"/>
                <a:gd name="connsiteY2" fmla="*/ 136468 h 156141"/>
                <a:gd name="connsiteX3" fmla="*/ 0 w 170269"/>
                <a:gd name="connsiteY3" fmla="*/ 156141 h 156141"/>
                <a:gd name="connsiteX0" fmla="*/ 0 w 170423"/>
                <a:gd name="connsiteY0" fmla="*/ 158145 h 158145"/>
                <a:gd name="connsiteX1" fmla="*/ 15667 w 170423"/>
                <a:gd name="connsiteY1" fmla="*/ 0 h 158145"/>
                <a:gd name="connsiteX2" fmla="*/ 170423 w 170423"/>
                <a:gd name="connsiteY2" fmla="*/ 136468 h 158145"/>
                <a:gd name="connsiteX3" fmla="*/ 0 w 170423"/>
                <a:gd name="connsiteY3" fmla="*/ 158145 h 158145"/>
              </a:gdLst>
              <a:ahLst/>
              <a:cxnLst>
                <a:cxn ang="0">
                  <a:pos x="connsiteX0" y="connsiteY0"/>
                </a:cxn>
                <a:cxn ang="0">
                  <a:pos x="connsiteX1" y="connsiteY1"/>
                </a:cxn>
                <a:cxn ang="0">
                  <a:pos x="connsiteX2" y="connsiteY2"/>
                </a:cxn>
                <a:cxn ang="0">
                  <a:pos x="connsiteX3" y="connsiteY3"/>
                </a:cxn>
              </a:cxnLst>
              <a:rect l="l" t="t" r="r" b="b"/>
              <a:pathLst>
                <a:path w="170423" h="158145">
                  <a:moveTo>
                    <a:pt x="0" y="158145"/>
                  </a:moveTo>
                  <a:lnTo>
                    <a:pt x="15667" y="0"/>
                  </a:lnTo>
                  <a:lnTo>
                    <a:pt x="170423" y="136468"/>
                  </a:lnTo>
                  <a:lnTo>
                    <a:pt x="0" y="15814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21" name="任意多边形 20"/>
            <p:cNvSpPr/>
            <p:nvPr/>
          </p:nvSpPr>
          <p:spPr>
            <a:xfrm>
              <a:off x="6680000" y="5520278"/>
              <a:ext cx="5512000" cy="938187"/>
            </a:xfrm>
            <a:custGeom>
              <a:avLst/>
              <a:gdLst>
                <a:gd name="connsiteX0" fmla="*/ 5512354 w 5512354"/>
                <a:gd name="connsiteY0" fmla="*/ 0 h 938485"/>
                <a:gd name="connsiteX1" fmla="*/ 5512354 w 5512354"/>
                <a:gd name="connsiteY1" fmla="*/ 938485 h 938485"/>
                <a:gd name="connsiteX2" fmla="*/ 580622 w 5512354"/>
                <a:gd name="connsiteY2" fmla="*/ 938485 h 938485"/>
                <a:gd name="connsiteX3" fmla="*/ 0 w 5512354"/>
                <a:gd name="connsiteY3" fmla="*/ 17066 h 938485"/>
              </a:gdLst>
              <a:ahLst/>
              <a:cxnLst>
                <a:cxn ang="0">
                  <a:pos x="connsiteX0" y="connsiteY0"/>
                </a:cxn>
                <a:cxn ang="0">
                  <a:pos x="connsiteX1" y="connsiteY1"/>
                </a:cxn>
                <a:cxn ang="0">
                  <a:pos x="connsiteX2" y="connsiteY2"/>
                </a:cxn>
                <a:cxn ang="0">
                  <a:pos x="connsiteX3" y="connsiteY3"/>
                </a:cxn>
              </a:cxnLst>
              <a:rect l="l" t="t" r="r" b="b"/>
              <a:pathLst>
                <a:path w="5512354" h="938485">
                  <a:moveTo>
                    <a:pt x="5512354" y="0"/>
                  </a:moveTo>
                  <a:lnTo>
                    <a:pt x="5512354" y="938485"/>
                  </a:lnTo>
                  <a:lnTo>
                    <a:pt x="580622" y="938485"/>
                  </a:lnTo>
                  <a:lnTo>
                    <a:pt x="0" y="1706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grpSp>
      <p:sp>
        <p:nvSpPr>
          <p:cNvPr id="22" name="文本框 13"/>
          <p:cNvSpPr txBox="1">
            <a:spLocks noChangeArrowheads="1"/>
          </p:cNvSpPr>
          <p:nvPr/>
        </p:nvSpPr>
        <p:spPr bwMode="auto">
          <a:xfrm>
            <a:off x="1116898" y="3740154"/>
            <a:ext cx="475803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en-US" altLang="zh-CN" sz="2400" dirty="0">
                <a:solidFill>
                  <a:srgbClr val="242B33"/>
                </a:solidFill>
                <a:latin typeface="微软雅黑" panose="020B0503020204020204" pitchFamily="34" charset="-122"/>
                <a:ea typeface="微软雅黑" panose="020B0503020204020204" pitchFamily="34" charset="-122"/>
              </a:rPr>
              <a:t>The Graduation Thesis Defense</a:t>
            </a:r>
          </a:p>
        </p:txBody>
      </p:sp>
      <p:sp>
        <p:nvSpPr>
          <p:cNvPr id="24" name="文本框 15"/>
          <p:cNvSpPr txBox="1">
            <a:spLocks noChangeArrowheads="1"/>
          </p:cNvSpPr>
          <p:nvPr/>
        </p:nvSpPr>
        <p:spPr bwMode="auto">
          <a:xfrm>
            <a:off x="545445" y="2484441"/>
            <a:ext cx="551946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zh-CN" altLang="en-US" sz="3600" b="1" dirty="0">
                <a:solidFill>
                  <a:srgbClr val="242B33"/>
                </a:solidFill>
                <a:latin typeface="Arial" panose="020B0604020202020204" pitchFamily="34" charset="0"/>
                <a:ea typeface="微软雅黑" panose="020B0503020204020204" pitchFamily="34" charset="-122"/>
              </a:rPr>
              <a:t>毕业设计期中汇报</a:t>
            </a:r>
            <a:r>
              <a:rPr lang="en-US" altLang="zh-CN" sz="3600" b="1" dirty="0" err="1">
                <a:solidFill>
                  <a:srgbClr val="242B33"/>
                </a:solidFill>
                <a:latin typeface="Arial" panose="020B0604020202020204" pitchFamily="34" charset="0"/>
                <a:ea typeface="微软雅黑" panose="020B0503020204020204" pitchFamily="34" charset="-122"/>
              </a:rPr>
              <a:t>ppt</a:t>
            </a:r>
            <a:r>
              <a:rPr lang="zh-CN" altLang="en-US" sz="3600" b="1" dirty="0">
                <a:solidFill>
                  <a:srgbClr val="242B33"/>
                </a:solidFill>
                <a:latin typeface="Arial" panose="020B0604020202020204" pitchFamily="34" charset="0"/>
                <a:ea typeface="微软雅黑" panose="020B0503020204020204" pitchFamily="34" charset="-122"/>
              </a:rPr>
              <a:t>模板</a:t>
            </a:r>
            <a:endParaRPr lang="zh-CN" altLang="en-US" sz="3600" b="1" dirty="0">
              <a:solidFill>
                <a:srgbClr val="242B33"/>
              </a:solidFill>
              <a:latin typeface="Arial" panose="020B0604020202020204" pitchFamily="34" charset="0"/>
              <a:ea typeface="微软雅黑" panose="020B0503020204020204" pitchFamily="34" charset="-122"/>
            </a:endParaRPr>
          </a:p>
        </p:txBody>
      </p:sp>
      <p:grpSp>
        <p:nvGrpSpPr>
          <p:cNvPr id="25" name="组合 16"/>
          <p:cNvGrpSpPr>
            <a:grpSpLocks/>
          </p:cNvGrpSpPr>
          <p:nvPr/>
        </p:nvGrpSpPr>
        <p:grpSpPr bwMode="auto">
          <a:xfrm>
            <a:off x="7988300" y="5745167"/>
            <a:ext cx="3419475" cy="447675"/>
            <a:chOff x="6984865" y="1693137"/>
            <a:chExt cx="3419568" cy="448249"/>
          </a:xfrm>
        </p:grpSpPr>
        <p:grpSp>
          <p:nvGrpSpPr>
            <p:cNvPr id="26" name="组合 25"/>
            <p:cNvGrpSpPr/>
            <p:nvPr/>
          </p:nvGrpSpPr>
          <p:grpSpPr>
            <a:xfrm>
              <a:off x="10030466" y="1723874"/>
              <a:ext cx="373967" cy="417512"/>
              <a:chOff x="6016626" y="5110164"/>
              <a:chExt cx="231775" cy="258763"/>
            </a:xfrm>
            <a:solidFill>
              <a:schemeClr val="bg1"/>
            </a:solidFill>
          </p:grpSpPr>
          <p:sp>
            <p:nvSpPr>
              <p:cNvPr id="30" name="Rectangle 74"/>
              <p:cNvSpPr>
                <a:spLocks noChangeArrowheads="1"/>
              </p:cNvSpPr>
              <p:nvPr/>
            </p:nvSpPr>
            <p:spPr bwMode="auto">
              <a:xfrm>
                <a:off x="6119813" y="5281614"/>
                <a:ext cx="23813" cy="873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dirty="0">
                  <a:latin typeface="+mn-lt"/>
                  <a:ea typeface="微软雅黑" panose="020B0503020204020204" pitchFamily="34" charset="-122"/>
                </a:endParaRPr>
              </a:p>
            </p:txBody>
          </p:sp>
          <p:sp>
            <p:nvSpPr>
              <p:cNvPr id="31" name="Freeform 75"/>
              <p:cNvSpPr>
                <a:spLocks/>
              </p:cNvSpPr>
              <p:nvPr/>
            </p:nvSpPr>
            <p:spPr bwMode="auto">
              <a:xfrm>
                <a:off x="6016626" y="5110164"/>
                <a:ext cx="207963" cy="73025"/>
              </a:xfrm>
              <a:custGeom>
                <a:avLst/>
                <a:gdLst>
                  <a:gd name="T0" fmla="*/ 115 w 231"/>
                  <a:gd name="T1" fmla="*/ 28 h 81"/>
                  <a:gd name="T2" fmla="*/ 30 w 231"/>
                  <a:gd name="T3" fmla="*/ 28 h 81"/>
                  <a:gd name="T4" fmla="*/ 25 w 231"/>
                  <a:gd name="T5" fmla="*/ 30 h 81"/>
                  <a:gd name="T6" fmla="*/ 2 w 231"/>
                  <a:gd name="T7" fmla="*/ 50 h 81"/>
                  <a:gd name="T8" fmla="*/ 0 w 231"/>
                  <a:gd name="T9" fmla="*/ 54 h 81"/>
                  <a:gd name="T10" fmla="*/ 0 w 231"/>
                  <a:gd name="T11" fmla="*/ 55 h 81"/>
                  <a:gd name="T12" fmla="*/ 2 w 231"/>
                  <a:gd name="T13" fmla="*/ 60 h 81"/>
                  <a:gd name="T14" fmla="*/ 25 w 231"/>
                  <a:gd name="T15" fmla="*/ 79 h 81"/>
                  <a:gd name="T16" fmla="*/ 30 w 231"/>
                  <a:gd name="T17" fmla="*/ 81 h 81"/>
                  <a:gd name="T18" fmla="*/ 229 w 231"/>
                  <a:gd name="T19" fmla="*/ 81 h 81"/>
                  <a:gd name="T20" fmla="*/ 231 w 231"/>
                  <a:gd name="T21" fmla="*/ 78 h 81"/>
                  <a:gd name="T22" fmla="*/ 231 w 231"/>
                  <a:gd name="T23" fmla="*/ 31 h 81"/>
                  <a:gd name="T24" fmla="*/ 229 w 231"/>
                  <a:gd name="T25" fmla="*/ 28 h 81"/>
                  <a:gd name="T26" fmla="*/ 142 w 231"/>
                  <a:gd name="T27" fmla="*/ 28 h 81"/>
                  <a:gd name="T28" fmla="*/ 142 w 231"/>
                  <a:gd name="T29" fmla="*/ 13 h 81"/>
                  <a:gd name="T30" fmla="*/ 142 w 231"/>
                  <a:gd name="T31" fmla="*/ 0 h 81"/>
                  <a:gd name="T32" fmla="*/ 115 w 231"/>
                  <a:gd name="T33" fmla="*/ 0 h 81"/>
                  <a:gd name="T34" fmla="*/ 115 w 231"/>
                  <a:gd name="T35" fmla="*/ 13 h 81"/>
                  <a:gd name="T36" fmla="*/ 115 w 231"/>
                  <a:gd name="T37" fmla="*/ 28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1" h="81">
                    <a:moveTo>
                      <a:pt x="115" y="28"/>
                    </a:moveTo>
                    <a:cubicBezTo>
                      <a:pt x="30" y="28"/>
                      <a:pt x="30" y="28"/>
                      <a:pt x="30" y="28"/>
                    </a:cubicBezTo>
                    <a:cubicBezTo>
                      <a:pt x="28" y="28"/>
                      <a:pt x="26" y="29"/>
                      <a:pt x="25" y="30"/>
                    </a:cubicBezTo>
                    <a:cubicBezTo>
                      <a:pt x="2" y="50"/>
                      <a:pt x="2" y="50"/>
                      <a:pt x="2" y="50"/>
                    </a:cubicBezTo>
                    <a:cubicBezTo>
                      <a:pt x="1" y="51"/>
                      <a:pt x="0" y="53"/>
                      <a:pt x="0" y="54"/>
                    </a:cubicBezTo>
                    <a:cubicBezTo>
                      <a:pt x="0" y="55"/>
                      <a:pt x="0" y="55"/>
                      <a:pt x="0" y="55"/>
                    </a:cubicBezTo>
                    <a:cubicBezTo>
                      <a:pt x="0" y="56"/>
                      <a:pt x="1" y="59"/>
                      <a:pt x="2" y="60"/>
                    </a:cubicBezTo>
                    <a:cubicBezTo>
                      <a:pt x="25" y="79"/>
                      <a:pt x="25" y="79"/>
                      <a:pt x="25" y="79"/>
                    </a:cubicBezTo>
                    <a:cubicBezTo>
                      <a:pt x="26" y="80"/>
                      <a:pt x="28" y="81"/>
                      <a:pt x="30" y="81"/>
                    </a:cubicBezTo>
                    <a:cubicBezTo>
                      <a:pt x="229" y="81"/>
                      <a:pt x="229" y="81"/>
                      <a:pt x="229" y="81"/>
                    </a:cubicBezTo>
                    <a:cubicBezTo>
                      <a:pt x="230" y="81"/>
                      <a:pt x="231" y="80"/>
                      <a:pt x="231" y="78"/>
                    </a:cubicBezTo>
                    <a:cubicBezTo>
                      <a:pt x="231" y="31"/>
                      <a:pt x="231" y="31"/>
                      <a:pt x="231" y="31"/>
                    </a:cubicBezTo>
                    <a:cubicBezTo>
                      <a:pt x="231" y="30"/>
                      <a:pt x="230" y="28"/>
                      <a:pt x="229" y="28"/>
                    </a:cubicBezTo>
                    <a:cubicBezTo>
                      <a:pt x="142" y="28"/>
                      <a:pt x="142" y="28"/>
                      <a:pt x="142" y="28"/>
                    </a:cubicBezTo>
                    <a:cubicBezTo>
                      <a:pt x="142" y="13"/>
                      <a:pt x="142" y="13"/>
                      <a:pt x="142" y="13"/>
                    </a:cubicBezTo>
                    <a:cubicBezTo>
                      <a:pt x="142" y="0"/>
                      <a:pt x="142" y="0"/>
                      <a:pt x="142" y="0"/>
                    </a:cubicBezTo>
                    <a:cubicBezTo>
                      <a:pt x="115" y="0"/>
                      <a:pt x="115" y="0"/>
                      <a:pt x="115" y="0"/>
                    </a:cubicBezTo>
                    <a:cubicBezTo>
                      <a:pt x="115" y="13"/>
                      <a:pt x="115" y="13"/>
                      <a:pt x="115" y="13"/>
                    </a:cubicBezTo>
                    <a:lnTo>
                      <a:pt x="115"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dirty="0">
                  <a:latin typeface="+mn-lt"/>
                  <a:ea typeface="微软雅黑" panose="020B0503020204020204" pitchFamily="34" charset="-122"/>
                </a:endParaRPr>
              </a:p>
            </p:txBody>
          </p:sp>
          <p:sp>
            <p:nvSpPr>
              <p:cNvPr id="32" name="Freeform 76"/>
              <p:cNvSpPr>
                <a:spLocks/>
              </p:cNvSpPr>
              <p:nvPr/>
            </p:nvSpPr>
            <p:spPr bwMode="auto">
              <a:xfrm>
                <a:off x="6040438" y="5197476"/>
                <a:ext cx="207963" cy="71438"/>
              </a:xfrm>
              <a:custGeom>
                <a:avLst/>
                <a:gdLst>
                  <a:gd name="T0" fmla="*/ 89 w 231"/>
                  <a:gd name="T1" fmla="*/ 27 h 80"/>
                  <a:gd name="T2" fmla="*/ 3 w 231"/>
                  <a:gd name="T3" fmla="*/ 27 h 80"/>
                  <a:gd name="T4" fmla="*/ 0 w 231"/>
                  <a:gd name="T5" fmla="*/ 30 h 80"/>
                  <a:gd name="T6" fmla="*/ 0 w 231"/>
                  <a:gd name="T7" fmla="*/ 77 h 80"/>
                  <a:gd name="T8" fmla="*/ 3 w 231"/>
                  <a:gd name="T9" fmla="*/ 80 h 80"/>
                  <a:gd name="T10" fmla="*/ 202 w 231"/>
                  <a:gd name="T11" fmla="*/ 80 h 80"/>
                  <a:gd name="T12" fmla="*/ 206 w 231"/>
                  <a:gd name="T13" fmla="*/ 78 h 80"/>
                  <a:gd name="T14" fmla="*/ 229 w 231"/>
                  <a:gd name="T15" fmla="*/ 59 h 80"/>
                  <a:gd name="T16" fmla="*/ 231 w 231"/>
                  <a:gd name="T17" fmla="*/ 54 h 80"/>
                  <a:gd name="T18" fmla="*/ 231 w 231"/>
                  <a:gd name="T19" fmla="*/ 53 h 80"/>
                  <a:gd name="T20" fmla="*/ 229 w 231"/>
                  <a:gd name="T21" fmla="*/ 49 h 80"/>
                  <a:gd name="T22" fmla="*/ 206 w 231"/>
                  <a:gd name="T23" fmla="*/ 29 h 80"/>
                  <a:gd name="T24" fmla="*/ 202 w 231"/>
                  <a:gd name="T25" fmla="*/ 27 h 80"/>
                  <a:gd name="T26" fmla="*/ 116 w 231"/>
                  <a:gd name="T27" fmla="*/ 27 h 80"/>
                  <a:gd name="T28" fmla="*/ 116 w 231"/>
                  <a:gd name="T29" fmla="*/ 12 h 80"/>
                  <a:gd name="T30" fmla="*/ 116 w 231"/>
                  <a:gd name="T31" fmla="*/ 1 h 80"/>
                  <a:gd name="T32" fmla="*/ 116 w 231"/>
                  <a:gd name="T33" fmla="*/ 0 h 80"/>
                  <a:gd name="T34" fmla="*/ 89 w 231"/>
                  <a:gd name="T35" fmla="*/ 0 h 80"/>
                  <a:gd name="T36" fmla="*/ 89 w 231"/>
                  <a:gd name="T37" fmla="*/ 1 h 80"/>
                  <a:gd name="T38" fmla="*/ 89 w 231"/>
                  <a:gd name="T39" fmla="*/ 12 h 80"/>
                  <a:gd name="T40" fmla="*/ 89 w 231"/>
                  <a:gd name="T41" fmla="*/ 27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1" h="80">
                    <a:moveTo>
                      <a:pt x="89" y="27"/>
                    </a:moveTo>
                    <a:cubicBezTo>
                      <a:pt x="3" y="27"/>
                      <a:pt x="3" y="27"/>
                      <a:pt x="3" y="27"/>
                    </a:cubicBezTo>
                    <a:cubicBezTo>
                      <a:pt x="1" y="27"/>
                      <a:pt x="0" y="29"/>
                      <a:pt x="0" y="30"/>
                    </a:cubicBezTo>
                    <a:cubicBezTo>
                      <a:pt x="0" y="77"/>
                      <a:pt x="0" y="77"/>
                      <a:pt x="0" y="77"/>
                    </a:cubicBezTo>
                    <a:cubicBezTo>
                      <a:pt x="0" y="79"/>
                      <a:pt x="1" y="80"/>
                      <a:pt x="3" y="80"/>
                    </a:cubicBezTo>
                    <a:cubicBezTo>
                      <a:pt x="202" y="80"/>
                      <a:pt x="202" y="80"/>
                      <a:pt x="202" y="80"/>
                    </a:cubicBezTo>
                    <a:cubicBezTo>
                      <a:pt x="203" y="80"/>
                      <a:pt x="205" y="79"/>
                      <a:pt x="206" y="78"/>
                    </a:cubicBezTo>
                    <a:cubicBezTo>
                      <a:pt x="229" y="59"/>
                      <a:pt x="229" y="59"/>
                      <a:pt x="229" y="59"/>
                    </a:cubicBezTo>
                    <a:cubicBezTo>
                      <a:pt x="230" y="58"/>
                      <a:pt x="231" y="55"/>
                      <a:pt x="231" y="54"/>
                    </a:cubicBezTo>
                    <a:cubicBezTo>
                      <a:pt x="231" y="53"/>
                      <a:pt x="231" y="53"/>
                      <a:pt x="231" y="53"/>
                    </a:cubicBezTo>
                    <a:cubicBezTo>
                      <a:pt x="231" y="52"/>
                      <a:pt x="230" y="50"/>
                      <a:pt x="229" y="49"/>
                    </a:cubicBezTo>
                    <a:cubicBezTo>
                      <a:pt x="206" y="29"/>
                      <a:pt x="206" y="29"/>
                      <a:pt x="206" y="29"/>
                    </a:cubicBezTo>
                    <a:cubicBezTo>
                      <a:pt x="205" y="28"/>
                      <a:pt x="203" y="27"/>
                      <a:pt x="202" y="27"/>
                    </a:cubicBezTo>
                    <a:cubicBezTo>
                      <a:pt x="116" y="27"/>
                      <a:pt x="116" y="27"/>
                      <a:pt x="116" y="27"/>
                    </a:cubicBezTo>
                    <a:cubicBezTo>
                      <a:pt x="116" y="12"/>
                      <a:pt x="116" y="12"/>
                      <a:pt x="116" y="12"/>
                    </a:cubicBezTo>
                    <a:cubicBezTo>
                      <a:pt x="116" y="1"/>
                      <a:pt x="116" y="1"/>
                      <a:pt x="116" y="1"/>
                    </a:cubicBezTo>
                    <a:cubicBezTo>
                      <a:pt x="116" y="0"/>
                      <a:pt x="116" y="0"/>
                      <a:pt x="116" y="0"/>
                    </a:cubicBezTo>
                    <a:cubicBezTo>
                      <a:pt x="89" y="0"/>
                      <a:pt x="89" y="0"/>
                      <a:pt x="89" y="0"/>
                    </a:cubicBezTo>
                    <a:cubicBezTo>
                      <a:pt x="89" y="1"/>
                      <a:pt x="89" y="1"/>
                      <a:pt x="89" y="1"/>
                    </a:cubicBezTo>
                    <a:cubicBezTo>
                      <a:pt x="89" y="12"/>
                      <a:pt x="89" y="12"/>
                      <a:pt x="89" y="12"/>
                    </a:cubicBezTo>
                    <a:lnTo>
                      <a:pt x="89"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dirty="0">
                  <a:latin typeface="+mn-lt"/>
                  <a:ea typeface="微软雅黑" panose="020B0503020204020204" pitchFamily="34" charset="-122"/>
                </a:endParaRPr>
              </a:p>
            </p:txBody>
          </p:sp>
        </p:grpSp>
        <p:sp>
          <p:nvSpPr>
            <p:cNvPr id="27" name="Freeform 93"/>
            <p:cNvSpPr>
              <a:spLocks noEditPoints="1"/>
            </p:cNvSpPr>
            <p:nvPr/>
          </p:nvSpPr>
          <p:spPr bwMode="auto">
            <a:xfrm>
              <a:off x="6984865" y="1693137"/>
              <a:ext cx="312493" cy="420073"/>
            </a:xfrm>
            <a:custGeom>
              <a:avLst/>
              <a:gdLst>
                <a:gd name="T0" fmla="*/ 393488003 w 216"/>
                <a:gd name="T1" fmla="*/ 268062000 h 288"/>
                <a:gd name="T2" fmla="*/ 393488003 w 216"/>
                <a:gd name="T3" fmla="*/ 168070040 h 288"/>
                <a:gd name="T4" fmla="*/ 228138697 w 216"/>
                <a:gd name="T5" fmla="*/ 0 h 288"/>
                <a:gd name="T6" fmla="*/ 226046730 w 216"/>
                <a:gd name="T7" fmla="*/ 0 h 288"/>
                <a:gd name="T8" fmla="*/ 221859903 w 216"/>
                <a:gd name="T9" fmla="*/ 0 h 288"/>
                <a:gd name="T10" fmla="*/ 58604011 w 216"/>
                <a:gd name="T11" fmla="*/ 168070040 h 288"/>
                <a:gd name="T12" fmla="*/ 58604011 w 216"/>
                <a:gd name="T13" fmla="*/ 268062000 h 288"/>
                <a:gd name="T14" fmla="*/ 0 w 216"/>
                <a:gd name="T15" fmla="*/ 268062000 h 288"/>
                <a:gd name="T16" fmla="*/ 0 w 216"/>
                <a:gd name="T17" fmla="*/ 612712935 h 288"/>
                <a:gd name="T18" fmla="*/ 452092014 w 216"/>
                <a:gd name="T19" fmla="*/ 612712935 h 288"/>
                <a:gd name="T20" fmla="*/ 452092014 w 216"/>
                <a:gd name="T21" fmla="*/ 268062000 h 288"/>
                <a:gd name="T22" fmla="*/ 393488003 w 216"/>
                <a:gd name="T23" fmla="*/ 268062000 h 288"/>
                <a:gd name="T24" fmla="*/ 278371947 w 216"/>
                <a:gd name="T25" fmla="*/ 551016172 h 288"/>
                <a:gd name="T26" fmla="*/ 175813481 w 216"/>
                <a:gd name="T27" fmla="*/ 551016172 h 288"/>
                <a:gd name="T28" fmla="*/ 200930106 w 216"/>
                <a:gd name="T29" fmla="*/ 438260119 h 288"/>
                <a:gd name="T30" fmla="*/ 175813481 w 216"/>
                <a:gd name="T31" fmla="*/ 393583605 h 288"/>
                <a:gd name="T32" fmla="*/ 226046730 w 216"/>
                <a:gd name="T33" fmla="*/ 342522857 h 288"/>
                <a:gd name="T34" fmla="*/ 278371947 w 216"/>
                <a:gd name="T35" fmla="*/ 393583605 h 288"/>
                <a:gd name="T36" fmla="*/ 251161909 w 216"/>
                <a:gd name="T37" fmla="*/ 438260119 h 288"/>
                <a:gd name="T38" fmla="*/ 278371947 w 216"/>
                <a:gd name="T39" fmla="*/ 551016172 h 288"/>
                <a:gd name="T40" fmla="*/ 309767367 w 216"/>
                <a:gd name="T41" fmla="*/ 268062000 h 288"/>
                <a:gd name="T42" fmla="*/ 140232680 w 216"/>
                <a:gd name="T43" fmla="*/ 268062000 h 288"/>
                <a:gd name="T44" fmla="*/ 140232680 w 216"/>
                <a:gd name="T45" fmla="*/ 168070040 h 288"/>
                <a:gd name="T46" fmla="*/ 221859903 w 216"/>
                <a:gd name="T47" fmla="*/ 85098330 h 288"/>
                <a:gd name="T48" fmla="*/ 226046730 w 216"/>
                <a:gd name="T49" fmla="*/ 85098330 h 288"/>
                <a:gd name="T50" fmla="*/ 228138697 w 216"/>
                <a:gd name="T51" fmla="*/ 85098330 h 288"/>
                <a:gd name="T52" fmla="*/ 309767367 w 216"/>
                <a:gd name="T53" fmla="*/ 168070040 h 288"/>
                <a:gd name="T54" fmla="*/ 309767367 w 216"/>
                <a:gd name="T55" fmla="*/ 268062000 h 28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16" h="288">
                  <a:moveTo>
                    <a:pt x="188" y="126"/>
                  </a:moveTo>
                  <a:cubicBezTo>
                    <a:pt x="188" y="79"/>
                    <a:pt x="188" y="79"/>
                    <a:pt x="188" y="79"/>
                  </a:cubicBezTo>
                  <a:cubicBezTo>
                    <a:pt x="188" y="36"/>
                    <a:pt x="152" y="0"/>
                    <a:pt x="109" y="0"/>
                  </a:cubicBezTo>
                  <a:cubicBezTo>
                    <a:pt x="109" y="0"/>
                    <a:pt x="108" y="0"/>
                    <a:pt x="108" y="0"/>
                  </a:cubicBezTo>
                  <a:cubicBezTo>
                    <a:pt x="107" y="0"/>
                    <a:pt x="107" y="0"/>
                    <a:pt x="106" y="0"/>
                  </a:cubicBezTo>
                  <a:cubicBezTo>
                    <a:pt x="63" y="0"/>
                    <a:pt x="28" y="36"/>
                    <a:pt x="28" y="79"/>
                  </a:cubicBezTo>
                  <a:cubicBezTo>
                    <a:pt x="28" y="126"/>
                    <a:pt x="28" y="126"/>
                    <a:pt x="28" y="126"/>
                  </a:cubicBezTo>
                  <a:cubicBezTo>
                    <a:pt x="0" y="126"/>
                    <a:pt x="0" y="126"/>
                    <a:pt x="0" y="126"/>
                  </a:cubicBezTo>
                  <a:cubicBezTo>
                    <a:pt x="0" y="288"/>
                    <a:pt x="0" y="288"/>
                    <a:pt x="0" y="288"/>
                  </a:cubicBezTo>
                  <a:cubicBezTo>
                    <a:pt x="216" y="288"/>
                    <a:pt x="216" y="288"/>
                    <a:pt x="216" y="288"/>
                  </a:cubicBezTo>
                  <a:cubicBezTo>
                    <a:pt x="216" y="126"/>
                    <a:pt x="216" y="126"/>
                    <a:pt x="216" y="126"/>
                  </a:cubicBezTo>
                  <a:lnTo>
                    <a:pt x="188" y="126"/>
                  </a:lnTo>
                  <a:close/>
                  <a:moveTo>
                    <a:pt x="133" y="259"/>
                  </a:moveTo>
                  <a:cubicBezTo>
                    <a:pt x="84" y="259"/>
                    <a:pt x="84" y="259"/>
                    <a:pt x="84" y="259"/>
                  </a:cubicBezTo>
                  <a:cubicBezTo>
                    <a:pt x="96" y="206"/>
                    <a:pt x="96" y="206"/>
                    <a:pt x="96" y="206"/>
                  </a:cubicBezTo>
                  <a:cubicBezTo>
                    <a:pt x="88" y="202"/>
                    <a:pt x="84" y="194"/>
                    <a:pt x="84" y="185"/>
                  </a:cubicBezTo>
                  <a:cubicBezTo>
                    <a:pt x="84" y="172"/>
                    <a:pt x="95" y="161"/>
                    <a:pt x="108" y="161"/>
                  </a:cubicBezTo>
                  <a:cubicBezTo>
                    <a:pt x="122" y="161"/>
                    <a:pt x="133" y="172"/>
                    <a:pt x="133" y="185"/>
                  </a:cubicBezTo>
                  <a:cubicBezTo>
                    <a:pt x="133" y="194"/>
                    <a:pt x="128" y="202"/>
                    <a:pt x="120" y="206"/>
                  </a:cubicBezTo>
                  <a:lnTo>
                    <a:pt x="133" y="259"/>
                  </a:lnTo>
                  <a:close/>
                  <a:moveTo>
                    <a:pt x="148" y="126"/>
                  </a:moveTo>
                  <a:cubicBezTo>
                    <a:pt x="67" y="126"/>
                    <a:pt x="67" y="126"/>
                    <a:pt x="67" y="126"/>
                  </a:cubicBezTo>
                  <a:cubicBezTo>
                    <a:pt x="67" y="79"/>
                    <a:pt x="67" y="79"/>
                    <a:pt x="67" y="79"/>
                  </a:cubicBezTo>
                  <a:cubicBezTo>
                    <a:pt x="67" y="57"/>
                    <a:pt x="85" y="40"/>
                    <a:pt x="106" y="40"/>
                  </a:cubicBezTo>
                  <a:cubicBezTo>
                    <a:pt x="107" y="40"/>
                    <a:pt x="108" y="40"/>
                    <a:pt x="108" y="40"/>
                  </a:cubicBezTo>
                  <a:cubicBezTo>
                    <a:pt x="108" y="40"/>
                    <a:pt x="109" y="40"/>
                    <a:pt x="109" y="40"/>
                  </a:cubicBezTo>
                  <a:cubicBezTo>
                    <a:pt x="131" y="40"/>
                    <a:pt x="148" y="57"/>
                    <a:pt x="148" y="79"/>
                  </a:cubicBezTo>
                  <a:lnTo>
                    <a:pt x="148" y="12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28" name="Freeform 94"/>
            <p:cNvSpPr>
              <a:spLocks noEditPoints="1"/>
            </p:cNvSpPr>
            <p:nvPr/>
          </p:nvSpPr>
          <p:spPr bwMode="auto">
            <a:xfrm>
              <a:off x="8980260" y="1723874"/>
              <a:ext cx="417512" cy="389336"/>
            </a:xfrm>
            <a:custGeom>
              <a:avLst/>
              <a:gdLst>
                <a:gd name="T0" fmla="*/ 451846563 w 288"/>
                <a:gd name="T1" fmla="*/ 0 h 269"/>
                <a:gd name="T2" fmla="*/ 447643899 w 288"/>
                <a:gd name="T3" fmla="*/ 0 h 269"/>
                <a:gd name="T4" fmla="*/ 445541842 w 288"/>
                <a:gd name="T5" fmla="*/ 0 h 269"/>
                <a:gd name="T6" fmla="*/ 292125028 w 288"/>
                <a:gd name="T7" fmla="*/ 152920760 h 269"/>
                <a:gd name="T8" fmla="*/ 292125028 w 288"/>
                <a:gd name="T9" fmla="*/ 245092078 h 269"/>
                <a:gd name="T10" fmla="*/ 0 w 288"/>
                <a:gd name="T11" fmla="*/ 245092078 h 269"/>
                <a:gd name="T12" fmla="*/ 0 w 288"/>
                <a:gd name="T13" fmla="*/ 563503795 h 269"/>
                <a:gd name="T14" fmla="*/ 424525622 w 288"/>
                <a:gd name="T15" fmla="*/ 563503795 h 269"/>
                <a:gd name="T16" fmla="*/ 424525622 w 288"/>
                <a:gd name="T17" fmla="*/ 245092078 h 269"/>
                <a:gd name="T18" fmla="*/ 367783131 w 288"/>
                <a:gd name="T19" fmla="*/ 245092078 h 269"/>
                <a:gd name="T20" fmla="*/ 367783131 w 288"/>
                <a:gd name="T21" fmla="*/ 152920760 h 269"/>
                <a:gd name="T22" fmla="*/ 445541842 w 288"/>
                <a:gd name="T23" fmla="*/ 75412502 h 269"/>
                <a:gd name="T24" fmla="*/ 449745956 w 288"/>
                <a:gd name="T25" fmla="*/ 75412502 h 269"/>
                <a:gd name="T26" fmla="*/ 451846563 w 288"/>
                <a:gd name="T27" fmla="*/ 75412502 h 269"/>
                <a:gd name="T28" fmla="*/ 527504667 w 288"/>
                <a:gd name="T29" fmla="*/ 152920760 h 269"/>
                <a:gd name="T30" fmla="*/ 527504667 w 288"/>
                <a:gd name="T31" fmla="*/ 190627011 h 269"/>
                <a:gd name="T32" fmla="*/ 554825608 w 288"/>
                <a:gd name="T33" fmla="*/ 190627011 h 269"/>
                <a:gd name="T34" fmla="*/ 554825608 w 288"/>
                <a:gd name="T35" fmla="*/ 199007142 h 269"/>
                <a:gd name="T36" fmla="*/ 527504667 w 288"/>
                <a:gd name="T37" fmla="*/ 224144643 h 269"/>
                <a:gd name="T38" fmla="*/ 527504667 w 288"/>
                <a:gd name="T39" fmla="*/ 245092078 h 269"/>
                <a:gd name="T40" fmla="*/ 605264827 w 288"/>
                <a:gd name="T41" fmla="*/ 245092078 h 269"/>
                <a:gd name="T42" fmla="*/ 605264827 w 288"/>
                <a:gd name="T43" fmla="*/ 152920760 h 269"/>
                <a:gd name="T44" fmla="*/ 451846563 w 288"/>
                <a:gd name="T45" fmla="*/ 0 h 269"/>
                <a:gd name="T46" fmla="*/ 260599973 w 288"/>
                <a:gd name="T47" fmla="*/ 504848662 h 269"/>
                <a:gd name="T48" fmla="*/ 163925649 w 288"/>
                <a:gd name="T49" fmla="*/ 504848662 h 269"/>
                <a:gd name="T50" fmla="*/ 187043926 w 288"/>
                <a:gd name="T51" fmla="*/ 402202903 h 269"/>
                <a:gd name="T52" fmla="*/ 163925649 w 288"/>
                <a:gd name="T53" fmla="*/ 360306587 h 269"/>
                <a:gd name="T54" fmla="*/ 212262811 w 288"/>
                <a:gd name="T55" fmla="*/ 312127342 h 269"/>
                <a:gd name="T56" fmla="*/ 260599973 w 288"/>
                <a:gd name="T57" fmla="*/ 360306587 h 269"/>
                <a:gd name="T58" fmla="*/ 235381088 w 288"/>
                <a:gd name="T59" fmla="*/ 402202903 h 269"/>
                <a:gd name="T60" fmla="*/ 260599973 w 288"/>
                <a:gd name="T61" fmla="*/ 504848662 h 26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88" h="269">
                  <a:moveTo>
                    <a:pt x="215" y="0"/>
                  </a:moveTo>
                  <a:cubicBezTo>
                    <a:pt x="214" y="0"/>
                    <a:pt x="214" y="0"/>
                    <a:pt x="213" y="0"/>
                  </a:cubicBezTo>
                  <a:cubicBezTo>
                    <a:pt x="213" y="0"/>
                    <a:pt x="212" y="0"/>
                    <a:pt x="212" y="0"/>
                  </a:cubicBezTo>
                  <a:cubicBezTo>
                    <a:pt x="172" y="0"/>
                    <a:pt x="139" y="33"/>
                    <a:pt x="139" y="73"/>
                  </a:cubicBezTo>
                  <a:cubicBezTo>
                    <a:pt x="139" y="73"/>
                    <a:pt x="139" y="99"/>
                    <a:pt x="139" y="117"/>
                  </a:cubicBezTo>
                  <a:cubicBezTo>
                    <a:pt x="0" y="117"/>
                    <a:pt x="0" y="117"/>
                    <a:pt x="0" y="117"/>
                  </a:cubicBezTo>
                  <a:cubicBezTo>
                    <a:pt x="0" y="269"/>
                    <a:pt x="0" y="269"/>
                    <a:pt x="0" y="269"/>
                  </a:cubicBezTo>
                  <a:cubicBezTo>
                    <a:pt x="202" y="269"/>
                    <a:pt x="202" y="269"/>
                    <a:pt x="202" y="269"/>
                  </a:cubicBezTo>
                  <a:cubicBezTo>
                    <a:pt x="202" y="117"/>
                    <a:pt x="202" y="117"/>
                    <a:pt x="202" y="117"/>
                  </a:cubicBezTo>
                  <a:cubicBezTo>
                    <a:pt x="175" y="117"/>
                    <a:pt x="175" y="117"/>
                    <a:pt x="175" y="117"/>
                  </a:cubicBezTo>
                  <a:cubicBezTo>
                    <a:pt x="175" y="99"/>
                    <a:pt x="175" y="73"/>
                    <a:pt x="175" y="73"/>
                  </a:cubicBezTo>
                  <a:cubicBezTo>
                    <a:pt x="175" y="53"/>
                    <a:pt x="192" y="36"/>
                    <a:pt x="212" y="36"/>
                  </a:cubicBezTo>
                  <a:cubicBezTo>
                    <a:pt x="213" y="36"/>
                    <a:pt x="214" y="36"/>
                    <a:pt x="214" y="36"/>
                  </a:cubicBezTo>
                  <a:cubicBezTo>
                    <a:pt x="214" y="36"/>
                    <a:pt x="214" y="36"/>
                    <a:pt x="215" y="36"/>
                  </a:cubicBezTo>
                  <a:cubicBezTo>
                    <a:pt x="235" y="36"/>
                    <a:pt x="251" y="53"/>
                    <a:pt x="251" y="73"/>
                  </a:cubicBezTo>
                  <a:cubicBezTo>
                    <a:pt x="251" y="73"/>
                    <a:pt x="251" y="81"/>
                    <a:pt x="251" y="91"/>
                  </a:cubicBezTo>
                  <a:cubicBezTo>
                    <a:pt x="264" y="91"/>
                    <a:pt x="264" y="91"/>
                    <a:pt x="264" y="91"/>
                  </a:cubicBezTo>
                  <a:cubicBezTo>
                    <a:pt x="264" y="95"/>
                    <a:pt x="264" y="95"/>
                    <a:pt x="264" y="95"/>
                  </a:cubicBezTo>
                  <a:cubicBezTo>
                    <a:pt x="251" y="107"/>
                    <a:pt x="251" y="107"/>
                    <a:pt x="251" y="107"/>
                  </a:cubicBezTo>
                  <a:cubicBezTo>
                    <a:pt x="251" y="111"/>
                    <a:pt x="251" y="114"/>
                    <a:pt x="251" y="117"/>
                  </a:cubicBezTo>
                  <a:cubicBezTo>
                    <a:pt x="288" y="117"/>
                    <a:pt x="288" y="117"/>
                    <a:pt x="288" y="117"/>
                  </a:cubicBezTo>
                  <a:cubicBezTo>
                    <a:pt x="288" y="99"/>
                    <a:pt x="288" y="73"/>
                    <a:pt x="288" y="73"/>
                  </a:cubicBezTo>
                  <a:cubicBezTo>
                    <a:pt x="288" y="33"/>
                    <a:pt x="255" y="0"/>
                    <a:pt x="215" y="0"/>
                  </a:cubicBezTo>
                  <a:close/>
                  <a:moveTo>
                    <a:pt x="124" y="241"/>
                  </a:moveTo>
                  <a:cubicBezTo>
                    <a:pt x="78" y="241"/>
                    <a:pt x="78" y="241"/>
                    <a:pt x="78" y="241"/>
                  </a:cubicBezTo>
                  <a:cubicBezTo>
                    <a:pt x="89" y="192"/>
                    <a:pt x="89" y="192"/>
                    <a:pt x="89" y="192"/>
                  </a:cubicBezTo>
                  <a:cubicBezTo>
                    <a:pt x="82" y="188"/>
                    <a:pt x="78" y="181"/>
                    <a:pt x="78" y="172"/>
                  </a:cubicBezTo>
                  <a:cubicBezTo>
                    <a:pt x="78" y="160"/>
                    <a:pt x="88" y="149"/>
                    <a:pt x="101" y="149"/>
                  </a:cubicBezTo>
                  <a:cubicBezTo>
                    <a:pt x="113" y="149"/>
                    <a:pt x="124" y="160"/>
                    <a:pt x="124" y="172"/>
                  </a:cubicBezTo>
                  <a:cubicBezTo>
                    <a:pt x="124" y="181"/>
                    <a:pt x="119" y="188"/>
                    <a:pt x="112" y="192"/>
                  </a:cubicBezTo>
                  <a:lnTo>
                    <a:pt x="124" y="2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29" name="Freeform 112"/>
            <p:cNvSpPr>
              <a:spLocks noEditPoints="1"/>
            </p:cNvSpPr>
            <p:nvPr/>
          </p:nvSpPr>
          <p:spPr bwMode="auto">
            <a:xfrm>
              <a:off x="7930053" y="1693137"/>
              <a:ext cx="417512" cy="420073"/>
            </a:xfrm>
            <a:custGeom>
              <a:avLst/>
              <a:gdLst>
                <a:gd name="T0" fmla="*/ 376188460 w 288"/>
                <a:gd name="T1" fmla="*/ 255296449 h 288"/>
                <a:gd name="T2" fmla="*/ 384595238 w 288"/>
                <a:gd name="T3" fmla="*/ 195727763 h 288"/>
                <a:gd name="T4" fmla="*/ 193348647 w 288"/>
                <a:gd name="T5" fmla="*/ 0 h 288"/>
                <a:gd name="T6" fmla="*/ 0 w 288"/>
                <a:gd name="T7" fmla="*/ 195727763 h 288"/>
                <a:gd name="T8" fmla="*/ 193348647 w 288"/>
                <a:gd name="T9" fmla="*/ 389327449 h 288"/>
                <a:gd name="T10" fmla="*/ 254295252 w 288"/>
                <a:gd name="T11" fmla="*/ 378689975 h 288"/>
                <a:gd name="T12" fmla="*/ 298429749 w 288"/>
                <a:gd name="T13" fmla="*/ 423367948 h 288"/>
                <a:gd name="T14" fmla="*/ 390899959 w 288"/>
                <a:gd name="T15" fmla="*/ 423367948 h 288"/>
                <a:gd name="T16" fmla="*/ 390899959 w 288"/>
                <a:gd name="T17" fmla="*/ 519103751 h 288"/>
                <a:gd name="T18" fmla="*/ 390899959 w 288"/>
                <a:gd name="T19" fmla="*/ 519103751 h 288"/>
                <a:gd name="T20" fmla="*/ 483371619 w 288"/>
                <a:gd name="T21" fmla="*/ 519103751 h 288"/>
                <a:gd name="T22" fmla="*/ 483371619 w 288"/>
                <a:gd name="T23" fmla="*/ 612712935 h 288"/>
                <a:gd name="T24" fmla="*/ 483371619 w 288"/>
                <a:gd name="T25" fmla="*/ 612712935 h 288"/>
                <a:gd name="T26" fmla="*/ 605264827 w 288"/>
                <a:gd name="T27" fmla="*/ 612712935 h 288"/>
                <a:gd name="T28" fmla="*/ 605264827 w 288"/>
                <a:gd name="T29" fmla="*/ 612712935 h 288"/>
                <a:gd name="T30" fmla="*/ 605264827 w 288"/>
                <a:gd name="T31" fmla="*/ 612712935 h 288"/>
                <a:gd name="T32" fmla="*/ 605264827 w 288"/>
                <a:gd name="T33" fmla="*/ 489319409 h 288"/>
                <a:gd name="T34" fmla="*/ 376188460 w 288"/>
                <a:gd name="T35" fmla="*/ 255296449 h 288"/>
                <a:gd name="T36" fmla="*/ 153418264 w 288"/>
                <a:gd name="T37" fmla="*/ 219129330 h 288"/>
                <a:gd name="T38" fmla="*/ 88267546 w 288"/>
                <a:gd name="T39" fmla="*/ 153177869 h 288"/>
                <a:gd name="T40" fmla="*/ 153418264 w 288"/>
                <a:gd name="T41" fmla="*/ 87226408 h 288"/>
                <a:gd name="T42" fmla="*/ 218567532 w 288"/>
                <a:gd name="T43" fmla="*/ 153177869 h 288"/>
                <a:gd name="T44" fmla="*/ 153418264 w 288"/>
                <a:gd name="T45" fmla="*/ 219129330 h 28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88" h="288">
                  <a:moveTo>
                    <a:pt x="179" y="120"/>
                  </a:moveTo>
                  <a:cubicBezTo>
                    <a:pt x="182" y="111"/>
                    <a:pt x="183" y="102"/>
                    <a:pt x="183" y="92"/>
                  </a:cubicBezTo>
                  <a:cubicBezTo>
                    <a:pt x="183" y="41"/>
                    <a:pt x="142" y="0"/>
                    <a:pt x="92" y="0"/>
                  </a:cubicBezTo>
                  <a:cubicBezTo>
                    <a:pt x="41" y="0"/>
                    <a:pt x="0" y="41"/>
                    <a:pt x="0" y="92"/>
                  </a:cubicBezTo>
                  <a:cubicBezTo>
                    <a:pt x="0" y="142"/>
                    <a:pt x="41" y="183"/>
                    <a:pt x="92" y="183"/>
                  </a:cubicBezTo>
                  <a:cubicBezTo>
                    <a:pt x="102" y="183"/>
                    <a:pt x="112" y="181"/>
                    <a:pt x="121" y="178"/>
                  </a:cubicBezTo>
                  <a:cubicBezTo>
                    <a:pt x="142" y="199"/>
                    <a:pt x="142" y="199"/>
                    <a:pt x="142" y="199"/>
                  </a:cubicBezTo>
                  <a:cubicBezTo>
                    <a:pt x="186" y="199"/>
                    <a:pt x="186" y="199"/>
                    <a:pt x="186" y="199"/>
                  </a:cubicBezTo>
                  <a:cubicBezTo>
                    <a:pt x="186" y="244"/>
                    <a:pt x="186" y="244"/>
                    <a:pt x="186" y="244"/>
                  </a:cubicBezTo>
                  <a:cubicBezTo>
                    <a:pt x="186" y="244"/>
                    <a:pt x="186" y="244"/>
                    <a:pt x="186" y="244"/>
                  </a:cubicBezTo>
                  <a:cubicBezTo>
                    <a:pt x="230" y="244"/>
                    <a:pt x="230" y="244"/>
                    <a:pt x="230" y="244"/>
                  </a:cubicBezTo>
                  <a:cubicBezTo>
                    <a:pt x="230" y="288"/>
                    <a:pt x="230" y="288"/>
                    <a:pt x="230" y="288"/>
                  </a:cubicBezTo>
                  <a:cubicBezTo>
                    <a:pt x="230" y="288"/>
                    <a:pt x="230" y="288"/>
                    <a:pt x="230" y="288"/>
                  </a:cubicBezTo>
                  <a:cubicBezTo>
                    <a:pt x="288" y="288"/>
                    <a:pt x="288" y="288"/>
                    <a:pt x="288" y="288"/>
                  </a:cubicBezTo>
                  <a:cubicBezTo>
                    <a:pt x="288" y="288"/>
                    <a:pt x="288" y="288"/>
                    <a:pt x="288" y="288"/>
                  </a:cubicBezTo>
                  <a:cubicBezTo>
                    <a:pt x="288" y="288"/>
                    <a:pt x="288" y="288"/>
                    <a:pt x="288" y="288"/>
                  </a:cubicBezTo>
                  <a:cubicBezTo>
                    <a:pt x="288" y="230"/>
                    <a:pt x="288" y="230"/>
                    <a:pt x="288" y="230"/>
                  </a:cubicBezTo>
                  <a:lnTo>
                    <a:pt x="179" y="120"/>
                  </a:lnTo>
                  <a:close/>
                  <a:moveTo>
                    <a:pt x="73" y="103"/>
                  </a:moveTo>
                  <a:cubicBezTo>
                    <a:pt x="56" y="103"/>
                    <a:pt x="42" y="89"/>
                    <a:pt x="42" y="72"/>
                  </a:cubicBezTo>
                  <a:cubicBezTo>
                    <a:pt x="42" y="55"/>
                    <a:pt x="56" y="41"/>
                    <a:pt x="73" y="41"/>
                  </a:cubicBezTo>
                  <a:cubicBezTo>
                    <a:pt x="90" y="41"/>
                    <a:pt x="104" y="55"/>
                    <a:pt x="104" y="72"/>
                  </a:cubicBezTo>
                  <a:cubicBezTo>
                    <a:pt x="104" y="89"/>
                    <a:pt x="90" y="103"/>
                    <a:pt x="73" y="10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grpSp>
      <p:pic>
        <p:nvPicPr>
          <p:cNvPr id="33" name="图片 24"/>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570915" y="1982792"/>
            <a:ext cx="2016125" cy="198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10643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Scale>
                                      <p:cBhvr>
                                        <p:cTn id="7"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
                                        </p:tgtEl>
                                        <p:attrNameLst>
                                          <p:attrName>ppt_x</p:attrName>
                                          <p:attrName>ppt_y</p:attrName>
                                        </p:attrNameLst>
                                      </p:cBhvr>
                                    </p:animMotion>
                                    <p:animEffect transition="in" filter="fade">
                                      <p:cBhvr>
                                        <p:cTn id="9" dur="1000"/>
                                        <p:tgtEl>
                                          <p:spTgt spid="6"/>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Scale>
                                      <p:cBhvr>
                                        <p:cTn id="12"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6"/>
                                        </p:tgtEl>
                                        <p:attrNameLst>
                                          <p:attrName>ppt_x</p:attrName>
                                          <p:attrName>ppt_y</p:attrName>
                                        </p:attrNameLst>
                                      </p:cBhvr>
                                    </p:animMotion>
                                    <p:animEffect transition="in" filter="fade">
                                      <p:cBhvr>
                                        <p:cTn id="14" dur="1000"/>
                                        <p:tgtEl>
                                          <p:spTgt spid="16"/>
                                        </p:tgtEl>
                                      </p:cBhvr>
                                    </p:animEffect>
                                  </p:childTnLst>
                                </p:cTn>
                              </p:par>
                              <p:par>
                                <p:cTn id="15" presetID="52"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Scale>
                                      <p:cBhvr>
                                        <p:cTn id="17"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18"/>
                                        </p:tgtEl>
                                        <p:attrNameLst>
                                          <p:attrName>ppt_x</p:attrName>
                                          <p:attrName>ppt_y</p:attrName>
                                        </p:attrNameLst>
                                      </p:cBhvr>
                                    </p:animMotion>
                                    <p:animEffect transition="in" filter="fade">
                                      <p:cBhvr>
                                        <p:cTn id="19" dur="1000"/>
                                        <p:tgtEl>
                                          <p:spTgt spid="18"/>
                                        </p:tgtEl>
                                      </p:cBhvr>
                                    </p:animEffect>
                                  </p:childTnLst>
                                </p:cTn>
                              </p:par>
                              <p:par>
                                <p:cTn id="20" presetID="52" presetClass="entr" presetSubtype="0"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animScale>
                                      <p:cBhvr>
                                        <p:cTn id="22"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19"/>
                                        </p:tgtEl>
                                        <p:attrNameLst>
                                          <p:attrName>ppt_x</p:attrName>
                                          <p:attrName>ppt_y</p:attrName>
                                        </p:attrNameLst>
                                      </p:cBhvr>
                                    </p:animMotion>
                                    <p:animEffect transition="in" filter="fade">
                                      <p:cBhvr>
                                        <p:cTn id="24" dur="1000"/>
                                        <p:tgtEl>
                                          <p:spTgt spid="19"/>
                                        </p:tgtEl>
                                      </p:cBhvr>
                                    </p:animEffect>
                                  </p:childTnLst>
                                </p:cTn>
                              </p:par>
                              <p:par>
                                <p:cTn id="25" presetID="52"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Scale>
                                      <p:cBhvr>
                                        <p:cTn id="27"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22"/>
                                        </p:tgtEl>
                                        <p:attrNameLst>
                                          <p:attrName>ppt_x</p:attrName>
                                          <p:attrName>ppt_y</p:attrName>
                                        </p:attrNameLst>
                                      </p:cBhvr>
                                    </p:animMotion>
                                    <p:animEffect transition="in" filter="fade">
                                      <p:cBhvr>
                                        <p:cTn id="29" dur="1000"/>
                                        <p:tgtEl>
                                          <p:spTgt spid="22"/>
                                        </p:tgtEl>
                                      </p:cBhvr>
                                    </p:animEffect>
                                  </p:childTnLst>
                                </p:cTn>
                              </p:par>
                              <p:par>
                                <p:cTn id="30" presetID="52" presetClass="entr" presetSubtype="0"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Scale>
                                      <p:cBhvr>
                                        <p:cTn id="32"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24"/>
                                        </p:tgtEl>
                                        <p:attrNameLst>
                                          <p:attrName>ppt_x</p:attrName>
                                          <p:attrName>ppt_y</p:attrName>
                                        </p:attrNameLst>
                                      </p:cBhvr>
                                    </p:animMotion>
                                    <p:animEffect transition="in" filter="fade">
                                      <p:cBhvr>
                                        <p:cTn id="34" dur="1000"/>
                                        <p:tgtEl>
                                          <p:spTgt spid="24"/>
                                        </p:tgtEl>
                                      </p:cBhvr>
                                    </p:animEffect>
                                  </p:childTnLst>
                                </p:cTn>
                              </p:par>
                              <p:par>
                                <p:cTn id="35" presetID="52" presetClass="entr" presetSubtype="0"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animScale>
                                      <p:cBhvr>
                                        <p:cTn id="37"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25"/>
                                        </p:tgtEl>
                                        <p:attrNameLst>
                                          <p:attrName>ppt_x</p:attrName>
                                          <p:attrName>ppt_y</p:attrName>
                                        </p:attrNameLst>
                                      </p:cBhvr>
                                    </p:animMotion>
                                    <p:animEffect transition="in" filter="fade">
                                      <p:cBhvr>
                                        <p:cTn id="39" dur="1000"/>
                                        <p:tgtEl>
                                          <p:spTgt spid="25"/>
                                        </p:tgtEl>
                                      </p:cBhvr>
                                    </p:animEffect>
                                  </p:childTnLst>
                                </p:cTn>
                              </p:par>
                              <p:par>
                                <p:cTn id="40" presetID="52" presetClass="entr" presetSubtype="0" fill="hold" nodeType="withEffect">
                                  <p:stCondLst>
                                    <p:cond delay="0"/>
                                  </p:stCondLst>
                                  <p:childTnLst>
                                    <p:set>
                                      <p:cBhvr>
                                        <p:cTn id="41" dur="1" fill="hold">
                                          <p:stCondLst>
                                            <p:cond delay="0"/>
                                          </p:stCondLst>
                                        </p:cTn>
                                        <p:tgtEl>
                                          <p:spTgt spid="33"/>
                                        </p:tgtEl>
                                        <p:attrNameLst>
                                          <p:attrName>style.visibility</p:attrName>
                                        </p:attrNameLst>
                                      </p:cBhvr>
                                      <p:to>
                                        <p:strVal val="visible"/>
                                      </p:to>
                                    </p:set>
                                    <p:animScale>
                                      <p:cBhvr>
                                        <p:cTn id="42"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33"/>
                                        </p:tgtEl>
                                        <p:attrNameLst>
                                          <p:attrName>ppt_x</p:attrName>
                                          <p:attrName>ppt_y</p:attrName>
                                        </p:attrNameLst>
                                      </p:cBhvr>
                                    </p:animMotion>
                                    <p:animEffect transition="in" filter="fade">
                                      <p:cBhvr>
                                        <p:cTn id="44"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18" grpId="0" animBg="1"/>
      <p:bldP spid="22" grpId="0"/>
      <p:bldP spid="2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364567" y="-1181686"/>
            <a:ext cx="759656" cy="1041009"/>
          </a:xfrm>
          <a:prstGeom prst="rect">
            <a:avLst/>
          </a:prstGeom>
          <a:gradFill>
            <a:gsLst>
              <a:gs pos="0">
                <a:srgbClr val="1B2C45"/>
              </a:gs>
              <a:gs pos="100000">
                <a:srgbClr val="254E8C"/>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矩形 5"/>
          <p:cNvSpPr/>
          <p:nvPr/>
        </p:nvSpPr>
        <p:spPr>
          <a:xfrm>
            <a:off x="2169073" y="-1181687"/>
            <a:ext cx="759656" cy="1041009"/>
          </a:xfrm>
          <a:prstGeom prst="rect">
            <a:avLst/>
          </a:prstGeom>
          <a:gradFill>
            <a:gsLst>
              <a:gs pos="0">
                <a:srgbClr val="DDDDDD"/>
              </a:gs>
              <a:gs pos="100000">
                <a:srgbClr val="FEFEFE"/>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cxnSp>
        <p:nvCxnSpPr>
          <p:cNvPr id="58" name="直接连接符 57"/>
          <p:cNvCxnSpPr/>
          <p:nvPr/>
        </p:nvCxnSpPr>
        <p:spPr bwMode="auto">
          <a:xfrm>
            <a:off x="3009900" y="1717675"/>
            <a:ext cx="0" cy="4070350"/>
          </a:xfrm>
          <a:prstGeom prst="line">
            <a:avLst/>
          </a:prstGeom>
          <a:ln>
            <a:solidFill>
              <a:srgbClr val="6CAE43"/>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bwMode="auto">
          <a:xfrm>
            <a:off x="3009901" y="5788025"/>
            <a:ext cx="6191251" cy="0"/>
          </a:xfrm>
          <a:prstGeom prst="line">
            <a:avLst/>
          </a:prstGeom>
          <a:ln>
            <a:solidFill>
              <a:srgbClr val="6CAE43"/>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bwMode="auto">
          <a:xfrm>
            <a:off x="9201151" y="1717675"/>
            <a:ext cx="0" cy="4070350"/>
          </a:xfrm>
          <a:prstGeom prst="line">
            <a:avLst/>
          </a:prstGeom>
          <a:ln>
            <a:solidFill>
              <a:srgbClr val="6CAE43"/>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bwMode="auto">
          <a:xfrm>
            <a:off x="3009902" y="1717675"/>
            <a:ext cx="477839" cy="0"/>
          </a:xfrm>
          <a:prstGeom prst="line">
            <a:avLst/>
          </a:prstGeom>
          <a:ln>
            <a:solidFill>
              <a:srgbClr val="6CAE43"/>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bwMode="auto">
          <a:xfrm>
            <a:off x="8723315" y="1717675"/>
            <a:ext cx="477837" cy="0"/>
          </a:xfrm>
          <a:prstGeom prst="line">
            <a:avLst/>
          </a:prstGeom>
          <a:ln>
            <a:solidFill>
              <a:srgbClr val="6CAE43"/>
            </a:solidFill>
          </a:ln>
        </p:spPr>
        <p:style>
          <a:lnRef idx="1">
            <a:schemeClr val="accent1"/>
          </a:lnRef>
          <a:fillRef idx="0">
            <a:schemeClr val="accent1"/>
          </a:fillRef>
          <a:effectRef idx="0">
            <a:schemeClr val="accent1"/>
          </a:effectRef>
          <a:fontRef idx="minor">
            <a:schemeClr val="tx1"/>
          </a:fontRef>
        </p:style>
      </p:cxnSp>
      <p:sp>
        <p:nvSpPr>
          <p:cNvPr id="63" name="文本框 15"/>
          <p:cNvSpPr txBox="1">
            <a:spLocks noChangeArrowheads="1"/>
          </p:cNvSpPr>
          <p:nvPr/>
        </p:nvSpPr>
        <p:spPr bwMode="auto">
          <a:xfrm>
            <a:off x="4176715" y="1296990"/>
            <a:ext cx="385921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4400" b="1" dirty="0">
                <a:solidFill>
                  <a:srgbClr val="224982"/>
                </a:solidFill>
                <a:latin typeface="Arial" panose="020B0604020202020204" pitchFamily="34" charset="0"/>
                <a:ea typeface="黑体" panose="02010609060101010101" pitchFamily="49" charset="-122"/>
              </a:rPr>
              <a:t>目录  </a:t>
            </a:r>
            <a:r>
              <a:rPr lang="en-US" altLang="zh-CN" sz="4400" b="1" dirty="0">
                <a:solidFill>
                  <a:srgbClr val="224982"/>
                </a:solidFill>
                <a:latin typeface="Arial" panose="020B0604020202020204" pitchFamily="34" charset="0"/>
                <a:ea typeface="黑体" panose="02010609060101010101" pitchFamily="49" charset="-122"/>
              </a:rPr>
              <a:t>content</a:t>
            </a:r>
            <a:endParaRPr lang="zh-CN" altLang="en-US" sz="4400" b="1" dirty="0">
              <a:solidFill>
                <a:srgbClr val="224982"/>
              </a:solidFill>
              <a:latin typeface="Arial" panose="020B0604020202020204" pitchFamily="34" charset="0"/>
              <a:ea typeface="黑体" panose="02010609060101010101" pitchFamily="49" charset="-122"/>
            </a:endParaRPr>
          </a:p>
        </p:txBody>
      </p:sp>
      <p:sp>
        <p:nvSpPr>
          <p:cNvPr id="64" name="矩形 63"/>
          <p:cNvSpPr/>
          <p:nvPr/>
        </p:nvSpPr>
        <p:spPr bwMode="auto">
          <a:xfrm>
            <a:off x="4405315" y="2355850"/>
            <a:ext cx="793751" cy="495300"/>
          </a:xfrm>
          <a:prstGeom prst="rect">
            <a:avLst/>
          </a:prstGeom>
          <a:solidFill>
            <a:srgbClr val="6CAE43"/>
          </a:solidFill>
          <a:ln>
            <a:solidFill>
              <a:srgbClr val="6CAE4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eaLnBrk="1" fontAlgn="auto" hangingPunct="1">
              <a:spcBef>
                <a:spcPts val="0"/>
              </a:spcBef>
              <a:spcAft>
                <a:spcPts val="0"/>
              </a:spcAft>
              <a:defRPr/>
            </a:pPr>
            <a:r>
              <a:rPr lang="en-US" altLang="zh-CN" sz="2800" b="1" dirty="0">
                <a:solidFill>
                  <a:srgbClr val="FFFFFF"/>
                </a:solidFill>
                <a:ea typeface="微软雅黑" panose="020B0503020204020204" pitchFamily="34" charset="-122"/>
              </a:rPr>
              <a:t>01</a:t>
            </a:r>
            <a:endParaRPr lang="zh-CN" altLang="en-US" sz="2800" b="1" dirty="0">
              <a:solidFill>
                <a:srgbClr val="FFFFFF"/>
              </a:solidFill>
              <a:ea typeface="微软雅黑" panose="020B0503020204020204" pitchFamily="34" charset="-122"/>
            </a:endParaRPr>
          </a:p>
        </p:txBody>
      </p:sp>
      <p:sp>
        <p:nvSpPr>
          <p:cNvPr id="65" name="矩形 2"/>
          <p:cNvSpPr>
            <a:spLocks noChangeArrowheads="1"/>
          </p:cNvSpPr>
          <p:nvPr/>
        </p:nvSpPr>
        <p:spPr bwMode="auto">
          <a:xfrm>
            <a:off x="5653090" y="2384429"/>
            <a:ext cx="43608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Tx/>
              <a:buNone/>
            </a:pPr>
            <a:r>
              <a:rPr lang="zh-CN" altLang="en-US" sz="2400" dirty="0">
                <a:solidFill>
                  <a:srgbClr val="224982"/>
                </a:solidFill>
                <a:latin typeface="微软雅黑" panose="020B0503020204020204" pitchFamily="34" charset="-122"/>
                <a:ea typeface="微软雅黑" panose="020B0503020204020204" pitchFamily="34" charset="-122"/>
                <a:cs typeface="Arial" panose="020B0604020202020204" pitchFamily="34" charset="0"/>
                <a:sym typeface="+mn-lt"/>
              </a:rPr>
              <a:t>选题目的与意义</a:t>
            </a:r>
            <a:endParaRPr lang="en-US" altLang="zh-CN" sz="2400" dirty="0">
              <a:solidFill>
                <a:srgbClr val="224982"/>
              </a:solidFill>
              <a:latin typeface="微软雅黑" panose="020B0503020204020204" pitchFamily="34" charset="-122"/>
              <a:ea typeface="微软雅黑" panose="020B0503020204020204" pitchFamily="34" charset="-122"/>
              <a:cs typeface="Arial" panose="020B0604020202020204" pitchFamily="34" charset="0"/>
              <a:sym typeface="+mn-lt"/>
            </a:endParaRPr>
          </a:p>
        </p:txBody>
      </p:sp>
      <p:sp>
        <p:nvSpPr>
          <p:cNvPr id="66" name="矩形 65"/>
          <p:cNvSpPr/>
          <p:nvPr/>
        </p:nvSpPr>
        <p:spPr bwMode="auto">
          <a:xfrm>
            <a:off x="4405315" y="3022600"/>
            <a:ext cx="793751" cy="495300"/>
          </a:xfrm>
          <a:prstGeom prst="rect">
            <a:avLst/>
          </a:prstGeom>
          <a:solidFill>
            <a:srgbClr val="6CAE43"/>
          </a:solidFill>
          <a:ln>
            <a:solidFill>
              <a:srgbClr val="6CAE4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eaLnBrk="1" fontAlgn="auto" hangingPunct="1">
              <a:spcBef>
                <a:spcPts val="0"/>
              </a:spcBef>
              <a:spcAft>
                <a:spcPts val="0"/>
              </a:spcAft>
              <a:defRPr/>
            </a:pPr>
            <a:r>
              <a:rPr lang="en-US" altLang="zh-CN" sz="2800" b="1" dirty="0">
                <a:solidFill>
                  <a:srgbClr val="FFFFFF"/>
                </a:solidFill>
                <a:ea typeface="微软雅黑" panose="020B0503020204020204" pitchFamily="34" charset="-122"/>
              </a:rPr>
              <a:t>02</a:t>
            </a:r>
            <a:endParaRPr lang="zh-CN" altLang="en-US" sz="2800" b="1" dirty="0">
              <a:solidFill>
                <a:srgbClr val="FFFFFF"/>
              </a:solidFill>
              <a:ea typeface="微软雅黑" panose="020B0503020204020204" pitchFamily="34" charset="-122"/>
            </a:endParaRPr>
          </a:p>
        </p:txBody>
      </p:sp>
      <p:sp>
        <p:nvSpPr>
          <p:cNvPr id="67" name="矩形 28"/>
          <p:cNvSpPr>
            <a:spLocks noChangeArrowheads="1"/>
          </p:cNvSpPr>
          <p:nvPr/>
        </p:nvSpPr>
        <p:spPr bwMode="auto">
          <a:xfrm>
            <a:off x="5653090" y="2997204"/>
            <a:ext cx="41227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2400" dirty="0">
                <a:solidFill>
                  <a:srgbClr val="224982"/>
                </a:solidFill>
                <a:latin typeface="微软雅黑" panose="020B0503020204020204" pitchFamily="34" charset="-122"/>
                <a:ea typeface="微软雅黑" panose="020B0503020204020204" pitchFamily="34" charset="-122"/>
                <a:cs typeface="Arial" panose="020B0604020202020204" pitchFamily="34" charset="0"/>
                <a:sym typeface="+mn-lt"/>
              </a:rPr>
              <a:t>论文框架与内容</a:t>
            </a:r>
            <a:endParaRPr lang="da-DK" altLang="zh-CN" sz="2400" dirty="0">
              <a:solidFill>
                <a:srgbClr val="224982"/>
              </a:solidFill>
              <a:latin typeface="微软雅黑" panose="020B0503020204020204" pitchFamily="34" charset="-122"/>
              <a:ea typeface="微软雅黑" panose="020B0503020204020204" pitchFamily="34" charset="-122"/>
              <a:cs typeface="Arial" panose="020B0604020202020204" pitchFamily="34" charset="0"/>
              <a:sym typeface="+mn-lt"/>
            </a:endParaRPr>
          </a:p>
        </p:txBody>
      </p:sp>
      <p:sp>
        <p:nvSpPr>
          <p:cNvPr id="68" name="矩形 67"/>
          <p:cNvSpPr/>
          <p:nvPr/>
        </p:nvSpPr>
        <p:spPr bwMode="auto">
          <a:xfrm>
            <a:off x="4405315" y="3690938"/>
            <a:ext cx="793751" cy="495300"/>
          </a:xfrm>
          <a:prstGeom prst="rect">
            <a:avLst/>
          </a:prstGeom>
          <a:solidFill>
            <a:srgbClr val="6CAE43"/>
          </a:solidFill>
          <a:ln>
            <a:solidFill>
              <a:srgbClr val="6CAE4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eaLnBrk="1" fontAlgn="auto" hangingPunct="1">
              <a:spcBef>
                <a:spcPts val="0"/>
              </a:spcBef>
              <a:spcAft>
                <a:spcPts val="0"/>
              </a:spcAft>
              <a:defRPr/>
            </a:pPr>
            <a:r>
              <a:rPr lang="en-US" altLang="zh-CN" sz="2800" b="1" dirty="0">
                <a:solidFill>
                  <a:srgbClr val="FFFFFF"/>
                </a:solidFill>
                <a:ea typeface="微软雅黑" panose="020B0503020204020204" pitchFamily="34" charset="-122"/>
              </a:rPr>
              <a:t>03</a:t>
            </a:r>
            <a:endParaRPr lang="zh-CN" altLang="en-US" sz="2800" b="1" dirty="0">
              <a:solidFill>
                <a:srgbClr val="FFFFFF"/>
              </a:solidFill>
              <a:ea typeface="微软雅黑" panose="020B0503020204020204" pitchFamily="34" charset="-122"/>
            </a:endParaRPr>
          </a:p>
        </p:txBody>
      </p:sp>
      <p:sp>
        <p:nvSpPr>
          <p:cNvPr id="69" name="矩形 26"/>
          <p:cNvSpPr>
            <a:spLocks noChangeArrowheads="1"/>
          </p:cNvSpPr>
          <p:nvPr/>
        </p:nvSpPr>
        <p:spPr bwMode="auto">
          <a:xfrm>
            <a:off x="5653090" y="3667129"/>
            <a:ext cx="412273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2400" dirty="0">
                <a:solidFill>
                  <a:srgbClr val="224982"/>
                </a:solidFill>
                <a:latin typeface="微软雅黑" panose="020B0503020204020204" pitchFamily="34" charset="-122"/>
                <a:ea typeface="微软雅黑" panose="020B0503020204020204" pitchFamily="34" charset="-122"/>
                <a:cs typeface="Arial" panose="020B0604020202020204" pitchFamily="34" charset="0"/>
                <a:sym typeface="+mn-lt"/>
              </a:rPr>
              <a:t>研究思路与方法</a:t>
            </a:r>
            <a:endParaRPr lang="da-DK" altLang="zh-CN" sz="2400" dirty="0">
              <a:solidFill>
                <a:srgbClr val="224982"/>
              </a:solidFill>
              <a:latin typeface="微软雅黑" panose="020B0503020204020204" pitchFamily="34" charset="-122"/>
              <a:ea typeface="微软雅黑" panose="020B0503020204020204" pitchFamily="34" charset="-122"/>
              <a:cs typeface="Arial" panose="020B0604020202020204" pitchFamily="34" charset="0"/>
              <a:sym typeface="+mn-lt"/>
            </a:endParaRPr>
          </a:p>
        </p:txBody>
      </p:sp>
      <p:sp>
        <p:nvSpPr>
          <p:cNvPr id="70" name="矩形 69"/>
          <p:cNvSpPr/>
          <p:nvPr/>
        </p:nvSpPr>
        <p:spPr bwMode="auto">
          <a:xfrm>
            <a:off x="4405315" y="4359275"/>
            <a:ext cx="793751" cy="495300"/>
          </a:xfrm>
          <a:prstGeom prst="rect">
            <a:avLst/>
          </a:prstGeom>
          <a:solidFill>
            <a:srgbClr val="6CAE43"/>
          </a:solidFill>
          <a:ln>
            <a:solidFill>
              <a:srgbClr val="6CAE4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eaLnBrk="1" fontAlgn="auto" hangingPunct="1">
              <a:spcBef>
                <a:spcPts val="0"/>
              </a:spcBef>
              <a:spcAft>
                <a:spcPts val="0"/>
              </a:spcAft>
              <a:defRPr/>
            </a:pPr>
            <a:r>
              <a:rPr lang="en-US" altLang="zh-CN" sz="2800" b="1" dirty="0">
                <a:solidFill>
                  <a:srgbClr val="FFFFFF"/>
                </a:solidFill>
                <a:ea typeface="微软雅黑" panose="020B0503020204020204" pitchFamily="34" charset="-122"/>
              </a:rPr>
              <a:t>04</a:t>
            </a:r>
            <a:endParaRPr lang="zh-CN" altLang="en-US" sz="2800" b="1" dirty="0">
              <a:solidFill>
                <a:srgbClr val="FFFFFF"/>
              </a:solidFill>
              <a:ea typeface="微软雅黑" panose="020B0503020204020204" pitchFamily="34" charset="-122"/>
            </a:endParaRPr>
          </a:p>
        </p:txBody>
      </p:sp>
      <p:sp>
        <p:nvSpPr>
          <p:cNvPr id="71" name="矩形 32"/>
          <p:cNvSpPr>
            <a:spLocks noChangeArrowheads="1"/>
          </p:cNvSpPr>
          <p:nvPr/>
        </p:nvSpPr>
        <p:spPr bwMode="auto">
          <a:xfrm>
            <a:off x="5653090" y="4333879"/>
            <a:ext cx="41227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2400" dirty="0">
                <a:solidFill>
                  <a:srgbClr val="224982"/>
                </a:solidFill>
                <a:latin typeface="微软雅黑" panose="020B0503020204020204" pitchFamily="34" charset="-122"/>
                <a:ea typeface="微软雅黑" panose="020B0503020204020204" pitchFamily="34" charset="-122"/>
                <a:cs typeface="Arial" panose="020B0604020202020204" pitchFamily="34" charset="0"/>
                <a:sym typeface="+mn-lt"/>
              </a:rPr>
              <a:t>研究成果与应用</a:t>
            </a:r>
            <a:endParaRPr lang="da-DK" altLang="zh-CN" sz="2400" dirty="0">
              <a:solidFill>
                <a:srgbClr val="224982"/>
              </a:solidFill>
              <a:latin typeface="微软雅黑" panose="020B0503020204020204" pitchFamily="34" charset="-122"/>
              <a:ea typeface="微软雅黑" panose="020B0503020204020204" pitchFamily="34" charset="-122"/>
              <a:cs typeface="Arial" panose="020B0604020202020204" pitchFamily="34" charset="0"/>
              <a:sym typeface="+mn-lt"/>
            </a:endParaRPr>
          </a:p>
        </p:txBody>
      </p:sp>
      <p:sp>
        <p:nvSpPr>
          <p:cNvPr id="72" name="矩形 71"/>
          <p:cNvSpPr/>
          <p:nvPr/>
        </p:nvSpPr>
        <p:spPr bwMode="auto">
          <a:xfrm>
            <a:off x="4397377" y="5019675"/>
            <a:ext cx="793751" cy="495300"/>
          </a:xfrm>
          <a:prstGeom prst="rect">
            <a:avLst/>
          </a:prstGeom>
          <a:solidFill>
            <a:srgbClr val="6CAE43"/>
          </a:solidFill>
          <a:ln>
            <a:solidFill>
              <a:srgbClr val="6CAE4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eaLnBrk="1" fontAlgn="auto" hangingPunct="1">
              <a:spcBef>
                <a:spcPts val="0"/>
              </a:spcBef>
              <a:spcAft>
                <a:spcPts val="0"/>
              </a:spcAft>
              <a:defRPr/>
            </a:pPr>
            <a:r>
              <a:rPr lang="en-US" altLang="zh-CN" sz="2800" b="1" dirty="0">
                <a:solidFill>
                  <a:srgbClr val="FFFFFF"/>
                </a:solidFill>
                <a:ea typeface="微软雅黑" panose="020B0503020204020204" pitchFamily="34" charset="-122"/>
              </a:rPr>
              <a:t>05</a:t>
            </a:r>
            <a:endParaRPr lang="zh-CN" altLang="en-US" sz="2800" b="1" dirty="0">
              <a:solidFill>
                <a:srgbClr val="FFFFFF"/>
              </a:solidFill>
              <a:ea typeface="微软雅黑" panose="020B0503020204020204" pitchFamily="34" charset="-122"/>
            </a:endParaRPr>
          </a:p>
        </p:txBody>
      </p:sp>
      <p:sp>
        <p:nvSpPr>
          <p:cNvPr id="73" name="矩形 32"/>
          <p:cNvSpPr>
            <a:spLocks noChangeArrowheads="1"/>
          </p:cNvSpPr>
          <p:nvPr/>
        </p:nvSpPr>
        <p:spPr bwMode="auto">
          <a:xfrm>
            <a:off x="5653090" y="5000629"/>
            <a:ext cx="41227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 typeface="Arial" panose="020B0604020202020204" pitchFamily="34" charset="0"/>
              <a:buNone/>
            </a:pPr>
            <a:r>
              <a:rPr lang="zh-CN" altLang="en-US" sz="2400" dirty="0">
                <a:solidFill>
                  <a:srgbClr val="224982"/>
                </a:solidFill>
                <a:latin typeface="微软雅黑" panose="020B0503020204020204" pitchFamily="34" charset="-122"/>
                <a:ea typeface="微软雅黑" panose="020B0503020204020204" pitchFamily="34" charset="-122"/>
                <a:cs typeface="Arial" panose="020B0604020202020204" pitchFamily="34" charset="0"/>
                <a:sym typeface="+mn-lt"/>
              </a:rPr>
              <a:t>建议与结论</a:t>
            </a:r>
            <a:endParaRPr lang="da-DK" altLang="zh-CN" sz="2400" dirty="0">
              <a:solidFill>
                <a:srgbClr val="224982"/>
              </a:solidFill>
              <a:latin typeface="微软雅黑" panose="020B0503020204020204" pitchFamily="34" charset="-122"/>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11299659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decel="50000" fill="hold">
                                          <p:stCondLst>
                                            <p:cond delay="0"/>
                                          </p:stCondLst>
                                        </p:cTn>
                                        <p:tgtEl>
                                          <p:spTgt spid="58"/>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58"/>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58"/>
                                        </p:tgtEl>
                                        <p:attrNameLst>
                                          <p:attrName>ppt_w</p:attrName>
                                        </p:attrNameLst>
                                      </p:cBhvr>
                                      <p:tavLst>
                                        <p:tav tm="0">
                                          <p:val>
                                            <p:strVal val="#ppt_w*.05"/>
                                          </p:val>
                                        </p:tav>
                                        <p:tav tm="100000">
                                          <p:val>
                                            <p:strVal val="#ppt_w"/>
                                          </p:val>
                                        </p:tav>
                                      </p:tavLst>
                                    </p:anim>
                                    <p:anim calcmode="lin" valueType="num">
                                      <p:cBhvr>
                                        <p:cTn id="10" dur="1000" fill="hold"/>
                                        <p:tgtEl>
                                          <p:spTgt spid="58"/>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58"/>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58"/>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58"/>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58"/>
                                        </p:tgtEl>
                                      </p:cBhvr>
                                    </p:animEffect>
                                  </p:childTnLst>
                                </p:cTn>
                              </p:par>
                              <p:par>
                                <p:cTn id="15" presetID="25" presetClass="entr" presetSubtype="0" fill="hold" nodeType="withEffect">
                                  <p:stCondLst>
                                    <p:cond delay="0"/>
                                  </p:stCondLst>
                                  <p:childTnLst>
                                    <p:set>
                                      <p:cBhvr>
                                        <p:cTn id="16" dur="1" fill="hold">
                                          <p:stCondLst>
                                            <p:cond delay="0"/>
                                          </p:stCondLst>
                                        </p:cTn>
                                        <p:tgtEl>
                                          <p:spTgt spid="59"/>
                                        </p:tgtEl>
                                        <p:attrNameLst>
                                          <p:attrName>style.visibility</p:attrName>
                                        </p:attrNameLst>
                                      </p:cBhvr>
                                      <p:to>
                                        <p:strVal val="visible"/>
                                      </p:to>
                                    </p:set>
                                    <p:anim calcmode="lin" valueType="num">
                                      <p:cBhvr>
                                        <p:cTn id="17" dur="500" decel="50000" fill="hold">
                                          <p:stCondLst>
                                            <p:cond delay="0"/>
                                          </p:stCondLst>
                                        </p:cTn>
                                        <p:tgtEl>
                                          <p:spTgt spid="59"/>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59"/>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59"/>
                                        </p:tgtEl>
                                        <p:attrNameLst>
                                          <p:attrName>ppt_w</p:attrName>
                                        </p:attrNameLst>
                                      </p:cBhvr>
                                      <p:tavLst>
                                        <p:tav tm="0">
                                          <p:val>
                                            <p:strVal val="#ppt_w*.05"/>
                                          </p:val>
                                        </p:tav>
                                        <p:tav tm="100000">
                                          <p:val>
                                            <p:strVal val="#ppt_w"/>
                                          </p:val>
                                        </p:tav>
                                      </p:tavLst>
                                    </p:anim>
                                    <p:anim calcmode="lin" valueType="num">
                                      <p:cBhvr>
                                        <p:cTn id="20" dur="1000" fill="hold"/>
                                        <p:tgtEl>
                                          <p:spTgt spid="59"/>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59"/>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59"/>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59"/>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59"/>
                                        </p:tgtEl>
                                      </p:cBhvr>
                                    </p:animEffect>
                                  </p:childTnLst>
                                </p:cTn>
                              </p:par>
                              <p:par>
                                <p:cTn id="25" presetID="25" presetClass="entr" presetSubtype="0" fill="hold" nodeType="withEffect">
                                  <p:stCondLst>
                                    <p:cond delay="0"/>
                                  </p:stCondLst>
                                  <p:childTnLst>
                                    <p:set>
                                      <p:cBhvr>
                                        <p:cTn id="26" dur="1" fill="hold">
                                          <p:stCondLst>
                                            <p:cond delay="0"/>
                                          </p:stCondLst>
                                        </p:cTn>
                                        <p:tgtEl>
                                          <p:spTgt spid="60"/>
                                        </p:tgtEl>
                                        <p:attrNameLst>
                                          <p:attrName>style.visibility</p:attrName>
                                        </p:attrNameLst>
                                      </p:cBhvr>
                                      <p:to>
                                        <p:strVal val="visible"/>
                                      </p:to>
                                    </p:set>
                                    <p:anim calcmode="lin" valueType="num">
                                      <p:cBhvr>
                                        <p:cTn id="27" dur="500" decel="50000" fill="hold">
                                          <p:stCondLst>
                                            <p:cond delay="0"/>
                                          </p:stCondLst>
                                        </p:cTn>
                                        <p:tgtEl>
                                          <p:spTgt spid="60"/>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60"/>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60"/>
                                        </p:tgtEl>
                                        <p:attrNameLst>
                                          <p:attrName>ppt_w</p:attrName>
                                        </p:attrNameLst>
                                      </p:cBhvr>
                                      <p:tavLst>
                                        <p:tav tm="0">
                                          <p:val>
                                            <p:strVal val="#ppt_w*.05"/>
                                          </p:val>
                                        </p:tav>
                                        <p:tav tm="100000">
                                          <p:val>
                                            <p:strVal val="#ppt_w"/>
                                          </p:val>
                                        </p:tav>
                                      </p:tavLst>
                                    </p:anim>
                                    <p:anim calcmode="lin" valueType="num">
                                      <p:cBhvr>
                                        <p:cTn id="30" dur="1000" fill="hold"/>
                                        <p:tgtEl>
                                          <p:spTgt spid="60"/>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60"/>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60"/>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60"/>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60"/>
                                        </p:tgtEl>
                                      </p:cBhvr>
                                    </p:animEffect>
                                  </p:childTnLst>
                                </p:cTn>
                              </p:par>
                              <p:par>
                                <p:cTn id="35" presetID="25" presetClass="entr" presetSubtype="0" fill="hold" nodeType="withEffect">
                                  <p:stCondLst>
                                    <p:cond delay="0"/>
                                  </p:stCondLst>
                                  <p:childTnLst>
                                    <p:set>
                                      <p:cBhvr>
                                        <p:cTn id="36" dur="1" fill="hold">
                                          <p:stCondLst>
                                            <p:cond delay="0"/>
                                          </p:stCondLst>
                                        </p:cTn>
                                        <p:tgtEl>
                                          <p:spTgt spid="61"/>
                                        </p:tgtEl>
                                        <p:attrNameLst>
                                          <p:attrName>style.visibility</p:attrName>
                                        </p:attrNameLst>
                                      </p:cBhvr>
                                      <p:to>
                                        <p:strVal val="visible"/>
                                      </p:to>
                                    </p:set>
                                    <p:anim calcmode="lin" valueType="num">
                                      <p:cBhvr>
                                        <p:cTn id="37" dur="500" decel="50000" fill="hold">
                                          <p:stCondLst>
                                            <p:cond delay="0"/>
                                          </p:stCondLst>
                                        </p:cTn>
                                        <p:tgtEl>
                                          <p:spTgt spid="61"/>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61"/>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61"/>
                                        </p:tgtEl>
                                        <p:attrNameLst>
                                          <p:attrName>ppt_w</p:attrName>
                                        </p:attrNameLst>
                                      </p:cBhvr>
                                      <p:tavLst>
                                        <p:tav tm="0">
                                          <p:val>
                                            <p:strVal val="#ppt_w*.05"/>
                                          </p:val>
                                        </p:tav>
                                        <p:tav tm="100000">
                                          <p:val>
                                            <p:strVal val="#ppt_w"/>
                                          </p:val>
                                        </p:tav>
                                      </p:tavLst>
                                    </p:anim>
                                    <p:anim calcmode="lin" valueType="num">
                                      <p:cBhvr>
                                        <p:cTn id="40" dur="1000" fill="hold"/>
                                        <p:tgtEl>
                                          <p:spTgt spid="61"/>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61"/>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61"/>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61"/>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61"/>
                                        </p:tgtEl>
                                      </p:cBhvr>
                                    </p:animEffect>
                                  </p:childTnLst>
                                </p:cTn>
                              </p:par>
                              <p:par>
                                <p:cTn id="45" presetID="25" presetClass="entr" presetSubtype="0" fill="hold" nodeType="withEffect">
                                  <p:stCondLst>
                                    <p:cond delay="0"/>
                                  </p:stCondLst>
                                  <p:childTnLst>
                                    <p:set>
                                      <p:cBhvr>
                                        <p:cTn id="46" dur="1" fill="hold">
                                          <p:stCondLst>
                                            <p:cond delay="0"/>
                                          </p:stCondLst>
                                        </p:cTn>
                                        <p:tgtEl>
                                          <p:spTgt spid="62"/>
                                        </p:tgtEl>
                                        <p:attrNameLst>
                                          <p:attrName>style.visibility</p:attrName>
                                        </p:attrNameLst>
                                      </p:cBhvr>
                                      <p:to>
                                        <p:strVal val="visible"/>
                                      </p:to>
                                    </p:set>
                                    <p:anim calcmode="lin" valueType="num">
                                      <p:cBhvr>
                                        <p:cTn id="47" dur="500" decel="50000" fill="hold">
                                          <p:stCondLst>
                                            <p:cond delay="0"/>
                                          </p:stCondLst>
                                        </p:cTn>
                                        <p:tgtEl>
                                          <p:spTgt spid="62"/>
                                        </p:tgtEl>
                                        <p:attrNameLst>
                                          <p:attrName>style.rotation</p:attrName>
                                        </p:attrNameLst>
                                      </p:cBhvr>
                                      <p:tavLst>
                                        <p:tav tm="0">
                                          <p:val>
                                            <p:fltVal val="-90"/>
                                          </p:val>
                                        </p:tav>
                                        <p:tav tm="100000">
                                          <p:val>
                                            <p:fltVal val="0"/>
                                          </p:val>
                                        </p:tav>
                                      </p:tavLst>
                                    </p:anim>
                                    <p:anim calcmode="lin" valueType="num">
                                      <p:cBhvr>
                                        <p:cTn id="48" dur="500" decel="50000" fill="hold">
                                          <p:stCondLst>
                                            <p:cond delay="0"/>
                                          </p:stCondLst>
                                        </p:cTn>
                                        <p:tgtEl>
                                          <p:spTgt spid="62"/>
                                        </p:tgtEl>
                                        <p:attrNameLst>
                                          <p:attrName>ppt_w</p:attrName>
                                        </p:attrNameLst>
                                      </p:cBhvr>
                                      <p:tavLst>
                                        <p:tav tm="0">
                                          <p:val>
                                            <p:strVal val="#ppt_w"/>
                                          </p:val>
                                        </p:tav>
                                        <p:tav tm="100000">
                                          <p:val>
                                            <p:strVal val="#ppt_w*.05"/>
                                          </p:val>
                                        </p:tav>
                                      </p:tavLst>
                                    </p:anim>
                                    <p:anim calcmode="lin" valueType="num">
                                      <p:cBhvr>
                                        <p:cTn id="49" dur="500" accel="50000" fill="hold">
                                          <p:stCondLst>
                                            <p:cond delay="500"/>
                                          </p:stCondLst>
                                        </p:cTn>
                                        <p:tgtEl>
                                          <p:spTgt spid="62"/>
                                        </p:tgtEl>
                                        <p:attrNameLst>
                                          <p:attrName>ppt_w</p:attrName>
                                        </p:attrNameLst>
                                      </p:cBhvr>
                                      <p:tavLst>
                                        <p:tav tm="0">
                                          <p:val>
                                            <p:strVal val="#ppt_w*.05"/>
                                          </p:val>
                                        </p:tav>
                                        <p:tav tm="100000">
                                          <p:val>
                                            <p:strVal val="#ppt_w"/>
                                          </p:val>
                                        </p:tav>
                                      </p:tavLst>
                                    </p:anim>
                                    <p:anim calcmode="lin" valueType="num">
                                      <p:cBhvr>
                                        <p:cTn id="50" dur="1000" fill="hold"/>
                                        <p:tgtEl>
                                          <p:spTgt spid="62"/>
                                        </p:tgtEl>
                                        <p:attrNameLst>
                                          <p:attrName>ppt_h</p:attrName>
                                        </p:attrNameLst>
                                      </p:cBhvr>
                                      <p:tavLst>
                                        <p:tav tm="0">
                                          <p:val>
                                            <p:strVal val="#ppt_h"/>
                                          </p:val>
                                        </p:tav>
                                        <p:tav tm="100000">
                                          <p:val>
                                            <p:strVal val="#ppt_h"/>
                                          </p:val>
                                        </p:tav>
                                      </p:tavLst>
                                    </p:anim>
                                    <p:anim calcmode="lin" valueType="num">
                                      <p:cBhvr>
                                        <p:cTn id="51" dur="500" decel="50000" fill="hold">
                                          <p:stCondLst>
                                            <p:cond delay="0"/>
                                          </p:stCondLst>
                                        </p:cTn>
                                        <p:tgtEl>
                                          <p:spTgt spid="62"/>
                                        </p:tgtEl>
                                        <p:attrNameLst>
                                          <p:attrName>ppt_x</p:attrName>
                                        </p:attrNameLst>
                                      </p:cBhvr>
                                      <p:tavLst>
                                        <p:tav tm="0">
                                          <p:val>
                                            <p:strVal val="#ppt_x+.4"/>
                                          </p:val>
                                        </p:tav>
                                        <p:tav tm="100000">
                                          <p:val>
                                            <p:strVal val="#ppt_x"/>
                                          </p:val>
                                        </p:tav>
                                      </p:tavLst>
                                    </p:anim>
                                    <p:anim calcmode="lin" valueType="num">
                                      <p:cBhvr>
                                        <p:cTn id="52" dur="500" decel="50000" fill="hold">
                                          <p:stCondLst>
                                            <p:cond delay="0"/>
                                          </p:stCondLst>
                                        </p:cTn>
                                        <p:tgtEl>
                                          <p:spTgt spid="62"/>
                                        </p:tgtEl>
                                        <p:attrNameLst>
                                          <p:attrName>ppt_y</p:attrName>
                                        </p:attrNameLst>
                                      </p:cBhvr>
                                      <p:tavLst>
                                        <p:tav tm="0">
                                          <p:val>
                                            <p:strVal val="#ppt_y-.2"/>
                                          </p:val>
                                        </p:tav>
                                        <p:tav tm="100000">
                                          <p:val>
                                            <p:strVal val="#ppt_y+.1"/>
                                          </p:val>
                                        </p:tav>
                                      </p:tavLst>
                                    </p:anim>
                                    <p:anim calcmode="lin" valueType="num">
                                      <p:cBhvr>
                                        <p:cTn id="53" dur="500" accel="50000" fill="hold">
                                          <p:stCondLst>
                                            <p:cond delay="500"/>
                                          </p:stCondLst>
                                        </p:cTn>
                                        <p:tgtEl>
                                          <p:spTgt spid="62"/>
                                        </p:tgtEl>
                                        <p:attrNameLst>
                                          <p:attrName>ppt_y</p:attrName>
                                        </p:attrNameLst>
                                      </p:cBhvr>
                                      <p:tavLst>
                                        <p:tav tm="0">
                                          <p:val>
                                            <p:strVal val="#ppt_y+.1"/>
                                          </p:val>
                                        </p:tav>
                                        <p:tav tm="100000">
                                          <p:val>
                                            <p:strVal val="#ppt_y"/>
                                          </p:val>
                                        </p:tav>
                                      </p:tavLst>
                                    </p:anim>
                                    <p:animEffect transition="in" filter="fade">
                                      <p:cBhvr>
                                        <p:cTn id="54" dur="1000" decel="50000">
                                          <p:stCondLst>
                                            <p:cond delay="0"/>
                                          </p:stCondLst>
                                        </p:cTn>
                                        <p:tgtEl>
                                          <p:spTgt spid="62"/>
                                        </p:tgtEl>
                                      </p:cBhvr>
                                    </p:animEffect>
                                  </p:childTnLst>
                                </p:cTn>
                              </p:par>
                              <p:par>
                                <p:cTn id="55" presetID="25" presetClass="entr" presetSubtype="0" fill="hold" grpId="0" nodeType="withEffect">
                                  <p:stCondLst>
                                    <p:cond delay="0"/>
                                  </p:stCondLst>
                                  <p:childTnLst>
                                    <p:set>
                                      <p:cBhvr>
                                        <p:cTn id="56" dur="1" fill="hold">
                                          <p:stCondLst>
                                            <p:cond delay="0"/>
                                          </p:stCondLst>
                                        </p:cTn>
                                        <p:tgtEl>
                                          <p:spTgt spid="63"/>
                                        </p:tgtEl>
                                        <p:attrNameLst>
                                          <p:attrName>style.visibility</p:attrName>
                                        </p:attrNameLst>
                                      </p:cBhvr>
                                      <p:to>
                                        <p:strVal val="visible"/>
                                      </p:to>
                                    </p:set>
                                    <p:anim calcmode="lin" valueType="num">
                                      <p:cBhvr>
                                        <p:cTn id="57" dur="500" decel="50000" fill="hold">
                                          <p:stCondLst>
                                            <p:cond delay="0"/>
                                          </p:stCondLst>
                                        </p:cTn>
                                        <p:tgtEl>
                                          <p:spTgt spid="63"/>
                                        </p:tgtEl>
                                        <p:attrNameLst>
                                          <p:attrName>style.rotation</p:attrName>
                                        </p:attrNameLst>
                                      </p:cBhvr>
                                      <p:tavLst>
                                        <p:tav tm="0">
                                          <p:val>
                                            <p:fltVal val="-90"/>
                                          </p:val>
                                        </p:tav>
                                        <p:tav tm="100000">
                                          <p:val>
                                            <p:fltVal val="0"/>
                                          </p:val>
                                        </p:tav>
                                      </p:tavLst>
                                    </p:anim>
                                    <p:anim calcmode="lin" valueType="num">
                                      <p:cBhvr>
                                        <p:cTn id="58" dur="500" decel="50000" fill="hold">
                                          <p:stCondLst>
                                            <p:cond delay="0"/>
                                          </p:stCondLst>
                                        </p:cTn>
                                        <p:tgtEl>
                                          <p:spTgt spid="63"/>
                                        </p:tgtEl>
                                        <p:attrNameLst>
                                          <p:attrName>ppt_w</p:attrName>
                                        </p:attrNameLst>
                                      </p:cBhvr>
                                      <p:tavLst>
                                        <p:tav tm="0">
                                          <p:val>
                                            <p:strVal val="#ppt_w"/>
                                          </p:val>
                                        </p:tav>
                                        <p:tav tm="100000">
                                          <p:val>
                                            <p:strVal val="#ppt_w*.05"/>
                                          </p:val>
                                        </p:tav>
                                      </p:tavLst>
                                    </p:anim>
                                    <p:anim calcmode="lin" valueType="num">
                                      <p:cBhvr>
                                        <p:cTn id="59" dur="500" accel="50000" fill="hold">
                                          <p:stCondLst>
                                            <p:cond delay="500"/>
                                          </p:stCondLst>
                                        </p:cTn>
                                        <p:tgtEl>
                                          <p:spTgt spid="63"/>
                                        </p:tgtEl>
                                        <p:attrNameLst>
                                          <p:attrName>ppt_w</p:attrName>
                                        </p:attrNameLst>
                                      </p:cBhvr>
                                      <p:tavLst>
                                        <p:tav tm="0">
                                          <p:val>
                                            <p:strVal val="#ppt_w*.05"/>
                                          </p:val>
                                        </p:tav>
                                        <p:tav tm="100000">
                                          <p:val>
                                            <p:strVal val="#ppt_w"/>
                                          </p:val>
                                        </p:tav>
                                      </p:tavLst>
                                    </p:anim>
                                    <p:anim calcmode="lin" valueType="num">
                                      <p:cBhvr>
                                        <p:cTn id="60" dur="1000" fill="hold"/>
                                        <p:tgtEl>
                                          <p:spTgt spid="63"/>
                                        </p:tgtEl>
                                        <p:attrNameLst>
                                          <p:attrName>ppt_h</p:attrName>
                                        </p:attrNameLst>
                                      </p:cBhvr>
                                      <p:tavLst>
                                        <p:tav tm="0">
                                          <p:val>
                                            <p:strVal val="#ppt_h"/>
                                          </p:val>
                                        </p:tav>
                                        <p:tav tm="100000">
                                          <p:val>
                                            <p:strVal val="#ppt_h"/>
                                          </p:val>
                                        </p:tav>
                                      </p:tavLst>
                                    </p:anim>
                                    <p:anim calcmode="lin" valueType="num">
                                      <p:cBhvr>
                                        <p:cTn id="61" dur="500" decel="50000" fill="hold">
                                          <p:stCondLst>
                                            <p:cond delay="0"/>
                                          </p:stCondLst>
                                        </p:cTn>
                                        <p:tgtEl>
                                          <p:spTgt spid="63"/>
                                        </p:tgtEl>
                                        <p:attrNameLst>
                                          <p:attrName>ppt_x</p:attrName>
                                        </p:attrNameLst>
                                      </p:cBhvr>
                                      <p:tavLst>
                                        <p:tav tm="0">
                                          <p:val>
                                            <p:strVal val="#ppt_x+.4"/>
                                          </p:val>
                                        </p:tav>
                                        <p:tav tm="100000">
                                          <p:val>
                                            <p:strVal val="#ppt_x"/>
                                          </p:val>
                                        </p:tav>
                                      </p:tavLst>
                                    </p:anim>
                                    <p:anim calcmode="lin" valueType="num">
                                      <p:cBhvr>
                                        <p:cTn id="62" dur="500" decel="50000" fill="hold">
                                          <p:stCondLst>
                                            <p:cond delay="0"/>
                                          </p:stCondLst>
                                        </p:cTn>
                                        <p:tgtEl>
                                          <p:spTgt spid="63"/>
                                        </p:tgtEl>
                                        <p:attrNameLst>
                                          <p:attrName>ppt_y</p:attrName>
                                        </p:attrNameLst>
                                      </p:cBhvr>
                                      <p:tavLst>
                                        <p:tav tm="0">
                                          <p:val>
                                            <p:strVal val="#ppt_y-.2"/>
                                          </p:val>
                                        </p:tav>
                                        <p:tav tm="100000">
                                          <p:val>
                                            <p:strVal val="#ppt_y+.1"/>
                                          </p:val>
                                        </p:tav>
                                      </p:tavLst>
                                    </p:anim>
                                    <p:anim calcmode="lin" valueType="num">
                                      <p:cBhvr>
                                        <p:cTn id="63" dur="500" accel="50000" fill="hold">
                                          <p:stCondLst>
                                            <p:cond delay="500"/>
                                          </p:stCondLst>
                                        </p:cTn>
                                        <p:tgtEl>
                                          <p:spTgt spid="63"/>
                                        </p:tgtEl>
                                        <p:attrNameLst>
                                          <p:attrName>ppt_y</p:attrName>
                                        </p:attrNameLst>
                                      </p:cBhvr>
                                      <p:tavLst>
                                        <p:tav tm="0">
                                          <p:val>
                                            <p:strVal val="#ppt_y+.1"/>
                                          </p:val>
                                        </p:tav>
                                        <p:tav tm="100000">
                                          <p:val>
                                            <p:strVal val="#ppt_y"/>
                                          </p:val>
                                        </p:tav>
                                      </p:tavLst>
                                    </p:anim>
                                    <p:animEffect transition="in" filter="fade">
                                      <p:cBhvr>
                                        <p:cTn id="64" dur="1000" decel="50000">
                                          <p:stCondLst>
                                            <p:cond delay="0"/>
                                          </p:stCondLst>
                                        </p:cTn>
                                        <p:tgtEl>
                                          <p:spTgt spid="63"/>
                                        </p:tgtEl>
                                      </p:cBhvr>
                                    </p:animEffect>
                                  </p:childTnLst>
                                </p:cTn>
                              </p:par>
                              <p:par>
                                <p:cTn id="65" presetID="25" presetClass="entr" presetSubtype="0" fill="hold" grpId="0" nodeType="withEffect">
                                  <p:stCondLst>
                                    <p:cond delay="0"/>
                                  </p:stCondLst>
                                  <p:childTnLst>
                                    <p:set>
                                      <p:cBhvr>
                                        <p:cTn id="66" dur="1" fill="hold">
                                          <p:stCondLst>
                                            <p:cond delay="0"/>
                                          </p:stCondLst>
                                        </p:cTn>
                                        <p:tgtEl>
                                          <p:spTgt spid="64"/>
                                        </p:tgtEl>
                                        <p:attrNameLst>
                                          <p:attrName>style.visibility</p:attrName>
                                        </p:attrNameLst>
                                      </p:cBhvr>
                                      <p:to>
                                        <p:strVal val="visible"/>
                                      </p:to>
                                    </p:set>
                                    <p:anim calcmode="lin" valueType="num">
                                      <p:cBhvr>
                                        <p:cTn id="67" dur="500" decel="50000" fill="hold">
                                          <p:stCondLst>
                                            <p:cond delay="0"/>
                                          </p:stCondLst>
                                        </p:cTn>
                                        <p:tgtEl>
                                          <p:spTgt spid="64"/>
                                        </p:tgtEl>
                                        <p:attrNameLst>
                                          <p:attrName>style.rotation</p:attrName>
                                        </p:attrNameLst>
                                      </p:cBhvr>
                                      <p:tavLst>
                                        <p:tav tm="0">
                                          <p:val>
                                            <p:fltVal val="-90"/>
                                          </p:val>
                                        </p:tav>
                                        <p:tav tm="100000">
                                          <p:val>
                                            <p:fltVal val="0"/>
                                          </p:val>
                                        </p:tav>
                                      </p:tavLst>
                                    </p:anim>
                                    <p:anim calcmode="lin" valueType="num">
                                      <p:cBhvr>
                                        <p:cTn id="68" dur="500" decel="50000" fill="hold">
                                          <p:stCondLst>
                                            <p:cond delay="0"/>
                                          </p:stCondLst>
                                        </p:cTn>
                                        <p:tgtEl>
                                          <p:spTgt spid="64"/>
                                        </p:tgtEl>
                                        <p:attrNameLst>
                                          <p:attrName>ppt_w</p:attrName>
                                        </p:attrNameLst>
                                      </p:cBhvr>
                                      <p:tavLst>
                                        <p:tav tm="0">
                                          <p:val>
                                            <p:strVal val="#ppt_w"/>
                                          </p:val>
                                        </p:tav>
                                        <p:tav tm="100000">
                                          <p:val>
                                            <p:strVal val="#ppt_w*.05"/>
                                          </p:val>
                                        </p:tav>
                                      </p:tavLst>
                                    </p:anim>
                                    <p:anim calcmode="lin" valueType="num">
                                      <p:cBhvr>
                                        <p:cTn id="69" dur="500" accel="50000" fill="hold">
                                          <p:stCondLst>
                                            <p:cond delay="500"/>
                                          </p:stCondLst>
                                        </p:cTn>
                                        <p:tgtEl>
                                          <p:spTgt spid="64"/>
                                        </p:tgtEl>
                                        <p:attrNameLst>
                                          <p:attrName>ppt_w</p:attrName>
                                        </p:attrNameLst>
                                      </p:cBhvr>
                                      <p:tavLst>
                                        <p:tav tm="0">
                                          <p:val>
                                            <p:strVal val="#ppt_w*.05"/>
                                          </p:val>
                                        </p:tav>
                                        <p:tav tm="100000">
                                          <p:val>
                                            <p:strVal val="#ppt_w"/>
                                          </p:val>
                                        </p:tav>
                                      </p:tavLst>
                                    </p:anim>
                                    <p:anim calcmode="lin" valueType="num">
                                      <p:cBhvr>
                                        <p:cTn id="70" dur="1000" fill="hold"/>
                                        <p:tgtEl>
                                          <p:spTgt spid="64"/>
                                        </p:tgtEl>
                                        <p:attrNameLst>
                                          <p:attrName>ppt_h</p:attrName>
                                        </p:attrNameLst>
                                      </p:cBhvr>
                                      <p:tavLst>
                                        <p:tav tm="0">
                                          <p:val>
                                            <p:strVal val="#ppt_h"/>
                                          </p:val>
                                        </p:tav>
                                        <p:tav tm="100000">
                                          <p:val>
                                            <p:strVal val="#ppt_h"/>
                                          </p:val>
                                        </p:tav>
                                      </p:tavLst>
                                    </p:anim>
                                    <p:anim calcmode="lin" valueType="num">
                                      <p:cBhvr>
                                        <p:cTn id="71" dur="500" decel="50000" fill="hold">
                                          <p:stCondLst>
                                            <p:cond delay="0"/>
                                          </p:stCondLst>
                                        </p:cTn>
                                        <p:tgtEl>
                                          <p:spTgt spid="64"/>
                                        </p:tgtEl>
                                        <p:attrNameLst>
                                          <p:attrName>ppt_x</p:attrName>
                                        </p:attrNameLst>
                                      </p:cBhvr>
                                      <p:tavLst>
                                        <p:tav tm="0">
                                          <p:val>
                                            <p:strVal val="#ppt_x+.4"/>
                                          </p:val>
                                        </p:tav>
                                        <p:tav tm="100000">
                                          <p:val>
                                            <p:strVal val="#ppt_x"/>
                                          </p:val>
                                        </p:tav>
                                      </p:tavLst>
                                    </p:anim>
                                    <p:anim calcmode="lin" valueType="num">
                                      <p:cBhvr>
                                        <p:cTn id="72" dur="500" decel="50000" fill="hold">
                                          <p:stCondLst>
                                            <p:cond delay="0"/>
                                          </p:stCondLst>
                                        </p:cTn>
                                        <p:tgtEl>
                                          <p:spTgt spid="64"/>
                                        </p:tgtEl>
                                        <p:attrNameLst>
                                          <p:attrName>ppt_y</p:attrName>
                                        </p:attrNameLst>
                                      </p:cBhvr>
                                      <p:tavLst>
                                        <p:tav tm="0">
                                          <p:val>
                                            <p:strVal val="#ppt_y-.2"/>
                                          </p:val>
                                        </p:tav>
                                        <p:tav tm="100000">
                                          <p:val>
                                            <p:strVal val="#ppt_y+.1"/>
                                          </p:val>
                                        </p:tav>
                                      </p:tavLst>
                                    </p:anim>
                                    <p:anim calcmode="lin" valueType="num">
                                      <p:cBhvr>
                                        <p:cTn id="73" dur="500" accel="50000" fill="hold">
                                          <p:stCondLst>
                                            <p:cond delay="500"/>
                                          </p:stCondLst>
                                        </p:cTn>
                                        <p:tgtEl>
                                          <p:spTgt spid="64"/>
                                        </p:tgtEl>
                                        <p:attrNameLst>
                                          <p:attrName>ppt_y</p:attrName>
                                        </p:attrNameLst>
                                      </p:cBhvr>
                                      <p:tavLst>
                                        <p:tav tm="0">
                                          <p:val>
                                            <p:strVal val="#ppt_y+.1"/>
                                          </p:val>
                                        </p:tav>
                                        <p:tav tm="100000">
                                          <p:val>
                                            <p:strVal val="#ppt_y"/>
                                          </p:val>
                                        </p:tav>
                                      </p:tavLst>
                                    </p:anim>
                                    <p:animEffect transition="in" filter="fade">
                                      <p:cBhvr>
                                        <p:cTn id="74" dur="1000" decel="50000">
                                          <p:stCondLst>
                                            <p:cond delay="0"/>
                                          </p:stCondLst>
                                        </p:cTn>
                                        <p:tgtEl>
                                          <p:spTgt spid="64"/>
                                        </p:tgtEl>
                                      </p:cBhvr>
                                    </p:animEffect>
                                  </p:childTnLst>
                                </p:cTn>
                              </p:par>
                              <p:par>
                                <p:cTn id="75" presetID="25" presetClass="entr" presetSubtype="0" fill="hold" grpId="0" nodeType="withEffect">
                                  <p:stCondLst>
                                    <p:cond delay="0"/>
                                  </p:stCondLst>
                                  <p:childTnLst>
                                    <p:set>
                                      <p:cBhvr>
                                        <p:cTn id="76" dur="1" fill="hold">
                                          <p:stCondLst>
                                            <p:cond delay="0"/>
                                          </p:stCondLst>
                                        </p:cTn>
                                        <p:tgtEl>
                                          <p:spTgt spid="65"/>
                                        </p:tgtEl>
                                        <p:attrNameLst>
                                          <p:attrName>style.visibility</p:attrName>
                                        </p:attrNameLst>
                                      </p:cBhvr>
                                      <p:to>
                                        <p:strVal val="visible"/>
                                      </p:to>
                                    </p:set>
                                    <p:anim calcmode="lin" valueType="num">
                                      <p:cBhvr>
                                        <p:cTn id="77" dur="500" decel="50000" fill="hold">
                                          <p:stCondLst>
                                            <p:cond delay="0"/>
                                          </p:stCondLst>
                                        </p:cTn>
                                        <p:tgtEl>
                                          <p:spTgt spid="65"/>
                                        </p:tgtEl>
                                        <p:attrNameLst>
                                          <p:attrName>style.rotation</p:attrName>
                                        </p:attrNameLst>
                                      </p:cBhvr>
                                      <p:tavLst>
                                        <p:tav tm="0">
                                          <p:val>
                                            <p:fltVal val="-90"/>
                                          </p:val>
                                        </p:tav>
                                        <p:tav tm="100000">
                                          <p:val>
                                            <p:fltVal val="0"/>
                                          </p:val>
                                        </p:tav>
                                      </p:tavLst>
                                    </p:anim>
                                    <p:anim calcmode="lin" valueType="num">
                                      <p:cBhvr>
                                        <p:cTn id="78" dur="500" decel="50000" fill="hold">
                                          <p:stCondLst>
                                            <p:cond delay="0"/>
                                          </p:stCondLst>
                                        </p:cTn>
                                        <p:tgtEl>
                                          <p:spTgt spid="65"/>
                                        </p:tgtEl>
                                        <p:attrNameLst>
                                          <p:attrName>ppt_w</p:attrName>
                                        </p:attrNameLst>
                                      </p:cBhvr>
                                      <p:tavLst>
                                        <p:tav tm="0">
                                          <p:val>
                                            <p:strVal val="#ppt_w"/>
                                          </p:val>
                                        </p:tav>
                                        <p:tav tm="100000">
                                          <p:val>
                                            <p:strVal val="#ppt_w*.05"/>
                                          </p:val>
                                        </p:tav>
                                      </p:tavLst>
                                    </p:anim>
                                    <p:anim calcmode="lin" valueType="num">
                                      <p:cBhvr>
                                        <p:cTn id="79" dur="500" accel="50000" fill="hold">
                                          <p:stCondLst>
                                            <p:cond delay="500"/>
                                          </p:stCondLst>
                                        </p:cTn>
                                        <p:tgtEl>
                                          <p:spTgt spid="65"/>
                                        </p:tgtEl>
                                        <p:attrNameLst>
                                          <p:attrName>ppt_w</p:attrName>
                                        </p:attrNameLst>
                                      </p:cBhvr>
                                      <p:tavLst>
                                        <p:tav tm="0">
                                          <p:val>
                                            <p:strVal val="#ppt_w*.05"/>
                                          </p:val>
                                        </p:tav>
                                        <p:tav tm="100000">
                                          <p:val>
                                            <p:strVal val="#ppt_w"/>
                                          </p:val>
                                        </p:tav>
                                      </p:tavLst>
                                    </p:anim>
                                    <p:anim calcmode="lin" valueType="num">
                                      <p:cBhvr>
                                        <p:cTn id="80" dur="1000" fill="hold"/>
                                        <p:tgtEl>
                                          <p:spTgt spid="65"/>
                                        </p:tgtEl>
                                        <p:attrNameLst>
                                          <p:attrName>ppt_h</p:attrName>
                                        </p:attrNameLst>
                                      </p:cBhvr>
                                      <p:tavLst>
                                        <p:tav tm="0">
                                          <p:val>
                                            <p:strVal val="#ppt_h"/>
                                          </p:val>
                                        </p:tav>
                                        <p:tav tm="100000">
                                          <p:val>
                                            <p:strVal val="#ppt_h"/>
                                          </p:val>
                                        </p:tav>
                                      </p:tavLst>
                                    </p:anim>
                                    <p:anim calcmode="lin" valueType="num">
                                      <p:cBhvr>
                                        <p:cTn id="81" dur="500" decel="50000" fill="hold">
                                          <p:stCondLst>
                                            <p:cond delay="0"/>
                                          </p:stCondLst>
                                        </p:cTn>
                                        <p:tgtEl>
                                          <p:spTgt spid="65"/>
                                        </p:tgtEl>
                                        <p:attrNameLst>
                                          <p:attrName>ppt_x</p:attrName>
                                        </p:attrNameLst>
                                      </p:cBhvr>
                                      <p:tavLst>
                                        <p:tav tm="0">
                                          <p:val>
                                            <p:strVal val="#ppt_x+.4"/>
                                          </p:val>
                                        </p:tav>
                                        <p:tav tm="100000">
                                          <p:val>
                                            <p:strVal val="#ppt_x"/>
                                          </p:val>
                                        </p:tav>
                                      </p:tavLst>
                                    </p:anim>
                                    <p:anim calcmode="lin" valueType="num">
                                      <p:cBhvr>
                                        <p:cTn id="82" dur="500" decel="50000" fill="hold">
                                          <p:stCondLst>
                                            <p:cond delay="0"/>
                                          </p:stCondLst>
                                        </p:cTn>
                                        <p:tgtEl>
                                          <p:spTgt spid="65"/>
                                        </p:tgtEl>
                                        <p:attrNameLst>
                                          <p:attrName>ppt_y</p:attrName>
                                        </p:attrNameLst>
                                      </p:cBhvr>
                                      <p:tavLst>
                                        <p:tav tm="0">
                                          <p:val>
                                            <p:strVal val="#ppt_y-.2"/>
                                          </p:val>
                                        </p:tav>
                                        <p:tav tm="100000">
                                          <p:val>
                                            <p:strVal val="#ppt_y+.1"/>
                                          </p:val>
                                        </p:tav>
                                      </p:tavLst>
                                    </p:anim>
                                    <p:anim calcmode="lin" valueType="num">
                                      <p:cBhvr>
                                        <p:cTn id="83" dur="500" accel="50000" fill="hold">
                                          <p:stCondLst>
                                            <p:cond delay="500"/>
                                          </p:stCondLst>
                                        </p:cTn>
                                        <p:tgtEl>
                                          <p:spTgt spid="65"/>
                                        </p:tgtEl>
                                        <p:attrNameLst>
                                          <p:attrName>ppt_y</p:attrName>
                                        </p:attrNameLst>
                                      </p:cBhvr>
                                      <p:tavLst>
                                        <p:tav tm="0">
                                          <p:val>
                                            <p:strVal val="#ppt_y+.1"/>
                                          </p:val>
                                        </p:tav>
                                        <p:tav tm="100000">
                                          <p:val>
                                            <p:strVal val="#ppt_y"/>
                                          </p:val>
                                        </p:tav>
                                      </p:tavLst>
                                    </p:anim>
                                    <p:animEffect transition="in" filter="fade">
                                      <p:cBhvr>
                                        <p:cTn id="84" dur="1000" decel="50000">
                                          <p:stCondLst>
                                            <p:cond delay="0"/>
                                          </p:stCondLst>
                                        </p:cTn>
                                        <p:tgtEl>
                                          <p:spTgt spid="65"/>
                                        </p:tgtEl>
                                      </p:cBhvr>
                                    </p:animEffect>
                                  </p:childTnLst>
                                </p:cTn>
                              </p:par>
                              <p:par>
                                <p:cTn id="85" presetID="25" presetClass="entr" presetSubtype="0" fill="hold" grpId="0" nodeType="withEffect">
                                  <p:stCondLst>
                                    <p:cond delay="0"/>
                                  </p:stCondLst>
                                  <p:childTnLst>
                                    <p:set>
                                      <p:cBhvr>
                                        <p:cTn id="86" dur="1" fill="hold">
                                          <p:stCondLst>
                                            <p:cond delay="0"/>
                                          </p:stCondLst>
                                        </p:cTn>
                                        <p:tgtEl>
                                          <p:spTgt spid="66"/>
                                        </p:tgtEl>
                                        <p:attrNameLst>
                                          <p:attrName>style.visibility</p:attrName>
                                        </p:attrNameLst>
                                      </p:cBhvr>
                                      <p:to>
                                        <p:strVal val="visible"/>
                                      </p:to>
                                    </p:set>
                                    <p:anim calcmode="lin" valueType="num">
                                      <p:cBhvr>
                                        <p:cTn id="87" dur="500" decel="50000" fill="hold">
                                          <p:stCondLst>
                                            <p:cond delay="0"/>
                                          </p:stCondLst>
                                        </p:cTn>
                                        <p:tgtEl>
                                          <p:spTgt spid="66"/>
                                        </p:tgtEl>
                                        <p:attrNameLst>
                                          <p:attrName>style.rotation</p:attrName>
                                        </p:attrNameLst>
                                      </p:cBhvr>
                                      <p:tavLst>
                                        <p:tav tm="0">
                                          <p:val>
                                            <p:fltVal val="-90"/>
                                          </p:val>
                                        </p:tav>
                                        <p:tav tm="100000">
                                          <p:val>
                                            <p:fltVal val="0"/>
                                          </p:val>
                                        </p:tav>
                                      </p:tavLst>
                                    </p:anim>
                                    <p:anim calcmode="lin" valueType="num">
                                      <p:cBhvr>
                                        <p:cTn id="88" dur="500" decel="50000" fill="hold">
                                          <p:stCondLst>
                                            <p:cond delay="0"/>
                                          </p:stCondLst>
                                        </p:cTn>
                                        <p:tgtEl>
                                          <p:spTgt spid="66"/>
                                        </p:tgtEl>
                                        <p:attrNameLst>
                                          <p:attrName>ppt_w</p:attrName>
                                        </p:attrNameLst>
                                      </p:cBhvr>
                                      <p:tavLst>
                                        <p:tav tm="0">
                                          <p:val>
                                            <p:strVal val="#ppt_w"/>
                                          </p:val>
                                        </p:tav>
                                        <p:tav tm="100000">
                                          <p:val>
                                            <p:strVal val="#ppt_w*.05"/>
                                          </p:val>
                                        </p:tav>
                                      </p:tavLst>
                                    </p:anim>
                                    <p:anim calcmode="lin" valueType="num">
                                      <p:cBhvr>
                                        <p:cTn id="89" dur="500" accel="50000" fill="hold">
                                          <p:stCondLst>
                                            <p:cond delay="500"/>
                                          </p:stCondLst>
                                        </p:cTn>
                                        <p:tgtEl>
                                          <p:spTgt spid="66"/>
                                        </p:tgtEl>
                                        <p:attrNameLst>
                                          <p:attrName>ppt_w</p:attrName>
                                        </p:attrNameLst>
                                      </p:cBhvr>
                                      <p:tavLst>
                                        <p:tav tm="0">
                                          <p:val>
                                            <p:strVal val="#ppt_w*.05"/>
                                          </p:val>
                                        </p:tav>
                                        <p:tav tm="100000">
                                          <p:val>
                                            <p:strVal val="#ppt_w"/>
                                          </p:val>
                                        </p:tav>
                                      </p:tavLst>
                                    </p:anim>
                                    <p:anim calcmode="lin" valueType="num">
                                      <p:cBhvr>
                                        <p:cTn id="90" dur="1000" fill="hold"/>
                                        <p:tgtEl>
                                          <p:spTgt spid="66"/>
                                        </p:tgtEl>
                                        <p:attrNameLst>
                                          <p:attrName>ppt_h</p:attrName>
                                        </p:attrNameLst>
                                      </p:cBhvr>
                                      <p:tavLst>
                                        <p:tav tm="0">
                                          <p:val>
                                            <p:strVal val="#ppt_h"/>
                                          </p:val>
                                        </p:tav>
                                        <p:tav tm="100000">
                                          <p:val>
                                            <p:strVal val="#ppt_h"/>
                                          </p:val>
                                        </p:tav>
                                      </p:tavLst>
                                    </p:anim>
                                    <p:anim calcmode="lin" valueType="num">
                                      <p:cBhvr>
                                        <p:cTn id="91" dur="500" decel="50000" fill="hold">
                                          <p:stCondLst>
                                            <p:cond delay="0"/>
                                          </p:stCondLst>
                                        </p:cTn>
                                        <p:tgtEl>
                                          <p:spTgt spid="66"/>
                                        </p:tgtEl>
                                        <p:attrNameLst>
                                          <p:attrName>ppt_x</p:attrName>
                                        </p:attrNameLst>
                                      </p:cBhvr>
                                      <p:tavLst>
                                        <p:tav tm="0">
                                          <p:val>
                                            <p:strVal val="#ppt_x+.4"/>
                                          </p:val>
                                        </p:tav>
                                        <p:tav tm="100000">
                                          <p:val>
                                            <p:strVal val="#ppt_x"/>
                                          </p:val>
                                        </p:tav>
                                      </p:tavLst>
                                    </p:anim>
                                    <p:anim calcmode="lin" valueType="num">
                                      <p:cBhvr>
                                        <p:cTn id="92" dur="500" decel="50000" fill="hold">
                                          <p:stCondLst>
                                            <p:cond delay="0"/>
                                          </p:stCondLst>
                                        </p:cTn>
                                        <p:tgtEl>
                                          <p:spTgt spid="66"/>
                                        </p:tgtEl>
                                        <p:attrNameLst>
                                          <p:attrName>ppt_y</p:attrName>
                                        </p:attrNameLst>
                                      </p:cBhvr>
                                      <p:tavLst>
                                        <p:tav tm="0">
                                          <p:val>
                                            <p:strVal val="#ppt_y-.2"/>
                                          </p:val>
                                        </p:tav>
                                        <p:tav tm="100000">
                                          <p:val>
                                            <p:strVal val="#ppt_y+.1"/>
                                          </p:val>
                                        </p:tav>
                                      </p:tavLst>
                                    </p:anim>
                                    <p:anim calcmode="lin" valueType="num">
                                      <p:cBhvr>
                                        <p:cTn id="93" dur="500" accel="50000" fill="hold">
                                          <p:stCondLst>
                                            <p:cond delay="500"/>
                                          </p:stCondLst>
                                        </p:cTn>
                                        <p:tgtEl>
                                          <p:spTgt spid="66"/>
                                        </p:tgtEl>
                                        <p:attrNameLst>
                                          <p:attrName>ppt_y</p:attrName>
                                        </p:attrNameLst>
                                      </p:cBhvr>
                                      <p:tavLst>
                                        <p:tav tm="0">
                                          <p:val>
                                            <p:strVal val="#ppt_y+.1"/>
                                          </p:val>
                                        </p:tav>
                                        <p:tav tm="100000">
                                          <p:val>
                                            <p:strVal val="#ppt_y"/>
                                          </p:val>
                                        </p:tav>
                                      </p:tavLst>
                                    </p:anim>
                                    <p:animEffect transition="in" filter="fade">
                                      <p:cBhvr>
                                        <p:cTn id="94" dur="1000" decel="50000">
                                          <p:stCondLst>
                                            <p:cond delay="0"/>
                                          </p:stCondLst>
                                        </p:cTn>
                                        <p:tgtEl>
                                          <p:spTgt spid="66"/>
                                        </p:tgtEl>
                                      </p:cBhvr>
                                    </p:animEffect>
                                  </p:childTnLst>
                                </p:cTn>
                              </p:par>
                              <p:par>
                                <p:cTn id="95" presetID="25" presetClass="entr" presetSubtype="0" fill="hold" grpId="0" nodeType="withEffect">
                                  <p:stCondLst>
                                    <p:cond delay="0"/>
                                  </p:stCondLst>
                                  <p:childTnLst>
                                    <p:set>
                                      <p:cBhvr>
                                        <p:cTn id="96" dur="1" fill="hold">
                                          <p:stCondLst>
                                            <p:cond delay="0"/>
                                          </p:stCondLst>
                                        </p:cTn>
                                        <p:tgtEl>
                                          <p:spTgt spid="67"/>
                                        </p:tgtEl>
                                        <p:attrNameLst>
                                          <p:attrName>style.visibility</p:attrName>
                                        </p:attrNameLst>
                                      </p:cBhvr>
                                      <p:to>
                                        <p:strVal val="visible"/>
                                      </p:to>
                                    </p:set>
                                    <p:anim calcmode="lin" valueType="num">
                                      <p:cBhvr>
                                        <p:cTn id="97" dur="500" decel="50000" fill="hold">
                                          <p:stCondLst>
                                            <p:cond delay="0"/>
                                          </p:stCondLst>
                                        </p:cTn>
                                        <p:tgtEl>
                                          <p:spTgt spid="67"/>
                                        </p:tgtEl>
                                        <p:attrNameLst>
                                          <p:attrName>style.rotation</p:attrName>
                                        </p:attrNameLst>
                                      </p:cBhvr>
                                      <p:tavLst>
                                        <p:tav tm="0">
                                          <p:val>
                                            <p:fltVal val="-90"/>
                                          </p:val>
                                        </p:tav>
                                        <p:tav tm="100000">
                                          <p:val>
                                            <p:fltVal val="0"/>
                                          </p:val>
                                        </p:tav>
                                      </p:tavLst>
                                    </p:anim>
                                    <p:anim calcmode="lin" valueType="num">
                                      <p:cBhvr>
                                        <p:cTn id="98" dur="500" decel="50000" fill="hold">
                                          <p:stCondLst>
                                            <p:cond delay="0"/>
                                          </p:stCondLst>
                                        </p:cTn>
                                        <p:tgtEl>
                                          <p:spTgt spid="67"/>
                                        </p:tgtEl>
                                        <p:attrNameLst>
                                          <p:attrName>ppt_w</p:attrName>
                                        </p:attrNameLst>
                                      </p:cBhvr>
                                      <p:tavLst>
                                        <p:tav tm="0">
                                          <p:val>
                                            <p:strVal val="#ppt_w"/>
                                          </p:val>
                                        </p:tav>
                                        <p:tav tm="100000">
                                          <p:val>
                                            <p:strVal val="#ppt_w*.05"/>
                                          </p:val>
                                        </p:tav>
                                      </p:tavLst>
                                    </p:anim>
                                    <p:anim calcmode="lin" valueType="num">
                                      <p:cBhvr>
                                        <p:cTn id="99" dur="500" accel="50000" fill="hold">
                                          <p:stCondLst>
                                            <p:cond delay="500"/>
                                          </p:stCondLst>
                                        </p:cTn>
                                        <p:tgtEl>
                                          <p:spTgt spid="67"/>
                                        </p:tgtEl>
                                        <p:attrNameLst>
                                          <p:attrName>ppt_w</p:attrName>
                                        </p:attrNameLst>
                                      </p:cBhvr>
                                      <p:tavLst>
                                        <p:tav tm="0">
                                          <p:val>
                                            <p:strVal val="#ppt_w*.05"/>
                                          </p:val>
                                        </p:tav>
                                        <p:tav tm="100000">
                                          <p:val>
                                            <p:strVal val="#ppt_w"/>
                                          </p:val>
                                        </p:tav>
                                      </p:tavLst>
                                    </p:anim>
                                    <p:anim calcmode="lin" valueType="num">
                                      <p:cBhvr>
                                        <p:cTn id="100" dur="1000" fill="hold"/>
                                        <p:tgtEl>
                                          <p:spTgt spid="67"/>
                                        </p:tgtEl>
                                        <p:attrNameLst>
                                          <p:attrName>ppt_h</p:attrName>
                                        </p:attrNameLst>
                                      </p:cBhvr>
                                      <p:tavLst>
                                        <p:tav tm="0">
                                          <p:val>
                                            <p:strVal val="#ppt_h"/>
                                          </p:val>
                                        </p:tav>
                                        <p:tav tm="100000">
                                          <p:val>
                                            <p:strVal val="#ppt_h"/>
                                          </p:val>
                                        </p:tav>
                                      </p:tavLst>
                                    </p:anim>
                                    <p:anim calcmode="lin" valueType="num">
                                      <p:cBhvr>
                                        <p:cTn id="101" dur="500" decel="50000" fill="hold">
                                          <p:stCondLst>
                                            <p:cond delay="0"/>
                                          </p:stCondLst>
                                        </p:cTn>
                                        <p:tgtEl>
                                          <p:spTgt spid="67"/>
                                        </p:tgtEl>
                                        <p:attrNameLst>
                                          <p:attrName>ppt_x</p:attrName>
                                        </p:attrNameLst>
                                      </p:cBhvr>
                                      <p:tavLst>
                                        <p:tav tm="0">
                                          <p:val>
                                            <p:strVal val="#ppt_x+.4"/>
                                          </p:val>
                                        </p:tav>
                                        <p:tav tm="100000">
                                          <p:val>
                                            <p:strVal val="#ppt_x"/>
                                          </p:val>
                                        </p:tav>
                                      </p:tavLst>
                                    </p:anim>
                                    <p:anim calcmode="lin" valueType="num">
                                      <p:cBhvr>
                                        <p:cTn id="102" dur="500" decel="50000" fill="hold">
                                          <p:stCondLst>
                                            <p:cond delay="0"/>
                                          </p:stCondLst>
                                        </p:cTn>
                                        <p:tgtEl>
                                          <p:spTgt spid="67"/>
                                        </p:tgtEl>
                                        <p:attrNameLst>
                                          <p:attrName>ppt_y</p:attrName>
                                        </p:attrNameLst>
                                      </p:cBhvr>
                                      <p:tavLst>
                                        <p:tav tm="0">
                                          <p:val>
                                            <p:strVal val="#ppt_y-.2"/>
                                          </p:val>
                                        </p:tav>
                                        <p:tav tm="100000">
                                          <p:val>
                                            <p:strVal val="#ppt_y+.1"/>
                                          </p:val>
                                        </p:tav>
                                      </p:tavLst>
                                    </p:anim>
                                    <p:anim calcmode="lin" valueType="num">
                                      <p:cBhvr>
                                        <p:cTn id="103" dur="500" accel="50000" fill="hold">
                                          <p:stCondLst>
                                            <p:cond delay="500"/>
                                          </p:stCondLst>
                                        </p:cTn>
                                        <p:tgtEl>
                                          <p:spTgt spid="67"/>
                                        </p:tgtEl>
                                        <p:attrNameLst>
                                          <p:attrName>ppt_y</p:attrName>
                                        </p:attrNameLst>
                                      </p:cBhvr>
                                      <p:tavLst>
                                        <p:tav tm="0">
                                          <p:val>
                                            <p:strVal val="#ppt_y+.1"/>
                                          </p:val>
                                        </p:tav>
                                        <p:tav tm="100000">
                                          <p:val>
                                            <p:strVal val="#ppt_y"/>
                                          </p:val>
                                        </p:tav>
                                      </p:tavLst>
                                    </p:anim>
                                    <p:animEffect transition="in" filter="fade">
                                      <p:cBhvr>
                                        <p:cTn id="104" dur="1000" decel="50000">
                                          <p:stCondLst>
                                            <p:cond delay="0"/>
                                          </p:stCondLst>
                                        </p:cTn>
                                        <p:tgtEl>
                                          <p:spTgt spid="67"/>
                                        </p:tgtEl>
                                      </p:cBhvr>
                                    </p:animEffect>
                                  </p:childTnLst>
                                </p:cTn>
                              </p:par>
                              <p:par>
                                <p:cTn id="105" presetID="25" presetClass="entr" presetSubtype="0" fill="hold" grpId="0" nodeType="withEffect">
                                  <p:stCondLst>
                                    <p:cond delay="0"/>
                                  </p:stCondLst>
                                  <p:childTnLst>
                                    <p:set>
                                      <p:cBhvr>
                                        <p:cTn id="106" dur="1" fill="hold">
                                          <p:stCondLst>
                                            <p:cond delay="0"/>
                                          </p:stCondLst>
                                        </p:cTn>
                                        <p:tgtEl>
                                          <p:spTgt spid="68"/>
                                        </p:tgtEl>
                                        <p:attrNameLst>
                                          <p:attrName>style.visibility</p:attrName>
                                        </p:attrNameLst>
                                      </p:cBhvr>
                                      <p:to>
                                        <p:strVal val="visible"/>
                                      </p:to>
                                    </p:set>
                                    <p:anim calcmode="lin" valueType="num">
                                      <p:cBhvr>
                                        <p:cTn id="107" dur="500" decel="50000" fill="hold">
                                          <p:stCondLst>
                                            <p:cond delay="0"/>
                                          </p:stCondLst>
                                        </p:cTn>
                                        <p:tgtEl>
                                          <p:spTgt spid="68"/>
                                        </p:tgtEl>
                                        <p:attrNameLst>
                                          <p:attrName>style.rotation</p:attrName>
                                        </p:attrNameLst>
                                      </p:cBhvr>
                                      <p:tavLst>
                                        <p:tav tm="0">
                                          <p:val>
                                            <p:fltVal val="-90"/>
                                          </p:val>
                                        </p:tav>
                                        <p:tav tm="100000">
                                          <p:val>
                                            <p:fltVal val="0"/>
                                          </p:val>
                                        </p:tav>
                                      </p:tavLst>
                                    </p:anim>
                                    <p:anim calcmode="lin" valueType="num">
                                      <p:cBhvr>
                                        <p:cTn id="108" dur="500" decel="50000" fill="hold">
                                          <p:stCondLst>
                                            <p:cond delay="0"/>
                                          </p:stCondLst>
                                        </p:cTn>
                                        <p:tgtEl>
                                          <p:spTgt spid="68"/>
                                        </p:tgtEl>
                                        <p:attrNameLst>
                                          <p:attrName>ppt_w</p:attrName>
                                        </p:attrNameLst>
                                      </p:cBhvr>
                                      <p:tavLst>
                                        <p:tav tm="0">
                                          <p:val>
                                            <p:strVal val="#ppt_w"/>
                                          </p:val>
                                        </p:tav>
                                        <p:tav tm="100000">
                                          <p:val>
                                            <p:strVal val="#ppt_w*.05"/>
                                          </p:val>
                                        </p:tav>
                                      </p:tavLst>
                                    </p:anim>
                                    <p:anim calcmode="lin" valueType="num">
                                      <p:cBhvr>
                                        <p:cTn id="109" dur="500" accel="50000" fill="hold">
                                          <p:stCondLst>
                                            <p:cond delay="500"/>
                                          </p:stCondLst>
                                        </p:cTn>
                                        <p:tgtEl>
                                          <p:spTgt spid="68"/>
                                        </p:tgtEl>
                                        <p:attrNameLst>
                                          <p:attrName>ppt_w</p:attrName>
                                        </p:attrNameLst>
                                      </p:cBhvr>
                                      <p:tavLst>
                                        <p:tav tm="0">
                                          <p:val>
                                            <p:strVal val="#ppt_w*.05"/>
                                          </p:val>
                                        </p:tav>
                                        <p:tav tm="100000">
                                          <p:val>
                                            <p:strVal val="#ppt_w"/>
                                          </p:val>
                                        </p:tav>
                                      </p:tavLst>
                                    </p:anim>
                                    <p:anim calcmode="lin" valueType="num">
                                      <p:cBhvr>
                                        <p:cTn id="110" dur="1000" fill="hold"/>
                                        <p:tgtEl>
                                          <p:spTgt spid="68"/>
                                        </p:tgtEl>
                                        <p:attrNameLst>
                                          <p:attrName>ppt_h</p:attrName>
                                        </p:attrNameLst>
                                      </p:cBhvr>
                                      <p:tavLst>
                                        <p:tav tm="0">
                                          <p:val>
                                            <p:strVal val="#ppt_h"/>
                                          </p:val>
                                        </p:tav>
                                        <p:tav tm="100000">
                                          <p:val>
                                            <p:strVal val="#ppt_h"/>
                                          </p:val>
                                        </p:tav>
                                      </p:tavLst>
                                    </p:anim>
                                    <p:anim calcmode="lin" valueType="num">
                                      <p:cBhvr>
                                        <p:cTn id="111" dur="500" decel="50000" fill="hold">
                                          <p:stCondLst>
                                            <p:cond delay="0"/>
                                          </p:stCondLst>
                                        </p:cTn>
                                        <p:tgtEl>
                                          <p:spTgt spid="68"/>
                                        </p:tgtEl>
                                        <p:attrNameLst>
                                          <p:attrName>ppt_x</p:attrName>
                                        </p:attrNameLst>
                                      </p:cBhvr>
                                      <p:tavLst>
                                        <p:tav tm="0">
                                          <p:val>
                                            <p:strVal val="#ppt_x+.4"/>
                                          </p:val>
                                        </p:tav>
                                        <p:tav tm="100000">
                                          <p:val>
                                            <p:strVal val="#ppt_x"/>
                                          </p:val>
                                        </p:tav>
                                      </p:tavLst>
                                    </p:anim>
                                    <p:anim calcmode="lin" valueType="num">
                                      <p:cBhvr>
                                        <p:cTn id="112" dur="500" decel="50000" fill="hold">
                                          <p:stCondLst>
                                            <p:cond delay="0"/>
                                          </p:stCondLst>
                                        </p:cTn>
                                        <p:tgtEl>
                                          <p:spTgt spid="68"/>
                                        </p:tgtEl>
                                        <p:attrNameLst>
                                          <p:attrName>ppt_y</p:attrName>
                                        </p:attrNameLst>
                                      </p:cBhvr>
                                      <p:tavLst>
                                        <p:tav tm="0">
                                          <p:val>
                                            <p:strVal val="#ppt_y-.2"/>
                                          </p:val>
                                        </p:tav>
                                        <p:tav tm="100000">
                                          <p:val>
                                            <p:strVal val="#ppt_y+.1"/>
                                          </p:val>
                                        </p:tav>
                                      </p:tavLst>
                                    </p:anim>
                                    <p:anim calcmode="lin" valueType="num">
                                      <p:cBhvr>
                                        <p:cTn id="113" dur="500" accel="50000" fill="hold">
                                          <p:stCondLst>
                                            <p:cond delay="500"/>
                                          </p:stCondLst>
                                        </p:cTn>
                                        <p:tgtEl>
                                          <p:spTgt spid="68"/>
                                        </p:tgtEl>
                                        <p:attrNameLst>
                                          <p:attrName>ppt_y</p:attrName>
                                        </p:attrNameLst>
                                      </p:cBhvr>
                                      <p:tavLst>
                                        <p:tav tm="0">
                                          <p:val>
                                            <p:strVal val="#ppt_y+.1"/>
                                          </p:val>
                                        </p:tav>
                                        <p:tav tm="100000">
                                          <p:val>
                                            <p:strVal val="#ppt_y"/>
                                          </p:val>
                                        </p:tav>
                                      </p:tavLst>
                                    </p:anim>
                                    <p:animEffect transition="in" filter="fade">
                                      <p:cBhvr>
                                        <p:cTn id="114" dur="1000" decel="50000">
                                          <p:stCondLst>
                                            <p:cond delay="0"/>
                                          </p:stCondLst>
                                        </p:cTn>
                                        <p:tgtEl>
                                          <p:spTgt spid="68"/>
                                        </p:tgtEl>
                                      </p:cBhvr>
                                    </p:animEffect>
                                  </p:childTnLst>
                                </p:cTn>
                              </p:par>
                              <p:par>
                                <p:cTn id="115" presetID="25" presetClass="entr" presetSubtype="0" fill="hold" grpId="0" nodeType="withEffect">
                                  <p:stCondLst>
                                    <p:cond delay="0"/>
                                  </p:stCondLst>
                                  <p:childTnLst>
                                    <p:set>
                                      <p:cBhvr>
                                        <p:cTn id="116" dur="1" fill="hold">
                                          <p:stCondLst>
                                            <p:cond delay="0"/>
                                          </p:stCondLst>
                                        </p:cTn>
                                        <p:tgtEl>
                                          <p:spTgt spid="69"/>
                                        </p:tgtEl>
                                        <p:attrNameLst>
                                          <p:attrName>style.visibility</p:attrName>
                                        </p:attrNameLst>
                                      </p:cBhvr>
                                      <p:to>
                                        <p:strVal val="visible"/>
                                      </p:to>
                                    </p:set>
                                    <p:anim calcmode="lin" valueType="num">
                                      <p:cBhvr>
                                        <p:cTn id="117" dur="500" decel="50000" fill="hold">
                                          <p:stCondLst>
                                            <p:cond delay="0"/>
                                          </p:stCondLst>
                                        </p:cTn>
                                        <p:tgtEl>
                                          <p:spTgt spid="69"/>
                                        </p:tgtEl>
                                        <p:attrNameLst>
                                          <p:attrName>style.rotation</p:attrName>
                                        </p:attrNameLst>
                                      </p:cBhvr>
                                      <p:tavLst>
                                        <p:tav tm="0">
                                          <p:val>
                                            <p:fltVal val="-90"/>
                                          </p:val>
                                        </p:tav>
                                        <p:tav tm="100000">
                                          <p:val>
                                            <p:fltVal val="0"/>
                                          </p:val>
                                        </p:tav>
                                      </p:tavLst>
                                    </p:anim>
                                    <p:anim calcmode="lin" valueType="num">
                                      <p:cBhvr>
                                        <p:cTn id="118" dur="500" decel="50000" fill="hold">
                                          <p:stCondLst>
                                            <p:cond delay="0"/>
                                          </p:stCondLst>
                                        </p:cTn>
                                        <p:tgtEl>
                                          <p:spTgt spid="69"/>
                                        </p:tgtEl>
                                        <p:attrNameLst>
                                          <p:attrName>ppt_w</p:attrName>
                                        </p:attrNameLst>
                                      </p:cBhvr>
                                      <p:tavLst>
                                        <p:tav tm="0">
                                          <p:val>
                                            <p:strVal val="#ppt_w"/>
                                          </p:val>
                                        </p:tav>
                                        <p:tav tm="100000">
                                          <p:val>
                                            <p:strVal val="#ppt_w*.05"/>
                                          </p:val>
                                        </p:tav>
                                      </p:tavLst>
                                    </p:anim>
                                    <p:anim calcmode="lin" valueType="num">
                                      <p:cBhvr>
                                        <p:cTn id="119" dur="500" accel="50000" fill="hold">
                                          <p:stCondLst>
                                            <p:cond delay="500"/>
                                          </p:stCondLst>
                                        </p:cTn>
                                        <p:tgtEl>
                                          <p:spTgt spid="69"/>
                                        </p:tgtEl>
                                        <p:attrNameLst>
                                          <p:attrName>ppt_w</p:attrName>
                                        </p:attrNameLst>
                                      </p:cBhvr>
                                      <p:tavLst>
                                        <p:tav tm="0">
                                          <p:val>
                                            <p:strVal val="#ppt_w*.05"/>
                                          </p:val>
                                        </p:tav>
                                        <p:tav tm="100000">
                                          <p:val>
                                            <p:strVal val="#ppt_w"/>
                                          </p:val>
                                        </p:tav>
                                      </p:tavLst>
                                    </p:anim>
                                    <p:anim calcmode="lin" valueType="num">
                                      <p:cBhvr>
                                        <p:cTn id="120" dur="1000" fill="hold"/>
                                        <p:tgtEl>
                                          <p:spTgt spid="69"/>
                                        </p:tgtEl>
                                        <p:attrNameLst>
                                          <p:attrName>ppt_h</p:attrName>
                                        </p:attrNameLst>
                                      </p:cBhvr>
                                      <p:tavLst>
                                        <p:tav tm="0">
                                          <p:val>
                                            <p:strVal val="#ppt_h"/>
                                          </p:val>
                                        </p:tav>
                                        <p:tav tm="100000">
                                          <p:val>
                                            <p:strVal val="#ppt_h"/>
                                          </p:val>
                                        </p:tav>
                                      </p:tavLst>
                                    </p:anim>
                                    <p:anim calcmode="lin" valueType="num">
                                      <p:cBhvr>
                                        <p:cTn id="121" dur="500" decel="50000" fill="hold">
                                          <p:stCondLst>
                                            <p:cond delay="0"/>
                                          </p:stCondLst>
                                        </p:cTn>
                                        <p:tgtEl>
                                          <p:spTgt spid="69"/>
                                        </p:tgtEl>
                                        <p:attrNameLst>
                                          <p:attrName>ppt_x</p:attrName>
                                        </p:attrNameLst>
                                      </p:cBhvr>
                                      <p:tavLst>
                                        <p:tav tm="0">
                                          <p:val>
                                            <p:strVal val="#ppt_x+.4"/>
                                          </p:val>
                                        </p:tav>
                                        <p:tav tm="100000">
                                          <p:val>
                                            <p:strVal val="#ppt_x"/>
                                          </p:val>
                                        </p:tav>
                                      </p:tavLst>
                                    </p:anim>
                                    <p:anim calcmode="lin" valueType="num">
                                      <p:cBhvr>
                                        <p:cTn id="122" dur="500" decel="50000" fill="hold">
                                          <p:stCondLst>
                                            <p:cond delay="0"/>
                                          </p:stCondLst>
                                        </p:cTn>
                                        <p:tgtEl>
                                          <p:spTgt spid="69"/>
                                        </p:tgtEl>
                                        <p:attrNameLst>
                                          <p:attrName>ppt_y</p:attrName>
                                        </p:attrNameLst>
                                      </p:cBhvr>
                                      <p:tavLst>
                                        <p:tav tm="0">
                                          <p:val>
                                            <p:strVal val="#ppt_y-.2"/>
                                          </p:val>
                                        </p:tav>
                                        <p:tav tm="100000">
                                          <p:val>
                                            <p:strVal val="#ppt_y+.1"/>
                                          </p:val>
                                        </p:tav>
                                      </p:tavLst>
                                    </p:anim>
                                    <p:anim calcmode="lin" valueType="num">
                                      <p:cBhvr>
                                        <p:cTn id="123" dur="500" accel="50000" fill="hold">
                                          <p:stCondLst>
                                            <p:cond delay="500"/>
                                          </p:stCondLst>
                                        </p:cTn>
                                        <p:tgtEl>
                                          <p:spTgt spid="69"/>
                                        </p:tgtEl>
                                        <p:attrNameLst>
                                          <p:attrName>ppt_y</p:attrName>
                                        </p:attrNameLst>
                                      </p:cBhvr>
                                      <p:tavLst>
                                        <p:tav tm="0">
                                          <p:val>
                                            <p:strVal val="#ppt_y+.1"/>
                                          </p:val>
                                        </p:tav>
                                        <p:tav tm="100000">
                                          <p:val>
                                            <p:strVal val="#ppt_y"/>
                                          </p:val>
                                        </p:tav>
                                      </p:tavLst>
                                    </p:anim>
                                    <p:animEffect transition="in" filter="fade">
                                      <p:cBhvr>
                                        <p:cTn id="124" dur="1000" decel="50000">
                                          <p:stCondLst>
                                            <p:cond delay="0"/>
                                          </p:stCondLst>
                                        </p:cTn>
                                        <p:tgtEl>
                                          <p:spTgt spid="69"/>
                                        </p:tgtEl>
                                      </p:cBhvr>
                                    </p:animEffect>
                                  </p:childTnLst>
                                </p:cTn>
                              </p:par>
                              <p:par>
                                <p:cTn id="125" presetID="25" presetClass="entr" presetSubtype="0" fill="hold" grpId="0" nodeType="withEffect">
                                  <p:stCondLst>
                                    <p:cond delay="0"/>
                                  </p:stCondLst>
                                  <p:childTnLst>
                                    <p:set>
                                      <p:cBhvr>
                                        <p:cTn id="126" dur="1" fill="hold">
                                          <p:stCondLst>
                                            <p:cond delay="0"/>
                                          </p:stCondLst>
                                        </p:cTn>
                                        <p:tgtEl>
                                          <p:spTgt spid="70"/>
                                        </p:tgtEl>
                                        <p:attrNameLst>
                                          <p:attrName>style.visibility</p:attrName>
                                        </p:attrNameLst>
                                      </p:cBhvr>
                                      <p:to>
                                        <p:strVal val="visible"/>
                                      </p:to>
                                    </p:set>
                                    <p:anim calcmode="lin" valueType="num">
                                      <p:cBhvr>
                                        <p:cTn id="127" dur="500" decel="50000" fill="hold">
                                          <p:stCondLst>
                                            <p:cond delay="0"/>
                                          </p:stCondLst>
                                        </p:cTn>
                                        <p:tgtEl>
                                          <p:spTgt spid="70"/>
                                        </p:tgtEl>
                                        <p:attrNameLst>
                                          <p:attrName>style.rotation</p:attrName>
                                        </p:attrNameLst>
                                      </p:cBhvr>
                                      <p:tavLst>
                                        <p:tav tm="0">
                                          <p:val>
                                            <p:fltVal val="-90"/>
                                          </p:val>
                                        </p:tav>
                                        <p:tav tm="100000">
                                          <p:val>
                                            <p:fltVal val="0"/>
                                          </p:val>
                                        </p:tav>
                                      </p:tavLst>
                                    </p:anim>
                                    <p:anim calcmode="lin" valueType="num">
                                      <p:cBhvr>
                                        <p:cTn id="128" dur="500" decel="50000" fill="hold">
                                          <p:stCondLst>
                                            <p:cond delay="0"/>
                                          </p:stCondLst>
                                        </p:cTn>
                                        <p:tgtEl>
                                          <p:spTgt spid="70"/>
                                        </p:tgtEl>
                                        <p:attrNameLst>
                                          <p:attrName>ppt_w</p:attrName>
                                        </p:attrNameLst>
                                      </p:cBhvr>
                                      <p:tavLst>
                                        <p:tav tm="0">
                                          <p:val>
                                            <p:strVal val="#ppt_w"/>
                                          </p:val>
                                        </p:tav>
                                        <p:tav tm="100000">
                                          <p:val>
                                            <p:strVal val="#ppt_w*.05"/>
                                          </p:val>
                                        </p:tav>
                                      </p:tavLst>
                                    </p:anim>
                                    <p:anim calcmode="lin" valueType="num">
                                      <p:cBhvr>
                                        <p:cTn id="129" dur="500" accel="50000" fill="hold">
                                          <p:stCondLst>
                                            <p:cond delay="500"/>
                                          </p:stCondLst>
                                        </p:cTn>
                                        <p:tgtEl>
                                          <p:spTgt spid="70"/>
                                        </p:tgtEl>
                                        <p:attrNameLst>
                                          <p:attrName>ppt_w</p:attrName>
                                        </p:attrNameLst>
                                      </p:cBhvr>
                                      <p:tavLst>
                                        <p:tav tm="0">
                                          <p:val>
                                            <p:strVal val="#ppt_w*.05"/>
                                          </p:val>
                                        </p:tav>
                                        <p:tav tm="100000">
                                          <p:val>
                                            <p:strVal val="#ppt_w"/>
                                          </p:val>
                                        </p:tav>
                                      </p:tavLst>
                                    </p:anim>
                                    <p:anim calcmode="lin" valueType="num">
                                      <p:cBhvr>
                                        <p:cTn id="130" dur="1000" fill="hold"/>
                                        <p:tgtEl>
                                          <p:spTgt spid="70"/>
                                        </p:tgtEl>
                                        <p:attrNameLst>
                                          <p:attrName>ppt_h</p:attrName>
                                        </p:attrNameLst>
                                      </p:cBhvr>
                                      <p:tavLst>
                                        <p:tav tm="0">
                                          <p:val>
                                            <p:strVal val="#ppt_h"/>
                                          </p:val>
                                        </p:tav>
                                        <p:tav tm="100000">
                                          <p:val>
                                            <p:strVal val="#ppt_h"/>
                                          </p:val>
                                        </p:tav>
                                      </p:tavLst>
                                    </p:anim>
                                    <p:anim calcmode="lin" valueType="num">
                                      <p:cBhvr>
                                        <p:cTn id="131" dur="500" decel="50000" fill="hold">
                                          <p:stCondLst>
                                            <p:cond delay="0"/>
                                          </p:stCondLst>
                                        </p:cTn>
                                        <p:tgtEl>
                                          <p:spTgt spid="70"/>
                                        </p:tgtEl>
                                        <p:attrNameLst>
                                          <p:attrName>ppt_x</p:attrName>
                                        </p:attrNameLst>
                                      </p:cBhvr>
                                      <p:tavLst>
                                        <p:tav tm="0">
                                          <p:val>
                                            <p:strVal val="#ppt_x+.4"/>
                                          </p:val>
                                        </p:tav>
                                        <p:tav tm="100000">
                                          <p:val>
                                            <p:strVal val="#ppt_x"/>
                                          </p:val>
                                        </p:tav>
                                      </p:tavLst>
                                    </p:anim>
                                    <p:anim calcmode="lin" valueType="num">
                                      <p:cBhvr>
                                        <p:cTn id="132" dur="500" decel="50000" fill="hold">
                                          <p:stCondLst>
                                            <p:cond delay="0"/>
                                          </p:stCondLst>
                                        </p:cTn>
                                        <p:tgtEl>
                                          <p:spTgt spid="70"/>
                                        </p:tgtEl>
                                        <p:attrNameLst>
                                          <p:attrName>ppt_y</p:attrName>
                                        </p:attrNameLst>
                                      </p:cBhvr>
                                      <p:tavLst>
                                        <p:tav tm="0">
                                          <p:val>
                                            <p:strVal val="#ppt_y-.2"/>
                                          </p:val>
                                        </p:tav>
                                        <p:tav tm="100000">
                                          <p:val>
                                            <p:strVal val="#ppt_y+.1"/>
                                          </p:val>
                                        </p:tav>
                                      </p:tavLst>
                                    </p:anim>
                                    <p:anim calcmode="lin" valueType="num">
                                      <p:cBhvr>
                                        <p:cTn id="133" dur="500" accel="50000" fill="hold">
                                          <p:stCondLst>
                                            <p:cond delay="500"/>
                                          </p:stCondLst>
                                        </p:cTn>
                                        <p:tgtEl>
                                          <p:spTgt spid="70"/>
                                        </p:tgtEl>
                                        <p:attrNameLst>
                                          <p:attrName>ppt_y</p:attrName>
                                        </p:attrNameLst>
                                      </p:cBhvr>
                                      <p:tavLst>
                                        <p:tav tm="0">
                                          <p:val>
                                            <p:strVal val="#ppt_y+.1"/>
                                          </p:val>
                                        </p:tav>
                                        <p:tav tm="100000">
                                          <p:val>
                                            <p:strVal val="#ppt_y"/>
                                          </p:val>
                                        </p:tav>
                                      </p:tavLst>
                                    </p:anim>
                                    <p:animEffect transition="in" filter="fade">
                                      <p:cBhvr>
                                        <p:cTn id="134" dur="1000" decel="50000">
                                          <p:stCondLst>
                                            <p:cond delay="0"/>
                                          </p:stCondLst>
                                        </p:cTn>
                                        <p:tgtEl>
                                          <p:spTgt spid="70"/>
                                        </p:tgtEl>
                                      </p:cBhvr>
                                    </p:animEffect>
                                  </p:childTnLst>
                                </p:cTn>
                              </p:par>
                              <p:par>
                                <p:cTn id="135" presetID="25" presetClass="entr" presetSubtype="0" fill="hold" grpId="0" nodeType="withEffect">
                                  <p:stCondLst>
                                    <p:cond delay="0"/>
                                  </p:stCondLst>
                                  <p:childTnLst>
                                    <p:set>
                                      <p:cBhvr>
                                        <p:cTn id="136" dur="1" fill="hold">
                                          <p:stCondLst>
                                            <p:cond delay="0"/>
                                          </p:stCondLst>
                                        </p:cTn>
                                        <p:tgtEl>
                                          <p:spTgt spid="71"/>
                                        </p:tgtEl>
                                        <p:attrNameLst>
                                          <p:attrName>style.visibility</p:attrName>
                                        </p:attrNameLst>
                                      </p:cBhvr>
                                      <p:to>
                                        <p:strVal val="visible"/>
                                      </p:to>
                                    </p:set>
                                    <p:anim calcmode="lin" valueType="num">
                                      <p:cBhvr>
                                        <p:cTn id="137" dur="500" decel="50000" fill="hold">
                                          <p:stCondLst>
                                            <p:cond delay="0"/>
                                          </p:stCondLst>
                                        </p:cTn>
                                        <p:tgtEl>
                                          <p:spTgt spid="71"/>
                                        </p:tgtEl>
                                        <p:attrNameLst>
                                          <p:attrName>style.rotation</p:attrName>
                                        </p:attrNameLst>
                                      </p:cBhvr>
                                      <p:tavLst>
                                        <p:tav tm="0">
                                          <p:val>
                                            <p:fltVal val="-90"/>
                                          </p:val>
                                        </p:tav>
                                        <p:tav tm="100000">
                                          <p:val>
                                            <p:fltVal val="0"/>
                                          </p:val>
                                        </p:tav>
                                      </p:tavLst>
                                    </p:anim>
                                    <p:anim calcmode="lin" valueType="num">
                                      <p:cBhvr>
                                        <p:cTn id="138" dur="500" decel="50000" fill="hold">
                                          <p:stCondLst>
                                            <p:cond delay="0"/>
                                          </p:stCondLst>
                                        </p:cTn>
                                        <p:tgtEl>
                                          <p:spTgt spid="71"/>
                                        </p:tgtEl>
                                        <p:attrNameLst>
                                          <p:attrName>ppt_w</p:attrName>
                                        </p:attrNameLst>
                                      </p:cBhvr>
                                      <p:tavLst>
                                        <p:tav tm="0">
                                          <p:val>
                                            <p:strVal val="#ppt_w"/>
                                          </p:val>
                                        </p:tav>
                                        <p:tav tm="100000">
                                          <p:val>
                                            <p:strVal val="#ppt_w*.05"/>
                                          </p:val>
                                        </p:tav>
                                      </p:tavLst>
                                    </p:anim>
                                    <p:anim calcmode="lin" valueType="num">
                                      <p:cBhvr>
                                        <p:cTn id="139" dur="500" accel="50000" fill="hold">
                                          <p:stCondLst>
                                            <p:cond delay="500"/>
                                          </p:stCondLst>
                                        </p:cTn>
                                        <p:tgtEl>
                                          <p:spTgt spid="71"/>
                                        </p:tgtEl>
                                        <p:attrNameLst>
                                          <p:attrName>ppt_w</p:attrName>
                                        </p:attrNameLst>
                                      </p:cBhvr>
                                      <p:tavLst>
                                        <p:tav tm="0">
                                          <p:val>
                                            <p:strVal val="#ppt_w*.05"/>
                                          </p:val>
                                        </p:tav>
                                        <p:tav tm="100000">
                                          <p:val>
                                            <p:strVal val="#ppt_w"/>
                                          </p:val>
                                        </p:tav>
                                      </p:tavLst>
                                    </p:anim>
                                    <p:anim calcmode="lin" valueType="num">
                                      <p:cBhvr>
                                        <p:cTn id="140" dur="1000" fill="hold"/>
                                        <p:tgtEl>
                                          <p:spTgt spid="71"/>
                                        </p:tgtEl>
                                        <p:attrNameLst>
                                          <p:attrName>ppt_h</p:attrName>
                                        </p:attrNameLst>
                                      </p:cBhvr>
                                      <p:tavLst>
                                        <p:tav tm="0">
                                          <p:val>
                                            <p:strVal val="#ppt_h"/>
                                          </p:val>
                                        </p:tav>
                                        <p:tav tm="100000">
                                          <p:val>
                                            <p:strVal val="#ppt_h"/>
                                          </p:val>
                                        </p:tav>
                                      </p:tavLst>
                                    </p:anim>
                                    <p:anim calcmode="lin" valueType="num">
                                      <p:cBhvr>
                                        <p:cTn id="141" dur="500" decel="50000" fill="hold">
                                          <p:stCondLst>
                                            <p:cond delay="0"/>
                                          </p:stCondLst>
                                        </p:cTn>
                                        <p:tgtEl>
                                          <p:spTgt spid="71"/>
                                        </p:tgtEl>
                                        <p:attrNameLst>
                                          <p:attrName>ppt_x</p:attrName>
                                        </p:attrNameLst>
                                      </p:cBhvr>
                                      <p:tavLst>
                                        <p:tav tm="0">
                                          <p:val>
                                            <p:strVal val="#ppt_x+.4"/>
                                          </p:val>
                                        </p:tav>
                                        <p:tav tm="100000">
                                          <p:val>
                                            <p:strVal val="#ppt_x"/>
                                          </p:val>
                                        </p:tav>
                                      </p:tavLst>
                                    </p:anim>
                                    <p:anim calcmode="lin" valueType="num">
                                      <p:cBhvr>
                                        <p:cTn id="142" dur="500" decel="50000" fill="hold">
                                          <p:stCondLst>
                                            <p:cond delay="0"/>
                                          </p:stCondLst>
                                        </p:cTn>
                                        <p:tgtEl>
                                          <p:spTgt spid="71"/>
                                        </p:tgtEl>
                                        <p:attrNameLst>
                                          <p:attrName>ppt_y</p:attrName>
                                        </p:attrNameLst>
                                      </p:cBhvr>
                                      <p:tavLst>
                                        <p:tav tm="0">
                                          <p:val>
                                            <p:strVal val="#ppt_y-.2"/>
                                          </p:val>
                                        </p:tav>
                                        <p:tav tm="100000">
                                          <p:val>
                                            <p:strVal val="#ppt_y+.1"/>
                                          </p:val>
                                        </p:tav>
                                      </p:tavLst>
                                    </p:anim>
                                    <p:anim calcmode="lin" valueType="num">
                                      <p:cBhvr>
                                        <p:cTn id="143" dur="500" accel="50000" fill="hold">
                                          <p:stCondLst>
                                            <p:cond delay="500"/>
                                          </p:stCondLst>
                                        </p:cTn>
                                        <p:tgtEl>
                                          <p:spTgt spid="71"/>
                                        </p:tgtEl>
                                        <p:attrNameLst>
                                          <p:attrName>ppt_y</p:attrName>
                                        </p:attrNameLst>
                                      </p:cBhvr>
                                      <p:tavLst>
                                        <p:tav tm="0">
                                          <p:val>
                                            <p:strVal val="#ppt_y+.1"/>
                                          </p:val>
                                        </p:tav>
                                        <p:tav tm="100000">
                                          <p:val>
                                            <p:strVal val="#ppt_y"/>
                                          </p:val>
                                        </p:tav>
                                      </p:tavLst>
                                    </p:anim>
                                    <p:animEffect transition="in" filter="fade">
                                      <p:cBhvr>
                                        <p:cTn id="144" dur="1000" decel="50000">
                                          <p:stCondLst>
                                            <p:cond delay="0"/>
                                          </p:stCondLst>
                                        </p:cTn>
                                        <p:tgtEl>
                                          <p:spTgt spid="71"/>
                                        </p:tgtEl>
                                      </p:cBhvr>
                                    </p:animEffect>
                                  </p:childTnLst>
                                </p:cTn>
                              </p:par>
                              <p:par>
                                <p:cTn id="145" presetID="25" presetClass="entr" presetSubtype="0" fill="hold" grpId="0" nodeType="withEffect">
                                  <p:stCondLst>
                                    <p:cond delay="0"/>
                                  </p:stCondLst>
                                  <p:childTnLst>
                                    <p:set>
                                      <p:cBhvr>
                                        <p:cTn id="146" dur="1" fill="hold">
                                          <p:stCondLst>
                                            <p:cond delay="0"/>
                                          </p:stCondLst>
                                        </p:cTn>
                                        <p:tgtEl>
                                          <p:spTgt spid="72"/>
                                        </p:tgtEl>
                                        <p:attrNameLst>
                                          <p:attrName>style.visibility</p:attrName>
                                        </p:attrNameLst>
                                      </p:cBhvr>
                                      <p:to>
                                        <p:strVal val="visible"/>
                                      </p:to>
                                    </p:set>
                                    <p:anim calcmode="lin" valueType="num">
                                      <p:cBhvr>
                                        <p:cTn id="147" dur="500" decel="50000" fill="hold">
                                          <p:stCondLst>
                                            <p:cond delay="0"/>
                                          </p:stCondLst>
                                        </p:cTn>
                                        <p:tgtEl>
                                          <p:spTgt spid="72"/>
                                        </p:tgtEl>
                                        <p:attrNameLst>
                                          <p:attrName>style.rotation</p:attrName>
                                        </p:attrNameLst>
                                      </p:cBhvr>
                                      <p:tavLst>
                                        <p:tav tm="0">
                                          <p:val>
                                            <p:fltVal val="-90"/>
                                          </p:val>
                                        </p:tav>
                                        <p:tav tm="100000">
                                          <p:val>
                                            <p:fltVal val="0"/>
                                          </p:val>
                                        </p:tav>
                                      </p:tavLst>
                                    </p:anim>
                                    <p:anim calcmode="lin" valueType="num">
                                      <p:cBhvr>
                                        <p:cTn id="148" dur="500" decel="50000" fill="hold">
                                          <p:stCondLst>
                                            <p:cond delay="0"/>
                                          </p:stCondLst>
                                        </p:cTn>
                                        <p:tgtEl>
                                          <p:spTgt spid="72"/>
                                        </p:tgtEl>
                                        <p:attrNameLst>
                                          <p:attrName>ppt_w</p:attrName>
                                        </p:attrNameLst>
                                      </p:cBhvr>
                                      <p:tavLst>
                                        <p:tav tm="0">
                                          <p:val>
                                            <p:strVal val="#ppt_w"/>
                                          </p:val>
                                        </p:tav>
                                        <p:tav tm="100000">
                                          <p:val>
                                            <p:strVal val="#ppt_w*.05"/>
                                          </p:val>
                                        </p:tav>
                                      </p:tavLst>
                                    </p:anim>
                                    <p:anim calcmode="lin" valueType="num">
                                      <p:cBhvr>
                                        <p:cTn id="149" dur="500" accel="50000" fill="hold">
                                          <p:stCondLst>
                                            <p:cond delay="500"/>
                                          </p:stCondLst>
                                        </p:cTn>
                                        <p:tgtEl>
                                          <p:spTgt spid="72"/>
                                        </p:tgtEl>
                                        <p:attrNameLst>
                                          <p:attrName>ppt_w</p:attrName>
                                        </p:attrNameLst>
                                      </p:cBhvr>
                                      <p:tavLst>
                                        <p:tav tm="0">
                                          <p:val>
                                            <p:strVal val="#ppt_w*.05"/>
                                          </p:val>
                                        </p:tav>
                                        <p:tav tm="100000">
                                          <p:val>
                                            <p:strVal val="#ppt_w"/>
                                          </p:val>
                                        </p:tav>
                                      </p:tavLst>
                                    </p:anim>
                                    <p:anim calcmode="lin" valueType="num">
                                      <p:cBhvr>
                                        <p:cTn id="150" dur="1000" fill="hold"/>
                                        <p:tgtEl>
                                          <p:spTgt spid="72"/>
                                        </p:tgtEl>
                                        <p:attrNameLst>
                                          <p:attrName>ppt_h</p:attrName>
                                        </p:attrNameLst>
                                      </p:cBhvr>
                                      <p:tavLst>
                                        <p:tav tm="0">
                                          <p:val>
                                            <p:strVal val="#ppt_h"/>
                                          </p:val>
                                        </p:tav>
                                        <p:tav tm="100000">
                                          <p:val>
                                            <p:strVal val="#ppt_h"/>
                                          </p:val>
                                        </p:tav>
                                      </p:tavLst>
                                    </p:anim>
                                    <p:anim calcmode="lin" valueType="num">
                                      <p:cBhvr>
                                        <p:cTn id="151" dur="500" decel="50000" fill="hold">
                                          <p:stCondLst>
                                            <p:cond delay="0"/>
                                          </p:stCondLst>
                                        </p:cTn>
                                        <p:tgtEl>
                                          <p:spTgt spid="72"/>
                                        </p:tgtEl>
                                        <p:attrNameLst>
                                          <p:attrName>ppt_x</p:attrName>
                                        </p:attrNameLst>
                                      </p:cBhvr>
                                      <p:tavLst>
                                        <p:tav tm="0">
                                          <p:val>
                                            <p:strVal val="#ppt_x+.4"/>
                                          </p:val>
                                        </p:tav>
                                        <p:tav tm="100000">
                                          <p:val>
                                            <p:strVal val="#ppt_x"/>
                                          </p:val>
                                        </p:tav>
                                      </p:tavLst>
                                    </p:anim>
                                    <p:anim calcmode="lin" valueType="num">
                                      <p:cBhvr>
                                        <p:cTn id="152" dur="500" decel="50000" fill="hold">
                                          <p:stCondLst>
                                            <p:cond delay="0"/>
                                          </p:stCondLst>
                                        </p:cTn>
                                        <p:tgtEl>
                                          <p:spTgt spid="72"/>
                                        </p:tgtEl>
                                        <p:attrNameLst>
                                          <p:attrName>ppt_y</p:attrName>
                                        </p:attrNameLst>
                                      </p:cBhvr>
                                      <p:tavLst>
                                        <p:tav tm="0">
                                          <p:val>
                                            <p:strVal val="#ppt_y-.2"/>
                                          </p:val>
                                        </p:tav>
                                        <p:tav tm="100000">
                                          <p:val>
                                            <p:strVal val="#ppt_y+.1"/>
                                          </p:val>
                                        </p:tav>
                                      </p:tavLst>
                                    </p:anim>
                                    <p:anim calcmode="lin" valueType="num">
                                      <p:cBhvr>
                                        <p:cTn id="153" dur="500" accel="50000" fill="hold">
                                          <p:stCondLst>
                                            <p:cond delay="500"/>
                                          </p:stCondLst>
                                        </p:cTn>
                                        <p:tgtEl>
                                          <p:spTgt spid="72"/>
                                        </p:tgtEl>
                                        <p:attrNameLst>
                                          <p:attrName>ppt_y</p:attrName>
                                        </p:attrNameLst>
                                      </p:cBhvr>
                                      <p:tavLst>
                                        <p:tav tm="0">
                                          <p:val>
                                            <p:strVal val="#ppt_y+.1"/>
                                          </p:val>
                                        </p:tav>
                                        <p:tav tm="100000">
                                          <p:val>
                                            <p:strVal val="#ppt_y"/>
                                          </p:val>
                                        </p:tav>
                                      </p:tavLst>
                                    </p:anim>
                                    <p:animEffect transition="in" filter="fade">
                                      <p:cBhvr>
                                        <p:cTn id="154" dur="1000" decel="50000">
                                          <p:stCondLst>
                                            <p:cond delay="0"/>
                                          </p:stCondLst>
                                        </p:cTn>
                                        <p:tgtEl>
                                          <p:spTgt spid="72"/>
                                        </p:tgtEl>
                                      </p:cBhvr>
                                    </p:animEffect>
                                  </p:childTnLst>
                                </p:cTn>
                              </p:par>
                              <p:par>
                                <p:cTn id="155" presetID="25" presetClass="entr" presetSubtype="0" fill="hold" grpId="0" nodeType="withEffect">
                                  <p:stCondLst>
                                    <p:cond delay="0"/>
                                  </p:stCondLst>
                                  <p:childTnLst>
                                    <p:set>
                                      <p:cBhvr>
                                        <p:cTn id="156" dur="1" fill="hold">
                                          <p:stCondLst>
                                            <p:cond delay="0"/>
                                          </p:stCondLst>
                                        </p:cTn>
                                        <p:tgtEl>
                                          <p:spTgt spid="73"/>
                                        </p:tgtEl>
                                        <p:attrNameLst>
                                          <p:attrName>style.visibility</p:attrName>
                                        </p:attrNameLst>
                                      </p:cBhvr>
                                      <p:to>
                                        <p:strVal val="visible"/>
                                      </p:to>
                                    </p:set>
                                    <p:anim calcmode="lin" valueType="num">
                                      <p:cBhvr>
                                        <p:cTn id="157" dur="500" decel="50000" fill="hold">
                                          <p:stCondLst>
                                            <p:cond delay="0"/>
                                          </p:stCondLst>
                                        </p:cTn>
                                        <p:tgtEl>
                                          <p:spTgt spid="73"/>
                                        </p:tgtEl>
                                        <p:attrNameLst>
                                          <p:attrName>style.rotation</p:attrName>
                                        </p:attrNameLst>
                                      </p:cBhvr>
                                      <p:tavLst>
                                        <p:tav tm="0">
                                          <p:val>
                                            <p:fltVal val="-90"/>
                                          </p:val>
                                        </p:tav>
                                        <p:tav tm="100000">
                                          <p:val>
                                            <p:fltVal val="0"/>
                                          </p:val>
                                        </p:tav>
                                      </p:tavLst>
                                    </p:anim>
                                    <p:anim calcmode="lin" valueType="num">
                                      <p:cBhvr>
                                        <p:cTn id="158" dur="500" decel="50000" fill="hold">
                                          <p:stCondLst>
                                            <p:cond delay="0"/>
                                          </p:stCondLst>
                                        </p:cTn>
                                        <p:tgtEl>
                                          <p:spTgt spid="73"/>
                                        </p:tgtEl>
                                        <p:attrNameLst>
                                          <p:attrName>ppt_w</p:attrName>
                                        </p:attrNameLst>
                                      </p:cBhvr>
                                      <p:tavLst>
                                        <p:tav tm="0">
                                          <p:val>
                                            <p:strVal val="#ppt_w"/>
                                          </p:val>
                                        </p:tav>
                                        <p:tav tm="100000">
                                          <p:val>
                                            <p:strVal val="#ppt_w*.05"/>
                                          </p:val>
                                        </p:tav>
                                      </p:tavLst>
                                    </p:anim>
                                    <p:anim calcmode="lin" valueType="num">
                                      <p:cBhvr>
                                        <p:cTn id="159" dur="500" accel="50000" fill="hold">
                                          <p:stCondLst>
                                            <p:cond delay="500"/>
                                          </p:stCondLst>
                                        </p:cTn>
                                        <p:tgtEl>
                                          <p:spTgt spid="73"/>
                                        </p:tgtEl>
                                        <p:attrNameLst>
                                          <p:attrName>ppt_w</p:attrName>
                                        </p:attrNameLst>
                                      </p:cBhvr>
                                      <p:tavLst>
                                        <p:tav tm="0">
                                          <p:val>
                                            <p:strVal val="#ppt_w*.05"/>
                                          </p:val>
                                        </p:tav>
                                        <p:tav tm="100000">
                                          <p:val>
                                            <p:strVal val="#ppt_w"/>
                                          </p:val>
                                        </p:tav>
                                      </p:tavLst>
                                    </p:anim>
                                    <p:anim calcmode="lin" valueType="num">
                                      <p:cBhvr>
                                        <p:cTn id="160" dur="1000" fill="hold"/>
                                        <p:tgtEl>
                                          <p:spTgt spid="73"/>
                                        </p:tgtEl>
                                        <p:attrNameLst>
                                          <p:attrName>ppt_h</p:attrName>
                                        </p:attrNameLst>
                                      </p:cBhvr>
                                      <p:tavLst>
                                        <p:tav tm="0">
                                          <p:val>
                                            <p:strVal val="#ppt_h"/>
                                          </p:val>
                                        </p:tav>
                                        <p:tav tm="100000">
                                          <p:val>
                                            <p:strVal val="#ppt_h"/>
                                          </p:val>
                                        </p:tav>
                                      </p:tavLst>
                                    </p:anim>
                                    <p:anim calcmode="lin" valueType="num">
                                      <p:cBhvr>
                                        <p:cTn id="161" dur="500" decel="50000" fill="hold">
                                          <p:stCondLst>
                                            <p:cond delay="0"/>
                                          </p:stCondLst>
                                        </p:cTn>
                                        <p:tgtEl>
                                          <p:spTgt spid="73"/>
                                        </p:tgtEl>
                                        <p:attrNameLst>
                                          <p:attrName>ppt_x</p:attrName>
                                        </p:attrNameLst>
                                      </p:cBhvr>
                                      <p:tavLst>
                                        <p:tav tm="0">
                                          <p:val>
                                            <p:strVal val="#ppt_x+.4"/>
                                          </p:val>
                                        </p:tav>
                                        <p:tav tm="100000">
                                          <p:val>
                                            <p:strVal val="#ppt_x"/>
                                          </p:val>
                                        </p:tav>
                                      </p:tavLst>
                                    </p:anim>
                                    <p:anim calcmode="lin" valueType="num">
                                      <p:cBhvr>
                                        <p:cTn id="162" dur="500" decel="50000" fill="hold">
                                          <p:stCondLst>
                                            <p:cond delay="0"/>
                                          </p:stCondLst>
                                        </p:cTn>
                                        <p:tgtEl>
                                          <p:spTgt spid="73"/>
                                        </p:tgtEl>
                                        <p:attrNameLst>
                                          <p:attrName>ppt_y</p:attrName>
                                        </p:attrNameLst>
                                      </p:cBhvr>
                                      <p:tavLst>
                                        <p:tav tm="0">
                                          <p:val>
                                            <p:strVal val="#ppt_y-.2"/>
                                          </p:val>
                                        </p:tav>
                                        <p:tav tm="100000">
                                          <p:val>
                                            <p:strVal val="#ppt_y+.1"/>
                                          </p:val>
                                        </p:tav>
                                      </p:tavLst>
                                    </p:anim>
                                    <p:anim calcmode="lin" valueType="num">
                                      <p:cBhvr>
                                        <p:cTn id="163" dur="500" accel="50000" fill="hold">
                                          <p:stCondLst>
                                            <p:cond delay="500"/>
                                          </p:stCondLst>
                                        </p:cTn>
                                        <p:tgtEl>
                                          <p:spTgt spid="73"/>
                                        </p:tgtEl>
                                        <p:attrNameLst>
                                          <p:attrName>ppt_y</p:attrName>
                                        </p:attrNameLst>
                                      </p:cBhvr>
                                      <p:tavLst>
                                        <p:tav tm="0">
                                          <p:val>
                                            <p:strVal val="#ppt_y+.1"/>
                                          </p:val>
                                        </p:tav>
                                        <p:tav tm="100000">
                                          <p:val>
                                            <p:strVal val="#ppt_y"/>
                                          </p:val>
                                        </p:tav>
                                      </p:tavLst>
                                    </p:anim>
                                    <p:animEffect transition="in" filter="fade">
                                      <p:cBhvr>
                                        <p:cTn id="164" dur="1000" decel="50000">
                                          <p:stCondLst>
                                            <p:cond delay="0"/>
                                          </p:stCondLst>
                                        </p:cTn>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animBg="1"/>
      <p:bldP spid="65" grpId="0"/>
      <p:bldP spid="66" grpId="0" animBg="1"/>
      <p:bldP spid="67" grpId="0"/>
      <p:bldP spid="68" grpId="0" animBg="1"/>
      <p:bldP spid="69" grpId="0"/>
      <p:bldP spid="70" grpId="0" animBg="1"/>
      <p:bldP spid="71" grpId="0"/>
      <p:bldP spid="72" grpId="0" animBg="1"/>
      <p:bldP spid="7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364567" y="-1181686"/>
            <a:ext cx="759656" cy="1041009"/>
          </a:xfrm>
          <a:prstGeom prst="rect">
            <a:avLst/>
          </a:prstGeom>
          <a:gradFill>
            <a:gsLst>
              <a:gs pos="0">
                <a:srgbClr val="1B2C45"/>
              </a:gs>
              <a:gs pos="100000">
                <a:srgbClr val="254E8C"/>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矩形 5"/>
          <p:cNvSpPr/>
          <p:nvPr/>
        </p:nvSpPr>
        <p:spPr>
          <a:xfrm>
            <a:off x="2169073" y="-1181687"/>
            <a:ext cx="759656" cy="1041009"/>
          </a:xfrm>
          <a:prstGeom prst="rect">
            <a:avLst/>
          </a:prstGeom>
          <a:gradFill>
            <a:gsLst>
              <a:gs pos="0">
                <a:srgbClr val="DDDDDD"/>
              </a:gs>
              <a:gs pos="100000">
                <a:srgbClr val="FEFEFE"/>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15" name="组合 14"/>
          <p:cNvGrpSpPr/>
          <p:nvPr/>
        </p:nvGrpSpPr>
        <p:grpSpPr>
          <a:xfrm>
            <a:off x="1817665" y="2732642"/>
            <a:ext cx="8722062" cy="1683597"/>
            <a:chOff x="31445" y="161947"/>
            <a:chExt cx="2500824" cy="318131"/>
          </a:xfrm>
          <a:solidFill>
            <a:srgbClr val="5FA326"/>
          </a:solidFill>
        </p:grpSpPr>
        <p:sp>
          <p:nvSpPr>
            <p:cNvPr id="16" name="矩形 15"/>
            <p:cNvSpPr/>
            <p:nvPr/>
          </p:nvSpPr>
          <p:spPr>
            <a:xfrm>
              <a:off x="31445" y="176315"/>
              <a:ext cx="2268640" cy="293086"/>
            </a:xfrm>
            <a:prstGeom prst="rect">
              <a:avLst/>
            </a:prstGeom>
            <a:solidFill>
              <a:srgbClr val="6CAE43"/>
            </a:solidFill>
            <a:ln w="25400" cap="flat" cmpd="sng" algn="ctr">
              <a:solidFill>
                <a:srgbClr val="6CAE43"/>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smtClean="0">
                <a:ln>
                  <a:noFill/>
                </a:ln>
                <a:solidFill>
                  <a:prstClr val="white"/>
                </a:solidFill>
                <a:effectLst/>
                <a:uLnTx/>
                <a:uFillTx/>
                <a:latin typeface="Arial"/>
                <a:ea typeface="方正正中黑简体"/>
                <a:cs typeface="+mn-ea"/>
                <a:sym typeface="+mn-lt"/>
              </a:endParaRPr>
            </a:p>
          </p:txBody>
        </p:sp>
        <p:sp>
          <p:nvSpPr>
            <p:cNvPr id="17" name="等腰三角形 16"/>
            <p:cNvSpPr/>
            <p:nvPr/>
          </p:nvSpPr>
          <p:spPr>
            <a:xfrm rot="5400000">
              <a:off x="2257111" y="204921"/>
              <a:ext cx="318131" cy="232184"/>
            </a:xfrm>
            <a:prstGeom prst="triangle">
              <a:avLst/>
            </a:prstGeom>
            <a:solidFill>
              <a:srgbClr val="6CAE43"/>
            </a:solidFill>
            <a:ln w="25400" cap="flat" cmpd="sng" algn="ctr">
              <a:solidFill>
                <a:srgbClr val="6CAE43"/>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smtClean="0">
                <a:ln>
                  <a:noFill/>
                </a:ln>
                <a:solidFill>
                  <a:prstClr val="white"/>
                </a:solidFill>
                <a:effectLst/>
                <a:uLnTx/>
                <a:uFillTx/>
                <a:latin typeface="Arial"/>
                <a:ea typeface="方正正中黑简体"/>
                <a:cs typeface="+mn-ea"/>
                <a:sym typeface="+mn-lt"/>
              </a:endParaRPr>
            </a:p>
          </p:txBody>
        </p:sp>
        <p:sp>
          <p:nvSpPr>
            <p:cNvPr id="18" name="TextBox 8"/>
            <p:cNvSpPr txBox="1"/>
            <p:nvPr/>
          </p:nvSpPr>
          <p:spPr>
            <a:xfrm>
              <a:off x="997543" y="238997"/>
              <a:ext cx="1422614" cy="157024"/>
            </a:xfrm>
            <a:prstGeom prst="rect">
              <a:avLst/>
            </a:prstGeom>
            <a:solidFill>
              <a:srgbClr val="6CAE43"/>
            </a:solidFill>
            <a:ln>
              <a:solidFill>
                <a:srgbClr val="6CAE43"/>
              </a:solidFill>
            </a:ln>
          </p:spPr>
          <p:txBody>
            <a:bodyPr wrap="none" rtlCol="0">
              <a:spAutoFit/>
            </a:bodyPr>
            <a:lstStyle/>
            <a:p>
              <a:pPr algn="just">
                <a:spcBef>
                  <a:spcPct val="0"/>
                </a:spcBef>
              </a:pPr>
              <a:r>
                <a:rPr lang="zh-CN" altLang="en-US" sz="4800" kern="0" spc="400" dirty="0">
                  <a:solidFill>
                    <a:schemeClr val="bg1"/>
                  </a:solidFill>
                  <a:latin typeface="微软雅黑" panose="020B0503020204020204" pitchFamily="34" charset="-122"/>
                  <a:ea typeface="微软雅黑" panose="020B0503020204020204" pitchFamily="34" charset="-122"/>
                  <a:cs typeface="+mn-ea"/>
                  <a:sym typeface="+mn-lt"/>
                </a:rPr>
                <a:t> </a:t>
              </a:r>
              <a:r>
                <a:rPr lang="zh-CN" altLang="en-US" sz="4800" kern="0" spc="400" dirty="0" smtClean="0">
                  <a:solidFill>
                    <a:schemeClr val="bg1"/>
                  </a:solidFill>
                  <a:latin typeface="微软雅黑" panose="020B0503020204020204" pitchFamily="34" charset="-122"/>
                  <a:ea typeface="微软雅黑" panose="020B0503020204020204" pitchFamily="34" charset="-122"/>
                  <a:cs typeface="+mn-ea"/>
                  <a:sym typeface="+mn-lt"/>
                </a:rPr>
                <a:t> </a:t>
              </a:r>
              <a:r>
                <a:rPr lang="zh-CN" altLang="en-US" sz="480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mn-lt"/>
                </a:rPr>
                <a:t>选题</a:t>
              </a:r>
              <a:r>
                <a:rPr lang="zh-CN" altLang="en-US" sz="4800"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mn-lt"/>
                </a:rPr>
                <a:t>目的与意义</a:t>
              </a:r>
              <a:endParaRPr lang="en-US" altLang="zh-CN" sz="4800"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mn-lt"/>
              </a:endParaRPr>
            </a:p>
          </p:txBody>
        </p:sp>
      </p:grpSp>
      <p:grpSp>
        <p:nvGrpSpPr>
          <p:cNvPr id="19" name="组合 18"/>
          <p:cNvGrpSpPr/>
          <p:nvPr/>
        </p:nvGrpSpPr>
        <p:grpSpPr>
          <a:xfrm>
            <a:off x="2081804" y="1831086"/>
            <a:ext cx="3493221" cy="3493221"/>
            <a:chOff x="267453" y="94709"/>
            <a:chExt cx="454824" cy="454824"/>
          </a:xfrm>
        </p:grpSpPr>
        <p:sp>
          <p:nvSpPr>
            <p:cNvPr id="20" name="椭圆 19"/>
            <p:cNvSpPr/>
            <p:nvPr/>
          </p:nvSpPr>
          <p:spPr>
            <a:xfrm>
              <a:off x="301756" y="114952"/>
              <a:ext cx="390525" cy="395287"/>
            </a:xfrm>
            <a:prstGeom prst="ellipse">
              <a:avLst/>
            </a:prstGeom>
            <a:solidFill>
              <a:sysClr val="window" lastClr="FFFFFF"/>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smtClean="0">
                <a:ln>
                  <a:noFill/>
                </a:ln>
                <a:solidFill>
                  <a:prstClr val="white"/>
                </a:solidFill>
                <a:effectLst/>
                <a:uLnTx/>
                <a:uFillTx/>
                <a:latin typeface="Arial"/>
                <a:ea typeface="方正正中黑简体"/>
                <a:cs typeface="+mn-ea"/>
                <a:sym typeface="+mn-lt"/>
              </a:endParaRPr>
            </a:p>
          </p:txBody>
        </p:sp>
        <p:sp>
          <p:nvSpPr>
            <p:cNvPr id="23" name="椭圆 22"/>
            <p:cNvSpPr/>
            <p:nvPr/>
          </p:nvSpPr>
          <p:spPr>
            <a:xfrm>
              <a:off x="343738" y="170570"/>
              <a:ext cx="302255" cy="302255"/>
            </a:xfrm>
            <a:prstGeom prst="ellipse">
              <a:avLst/>
            </a:prstGeom>
            <a:solidFill>
              <a:srgbClr val="6CAE4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smtClean="0">
                <a:ln>
                  <a:noFill/>
                </a:ln>
                <a:solidFill>
                  <a:prstClr val="white"/>
                </a:solidFill>
                <a:effectLst/>
                <a:uLnTx/>
                <a:uFillTx/>
                <a:latin typeface="Arial"/>
                <a:ea typeface="方正正中黑简体"/>
                <a:cs typeface="+mn-ea"/>
                <a:sym typeface="+mn-lt"/>
              </a:endParaRPr>
            </a:p>
          </p:txBody>
        </p:sp>
        <p:sp>
          <p:nvSpPr>
            <p:cNvPr id="24" name="同心圆 23"/>
            <p:cNvSpPr/>
            <p:nvPr/>
          </p:nvSpPr>
          <p:spPr>
            <a:xfrm>
              <a:off x="267453" y="94709"/>
              <a:ext cx="454824" cy="454824"/>
            </a:xfrm>
            <a:prstGeom prst="donut">
              <a:avLst>
                <a:gd name="adj" fmla="val 8567"/>
              </a:avLst>
            </a:prstGeom>
            <a:solidFill>
              <a:sysClr val="window" lastClr="FFFFFF"/>
            </a:solidFill>
            <a:ln w="9525" cap="flat" cmpd="sng" algn="ctr">
              <a:noFill/>
              <a:prstDash val="solid"/>
            </a:ln>
            <a:effectLst>
              <a:outerShdw blurRad="63500" sx="102000" sy="102000" algn="ct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dirty="0" smtClean="0">
                <a:ln>
                  <a:noFill/>
                </a:ln>
                <a:solidFill>
                  <a:prstClr val="black"/>
                </a:solidFill>
                <a:effectLst/>
                <a:uLnTx/>
                <a:uFillTx/>
                <a:latin typeface="Arial"/>
                <a:ea typeface="方正正中黑简体"/>
                <a:cs typeface="+mn-ea"/>
                <a:sym typeface="+mn-lt"/>
              </a:endParaRPr>
            </a:p>
          </p:txBody>
        </p:sp>
        <p:sp>
          <p:nvSpPr>
            <p:cNvPr id="25" name="TextBox 9"/>
            <p:cNvSpPr txBox="1"/>
            <p:nvPr/>
          </p:nvSpPr>
          <p:spPr>
            <a:xfrm>
              <a:off x="370583" y="176347"/>
              <a:ext cx="261978" cy="26849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2800" b="0" i="0" u="none" strike="noStrike" kern="0" cap="none" spc="0" normalizeH="0" baseline="0" noProof="0" dirty="0" smtClean="0">
                  <a:ln>
                    <a:noFill/>
                  </a:ln>
                  <a:solidFill>
                    <a:prstClr val="white"/>
                  </a:solidFill>
                  <a:effectLst/>
                  <a:uLnTx/>
                  <a:uFillTx/>
                  <a:latin typeface="Arial"/>
                  <a:ea typeface="方正正中黑简体"/>
                  <a:cs typeface="+mn-ea"/>
                  <a:sym typeface="+mn-lt"/>
                </a:rPr>
                <a:t>01</a:t>
              </a:r>
              <a:endParaRPr kumimoji="0" lang="zh-CN" altLang="en-US" sz="12800" b="0" i="0" u="none" strike="noStrike" kern="0" cap="none" spc="0" normalizeH="0" baseline="0" noProof="0" dirty="0" smtClean="0">
                <a:ln>
                  <a:noFill/>
                </a:ln>
                <a:solidFill>
                  <a:prstClr val="white"/>
                </a:solidFill>
                <a:effectLst/>
                <a:uLnTx/>
                <a:uFillTx/>
                <a:latin typeface="Arial"/>
                <a:ea typeface="方正正中黑简体"/>
                <a:cs typeface="+mn-ea"/>
                <a:sym typeface="+mn-lt"/>
              </a:endParaRPr>
            </a:p>
          </p:txBody>
        </p:sp>
      </p:grpSp>
    </p:spTree>
    <p:extLst>
      <p:ext uri="{BB962C8B-B14F-4D97-AF65-F5344CB8AC3E}">
        <p14:creationId xmlns:p14="http://schemas.microsoft.com/office/powerpoint/2010/main" val="22312200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heel(1)">
                                      <p:cBhvr>
                                        <p:cTn id="7" dur="2000"/>
                                        <p:tgtEl>
                                          <p:spTgt spid="19"/>
                                        </p:tgtEl>
                                      </p:cBhvr>
                                    </p:animEffect>
                                  </p:childTnLst>
                                </p:cTn>
                              </p:par>
                              <p:par>
                                <p:cTn id="8" presetID="22" presetClass="entr" presetSubtype="8"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left)">
                                      <p:cBhvr>
                                        <p:cTn id="10"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364567" y="-1181686"/>
            <a:ext cx="759656" cy="1041009"/>
          </a:xfrm>
          <a:prstGeom prst="rect">
            <a:avLst/>
          </a:prstGeom>
          <a:gradFill>
            <a:gsLst>
              <a:gs pos="0">
                <a:srgbClr val="1B2C45"/>
              </a:gs>
              <a:gs pos="100000">
                <a:srgbClr val="254E8C"/>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矩形 5"/>
          <p:cNvSpPr/>
          <p:nvPr/>
        </p:nvSpPr>
        <p:spPr>
          <a:xfrm>
            <a:off x="2169073" y="-1181687"/>
            <a:ext cx="759656" cy="1041009"/>
          </a:xfrm>
          <a:prstGeom prst="rect">
            <a:avLst/>
          </a:prstGeom>
          <a:gradFill>
            <a:gsLst>
              <a:gs pos="0">
                <a:srgbClr val="DDDDDD"/>
              </a:gs>
              <a:gs pos="100000">
                <a:srgbClr val="FEFEFE"/>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7" name="弧形 36"/>
          <p:cNvSpPr/>
          <p:nvPr/>
        </p:nvSpPr>
        <p:spPr>
          <a:xfrm>
            <a:off x="189161" y="1089805"/>
            <a:ext cx="5137019" cy="5137018"/>
          </a:xfrm>
          <a:prstGeom prst="arc">
            <a:avLst>
              <a:gd name="adj1" fmla="val 18743766"/>
              <a:gd name="adj2" fmla="val 2405686"/>
            </a:avLst>
          </a:prstGeom>
          <a:ln w="127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solidFill>
                <a:prstClr val="black"/>
              </a:solidFill>
              <a:latin typeface="造字工房悦黑（非商用）常规体"/>
              <a:ea typeface="微软雅黑" panose="020B0503020204020204" pitchFamily="34" charset="-122"/>
            </a:endParaRPr>
          </a:p>
        </p:txBody>
      </p:sp>
      <p:pic>
        <p:nvPicPr>
          <p:cNvPr id="38" name="图片 37"/>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3937" y="2168918"/>
            <a:ext cx="4429125" cy="3268695"/>
          </a:xfrm>
          <a:prstGeom prst="rect">
            <a:avLst/>
          </a:prstGeom>
        </p:spPr>
      </p:pic>
      <p:grpSp>
        <p:nvGrpSpPr>
          <p:cNvPr id="39" name="组合 38"/>
          <p:cNvGrpSpPr/>
          <p:nvPr/>
        </p:nvGrpSpPr>
        <p:grpSpPr>
          <a:xfrm>
            <a:off x="4317113" y="1670673"/>
            <a:ext cx="651615" cy="651614"/>
            <a:chOff x="4317111" y="1670673"/>
            <a:chExt cx="651614" cy="651614"/>
          </a:xfrm>
        </p:grpSpPr>
        <p:sp>
          <p:nvSpPr>
            <p:cNvPr id="40" name="椭圆 39"/>
            <p:cNvSpPr/>
            <p:nvPr/>
          </p:nvSpPr>
          <p:spPr>
            <a:xfrm>
              <a:off x="4317111" y="1670673"/>
              <a:ext cx="651614" cy="651614"/>
            </a:xfrm>
            <a:prstGeom prst="ellipse">
              <a:avLst/>
            </a:prstGeom>
            <a:solidFill>
              <a:srgbClr val="6CAE43"/>
            </a:solidFill>
            <a:ln w="28575" cap="flat">
              <a:solidFill>
                <a:srgbClr val="6CAE43"/>
              </a:soli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41" name="KSO_Shape"/>
            <p:cNvSpPr>
              <a:spLocks/>
            </p:cNvSpPr>
            <p:nvPr/>
          </p:nvSpPr>
          <p:spPr bwMode="auto">
            <a:xfrm>
              <a:off x="4448326" y="1809347"/>
              <a:ext cx="389184" cy="374265"/>
            </a:xfrm>
            <a:custGeom>
              <a:avLst/>
              <a:gdLst/>
              <a:ahLst/>
              <a:cxnLst/>
              <a:rect l="0" t="0" r="r" b="b"/>
              <a:pathLst>
                <a:path w="2217738" h="2133600">
                  <a:moveTo>
                    <a:pt x="264726" y="2054225"/>
                  </a:moveTo>
                  <a:lnTo>
                    <a:pt x="1954996" y="2054225"/>
                  </a:lnTo>
                  <a:lnTo>
                    <a:pt x="1960156" y="2054622"/>
                  </a:lnTo>
                  <a:lnTo>
                    <a:pt x="1964920" y="2055019"/>
                  </a:lnTo>
                  <a:lnTo>
                    <a:pt x="1969286" y="2056210"/>
                  </a:lnTo>
                  <a:lnTo>
                    <a:pt x="1973653" y="2057400"/>
                  </a:lnTo>
                  <a:lnTo>
                    <a:pt x="1978019" y="2058988"/>
                  </a:lnTo>
                  <a:lnTo>
                    <a:pt x="1981989" y="2061369"/>
                  </a:lnTo>
                  <a:lnTo>
                    <a:pt x="1985959" y="2063353"/>
                  </a:lnTo>
                  <a:lnTo>
                    <a:pt x="1989134" y="2066131"/>
                  </a:lnTo>
                  <a:lnTo>
                    <a:pt x="1992310" y="2068910"/>
                  </a:lnTo>
                  <a:lnTo>
                    <a:pt x="1995089" y="2071688"/>
                  </a:lnTo>
                  <a:lnTo>
                    <a:pt x="1997470" y="2074863"/>
                  </a:lnTo>
                  <a:lnTo>
                    <a:pt x="1999455" y="2078435"/>
                  </a:lnTo>
                  <a:lnTo>
                    <a:pt x="2001440" y="2082403"/>
                  </a:lnTo>
                  <a:lnTo>
                    <a:pt x="2002631" y="2085975"/>
                  </a:lnTo>
                  <a:lnTo>
                    <a:pt x="2003028" y="2089944"/>
                  </a:lnTo>
                  <a:lnTo>
                    <a:pt x="2003425" y="2093913"/>
                  </a:lnTo>
                  <a:lnTo>
                    <a:pt x="2003028" y="2098278"/>
                  </a:lnTo>
                  <a:lnTo>
                    <a:pt x="2002631" y="2101850"/>
                  </a:lnTo>
                  <a:lnTo>
                    <a:pt x="2001440" y="2105819"/>
                  </a:lnTo>
                  <a:lnTo>
                    <a:pt x="1999455" y="2108994"/>
                  </a:lnTo>
                  <a:lnTo>
                    <a:pt x="1997470" y="2112566"/>
                  </a:lnTo>
                  <a:lnTo>
                    <a:pt x="1995089" y="2116138"/>
                  </a:lnTo>
                  <a:lnTo>
                    <a:pt x="1992310" y="2119313"/>
                  </a:lnTo>
                  <a:lnTo>
                    <a:pt x="1989134" y="2122091"/>
                  </a:lnTo>
                  <a:lnTo>
                    <a:pt x="1985959" y="2124472"/>
                  </a:lnTo>
                  <a:lnTo>
                    <a:pt x="1981989" y="2126853"/>
                  </a:lnTo>
                  <a:lnTo>
                    <a:pt x="1978019" y="2128838"/>
                  </a:lnTo>
                  <a:lnTo>
                    <a:pt x="1973653" y="2130822"/>
                  </a:lnTo>
                  <a:lnTo>
                    <a:pt x="1969286" y="2132013"/>
                  </a:lnTo>
                  <a:lnTo>
                    <a:pt x="1964920" y="2132806"/>
                  </a:lnTo>
                  <a:lnTo>
                    <a:pt x="1960156" y="2133203"/>
                  </a:lnTo>
                  <a:lnTo>
                    <a:pt x="1954996" y="2133600"/>
                  </a:lnTo>
                  <a:lnTo>
                    <a:pt x="264726" y="2133600"/>
                  </a:lnTo>
                  <a:lnTo>
                    <a:pt x="259566" y="2133203"/>
                  </a:lnTo>
                  <a:lnTo>
                    <a:pt x="254802" y="2132806"/>
                  </a:lnTo>
                  <a:lnTo>
                    <a:pt x="250436" y="2132013"/>
                  </a:lnTo>
                  <a:lnTo>
                    <a:pt x="246069" y="2130822"/>
                  </a:lnTo>
                  <a:lnTo>
                    <a:pt x="241306" y="2128838"/>
                  </a:lnTo>
                  <a:lnTo>
                    <a:pt x="237733" y="2126853"/>
                  </a:lnTo>
                  <a:lnTo>
                    <a:pt x="233763" y="2124472"/>
                  </a:lnTo>
                  <a:lnTo>
                    <a:pt x="230588" y="2122091"/>
                  </a:lnTo>
                  <a:lnTo>
                    <a:pt x="227015" y="2119313"/>
                  </a:lnTo>
                  <a:lnTo>
                    <a:pt x="224236" y="2116138"/>
                  </a:lnTo>
                  <a:lnTo>
                    <a:pt x="222251" y="2112566"/>
                  </a:lnTo>
                  <a:lnTo>
                    <a:pt x="219870" y="2108994"/>
                  </a:lnTo>
                  <a:lnTo>
                    <a:pt x="218282" y="2105819"/>
                  </a:lnTo>
                  <a:lnTo>
                    <a:pt x="217091" y="2101850"/>
                  </a:lnTo>
                  <a:lnTo>
                    <a:pt x="216297" y="2098278"/>
                  </a:lnTo>
                  <a:lnTo>
                    <a:pt x="215900" y="2093913"/>
                  </a:lnTo>
                  <a:lnTo>
                    <a:pt x="216297" y="2089944"/>
                  </a:lnTo>
                  <a:lnTo>
                    <a:pt x="217091" y="2085975"/>
                  </a:lnTo>
                  <a:lnTo>
                    <a:pt x="218282" y="2082403"/>
                  </a:lnTo>
                  <a:lnTo>
                    <a:pt x="219870" y="2078435"/>
                  </a:lnTo>
                  <a:lnTo>
                    <a:pt x="222251" y="2074863"/>
                  </a:lnTo>
                  <a:lnTo>
                    <a:pt x="224236" y="2071688"/>
                  </a:lnTo>
                  <a:lnTo>
                    <a:pt x="227015" y="2068910"/>
                  </a:lnTo>
                  <a:lnTo>
                    <a:pt x="230588" y="2066131"/>
                  </a:lnTo>
                  <a:lnTo>
                    <a:pt x="233763" y="2063353"/>
                  </a:lnTo>
                  <a:lnTo>
                    <a:pt x="237733" y="2061369"/>
                  </a:lnTo>
                  <a:lnTo>
                    <a:pt x="241306" y="2058988"/>
                  </a:lnTo>
                  <a:lnTo>
                    <a:pt x="246069" y="2057400"/>
                  </a:lnTo>
                  <a:lnTo>
                    <a:pt x="250436" y="2056210"/>
                  </a:lnTo>
                  <a:lnTo>
                    <a:pt x="254802" y="2055019"/>
                  </a:lnTo>
                  <a:lnTo>
                    <a:pt x="259566" y="2054622"/>
                  </a:lnTo>
                  <a:lnTo>
                    <a:pt x="264726" y="2054225"/>
                  </a:lnTo>
                  <a:close/>
                  <a:moveTo>
                    <a:pt x="259566" y="1952625"/>
                  </a:moveTo>
                  <a:lnTo>
                    <a:pt x="264726" y="1952625"/>
                  </a:lnTo>
                  <a:lnTo>
                    <a:pt x="1954996" y="1952625"/>
                  </a:lnTo>
                  <a:lnTo>
                    <a:pt x="1960156" y="1952625"/>
                  </a:lnTo>
                  <a:lnTo>
                    <a:pt x="1964920" y="1953423"/>
                  </a:lnTo>
                  <a:lnTo>
                    <a:pt x="1969286" y="1954220"/>
                  </a:lnTo>
                  <a:lnTo>
                    <a:pt x="1973653" y="1955417"/>
                  </a:lnTo>
                  <a:lnTo>
                    <a:pt x="1978019" y="1957411"/>
                  </a:lnTo>
                  <a:lnTo>
                    <a:pt x="1981989" y="1959007"/>
                  </a:lnTo>
                  <a:lnTo>
                    <a:pt x="1985959" y="1961799"/>
                  </a:lnTo>
                  <a:lnTo>
                    <a:pt x="1989134" y="1963793"/>
                  </a:lnTo>
                  <a:lnTo>
                    <a:pt x="1992310" y="1966984"/>
                  </a:lnTo>
                  <a:lnTo>
                    <a:pt x="1995089" y="1970175"/>
                  </a:lnTo>
                  <a:lnTo>
                    <a:pt x="1997470" y="1973366"/>
                  </a:lnTo>
                  <a:lnTo>
                    <a:pt x="1999455" y="1976956"/>
                  </a:lnTo>
                  <a:lnTo>
                    <a:pt x="2001440" y="1980147"/>
                  </a:lnTo>
                  <a:lnTo>
                    <a:pt x="2002631" y="1984136"/>
                  </a:lnTo>
                  <a:lnTo>
                    <a:pt x="2003028" y="1988124"/>
                  </a:lnTo>
                  <a:lnTo>
                    <a:pt x="2003425" y="1992113"/>
                  </a:lnTo>
                  <a:lnTo>
                    <a:pt x="2003028" y="1996501"/>
                  </a:lnTo>
                  <a:lnTo>
                    <a:pt x="2002631" y="2000489"/>
                  </a:lnTo>
                  <a:lnTo>
                    <a:pt x="2001440" y="2004079"/>
                  </a:lnTo>
                  <a:lnTo>
                    <a:pt x="1999455" y="2007669"/>
                  </a:lnTo>
                  <a:lnTo>
                    <a:pt x="1997470" y="2011259"/>
                  </a:lnTo>
                  <a:lnTo>
                    <a:pt x="1995089" y="2014848"/>
                  </a:lnTo>
                  <a:lnTo>
                    <a:pt x="1992310" y="2017641"/>
                  </a:lnTo>
                  <a:lnTo>
                    <a:pt x="1989134" y="2020433"/>
                  </a:lnTo>
                  <a:lnTo>
                    <a:pt x="1985959" y="2023225"/>
                  </a:lnTo>
                  <a:lnTo>
                    <a:pt x="1981989" y="2025219"/>
                  </a:lnTo>
                  <a:lnTo>
                    <a:pt x="1978019" y="2027612"/>
                  </a:lnTo>
                  <a:lnTo>
                    <a:pt x="1973653" y="2028809"/>
                  </a:lnTo>
                  <a:lnTo>
                    <a:pt x="1969286" y="2030006"/>
                  </a:lnTo>
                  <a:lnTo>
                    <a:pt x="1964920" y="2031601"/>
                  </a:lnTo>
                  <a:lnTo>
                    <a:pt x="1960156" y="2032000"/>
                  </a:lnTo>
                  <a:lnTo>
                    <a:pt x="1954996" y="2032000"/>
                  </a:lnTo>
                  <a:lnTo>
                    <a:pt x="264726" y="2032000"/>
                  </a:lnTo>
                  <a:lnTo>
                    <a:pt x="259566" y="2032000"/>
                  </a:lnTo>
                  <a:lnTo>
                    <a:pt x="254802" y="2031601"/>
                  </a:lnTo>
                  <a:lnTo>
                    <a:pt x="250436" y="2030006"/>
                  </a:lnTo>
                  <a:lnTo>
                    <a:pt x="246069" y="2028809"/>
                  </a:lnTo>
                  <a:lnTo>
                    <a:pt x="241306" y="2027612"/>
                  </a:lnTo>
                  <a:lnTo>
                    <a:pt x="237733" y="2025219"/>
                  </a:lnTo>
                  <a:lnTo>
                    <a:pt x="233763" y="2023225"/>
                  </a:lnTo>
                  <a:lnTo>
                    <a:pt x="230588" y="2020433"/>
                  </a:lnTo>
                  <a:lnTo>
                    <a:pt x="227015" y="2017641"/>
                  </a:lnTo>
                  <a:lnTo>
                    <a:pt x="224236" y="2014848"/>
                  </a:lnTo>
                  <a:lnTo>
                    <a:pt x="222251" y="2011259"/>
                  </a:lnTo>
                  <a:lnTo>
                    <a:pt x="219870" y="2007669"/>
                  </a:lnTo>
                  <a:lnTo>
                    <a:pt x="218282" y="2004079"/>
                  </a:lnTo>
                  <a:lnTo>
                    <a:pt x="217091" y="2000489"/>
                  </a:lnTo>
                  <a:lnTo>
                    <a:pt x="216297" y="1996501"/>
                  </a:lnTo>
                  <a:lnTo>
                    <a:pt x="215900" y="1992113"/>
                  </a:lnTo>
                  <a:lnTo>
                    <a:pt x="216297" y="1988124"/>
                  </a:lnTo>
                  <a:lnTo>
                    <a:pt x="217091" y="1984136"/>
                  </a:lnTo>
                  <a:lnTo>
                    <a:pt x="218282" y="1980147"/>
                  </a:lnTo>
                  <a:lnTo>
                    <a:pt x="219870" y="1976956"/>
                  </a:lnTo>
                  <a:lnTo>
                    <a:pt x="222251" y="1973366"/>
                  </a:lnTo>
                  <a:lnTo>
                    <a:pt x="224236" y="1970175"/>
                  </a:lnTo>
                  <a:lnTo>
                    <a:pt x="227015" y="1966984"/>
                  </a:lnTo>
                  <a:lnTo>
                    <a:pt x="230588" y="1963793"/>
                  </a:lnTo>
                  <a:lnTo>
                    <a:pt x="233763" y="1961799"/>
                  </a:lnTo>
                  <a:lnTo>
                    <a:pt x="237733" y="1959007"/>
                  </a:lnTo>
                  <a:lnTo>
                    <a:pt x="241306" y="1957411"/>
                  </a:lnTo>
                  <a:lnTo>
                    <a:pt x="246069" y="1955417"/>
                  </a:lnTo>
                  <a:lnTo>
                    <a:pt x="250436" y="1954220"/>
                  </a:lnTo>
                  <a:lnTo>
                    <a:pt x="254802" y="1953423"/>
                  </a:lnTo>
                  <a:lnTo>
                    <a:pt x="259566" y="1952625"/>
                  </a:lnTo>
                  <a:close/>
                  <a:moveTo>
                    <a:pt x="259566" y="1851025"/>
                  </a:moveTo>
                  <a:lnTo>
                    <a:pt x="264726" y="1851025"/>
                  </a:lnTo>
                  <a:lnTo>
                    <a:pt x="1954996" y="1851025"/>
                  </a:lnTo>
                  <a:lnTo>
                    <a:pt x="1960156" y="1851025"/>
                  </a:lnTo>
                  <a:lnTo>
                    <a:pt x="1964920" y="1851823"/>
                  </a:lnTo>
                  <a:lnTo>
                    <a:pt x="1969286" y="1853019"/>
                  </a:lnTo>
                  <a:lnTo>
                    <a:pt x="1973653" y="1854216"/>
                  </a:lnTo>
                  <a:lnTo>
                    <a:pt x="1978019" y="1855811"/>
                  </a:lnTo>
                  <a:lnTo>
                    <a:pt x="1981989" y="1857806"/>
                  </a:lnTo>
                  <a:lnTo>
                    <a:pt x="1985959" y="1860199"/>
                  </a:lnTo>
                  <a:lnTo>
                    <a:pt x="1989134" y="1862592"/>
                  </a:lnTo>
                  <a:lnTo>
                    <a:pt x="1992310" y="1865783"/>
                  </a:lnTo>
                  <a:lnTo>
                    <a:pt x="1995089" y="1868575"/>
                  </a:lnTo>
                  <a:lnTo>
                    <a:pt x="1997470" y="1871766"/>
                  </a:lnTo>
                  <a:lnTo>
                    <a:pt x="1999455" y="1875356"/>
                  </a:lnTo>
                  <a:lnTo>
                    <a:pt x="2001440" y="1878946"/>
                  </a:lnTo>
                  <a:lnTo>
                    <a:pt x="2002631" y="1882934"/>
                  </a:lnTo>
                  <a:lnTo>
                    <a:pt x="2003028" y="1886923"/>
                  </a:lnTo>
                  <a:lnTo>
                    <a:pt x="2003425" y="1890912"/>
                  </a:lnTo>
                  <a:lnTo>
                    <a:pt x="2003028" y="1895299"/>
                  </a:lnTo>
                  <a:lnTo>
                    <a:pt x="2002631" y="1898889"/>
                  </a:lnTo>
                  <a:lnTo>
                    <a:pt x="2001440" y="1902878"/>
                  </a:lnTo>
                  <a:lnTo>
                    <a:pt x="1999455" y="1906069"/>
                  </a:lnTo>
                  <a:lnTo>
                    <a:pt x="1997470" y="1909659"/>
                  </a:lnTo>
                  <a:lnTo>
                    <a:pt x="1995089" y="1913248"/>
                  </a:lnTo>
                  <a:lnTo>
                    <a:pt x="1992310" y="1916439"/>
                  </a:lnTo>
                  <a:lnTo>
                    <a:pt x="1989134" y="1918833"/>
                  </a:lnTo>
                  <a:lnTo>
                    <a:pt x="1985959" y="1921625"/>
                  </a:lnTo>
                  <a:lnTo>
                    <a:pt x="1981989" y="1924018"/>
                  </a:lnTo>
                  <a:lnTo>
                    <a:pt x="1978019" y="1926012"/>
                  </a:lnTo>
                  <a:lnTo>
                    <a:pt x="1973653" y="1927209"/>
                  </a:lnTo>
                  <a:lnTo>
                    <a:pt x="1969286" y="1928804"/>
                  </a:lnTo>
                  <a:lnTo>
                    <a:pt x="1964920" y="1930001"/>
                  </a:lnTo>
                  <a:lnTo>
                    <a:pt x="1960156" y="1930400"/>
                  </a:lnTo>
                  <a:lnTo>
                    <a:pt x="1954996" y="1930400"/>
                  </a:lnTo>
                  <a:lnTo>
                    <a:pt x="264726" y="1930400"/>
                  </a:lnTo>
                  <a:lnTo>
                    <a:pt x="259566" y="1930400"/>
                  </a:lnTo>
                  <a:lnTo>
                    <a:pt x="254802" y="1930001"/>
                  </a:lnTo>
                  <a:lnTo>
                    <a:pt x="250436" y="1928804"/>
                  </a:lnTo>
                  <a:lnTo>
                    <a:pt x="246069" y="1927209"/>
                  </a:lnTo>
                  <a:lnTo>
                    <a:pt x="241306" y="1926012"/>
                  </a:lnTo>
                  <a:lnTo>
                    <a:pt x="237733" y="1924018"/>
                  </a:lnTo>
                  <a:lnTo>
                    <a:pt x="233763" y="1921625"/>
                  </a:lnTo>
                  <a:lnTo>
                    <a:pt x="230588" y="1918833"/>
                  </a:lnTo>
                  <a:lnTo>
                    <a:pt x="227015" y="1916439"/>
                  </a:lnTo>
                  <a:lnTo>
                    <a:pt x="224236" y="1913248"/>
                  </a:lnTo>
                  <a:lnTo>
                    <a:pt x="222251" y="1909659"/>
                  </a:lnTo>
                  <a:lnTo>
                    <a:pt x="219870" y="1906069"/>
                  </a:lnTo>
                  <a:lnTo>
                    <a:pt x="218282" y="1902878"/>
                  </a:lnTo>
                  <a:lnTo>
                    <a:pt x="217091" y="1898889"/>
                  </a:lnTo>
                  <a:lnTo>
                    <a:pt x="216297" y="1895299"/>
                  </a:lnTo>
                  <a:lnTo>
                    <a:pt x="215900" y="1890912"/>
                  </a:lnTo>
                  <a:lnTo>
                    <a:pt x="216297" y="1886923"/>
                  </a:lnTo>
                  <a:lnTo>
                    <a:pt x="217091" y="1882934"/>
                  </a:lnTo>
                  <a:lnTo>
                    <a:pt x="218282" y="1878946"/>
                  </a:lnTo>
                  <a:lnTo>
                    <a:pt x="219870" y="1875356"/>
                  </a:lnTo>
                  <a:lnTo>
                    <a:pt x="222251" y="1871766"/>
                  </a:lnTo>
                  <a:lnTo>
                    <a:pt x="224236" y="1868575"/>
                  </a:lnTo>
                  <a:lnTo>
                    <a:pt x="227015" y="1865783"/>
                  </a:lnTo>
                  <a:lnTo>
                    <a:pt x="230588" y="1862592"/>
                  </a:lnTo>
                  <a:lnTo>
                    <a:pt x="233763" y="1860199"/>
                  </a:lnTo>
                  <a:lnTo>
                    <a:pt x="237733" y="1857806"/>
                  </a:lnTo>
                  <a:lnTo>
                    <a:pt x="241306" y="1855811"/>
                  </a:lnTo>
                  <a:lnTo>
                    <a:pt x="246069" y="1854216"/>
                  </a:lnTo>
                  <a:lnTo>
                    <a:pt x="250436" y="1853019"/>
                  </a:lnTo>
                  <a:lnTo>
                    <a:pt x="254802" y="1851823"/>
                  </a:lnTo>
                  <a:lnTo>
                    <a:pt x="259566" y="1851025"/>
                  </a:lnTo>
                  <a:close/>
                  <a:moveTo>
                    <a:pt x="558571" y="627063"/>
                  </a:moveTo>
                  <a:lnTo>
                    <a:pt x="563363" y="627063"/>
                  </a:lnTo>
                  <a:lnTo>
                    <a:pt x="568555" y="627063"/>
                  </a:lnTo>
                  <a:lnTo>
                    <a:pt x="573348" y="627461"/>
                  </a:lnTo>
                  <a:lnTo>
                    <a:pt x="578140" y="627858"/>
                  </a:lnTo>
                  <a:lnTo>
                    <a:pt x="582932" y="629449"/>
                  </a:lnTo>
                  <a:lnTo>
                    <a:pt x="591719" y="631835"/>
                  </a:lnTo>
                  <a:lnTo>
                    <a:pt x="600505" y="635413"/>
                  </a:lnTo>
                  <a:lnTo>
                    <a:pt x="608892" y="639787"/>
                  </a:lnTo>
                  <a:lnTo>
                    <a:pt x="616879" y="645354"/>
                  </a:lnTo>
                  <a:lnTo>
                    <a:pt x="624068" y="651318"/>
                  </a:lnTo>
                  <a:lnTo>
                    <a:pt x="631256" y="658475"/>
                  </a:lnTo>
                  <a:lnTo>
                    <a:pt x="637247" y="666030"/>
                  </a:lnTo>
                  <a:lnTo>
                    <a:pt x="642439" y="673584"/>
                  </a:lnTo>
                  <a:lnTo>
                    <a:pt x="647631" y="682730"/>
                  </a:lnTo>
                  <a:lnTo>
                    <a:pt x="651624" y="692272"/>
                  </a:lnTo>
                  <a:lnTo>
                    <a:pt x="654420" y="701815"/>
                  </a:lnTo>
                  <a:lnTo>
                    <a:pt x="656816" y="712153"/>
                  </a:lnTo>
                  <a:lnTo>
                    <a:pt x="658414" y="722491"/>
                  </a:lnTo>
                  <a:lnTo>
                    <a:pt x="658813" y="733625"/>
                  </a:lnTo>
                  <a:lnTo>
                    <a:pt x="658414" y="743962"/>
                  </a:lnTo>
                  <a:lnTo>
                    <a:pt x="656816" y="754698"/>
                  </a:lnTo>
                  <a:lnTo>
                    <a:pt x="654420" y="765036"/>
                  </a:lnTo>
                  <a:lnTo>
                    <a:pt x="651624" y="774976"/>
                  </a:lnTo>
                  <a:lnTo>
                    <a:pt x="647631" y="784122"/>
                  </a:lnTo>
                  <a:lnTo>
                    <a:pt x="642439" y="792869"/>
                  </a:lnTo>
                  <a:lnTo>
                    <a:pt x="637247" y="801219"/>
                  </a:lnTo>
                  <a:lnTo>
                    <a:pt x="631256" y="808774"/>
                  </a:lnTo>
                  <a:lnTo>
                    <a:pt x="624068" y="815533"/>
                  </a:lnTo>
                  <a:lnTo>
                    <a:pt x="616879" y="821498"/>
                  </a:lnTo>
                  <a:lnTo>
                    <a:pt x="608892" y="826667"/>
                  </a:lnTo>
                  <a:lnTo>
                    <a:pt x="600505" y="831438"/>
                  </a:lnTo>
                  <a:lnTo>
                    <a:pt x="591719" y="835017"/>
                  </a:lnTo>
                  <a:lnTo>
                    <a:pt x="582932" y="837800"/>
                  </a:lnTo>
                  <a:lnTo>
                    <a:pt x="578140" y="838595"/>
                  </a:lnTo>
                  <a:lnTo>
                    <a:pt x="573348" y="838993"/>
                  </a:lnTo>
                  <a:lnTo>
                    <a:pt x="568555" y="839390"/>
                  </a:lnTo>
                  <a:lnTo>
                    <a:pt x="563363" y="839788"/>
                  </a:lnTo>
                  <a:lnTo>
                    <a:pt x="558571" y="839390"/>
                  </a:lnTo>
                  <a:lnTo>
                    <a:pt x="553778" y="838993"/>
                  </a:lnTo>
                  <a:lnTo>
                    <a:pt x="548986" y="838595"/>
                  </a:lnTo>
                  <a:lnTo>
                    <a:pt x="544593" y="837800"/>
                  </a:lnTo>
                  <a:lnTo>
                    <a:pt x="535407" y="835017"/>
                  </a:lnTo>
                  <a:lnTo>
                    <a:pt x="526621" y="831438"/>
                  </a:lnTo>
                  <a:lnTo>
                    <a:pt x="518234" y="826667"/>
                  </a:lnTo>
                  <a:lnTo>
                    <a:pt x="510646" y="821498"/>
                  </a:lnTo>
                  <a:lnTo>
                    <a:pt x="503058" y="815533"/>
                  </a:lnTo>
                  <a:lnTo>
                    <a:pt x="496269" y="808774"/>
                  </a:lnTo>
                  <a:lnTo>
                    <a:pt x="492126" y="803549"/>
                  </a:lnTo>
                  <a:lnTo>
                    <a:pt x="492126" y="1749822"/>
                  </a:lnTo>
                  <a:lnTo>
                    <a:pt x="491728" y="1754982"/>
                  </a:lnTo>
                  <a:lnTo>
                    <a:pt x="491331" y="1760141"/>
                  </a:lnTo>
                  <a:lnTo>
                    <a:pt x="490138" y="1764904"/>
                  </a:lnTo>
                  <a:lnTo>
                    <a:pt x="488548" y="1769666"/>
                  </a:lnTo>
                  <a:lnTo>
                    <a:pt x="486957" y="1774825"/>
                  </a:lnTo>
                  <a:lnTo>
                    <a:pt x="484174" y="1778794"/>
                  </a:lnTo>
                  <a:lnTo>
                    <a:pt x="482186" y="1783160"/>
                  </a:lnTo>
                  <a:lnTo>
                    <a:pt x="479006" y="1786732"/>
                  </a:lnTo>
                  <a:lnTo>
                    <a:pt x="475825" y="1789907"/>
                  </a:lnTo>
                  <a:lnTo>
                    <a:pt x="472246" y="1793082"/>
                  </a:lnTo>
                  <a:lnTo>
                    <a:pt x="468271" y="1795860"/>
                  </a:lnTo>
                  <a:lnTo>
                    <a:pt x="464295" y="1797844"/>
                  </a:lnTo>
                  <a:lnTo>
                    <a:pt x="460716" y="1799828"/>
                  </a:lnTo>
                  <a:lnTo>
                    <a:pt x="455945" y="1801019"/>
                  </a:lnTo>
                  <a:lnTo>
                    <a:pt x="451572" y="1801416"/>
                  </a:lnTo>
                  <a:lnTo>
                    <a:pt x="446801" y="1801813"/>
                  </a:lnTo>
                  <a:lnTo>
                    <a:pt x="316391" y="1801813"/>
                  </a:lnTo>
                  <a:lnTo>
                    <a:pt x="312017" y="1801416"/>
                  </a:lnTo>
                  <a:lnTo>
                    <a:pt x="307644" y="1801019"/>
                  </a:lnTo>
                  <a:lnTo>
                    <a:pt x="303270" y="1799828"/>
                  </a:lnTo>
                  <a:lnTo>
                    <a:pt x="298499" y="1797844"/>
                  </a:lnTo>
                  <a:lnTo>
                    <a:pt x="294921" y="1795860"/>
                  </a:lnTo>
                  <a:lnTo>
                    <a:pt x="291343" y="1793082"/>
                  </a:lnTo>
                  <a:lnTo>
                    <a:pt x="287764" y="1789907"/>
                  </a:lnTo>
                  <a:lnTo>
                    <a:pt x="284584" y="1786732"/>
                  </a:lnTo>
                  <a:lnTo>
                    <a:pt x="281403" y="1783160"/>
                  </a:lnTo>
                  <a:lnTo>
                    <a:pt x="279017" y="1778794"/>
                  </a:lnTo>
                  <a:lnTo>
                    <a:pt x="276632" y="1774825"/>
                  </a:lnTo>
                  <a:lnTo>
                    <a:pt x="275041" y="1769666"/>
                  </a:lnTo>
                  <a:lnTo>
                    <a:pt x="273053" y="1764904"/>
                  </a:lnTo>
                  <a:lnTo>
                    <a:pt x="272258" y="1760141"/>
                  </a:lnTo>
                  <a:lnTo>
                    <a:pt x="271463" y="1754982"/>
                  </a:lnTo>
                  <a:lnTo>
                    <a:pt x="271463" y="1749822"/>
                  </a:lnTo>
                  <a:lnTo>
                    <a:pt x="271463" y="803989"/>
                  </a:lnTo>
                  <a:lnTo>
                    <a:pt x="267660" y="808774"/>
                  </a:lnTo>
                  <a:lnTo>
                    <a:pt x="260857" y="815533"/>
                  </a:lnTo>
                  <a:lnTo>
                    <a:pt x="253253" y="821498"/>
                  </a:lnTo>
                  <a:lnTo>
                    <a:pt x="245249" y="826667"/>
                  </a:lnTo>
                  <a:lnTo>
                    <a:pt x="237645" y="831438"/>
                  </a:lnTo>
                  <a:lnTo>
                    <a:pt x="228440" y="835017"/>
                  </a:lnTo>
                  <a:lnTo>
                    <a:pt x="219235" y="837800"/>
                  </a:lnTo>
                  <a:lnTo>
                    <a:pt x="214433" y="838595"/>
                  </a:lnTo>
                  <a:lnTo>
                    <a:pt x="210030" y="838993"/>
                  </a:lnTo>
                  <a:lnTo>
                    <a:pt x="205228" y="839390"/>
                  </a:lnTo>
                  <a:lnTo>
                    <a:pt x="200425" y="839788"/>
                  </a:lnTo>
                  <a:lnTo>
                    <a:pt x="195222" y="839390"/>
                  </a:lnTo>
                  <a:lnTo>
                    <a:pt x="190420" y="838993"/>
                  </a:lnTo>
                  <a:lnTo>
                    <a:pt x="185617" y="838595"/>
                  </a:lnTo>
                  <a:lnTo>
                    <a:pt x="180815" y="837800"/>
                  </a:lnTo>
                  <a:lnTo>
                    <a:pt x="171610" y="835017"/>
                  </a:lnTo>
                  <a:lnTo>
                    <a:pt x="163206" y="831438"/>
                  </a:lnTo>
                  <a:lnTo>
                    <a:pt x="154801" y="826667"/>
                  </a:lnTo>
                  <a:lnTo>
                    <a:pt x="146797" y="821498"/>
                  </a:lnTo>
                  <a:lnTo>
                    <a:pt x="139193" y="815533"/>
                  </a:lnTo>
                  <a:lnTo>
                    <a:pt x="132389" y="808774"/>
                  </a:lnTo>
                  <a:lnTo>
                    <a:pt x="126386" y="801219"/>
                  </a:lnTo>
                  <a:lnTo>
                    <a:pt x="121184" y="792869"/>
                  </a:lnTo>
                  <a:lnTo>
                    <a:pt x="115981" y="784122"/>
                  </a:lnTo>
                  <a:lnTo>
                    <a:pt x="112379" y="774976"/>
                  </a:lnTo>
                  <a:lnTo>
                    <a:pt x="109177" y="765036"/>
                  </a:lnTo>
                  <a:lnTo>
                    <a:pt x="106376" y="754698"/>
                  </a:lnTo>
                  <a:lnTo>
                    <a:pt x="105175" y="743962"/>
                  </a:lnTo>
                  <a:lnTo>
                    <a:pt x="104775" y="733625"/>
                  </a:lnTo>
                  <a:lnTo>
                    <a:pt x="105175" y="722491"/>
                  </a:lnTo>
                  <a:lnTo>
                    <a:pt x="106376" y="712153"/>
                  </a:lnTo>
                  <a:lnTo>
                    <a:pt x="109177" y="701815"/>
                  </a:lnTo>
                  <a:lnTo>
                    <a:pt x="112379" y="692273"/>
                  </a:lnTo>
                  <a:lnTo>
                    <a:pt x="115981" y="682730"/>
                  </a:lnTo>
                  <a:lnTo>
                    <a:pt x="121184" y="673585"/>
                  </a:lnTo>
                  <a:lnTo>
                    <a:pt x="126386" y="666030"/>
                  </a:lnTo>
                  <a:lnTo>
                    <a:pt x="132389" y="658475"/>
                  </a:lnTo>
                  <a:lnTo>
                    <a:pt x="139193" y="651318"/>
                  </a:lnTo>
                  <a:lnTo>
                    <a:pt x="146797" y="645354"/>
                  </a:lnTo>
                  <a:lnTo>
                    <a:pt x="154801" y="639787"/>
                  </a:lnTo>
                  <a:lnTo>
                    <a:pt x="163206" y="635413"/>
                  </a:lnTo>
                  <a:lnTo>
                    <a:pt x="171610" y="631835"/>
                  </a:lnTo>
                  <a:lnTo>
                    <a:pt x="180815" y="629449"/>
                  </a:lnTo>
                  <a:lnTo>
                    <a:pt x="185617" y="627859"/>
                  </a:lnTo>
                  <a:lnTo>
                    <a:pt x="190420" y="627461"/>
                  </a:lnTo>
                  <a:lnTo>
                    <a:pt x="195222" y="627063"/>
                  </a:lnTo>
                  <a:lnTo>
                    <a:pt x="197222" y="627063"/>
                  </a:lnTo>
                  <a:lnTo>
                    <a:pt x="200394" y="627063"/>
                  </a:lnTo>
                  <a:lnTo>
                    <a:pt x="200425" y="627063"/>
                  </a:lnTo>
                  <a:lnTo>
                    <a:pt x="205228" y="627063"/>
                  </a:lnTo>
                  <a:lnTo>
                    <a:pt x="558570" y="627063"/>
                  </a:lnTo>
                  <a:lnTo>
                    <a:pt x="558571" y="627063"/>
                  </a:lnTo>
                  <a:close/>
                  <a:moveTo>
                    <a:pt x="922944" y="627063"/>
                  </a:moveTo>
                  <a:lnTo>
                    <a:pt x="927696" y="627063"/>
                  </a:lnTo>
                  <a:lnTo>
                    <a:pt x="932449" y="627063"/>
                  </a:lnTo>
                  <a:lnTo>
                    <a:pt x="932450" y="627063"/>
                  </a:lnTo>
                  <a:lnTo>
                    <a:pt x="1286688" y="627063"/>
                  </a:lnTo>
                  <a:lnTo>
                    <a:pt x="1286689" y="627063"/>
                  </a:lnTo>
                  <a:lnTo>
                    <a:pt x="1291432" y="627063"/>
                  </a:lnTo>
                  <a:lnTo>
                    <a:pt x="1296174" y="627063"/>
                  </a:lnTo>
                  <a:lnTo>
                    <a:pt x="1300917" y="627461"/>
                  </a:lnTo>
                  <a:lnTo>
                    <a:pt x="1306054" y="627858"/>
                  </a:lnTo>
                  <a:lnTo>
                    <a:pt x="1310402" y="629449"/>
                  </a:lnTo>
                  <a:lnTo>
                    <a:pt x="1319492" y="631835"/>
                  </a:lnTo>
                  <a:lnTo>
                    <a:pt x="1328187" y="635413"/>
                  </a:lnTo>
                  <a:lnTo>
                    <a:pt x="1336486" y="639787"/>
                  </a:lnTo>
                  <a:lnTo>
                    <a:pt x="1343995" y="645353"/>
                  </a:lnTo>
                  <a:lnTo>
                    <a:pt x="1351504" y="651318"/>
                  </a:lnTo>
                  <a:lnTo>
                    <a:pt x="1357828" y="658475"/>
                  </a:lnTo>
                  <a:lnTo>
                    <a:pt x="1364151" y="666030"/>
                  </a:lnTo>
                  <a:lnTo>
                    <a:pt x="1369684" y="673584"/>
                  </a:lnTo>
                  <a:lnTo>
                    <a:pt x="1374427" y="682729"/>
                  </a:lnTo>
                  <a:lnTo>
                    <a:pt x="1378379" y="692272"/>
                  </a:lnTo>
                  <a:lnTo>
                    <a:pt x="1381541" y="701815"/>
                  </a:lnTo>
                  <a:lnTo>
                    <a:pt x="1383912" y="712153"/>
                  </a:lnTo>
                  <a:lnTo>
                    <a:pt x="1385493" y="722491"/>
                  </a:lnTo>
                  <a:lnTo>
                    <a:pt x="1385888" y="733624"/>
                  </a:lnTo>
                  <a:lnTo>
                    <a:pt x="1385493" y="743962"/>
                  </a:lnTo>
                  <a:lnTo>
                    <a:pt x="1383912" y="754698"/>
                  </a:lnTo>
                  <a:lnTo>
                    <a:pt x="1381541" y="765036"/>
                  </a:lnTo>
                  <a:lnTo>
                    <a:pt x="1378379" y="774976"/>
                  </a:lnTo>
                  <a:lnTo>
                    <a:pt x="1374427" y="784122"/>
                  </a:lnTo>
                  <a:lnTo>
                    <a:pt x="1369684" y="792869"/>
                  </a:lnTo>
                  <a:lnTo>
                    <a:pt x="1364151" y="801219"/>
                  </a:lnTo>
                  <a:lnTo>
                    <a:pt x="1357828" y="808774"/>
                  </a:lnTo>
                  <a:lnTo>
                    <a:pt x="1351504" y="815533"/>
                  </a:lnTo>
                  <a:lnTo>
                    <a:pt x="1343995" y="821498"/>
                  </a:lnTo>
                  <a:lnTo>
                    <a:pt x="1336486" y="826667"/>
                  </a:lnTo>
                  <a:lnTo>
                    <a:pt x="1328187" y="831438"/>
                  </a:lnTo>
                  <a:lnTo>
                    <a:pt x="1319492" y="835017"/>
                  </a:lnTo>
                  <a:lnTo>
                    <a:pt x="1310402" y="837800"/>
                  </a:lnTo>
                  <a:lnTo>
                    <a:pt x="1306054" y="838595"/>
                  </a:lnTo>
                  <a:lnTo>
                    <a:pt x="1300917" y="838993"/>
                  </a:lnTo>
                  <a:lnTo>
                    <a:pt x="1296174" y="839390"/>
                  </a:lnTo>
                  <a:lnTo>
                    <a:pt x="1291432" y="839788"/>
                  </a:lnTo>
                  <a:lnTo>
                    <a:pt x="1286689" y="839390"/>
                  </a:lnTo>
                  <a:lnTo>
                    <a:pt x="1281946" y="838993"/>
                  </a:lnTo>
                  <a:lnTo>
                    <a:pt x="1277204" y="838595"/>
                  </a:lnTo>
                  <a:lnTo>
                    <a:pt x="1272066" y="837800"/>
                  </a:lnTo>
                  <a:lnTo>
                    <a:pt x="1263371" y="835017"/>
                  </a:lnTo>
                  <a:lnTo>
                    <a:pt x="1254676" y="831438"/>
                  </a:lnTo>
                  <a:lnTo>
                    <a:pt x="1246377" y="826667"/>
                  </a:lnTo>
                  <a:lnTo>
                    <a:pt x="1238473" y="821498"/>
                  </a:lnTo>
                  <a:lnTo>
                    <a:pt x="1231754" y="815533"/>
                  </a:lnTo>
                  <a:lnTo>
                    <a:pt x="1224640" y="808774"/>
                  </a:lnTo>
                  <a:lnTo>
                    <a:pt x="1219201" y="802275"/>
                  </a:lnTo>
                  <a:lnTo>
                    <a:pt x="1219201" y="1749822"/>
                  </a:lnTo>
                  <a:lnTo>
                    <a:pt x="1218804" y="1754982"/>
                  </a:lnTo>
                  <a:lnTo>
                    <a:pt x="1218407" y="1760141"/>
                  </a:lnTo>
                  <a:lnTo>
                    <a:pt x="1216820" y="1764904"/>
                  </a:lnTo>
                  <a:lnTo>
                    <a:pt x="1215629" y="1769666"/>
                  </a:lnTo>
                  <a:lnTo>
                    <a:pt x="1213248" y="1774825"/>
                  </a:lnTo>
                  <a:lnTo>
                    <a:pt x="1211263" y="1778794"/>
                  </a:lnTo>
                  <a:lnTo>
                    <a:pt x="1208485" y="1783160"/>
                  </a:lnTo>
                  <a:lnTo>
                    <a:pt x="1206104" y="1786732"/>
                  </a:lnTo>
                  <a:lnTo>
                    <a:pt x="1202532" y="1789907"/>
                  </a:lnTo>
                  <a:lnTo>
                    <a:pt x="1198960" y="1793082"/>
                  </a:lnTo>
                  <a:lnTo>
                    <a:pt x="1195388" y="1795860"/>
                  </a:lnTo>
                  <a:lnTo>
                    <a:pt x="1191420" y="1797844"/>
                  </a:lnTo>
                  <a:lnTo>
                    <a:pt x="1187451" y="1799828"/>
                  </a:lnTo>
                  <a:lnTo>
                    <a:pt x="1183085" y="1801019"/>
                  </a:lnTo>
                  <a:lnTo>
                    <a:pt x="1178720" y="1801416"/>
                  </a:lnTo>
                  <a:lnTo>
                    <a:pt x="1173957" y="1801813"/>
                  </a:lnTo>
                  <a:lnTo>
                    <a:pt x="1043385" y="1801813"/>
                  </a:lnTo>
                  <a:lnTo>
                    <a:pt x="1038622" y="1801416"/>
                  </a:lnTo>
                  <a:lnTo>
                    <a:pt x="1034257" y="1801019"/>
                  </a:lnTo>
                  <a:lnTo>
                    <a:pt x="1030288" y="1799828"/>
                  </a:lnTo>
                  <a:lnTo>
                    <a:pt x="1025922" y="1797844"/>
                  </a:lnTo>
                  <a:lnTo>
                    <a:pt x="1021954" y="1795860"/>
                  </a:lnTo>
                  <a:lnTo>
                    <a:pt x="1018382" y="1793082"/>
                  </a:lnTo>
                  <a:lnTo>
                    <a:pt x="1015207" y="1789907"/>
                  </a:lnTo>
                  <a:lnTo>
                    <a:pt x="1012032" y="1786732"/>
                  </a:lnTo>
                  <a:lnTo>
                    <a:pt x="1008857" y="1783160"/>
                  </a:lnTo>
                  <a:lnTo>
                    <a:pt x="1006079" y="1778794"/>
                  </a:lnTo>
                  <a:lnTo>
                    <a:pt x="1004094" y="1774825"/>
                  </a:lnTo>
                  <a:lnTo>
                    <a:pt x="1002110" y="1769666"/>
                  </a:lnTo>
                  <a:lnTo>
                    <a:pt x="1000522" y="1764904"/>
                  </a:lnTo>
                  <a:lnTo>
                    <a:pt x="999729" y="1760141"/>
                  </a:lnTo>
                  <a:lnTo>
                    <a:pt x="998935" y="1754982"/>
                  </a:lnTo>
                  <a:lnTo>
                    <a:pt x="998538" y="1749822"/>
                  </a:lnTo>
                  <a:lnTo>
                    <a:pt x="998538" y="804112"/>
                  </a:lnTo>
                  <a:lnTo>
                    <a:pt x="994628" y="808774"/>
                  </a:lnTo>
                  <a:lnTo>
                    <a:pt x="987895" y="815533"/>
                  </a:lnTo>
                  <a:lnTo>
                    <a:pt x="980766" y="821498"/>
                  </a:lnTo>
                  <a:lnTo>
                    <a:pt x="972846" y="826667"/>
                  </a:lnTo>
                  <a:lnTo>
                    <a:pt x="964529" y="831438"/>
                  </a:lnTo>
                  <a:lnTo>
                    <a:pt x="955816" y="835017"/>
                  </a:lnTo>
                  <a:lnTo>
                    <a:pt x="947103" y="837800"/>
                  </a:lnTo>
                  <a:lnTo>
                    <a:pt x="942350" y="838595"/>
                  </a:lnTo>
                  <a:lnTo>
                    <a:pt x="937598" y="838993"/>
                  </a:lnTo>
                  <a:lnTo>
                    <a:pt x="932449" y="839390"/>
                  </a:lnTo>
                  <a:lnTo>
                    <a:pt x="927696" y="839788"/>
                  </a:lnTo>
                  <a:lnTo>
                    <a:pt x="922944" y="839390"/>
                  </a:lnTo>
                  <a:lnTo>
                    <a:pt x="918191" y="838993"/>
                  </a:lnTo>
                  <a:lnTo>
                    <a:pt x="913439" y="838595"/>
                  </a:lnTo>
                  <a:lnTo>
                    <a:pt x="909082" y="837800"/>
                  </a:lnTo>
                  <a:lnTo>
                    <a:pt x="899577" y="835017"/>
                  </a:lnTo>
                  <a:lnTo>
                    <a:pt x="890864" y="831438"/>
                  </a:lnTo>
                  <a:lnTo>
                    <a:pt x="882547" y="826667"/>
                  </a:lnTo>
                  <a:lnTo>
                    <a:pt x="875419" y="821498"/>
                  </a:lnTo>
                  <a:lnTo>
                    <a:pt x="867894" y="815533"/>
                  </a:lnTo>
                  <a:lnTo>
                    <a:pt x="861161" y="808774"/>
                  </a:lnTo>
                  <a:lnTo>
                    <a:pt x="855220" y="801219"/>
                  </a:lnTo>
                  <a:lnTo>
                    <a:pt x="849280" y="792869"/>
                  </a:lnTo>
                  <a:lnTo>
                    <a:pt x="844923" y="784122"/>
                  </a:lnTo>
                  <a:lnTo>
                    <a:pt x="840567" y="774976"/>
                  </a:lnTo>
                  <a:lnTo>
                    <a:pt x="837398" y="765036"/>
                  </a:lnTo>
                  <a:lnTo>
                    <a:pt x="835418" y="754698"/>
                  </a:lnTo>
                  <a:lnTo>
                    <a:pt x="834230" y="743962"/>
                  </a:lnTo>
                  <a:lnTo>
                    <a:pt x="833438" y="733625"/>
                  </a:lnTo>
                  <a:lnTo>
                    <a:pt x="834230" y="722491"/>
                  </a:lnTo>
                  <a:lnTo>
                    <a:pt x="835418" y="712153"/>
                  </a:lnTo>
                  <a:lnTo>
                    <a:pt x="837398" y="701815"/>
                  </a:lnTo>
                  <a:lnTo>
                    <a:pt x="840567" y="692272"/>
                  </a:lnTo>
                  <a:lnTo>
                    <a:pt x="844923" y="682729"/>
                  </a:lnTo>
                  <a:lnTo>
                    <a:pt x="849280" y="673584"/>
                  </a:lnTo>
                  <a:lnTo>
                    <a:pt x="855220" y="666030"/>
                  </a:lnTo>
                  <a:lnTo>
                    <a:pt x="861161" y="658475"/>
                  </a:lnTo>
                  <a:lnTo>
                    <a:pt x="867894" y="651318"/>
                  </a:lnTo>
                  <a:lnTo>
                    <a:pt x="875419" y="645354"/>
                  </a:lnTo>
                  <a:lnTo>
                    <a:pt x="882547" y="639787"/>
                  </a:lnTo>
                  <a:lnTo>
                    <a:pt x="890864" y="635413"/>
                  </a:lnTo>
                  <a:lnTo>
                    <a:pt x="899577" y="631835"/>
                  </a:lnTo>
                  <a:lnTo>
                    <a:pt x="909082" y="629449"/>
                  </a:lnTo>
                  <a:lnTo>
                    <a:pt x="913439" y="627858"/>
                  </a:lnTo>
                  <a:lnTo>
                    <a:pt x="918191" y="627461"/>
                  </a:lnTo>
                  <a:lnTo>
                    <a:pt x="922944" y="627063"/>
                  </a:lnTo>
                  <a:close/>
                  <a:moveTo>
                    <a:pt x="1650227" y="627063"/>
                  </a:moveTo>
                  <a:lnTo>
                    <a:pt x="1654970" y="627063"/>
                  </a:lnTo>
                  <a:lnTo>
                    <a:pt x="1659712" y="627063"/>
                  </a:lnTo>
                  <a:lnTo>
                    <a:pt x="1659713" y="627063"/>
                  </a:lnTo>
                  <a:lnTo>
                    <a:pt x="2013555" y="627063"/>
                  </a:lnTo>
                  <a:lnTo>
                    <a:pt x="2013556" y="627063"/>
                  </a:lnTo>
                  <a:lnTo>
                    <a:pt x="2018705" y="627063"/>
                  </a:lnTo>
                  <a:lnTo>
                    <a:pt x="2023457" y="627063"/>
                  </a:lnTo>
                  <a:lnTo>
                    <a:pt x="2028210" y="627461"/>
                  </a:lnTo>
                  <a:lnTo>
                    <a:pt x="2032566" y="627858"/>
                  </a:lnTo>
                  <a:lnTo>
                    <a:pt x="2037319" y="629449"/>
                  </a:lnTo>
                  <a:lnTo>
                    <a:pt x="2046824" y="631834"/>
                  </a:lnTo>
                  <a:lnTo>
                    <a:pt x="2055141" y="635413"/>
                  </a:lnTo>
                  <a:lnTo>
                    <a:pt x="2063458" y="639787"/>
                  </a:lnTo>
                  <a:lnTo>
                    <a:pt x="2071378" y="645353"/>
                  </a:lnTo>
                  <a:lnTo>
                    <a:pt x="2078507" y="651318"/>
                  </a:lnTo>
                  <a:lnTo>
                    <a:pt x="2085240" y="658475"/>
                  </a:lnTo>
                  <a:lnTo>
                    <a:pt x="2091181" y="666029"/>
                  </a:lnTo>
                  <a:lnTo>
                    <a:pt x="2096725" y="673584"/>
                  </a:lnTo>
                  <a:lnTo>
                    <a:pt x="2101478" y="682729"/>
                  </a:lnTo>
                  <a:lnTo>
                    <a:pt x="2105438" y="692272"/>
                  </a:lnTo>
                  <a:lnTo>
                    <a:pt x="2109003" y="701815"/>
                  </a:lnTo>
                  <a:lnTo>
                    <a:pt x="2110983" y="712153"/>
                  </a:lnTo>
                  <a:lnTo>
                    <a:pt x="2112567" y="722491"/>
                  </a:lnTo>
                  <a:lnTo>
                    <a:pt x="2112963" y="733624"/>
                  </a:lnTo>
                  <a:lnTo>
                    <a:pt x="2112567" y="743962"/>
                  </a:lnTo>
                  <a:lnTo>
                    <a:pt x="2110983" y="754698"/>
                  </a:lnTo>
                  <a:lnTo>
                    <a:pt x="2109003" y="765036"/>
                  </a:lnTo>
                  <a:lnTo>
                    <a:pt x="2105438" y="774976"/>
                  </a:lnTo>
                  <a:lnTo>
                    <a:pt x="2101478" y="784122"/>
                  </a:lnTo>
                  <a:lnTo>
                    <a:pt x="2096725" y="792869"/>
                  </a:lnTo>
                  <a:lnTo>
                    <a:pt x="2091181" y="801219"/>
                  </a:lnTo>
                  <a:lnTo>
                    <a:pt x="2085240" y="808774"/>
                  </a:lnTo>
                  <a:lnTo>
                    <a:pt x="2078507" y="815533"/>
                  </a:lnTo>
                  <a:lnTo>
                    <a:pt x="2071378" y="821498"/>
                  </a:lnTo>
                  <a:lnTo>
                    <a:pt x="2063458" y="826667"/>
                  </a:lnTo>
                  <a:lnTo>
                    <a:pt x="2055141" y="831438"/>
                  </a:lnTo>
                  <a:lnTo>
                    <a:pt x="2046824" y="835017"/>
                  </a:lnTo>
                  <a:lnTo>
                    <a:pt x="2037319" y="837800"/>
                  </a:lnTo>
                  <a:lnTo>
                    <a:pt x="2032566" y="838595"/>
                  </a:lnTo>
                  <a:lnTo>
                    <a:pt x="2028210" y="838993"/>
                  </a:lnTo>
                  <a:lnTo>
                    <a:pt x="2023457" y="839390"/>
                  </a:lnTo>
                  <a:lnTo>
                    <a:pt x="2018705" y="839788"/>
                  </a:lnTo>
                  <a:lnTo>
                    <a:pt x="2013556" y="839390"/>
                  </a:lnTo>
                  <a:lnTo>
                    <a:pt x="2008407" y="838993"/>
                  </a:lnTo>
                  <a:lnTo>
                    <a:pt x="2004051" y="838595"/>
                  </a:lnTo>
                  <a:lnTo>
                    <a:pt x="1999298" y="837800"/>
                  </a:lnTo>
                  <a:lnTo>
                    <a:pt x="1990189" y="835017"/>
                  </a:lnTo>
                  <a:lnTo>
                    <a:pt x="1981872" y="831438"/>
                  </a:lnTo>
                  <a:lnTo>
                    <a:pt x="1973556" y="826667"/>
                  </a:lnTo>
                  <a:lnTo>
                    <a:pt x="1965635" y="821498"/>
                  </a:lnTo>
                  <a:lnTo>
                    <a:pt x="1958110" y="815533"/>
                  </a:lnTo>
                  <a:lnTo>
                    <a:pt x="1951773" y="808774"/>
                  </a:lnTo>
                  <a:lnTo>
                    <a:pt x="1946276" y="802221"/>
                  </a:lnTo>
                  <a:lnTo>
                    <a:pt x="1946276" y="1749822"/>
                  </a:lnTo>
                  <a:lnTo>
                    <a:pt x="1946276" y="1754982"/>
                  </a:lnTo>
                  <a:lnTo>
                    <a:pt x="1945481" y="1760141"/>
                  </a:lnTo>
                  <a:lnTo>
                    <a:pt x="1944686" y="1764904"/>
                  </a:lnTo>
                  <a:lnTo>
                    <a:pt x="1943095" y="1769666"/>
                  </a:lnTo>
                  <a:lnTo>
                    <a:pt x="1941107" y="1774825"/>
                  </a:lnTo>
                  <a:lnTo>
                    <a:pt x="1939119" y="1778794"/>
                  </a:lnTo>
                  <a:lnTo>
                    <a:pt x="1936336" y="1783160"/>
                  </a:lnTo>
                  <a:lnTo>
                    <a:pt x="1933156" y="1786732"/>
                  </a:lnTo>
                  <a:lnTo>
                    <a:pt x="1930372" y="1789907"/>
                  </a:lnTo>
                  <a:lnTo>
                    <a:pt x="1926794" y="1793082"/>
                  </a:lnTo>
                  <a:lnTo>
                    <a:pt x="1923216" y="1795860"/>
                  </a:lnTo>
                  <a:lnTo>
                    <a:pt x="1919240" y="1797844"/>
                  </a:lnTo>
                  <a:lnTo>
                    <a:pt x="1914866" y="1799828"/>
                  </a:lnTo>
                  <a:lnTo>
                    <a:pt x="1910493" y="1801019"/>
                  </a:lnTo>
                  <a:lnTo>
                    <a:pt x="1906119" y="1801416"/>
                  </a:lnTo>
                  <a:lnTo>
                    <a:pt x="1901746" y="1801813"/>
                  </a:lnTo>
                  <a:lnTo>
                    <a:pt x="1770541" y="1801813"/>
                  </a:lnTo>
                  <a:lnTo>
                    <a:pt x="1766167" y="1801416"/>
                  </a:lnTo>
                  <a:lnTo>
                    <a:pt x="1761794" y="1801019"/>
                  </a:lnTo>
                  <a:lnTo>
                    <a:pt x="1757420" y="1799828"/>
                  </a:lnTo>
                  <a:lnTo>
                    <a:pt x="1753444" y="1797844"/>
                  </a:lnTo>
                  <a:lnTo>
                    <a:pt x="1749468" y="1795860"/>
                  </a:lnTo>
                  <a:lnTo>
                    <a:pt x="1745493" y="1793082"/>
                  </a:lnTo>
                  <a:lnTo>
                    <a:pt x="1741914" y="1789907"/>
                  </a:lnTo>
                  <a:lnTo>
                    <a:pt x="1738734" y="1786732"/>
                  </a:lnTo>
                  <a:lnTo>
                    <a:pt x="1735950" y="1783160"/>
                  </a:lnTo>
                  <a:lnTo>
                    <a:pt x="1733565" y="1778794"/>
                  </a:lnTo>
                  <a:lnTo>
                    <a:pt x="1731179" y="1774825"/>
                  </a:lnTo>
                  <a:lnTo>
                    <a:pt x="1729191" y="1769666"/>
                  </a:lnTo>
                  <a:lnTo>
                    <a:pt x="1727999" y="1764904"/>
                  </a:lnTo>
                  <a:lnTo>
                    <a:pt x="1726408" y="1760141"/>
                  </a:lnTo>
                  <a:lnTo>
                    <a:pt x="1726011" y="1754982"/>
                  </a:lnTo>
                  <a:lnTo>
                    <a:pt x="1725613" y="1749822"/>
                  </a:lnTo>
                  <a:lnTo>
                    <a:pt x="1725613" y="803700"/>
                  </a:lnTo>
                  <a:lnTo>
                    <a:pt x="1721366" y="808774"/>
                  </a:lnTo>
                  <a:lnTo>
                    <a:pt x="1714647" y="815533"/>
                  </a:lnTo>
                  <a:lnTo>
                    <a:pt x="1707928" y="821498"/>
                  </a:lnTo>
                  <a:lnTo>
                    <a:pt x="1700024" y="826667"/>
                  </a:lnTo>
                  <a:lnTo>
                    <a:pt x="1691725" y="831438"/>
                  </a:lnTo>
                  <a:lnTo>
                    <a:pt x="1683030" y="835017"/>
                  </a:lnTo>
                  <a:lnTo>
                    <a:pt x="1673940" y="837800"/>
                  </a:lnTo>
                  <a:lnTo>
                    <a:pt x="1669197" y="838595"/>
                  </a:lnTo>
                  <a:lnTo>
                    <a:pt x="1664455" y="838993"/>
                  </a:lnTo>
                  <a:lnTo>
                    <a:pt x="1659712" y="839390"/>
                  </a:lnTo>
                  <a:lnTo>
                    <a:pt x="1654970" y="839788"/>
                  </a:lnTo>
                  <a:lnTo>
                    <a:pt x="1650227" y="839390"/>
                  </a:lnTo>
                  <a:lnTo>
                    <a:pt x="1645484" y="838993"/>
                  </a:lnTo>
                  <a:lnTo>
                    <a:pt x="1640347" y="838595"/>
                  </a:lnTo>
                  <a:lnTo>
                    <a:pt x="1635604" y="837800"/>
                  </a:lnTo>
                  <a:lnTo>
                    <a:pt x="1626909" y="835017"/>
                  </a:lnTo>
                  <a:lnTo>
                    <a:pt x="1618214" y="831438"/>
                  </a:lnTo>
                  <a:lnTo>
                    <a:pt x="1609915" y="826667"/>
                  </a:lnTo>
                  <a:lnTo>
                    <a:pt x="1602011" y="821498"/>
                  </a:lnTo>
                  <a:lnTo>
                    <a:pt x="1594897" y="815533"/>
                  </a:lnTo>
                  <a:lnTo>
                    <a:pt x="1588178" y="808774"/>
                  </a:lnTo>
                  <a:lnTo>
                    <a:pt x="1581855" y="801219"/>
                  </a:lnTo>
                  <a:lnTo>
                    <a:pt x="1576717" y="792869"/>
                  </a:lnTo>
                  <a:lnTo>
                    <a:pt x="1571974" y="784122"/>
                  </a:lnTo>
                  <a:lnTo>
                    <a:pt x="1568022" y="774976"/>
                  </a:lnTo>
                  <a:lnTo>
                    <a:pt x="1564860" y="765036"/>
                  </a:lnTo>
                  <a:lnTo>
                    <a:pt x="1562094" y="754698"/>
                  </a:lnTo>
                  <a:lnTo>
                    <a:pt x="1560908" y="743962"/>
                  </a:lnTo>
                  <a:lnTo>
                    <a:pt x="1560513" y="733624"/>
                  </a:lnTo>
                  <a:lnTo>
                    <a:pt x="1560908" y="722491"/>
                  </a:lnTo>
                  <a:lnTo>
                    <a:pt x="1562094" y="712153"/>
                  </a:lnTo>
                  <a:lnTo>
                    <a:pt x="1564860" y="701815"/>
                  </a:lnTo>
                  <a:lnTo>
                    <a:pt x="1568022" y="692272"/>
                  </a:lnTo>
                  <a:lnTo>
                    <a:pt x="1571974" y="682729"/>
                  </a:lnTo>
                  <a:lnTo>
                    <a:pt x="1576717" y="673584"/>
                  </a:lnTo>
                  <a:lnTo>
                    <a:pt x="1581855" y="666029"/>
                  </a:lnTo>
                  <a:lnTo>
                    <a:pt x="1588178" y="658475"/>
                  </a:lnTo>
                  <a:lnTo>
                    <a:pt x="1594897" y="651318"/>
                  </a:lnTo>
                  <a:lnTo>
                    <a:pt x="1602011" y="645353"/>
                  </a:lnTo>
                  <a:lnTo>
                    <a:pt x="1609915" y="639787"/>
                  </a:lnTo>
                  <a:lnTo>
                    <a:pt x="1618214" y="635413"/>
                  </a:lnTo>
                  <a:lnTo>
                    <a:pt x="1626909" y="631834"/>
                  </a:lnTo>
                  <a:lnTo>
                    <a:pt x="1635604" y="629449"/>
                  </a:lnTo>
                  <a:lnTo>
                    <a:pt x="1640347" y="627858"/>
                  </a:lnTo>
                  <a:lnTo>
                    <a:pt x="1645484" y="627461"/>
                  </a:lnTo>
                  <a:lnTo>
                    <a:pt x="1650227" y="627063"/>
                  </a:lnTo>
                  <a:close/>
                  <a:moveTo>
                    <a:pt x="1109068" y="0"/>
                  </a:moveTo>
                  <a:lnTo>
                    <a:pt x="1663204" y="293093"/>
                  </a:lnTo>
                  <a:lnTo>
                    <a:pt x="2217738" y="585788"/>
                  </a:lnTo>
                  <a:lnTo>
                    <a:pt x="1109068" y="585788"/>
                  </a:lnTo>
                  <a:lnTo>
                    <a:pt x="0" y="585788"/>
                  </a:lnTo>
                  <a:lnTo>
                    <a:pt x="554534" y="293093"/>
                  </a:lnTo>
                  <a:lnTo>
                    <a:pt x="1109068"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latin typeface="造字工房悦黑（非商用）常规体"/>
                <a:ea typeface="微软雅黑" panose="020B0503020204020204" pitchFamily="34" charset="-122"/>
              </a:endParaRPr>
            </a:p>
          </p:txBody>
        </p:sp>
      </p:grpSp>
      <p:grpSp>
        <p:nvGrpSpPr>
          <p:cNvPr id="42" name="组合 41"/>
          <p:cNvGrpSpPr/>
          <p:nvPr/>
        </p:nvGrpSpPr>
        <p:grpSpPr>
          <a:xfrm>
            <a:off x="5033814" y="3301037"/>
            <a:ext cx="651615" cy="651614"/>
            <a:chOff x="5033812" y="3301037"/>
            <a:chExt cx="651614" cy="651614"/>
          </a:xfrm>
        </p:grpSpPr>
        <p:sp>
          <p:nvSpPr>
            <p:cNvPr id="43" name="椭圆 42"/>
            <p:cNvSpPr/>
            <p:nvPr/>
          </p:nvSpPr>
          <p:spPr>
            <a:xfrm>
              <a:off x="5033812" y="3301037"/>
              <a:ext cx="651614" cy="651614"/>
            </a:xfrm>
            <a:prstGeom prst="ellipse">
              <a:avLst/>
            </a:prstGeom>
            <a:solidFill>
              <a:srgbClr val="6CAE43"/>
            </a:solidFill>
            <a:ln w="28575" cap="flat">
              <a:solidFill>
                <a:srgbClr val="6CAE43"/>
              </a:soli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45" name="KSO_Shape"/>
            <p:cNvSpPr>
              <a:spLocks/>
            </p:cNvSpPr>
            <p:nvPr/>
          </p:nvSpPr>
          <p:spPr bwMode="auto">
            <a:xfrm>
              <a:off x="5169350" y="3458615"/>
              <a:ext cx="418598" cy="285346"/>
            </a:xfrm>
            <a:custGeom>
              <a:avLst/>
              <a:gdLst/>
              <a:ahLst/>
              <a:cxnLst/>
              <a:rect l="0" t="0" r="r" b="b"/>
              <a:pathLst>
                <a:path w="2608263" h="1778000">
                  <a:moveTo>
                    <a:pt x="1956693" y="381000"/>
                  </a:moveTo>
                  <a:lnTo>
                    <a:pt x="1966217" y="381397"/>
                  </a:lnTo>
                  <a:lnTo>
                    <a:pt x="1975740" y="382192"/>
                  </a:lnTo>
                  <a:lnTo>
                    <a:pt x="1986057" y="382986"/>
                  </a:lnTo>
                  <a:lnTo>
                    <a:pt x="1995581" y="384575"/>
                  </a:lnTo>
                  <a:lnTo>
                    <a:pt x="2005501" y="386562"/>
                  </a:lnTo>
                  <a:lnTo>
                    <a:pt x="2015819" y="388548"/>
                  </a:lnTo>
                  <a:lnTo>
                    <a:pt x="2025739" y="391726"/>
                  </a:lnTo>
                  <a:lnTo>
                    <a:pt x="2035263" y="394904"/>
                  </a:lnTo>
                  <a:lnTo>
                    <a:pt x="2045580" y="398876"/>
                  </a:lnTo>
                  <a:lnTo>
                    <a:pt x="2055500" y="403246"/>
                  </a:lnTo>
                  <a:lnTo>
                    <a:pt x="2065421" y="408807"/>
                  </a:lnTo>
                  <a:lnTo>
                    <a:pt x="2075738" y="414766"/>
                  </a:lnTo>
                  <a:lnTo>
                    <a:pt x="2101927" y="438998"/>
                  </a:lnTo>
                  <a:lnTo>
                    <a:pt x="2143990" y="446149"/>
                  </a:lnTo>
                  <a:lnTo>
                    <a:pt x="2147958" y="448929"/>
                  </a:lnTo>
                  <a:lnTo>
                    <a:pt x="2151926" y="452107"/>
                  </a:lnTo>
                  <a:lnTo>
                    <a:pt x="2155497" y="455683"/>
                  </a:lnTo>
                  <a:lnTo>
                    <a:pt x="2158672" y="459655"/>
                  </a:lnTo>
                  <a:lnTo>
                    <a:pt x="2161847" y="464025"/>
                  </a:lnTo>
                  <a:lnTo>
                    <a:pt x="2164624" y="468395"/>
                  </a:lnTo>
                  <a:lnTo>
                    <a:pt x="2169783" y="477531"/>
                  </a:lnTo>
                  <a:lnTo>
                    <a:pt x="2173751" y="485874"/>
                  </a:lnTo>
                  <a:lnTo>
                    <a:pt x="2176529" y="493024"/>
                  </a:lnTo>
                  <a:lnTo>
                    <a:pt x="2179306" y="499380"/>
                  </a:lnTo>
                  <a:lnTo>
                    <a:pt x="2182878" y="516064"/>
                  </a:lnTo>
                  <a:lnTo>
                    <a:pt x="2186052" y="532749"/>
                  </a:lnTo>
                  <a:lnTo>
                    <a:pt x="2188036" y="549433"/>
                  </a:lnTo>
                  <a:lnTo>
                    <a:pt x="2189623" y="565720"/>
                  </a:lnTo>
                  <a:lnTo>
                    <a:pt x="2190417" y="582008"/>
                  </a:lnTo>
                  <a:lnTo>
                    <a:pt x="2190814" y="598692"/>
                  </a:lnTo>
                  <a:lnTo>
                    <a:pt x="2190814" y="615376"/>
                  </a:lnTo>
                  <a:lnTo>
                    <a:pt x="2190417" y="632855"/>
                  </a:lnTo>
                  <a:lnTo>
                    <a:pt x="2190020" y="642389"/>
                  </a:lnTo>
                  <a:lnTo>
                    <a:pt x="2188830" y="656293"/>
                  </a:lnTo>
                  <a:lnTo>
                    <a:pt x="2185259" y="692840"/>
                  </a:lnTo>
                  <a:lnTo>
                    <a:pt x="2183671" y="711908"/>
                  </a:lnTo>
                  <a:lnTo>
                    <a:pt x="2182878" y="730578"/>
                  </a:lnTo>
                  <a:lnTo>
                    <a:pt x="2182084" y="746468"/>
                  </a:lnTo>
                  <a:lnTo>
                    <a:pt x="2182481" y="753221"/>
                  </a:lnTo>
                  <a:lnTo>
                    <a:pt x="2182878" y="758386"/>
                  </a:lnTo>
                  <a:lnTo>
                    <a:pt x="2183671" y="765139"/>
                  </a:lnTo>
                  <a:lnTo>
                    <a:pt x="2184862" y="771098"/>
                  </a:lnTo>
                  <a:lnTo>
                    <a:pt x="2186449" y="775865"/>
                  </a:lnTo>
                  <a:lnTo>
                    <a:pt x="2188433" y="779837"/>
                  </a:lnTo>
                  <a:lnTo>
                    <a:pt x="2192798" y="787782"/>
                  </a:lnTo>
                  <a:lnTo>
                    <a:pt x="2195179" y="792152"/>
                  </a:lnTo>
                  <a:lnTo>
                    <a:pt x="2198353" y="798508"/>
                  </a:lnTo>
                  <a:lnTo>
                    <a:pt x="2200734" y="804069"/>
                  </a:lnTo>
                  <a:lnTo>
                    <a:pt x="2202719" y="810028"/>
                  </a:lnTo>
                  <a:lnTo>
                    <a:pt x="2204306" y="815987"/>
                  </a:lnTo>
                  <a:lnTo>
                    <a:pt x="2205496" y="822343"/>
                  </a:lnTo>
                  <a:lnTo>
                    <a:pt x="2206687" y="829096"/>
                  </a:lnTo>
                  <a:lnTo>
                    <a:pt x="2207480" y="835452"/>
                  </a:lnTo>
                  <a:lnTo>
                    <a:pt x="2207877" y="842205"/>
                  </a:lnTo>
                  <a:lnTo>
                    <a:pt x="2207877" y="848561"/>
                  </a:lnTo>
                  <a:lnTo>
                    <a:pt x="2207480" y="862465"/>
                  </a:lnTo>
                  <a:lnTo>
                    <a:pt x="2206290" y="875177"/>
                  </a:lnTo>
                  <a:lnTo>
                    <a:pt x="2204306" y="887889"/>
                  </a:lnTo>
                  <a:lnTo>
                    <a:pt x="2202321" y="899806"/>
                  </a:lnTo>
                  <a:lnTo>
                    <a:pt x="2199544" y="913312"/>
                  </a:lnTo>
                  <a:lnTo>
                    <a:pt x="2197560" y="920463"/>
                  </a:lnTo>
                  <a:lnTo>
                    <a:pt x="2195179" y="927613"/>
                  </a:lnTo>
                  <a:lnTo>
                    <a:pt x="2192798" y="934367"/>
                  </a:lnTo>
                  <a:lnTo>
                    <a:pt x="2190020" y="941517"/>
                  </a:lnTo>
                  <a:lnTo>
                    <a:pt x="2186846" y="947873"/>
                  </a:lnTo>
                  <a:lnTo>
                    <a:pt x="2183275" y="953037"/>
                  </a:lnTo>
                  <a:lnTo>
                    <a:pt x="2181291" y="955818"/>
                  </a:lnTo>
                  <a:lnTo>
                    <a:pt x="2178909" y="958201"/>
                  </a:lnTo>
                  <a:lnTo>
                    <a:pt x="2176132" y="960188"/>
                  </a:lnTo>
                  <a:lnTo>
                    <a:pt x="2173354" y="961777"/>
                  </a:lnTo>
                  <a:lnTo>
                    <a:pt x="2167799" y="965749"/>
                  </a:lnTo>
                  <a:lnTo>
                    <a:pt x="2162243" y="968530"/>
                  </a:lnTo>
                  <a:lnTo>
                    <a:pt x="2156291" y="971708"/>
                  </a:lnTo>
                  <a:lnTo>
                    <a:pt x="2151133" y="975283"/>
                  </a:lnTo>
                  <a:lnTo>
                    <a:pt x="2147958" y="977269"/>
                  </a:lnTo>
                  <a:lnTo>
                    <a:pt x="2145974" y="979653"/>
                  </a:lnTo>
                  <a:lnTo>
                    <a:pt x="2143593" y="982434"/>
                  </a:lnTo>
                  <a:lnTo>
                    <a:pt x="2142006" y="985612"/>
                  </a:lnTo>
                  <a:lnTo>
                    <a:pt x="2139625" y="990379"/>
                  </a:lnTo>
                  <a:lnTo>
                    <a:pt x="2137641" y="995543"/>
                  </a:lnTo>
                  <a:lnTo>
                    <a:pt x="2136450" y="1000707"/>
                  </a:lnTo>
                  <a:lnTo>
                    <a:pt x="2135260" y="1005871"/>
                  </a:lnTo>
                  <a:lnTo>
                    <a:pt x="2134466" y="1011433"/>
                  </a:lnTo>
                  <a:lnTo>
                    <a:pt x="2133673" y="1016597"/>
                  </a:lnTo>
                  <a:lnTo>
                    <a:pt x="2132879" y="1028514"/>
                  </a:lnTo>
                  <a:lnTo>
                    <a:pt x="2132085" y="1039637"/>
                  </a:lnTo>
                  <a:lnTo>
                    <a:pt x="2131292" y="1051158"/>
                  </a:lnTo>
                  <a:lnTo>
                    <a:pt x="2130895" y="1056719"/>
                  </a:lnTo>
                  <a:lnTo>
                    <a:pt x="2130101" y="1061883"/>
                  </a:lnTo>
                  <a:lnTo>
                    <a:pt x="2128911" y="1067445"/>
                  </a:lnTo>
                  <a:lnTo>
                    <a:pt x="2127721" y="1072212"/>
                  </a:lnTo>
                  <a:lnTo>
                    <a:pt x="2125736" y="1078170"/>
                  </a:lnTo>
                  <a:lnTo>
                    <a:pt x="2123355" y="1082937"/>
                  </a:lnTo>
                  <a:lnTo>
                    <a:pt x="2120578" y="1087307"/>
                  </a:lnTo>
                  <a:lnTo>
                    <a:pt x="2117800" y="1091280"/>
                  </a:lnTo>
                  <a:lnTo>
                    <a:pt x="2112245" y="1098430"/>
                  </a:lnTo>
                  <a:lnTo>
                    <a:pt x="2106293" y="1105183"/>
                  </a:lnTo>
                  <a:lnTo>
                    <a:pt x="2103515" y="1109156"/>
                  </a:lnTo>
                  <a:lnTo>
                    <a:pt x="2101134" y="1112731"/>
                  </a:lnTo>
                  <a:lnTo>
                    <a:pt x="2098356" y="1116703"/>
                  </a:lnTo>
                  <a:lnTo>
                    <a:pt x="2096372" y="1121470"/>
                  </a:lnTo>
                  <a:lnTo>
                    <a:pt x="2093991" y="1126237"/>
                  </a:lnTo>
                  <a:lnTo>
                    <a:pt x="2092801" y="1131799"/>
                  </a:lnTo>
                  <a:lnTo>
                    <a:pt x="2091610" y="1138155"/>
                  </a:lnTo>
                  <a:lnTo>
                    <a:pt x="2090817" y="1145305"/>
                  </a:lnTo>
                  <a:lnTo>
                    <a:pt x="2127721" y="1150470"/>
                  </a:lnTo>
                  <a:lnTo>
                    <a:pt x="2138435" y="1173907"/>
                  </a:lnTo>
                  <a:lnTo>
                    <a:pt x="2144783" y="1187016"/>
                  </a:lnTo>
                  <a:lnTo>
                    <a:pt x="2152323" y="1201317"/>
                  </a:lnTo>
                  <a:lnTo>
                    <a:pt x="2159863" y="1214426"/>
                  </a:lnTo>
                  <a:lnTo>
                    <a:pt x="2163831" y="1220782"/>
                  </a:lnTo>
                  <a:lnTo>
                    <a:pt x="2167799" y="1226741"/>
                  </a:lnTo>
                  <a:lnTo>
                    <a:pt x="2171767" y="1231905"/>
                  </a:lnTo>
                  <a:lnTo>
                    <a:pt x="2175735" y="1236672"/>
                  </a:lnTo>
                  <a:lnTo>
                    <a:pt x="2180497" y="1240645"/>
                  </a:lnTo>
                  <a:lnTo>
                    <a:pt x="2184862" y="1243823"/>
                  </a:lnTo>
                  <a:lnTo>
                    <a:pt x="2241606" y="1259713"/>
                  </a:lnTo>
                  <a:lnTo>
                    <a:pt x="2293192" y="1281164"/>
                  </a:lnTo>
                  <a:lnTo>
                    <a:pt x="2345572" y="1303807"/>
                  </a:lnTo>
                  <a:lnTo>
                    <a:pt x="2397951" y="1326053"/>
                  </a:lnTo>
                  <a:lnTo>
                    <a:pt x="2449140" y="1347902"/>
                  </a:lnTo>
                  <a:lnTo>
                    <a:pt x="2461045" y="1352669"/>
                  </a:lnTo>
                  <a:lnTo>
                    <a:pt x="2472552" y="1356641"/>
                  </a:lnTo>
                  <a:lnTo>
                    <a:pt x="2496361" y="1365381"/>
                  </a:lnTo>
                  <a:lnTo>
                    <a:pt x="2519773" y="1373723"/>
                  </a:lnTo>
                  <a:lnTo>
                    <a:pt x="2530884" y="1378093"/>
                  </a:lnTo>
                  <a:lnTo>
                    <a:pt x="2541995" y="1382860"/>
                  </a:lnTo>
                  <a:lnTo>
                    <a:pt x="2552312" y="1388421"/>
                  </a:lnTo>
                  <a:lnTo>
                    <a:pt x="2562233" y="1394380"/>
                  </a:lnTo>
                  <a:lnTo>
                    <a:pt x="2566597" y="1397558"/>
                  </a:lnTo>
                  <a:lnTo>
                    <a:pt x="2571756" y="1400736"/>
                  </a:lnTo>
                  <a:lnTo>
                    <a:pt x="2576121" y="1404311"/>
                  </a:lnTo>
                  <a:lnTo>
                    <a:pt x="2580089" y="1407886"/>
                  </a:lnTo>
                  <a:lnTo>
                    <a:pt x="2584057" y="1411859"/>
                  </a:lnTo>
                  <a:lnTo>
                    <a:pt x="2587629" y="1416228"/>
                  </a:lnTo>
                  <a:lnTo>
                    <a:pt x="2591200" y="1420598"/>
                  </a:lnTo>
                  <a:lnTo>
                    <a:pt x="2594375" y="1425365"/>
                  </a:lnTo>
                  <a:lnTo>
                    <a:pt x="2597946" y="1430132"/>
                  </a:lnTo>
                  <a:lnTo>
                    <a:pt x="2600723" y="1435296"/>
                  </a:lnTo>
                  <a:lnTo>
                    <a:pt x="2603105" y="1440858"/>
                  </a:lnTo>
                  <a:lnTo>
                    <a:pt x="2605089" y="1446817"/>
                  </a:lnTo>
                  <a:lnTo>
                    <a:pt x="2605485" y="1465487"/>
                  </a:lnTo>
                  <a:lnTo>
                    <a:pt x="2605882" y="1488528"/>
                  </a:lnTo>
                  <a:lnTo>
                    <a:pt x="2607073" y="1542951"/>
                  </a:lnTo>
                  <a:lnTo>
                    <a:pt x="2608263" y="1599757"/>
                  </a:lnTo>
                  <a:lnTo>
                    <a:pt x="2608263" y="1625975"/>
                  </a:lnTo>
                  <a:lnTo>
                    <a:pt x="2608263" y="1649413"/>
                  </a:lnTo>
                  <a:lnTo>
                    <a:pt x="2308271" y="1649413"/>
                  </a:lnTo>
                  <a:lnTo>
                    <a:pt x="2307081" y="1594196"/>
                  </a:lnTo>
                  <a:lnTo>
                    <a:pt x="2305493" y="1538581"/>
                  </a:lnTo>
                  <a:lnTo>
                    <a:pt x="2305097" y="1494486"/>
                  </a:lnTo>
                  <a:lnTo>
                    <a:pt x="2305097" y="1482172"/>
                  </a:lnTo>
                  <a:lnTo>
                    <a:pt x="2301129" y="1470651"/>
                  </a:lnTo>
                  <a:lnTo>
                    <a:pt x="2297557" y="1461117"/>
                  </a:lnTo>
                  <a:lnTo>
                    <a:pt x="2293986" y="1451981"/>
                  </a:lnTo>
                  <a:lnTo>
                    <a:pt x="2289224" y="1443241"/>
                  </a:lnTo>
                  <a:lnTo>
                    <a:pt x="2284859" y="1434899"/>
                  </a:lnTo>
                  <a:lnTo>
                    <a:pt x="2280097" y="1426954"/>
                  </a:lnTo>
                  <a:lnTo>
                    <a:pt x="2275335" y="1419406"/>
                  </a:lnTo>
                  <a:lnTo>
                    <a:pt x="2270177" y="1411859"/>
                  </a:lnTo>
                  <a:lnTo>
                    <a:pt x="2264621" y="1405106"/>
                  </a:lnTo>
                  <a:lnTo>
                    <a:pt x="2258669" y="1398352"/>
                  </a:lnTo>
                  <a:lnTo>
                    <a:pt x="2252717" y="1391996"/>
                  </a:lnTo>
                  <a:lnTo>
                    <a:pt x="2246765" y="1386435"/>
                  </a:lnTo>
                  <a:lnTo>
                    <a:pt x="2240416" y="1380079"/>
                  </a:lnTo>
                  <a:lnTo>
                    <a:pt x="2234067" y="1374915"/>
                  </a:lnTo>
                  <a:lnTo>
                    <a:pt x="2226924" y="1369750"/>
                  </a:lnTo>
                  <a:lnTo>
                    <a:pt x="2220178" y="1364983"/>
                  </a:lnTo>
                  <a:lnTo>
                    <a:pt x="2213433" y="1360217"/>
                  </a:lnTo>
                  <a:lnTo>
                    <a:pt x="2206290" y="1355450"/>
                  </a:lnTo>
                  <a:lnTo>
                    <a:pt x="2198750" y="1351080"/>
                  </a:lnTo>
                  <a:lnTo>
                    <a:pt x="2184465" y="1343532"/>
                  </a:lnTo>
                  <a:lnTo>
                    <a:pt x="2169386" y="1336382"/>
                  </a:lnTo>
                  <a:lnTo>
                    <a:pt x="2154307" y="1330026"/>
                  </a:lnTo>
                  <a:lnTo>
                    <a:pt x="2139228" y="1323670"/>
                  </a:lnTo>
                  <a:lnTo>
                    <a:pt x="2124546" y="1318108"/>
                  </a:lnTo>
                  <a:lnTo>
                    <a:pt x="2095578" y="1307780"/>
                  </a:lnTo>
                  <a:lnTo>
                    <a:pt x="2067405" y="1297849"/>
                  </a:lnTo>
                  <a:lnTo>
                    <a:pt x="2053913" y="1293082"/>
                  </a:lnTo>
                  <a:lnTo>
                    <a:pt x="2041215" y="1287917"/>
                  </a:lnTo>
                  <a:lnTo>
                    <a:pt x="1985264" y="1263685"/>
                  </a:lnTo>
                  <a:lnTo>
                    <a:pt x="1926932" y="1239056"/>
                  </a:lnTo>
                  <a:lnTo>
                    <a:pt x="1840427" y="1202112"/>
                  </a:lnTo>
                  <a:lnTo>
                    <a:pt x="1797571" y="1183441"/>
                  </a:lnTo>
                  <a:lnTo>
                    <a:pt x="1755111" y="1166359"/>
                  </a:lnTo>
                  <a:lnTo>
                    <a:pt x="1762651" y="1150470"/>
                  </a:lnTo>
                  <a:lnTo>
                    <a:pt x="1790031" y="1143716"/>
                  </a:lnTo>
                  <a:lnTo>
                    <a:pt x="1788047" y="1138155"/>
                  </a:lnTo>
                  <a:lnTo>
                    <a:pt x="1786460" y="1132196"/>
                  </a:lnTo>
                  <a:lnTo>
                    <a:pt x="1784873" y="1127429"/>
                  </a:lnTo>
                  <a:lnTo>
                    <a:pt x="1782492" y="1123457"/>
                  </a:lnTo>
                  <a:lnTo>
                    <a:pt x="1780111" y="1119484"/>
                  </a:lnTo>
                  <a:lnTo>
                    <a:pt x="1777730" y="1115909"/>
                  </a:lnTo>
                  <a:lnTo>
                    <a:pt x="1772571" y="1109950"/>
                  </a:lnTo>
                  <a:lnTo>
                    <a:pt x="1767413" y="1103594"/>
                  </a:lnTo>
                  <a:lnTo>
                    <a:pt x="1762254" y="1097636"/>
                  </a:lnTo>
                  <a:lnTo>
                    <a:pt x="1759476" y="1094458"/>
                  </a:lnTo>
                  <a:lnTo>
                    <a:pt x="1757095" y="1091280"/>
                  </a:lnTo>
                  <a:lnTo>
                    <a:pt x="1755111" y="1087307"/>
                  </a:lnTo>
                  <a:lnTo>
                    <a:pt x="1753524" y="1082937"/>
                  </a:lnTo>
                  <a:lnTo>
                    <a:pt x="1743207" y="973694"/>
                  </a:lnTo>
                  <a:lnTo>
                    <a:pt x="1743207" y="974091"/>
                  </a:lnTo>
                  <a:lnTo>
                    <a:pt x="1742413" y="974091"/>
                  </a:lnTo>
                  <a:lnTo>
                    <a:pt x="1739636" y="973694"/>
                  </a:lnTo>
                  <a:lnTo>
                    <a:pt x="1730112" y="972105"/>
                  </a:lnTo>
                  <a:lnTo>
                    <a:pt x="1720985" y="969324"/>
                  </a:lnTo>
                  <a:lnTo>
                    <a:pt x="1717414" y="968133"/>
                  </a:lnTo>
                  <a:lnTo>
                    <a:pt x="1715033" y="967338"/>
                  </a:lnTo>
                  <a:lnTo>
                    <a:pt x="1711065" y="963763"/>
                  </a:lnTo>
                  <a:lnTo>
                    <a:pt x="1707097" y="960188"/>
                  </a:lnTo>
                  <a:lnTo>
                    <a:pt x="1703129" y="955818"/>
                  </a:lnTo>
                  <a:lnTo>
                    <a:pt x="1699954" y="950654"/>
                  </a:lnTo>
                  <a:lnTo>
                    <a:pt x="1697177" y="945490"/>
                  </a:lnTo>
                  <a:lnTo>
                    <a:pt x="1694399" y="939531"/>
                  </a:lnTo>
                  <a:lnTo>
                    <a:pt x="1692018" y="932778"/>
                  </a:lnTo>
                  <a:lnTo>
                    <a:pt x="1689637" y="926422"/>
                  </a:lnTo>
                  <a:lnTo>
                    <a:pt x="1688050" y="919668"/>
                  </a:lnTo>
                  <a:lnTo>
                    <a:pt x="1686066" y="912518"/>
                  </a:lnTo>
                  <a:lnTo>
                    <a:pt x="1683288" y="897423"/>
                  </a:lnTo>
                  <a:lnTo>
                    <a:pt x="1681304" y="882327"/>
                  </a:lnTo>
                  <a:lnTo>
                    <a:pt x="1679717" y="867232"/>
                  </a:lnTo>
                  <a:lnTo>
                    <a:pt x="1684875" y="862465"/>
                  </a:lnTo>
                  <a:lnTo>
                    <a:pt x="1689637" y="857698"/>
                  </a:lnTo>
                  <a:lnTo>
                    <a:pt x="1694796" y="851739"/>
                  </a:lnTo>
                  <a:lnTo>
                    <a:pt x="1699161" y="845780"/>
                  </a:lnTo>
                  <a:lnTo>
                    <a:pt x="1703525" y="839424"/>
                  </a:lnTo>
                  <a:lnTo>
                    <a:pt x="1707891" y="832671"/>
                  </a:lnTo>
                  <a:lnTo>
                    <a:pt x="1711462" y="825918"/>
                  </a:lnTo>
                  <a:lnTo>
                    <a:pt x="1715033" y="818767"/>
                  </a:lnTo>
                  <a:lnTo>
                    <a:pt x="1718208" y="811617"/>
                  </a:lnTo>
                  <a:lnTo>
                    <a:pt x="1720985" y="804466"/>
                  </a:lnTo>
                  <a:lnTo>
                    <a:pt x="1726144" y="790166"/>
                  </a:lnTo>
                  <a:lnTo>
                    <a:pt x="1730509" y="776262"/>
                  </a:lnTo>
                  <a:lnTo>
                    <a:pt x="1734080" y="762755"/>
                  </a:lnTo>
                  <a:lnTo>
                    <a:pt x="1736858" y="750838"/>
                  </a:lnTo>
                  <a:lnTo>
                    <a:pt x="1738842" y="740510"/>
                  </a:lnTo>
                  <a:lnTo>
                    <a:pt x="1742413" y="720647"/>
                  </a:lnTo>
                  <a:lnTo>
                    <a:pt x="1743604" y="709524"/>
                  </a:lnTo>
                  <a:lnTo>
                    <a:pt x="1745191" y="698798"/>
                  </a:lnTo>
                  <a:lnTo>
                    <a:pt x="1746381" y="687278"/>
                  </a:lnTo>
                  <a:lnTo>
                    <a:pt x="1747175" y="675361"/>
                  </a:lnTo>
                  <a:lnTo>
                    <a:pt x="1747572" y="663443"/>
                  </a:lnTo>
                  <a:lnTo>
                    <a:pt x="1747572" y="651129"/>
                  </a:lnTo>
                  <a:lnTo>
                    <a:pt x="1747175" y="638814"/>
                  </a:lnTo>
                  <a:lnTo>
                    <a:pt x="1746381" y="626102"/>
                  </a:lnTo>
                  <a:lnTo>
                    <a:pt x="1744794" y="613787"/>
                  </a:lnTo>
                  <a:lnTo>
                    <a:pt x="1742810" y="601473"/>
                  </a:lnTo>
                  <a:lnTo>
                    <a:pt x="1740033" y="589158"/>
                  </a:lnTo>
                  <a:lnTo>
                    <a:pt x="1736461" y="576843"/>
                  </a:lnTo>
                  <a:lnTo>
                    <a:pt x="1732096" y="564529"/>
                  </a:lnTo>
                  <a:lnTo>
                    <a:pt x="1726937" y="553008"/>
                  </a:lnTo>
                  <a:lnTo>
                    <a:pt x="1723366" y="546255"/>
                  </a:lnTo>
                  <a:lnTo>
                    <a:pt x="1720192" y="539899"/>
                  </a:lnTo>
                  <a:lnTo>
                    <a:pt x="1715033" y="530365"/>
                  </a:lnTo>
                  <a:lnTo>
                    <a:pt x="1712652" y="526393"/>
                  </a:lnTo>
                  <a:lnTo>
                    <a:pt x="1711859" y="521229"/>
                  </a:lnTo>
                  <a:lnTo>
                    <a:pt x="1711859" y="516064"/>
                  </a:lnTo>
                  <a:lnTo>
                    <a:pt x="1711462" y="509708"/>
                  </a:lnTo>
                  <a:lnTo>
                    <a:pt x="1712255" y="493421"/>
                  </a:lnTo>
                  <a:lnTo>
                    <a:pt x="1716223" y="486271"/>
                  </a:lnTo>
                  <a:lnTo>
                    <a:pt x="1720192" y="479915"/>
                  </a:lnTo>
                  <a:lnTo>
                    <a:pt x="1724557" y="473559"/>
                  </a:lnTo>
                  <a:lnTo>
                    <a:pt x="1728922" y="467600"/>
                  </a:lnTo>
                  <a:lnTo>
                    <a:pt x="1734080" y="462039"/>
                  </a:lnTo>
                  <a:lnTo>
                    <a:pt x="1738842" y="456477"/>
                  </a:lnTo>
                  <a:lnTo>
                    <a:pt x="1743604" y="451313"/>
                  </a:lnTo>
                  <a:lnTo>
                    <a:pt x="1748762" y="446546"/>
                  </a:lnTo>
                  <a:lnTo>
                    <a:pt x="1754318" y="442176"/>
                  </a:lnTo>
                  <a:lnTo>
                    <a:pt x="1759476" y="438204"/>
                  </a:lnTo>
                  <a:lnTo>
                    <a:pt x="1765429" y="434231"/>
                  </a:lnTo>
                  <a:lnTo>
                    <a:pt x="1771381" y="430259"/>
                  </a:lnTo>
                  <a:lnTo>
                    <a:pt x="1776936" y="427081"/>
                  </a:lnTo>
                  <a:lnTo>
                    <a:pt x="1782888" y="424300"/>
                  </a:lnTo>
                  <a:lnTo>
                    <a:pt x="1789634" y="421917"/>
                  </a:lnTo>
                  <a:lnTo>
                    <a:pt x="1795587" y="419533"/>
                  </a:lnTo>
                  <a:lnTo>
                    <a:pt x="1820983" y="409999"/>
                  </a:lnTo>
                  <a:lnTo>
                    <a:pt x="1834871" y="404438"/>
                  </a:lnTo>
                  <a:lnTo>
                    <a:pt x="1849950" y="399273"/>
                  </a:lnTo>
                  <a:lnTo>
                    <a:pt x="1865823" y="394506"/>
                  </a:lnTo>
                  <a:lnTo>
                    <a:pt x="1882886" y="390137"/>
                  </a:lnTo>
                  <a:lnTo>
                    <a:pt x="1900742" y="386562"/>
                  </a:lnTo>
                  <a:lnTo>
                    <a:pt x="1909472" y="384973"/>
                  </a:lnTo>
                  <a:lnTo>
                    <a:pt x="1918599" y="383384"/>
                  </a:lnTo>
                  <a:lnTo>
                    <a:pt x="1927726" y="382589"/>
                  </a:lnTo>
                  <a:lnTo>
                    <a:pt x="1937249" y="381795"/>
                  </a:lnTo>
                  <a:lnTo>
                    <a:pt x="1946773" y="381397"/>
                  </a:lnTo>
                  <a:lnTo>
                    <a:pt x="1956693" y="381000"/>
                  </a:lnTo>
                  <a:close/>
                  <a:moveTo>
                    <a:pt x="674585" y="381000"/>
                  </a:moveTo>
                  <a:lnTo>
                    <a:pt x="684505" y="381397"/>
                  </a:lnTo>
                  <a:lnTo>
                    <a:pt x="694029" y="382192"/>
                  </a:lnTo>
                  <a:lnTo>
                    <a:pt x="703552" y="382986"/>
                  </a:lnTo>
                  <a:lnTo>
                    <a:pt x="713870" y="384575"/>
                  </a:lnTo>
                  <a:lnTo>
                    <a:pt x="723790" y="386562"/>
                  </a:lnTo>
                  <a:lnTo>
                    <a:pt x="733710" y="388548"/>
                  </a:lnTo>
                  <a:lnTo>
                    <a:pt x="743631" y="391726"/>
                  </a:lnTo>
                  <a:lnTo>
                    <a:pt x="753551" y="394904"/>
                  </a:lnTo>
                  <a:lnTo>
                    <a:pt x="763868" y="398876"/>
                  </a:lnTo>
                  <a:lnTo>
                    <a:pt x="773789" y="403246"/>
                  </a:lnTo>
                  <a:lnTo>
                    <a:pt x="783709" y="408807"/>
                  </a:lnTo>
                  <a:lnTo>
                    <a:pt x="793629" y="414766"/>
                  </a:lnTo>
                  <a:lnTo>
                    <a:pt x="820216" y="438998"/>
                  </a:lnTo>
                  <a:lnTo>
                    <a:pt x="861088" y="446149"/>
                  </a:lnTo>
                  <a:lnTo>
                    <a:pt x="863866" y="468792"/>
                  </a:lnTo>
                  <a:lnTo>
                    <a:pt x="867040" y="491832"/>
                  </a:lnTo>
                  <a:lnTo>
                    <a:pt x="871008" y="514873"/>
                  </a:lnTo>
                  <a:lnTo>
                    <a:pt x="876167" y="539105"/>
                  </a:lnTo>
                  <a:lnTo>
                    <a:pt x="871405" y="548241"/>
                  </a:lnTo>
                  <a:lnTo>
                    <a:pt x="868231" y="554200"/>
                  </a:lnTo>
                  <a:lnTo>
                    <a:pt x="864659" y="560556"/>
                  </a:lnTo>
                  <a:lnTo>
                    <a:pt x="861088" y="568501"/>
                  </a:lnTo>
                  <a:lnTo>
                    <a:pt x="858310" y="577241"/>
                  </a:lnTo>
                  <a:lnTo>
                    <a:pt x="855533" y="586377"/>
                  </a:lnTo>
                  <a:lnTo>
                    <a:pt x="854342" y="591144"/>
                  </a:lnTo>
                  <a:lnTo>
                    <a:pt x="853548" y="596309"/>
                  </a:lnTo>
                  <a:lnTo>
                    <a:pt x="853152" y="602267"/>
                  </a:lnTo>
                  <a:lnTo>
                    <a:pt x="852755" y="607431"/>
                  </a:lnTo>
                  <a:lnTo>
                    <a:pt x="852755" y="613390"/>
                  </a:lnTo>
                  <a:lnTo>
                    <a:pt x="853152" y="619349"/>
                  </a:lnTo>
                  <a:lnTo>
                    <a:pt x="854739" y="642786"/>
                  </a:lnTo>
                  <a:lnTo>
                    <a:pt x="856723" y="670991"/>
                  </a:lnTo>
                  <a:lnTo>
                    <a:pt x="857913" y="686087"/>
                  </a:lnTo>
                  <a:lnTo>
                    <a:pt x="859501" y="700785"/>
                  </a:lnTo>
                  <a:lnTo>
                    <a:pt x="861485" y="716675"/>
                  </a:lnTo>
                  <a:lnTo>
                    <a:pt x="863469" y="732167"/>
                  </a:lnTo>
                  <a:lnTo>
                    <a:pt x="866247" y="748057"/>
                  </a:lnTo>
                  <a:lnTo>
                    <a:pt x="869818" y="763153"/>
                  </a:lnTo>
                  <a:lnTo>
                    <a:pt x="873786" y="779043"/>
                  </a:lnTo>
                  <a:lnTo>
                    <a:pt x="878548" y="793741"/>
                  </a:lnTo>
                  <a:lnTo>
                    <a:pt x="883706" y="808439"/>
                  </a:lnTo>
                  <a:lnTo>
                    <a:pt x="886881" y="815589"/>
                  </a:lnTo>
                  <a:lnTo>
                    <a:pt x="890055" y="822343"/>
                  </a:lnTo>
                  <a:lnTo>
                    <a:pt x="893230" y="829493"/>
                  </a:lnTo>
                  <a:lnTo>
                    <a:pt x="896801" y="835849"/>
                  </a:lnTo>
                  <a:lnTo>
                    <a:pt x="901166" y="842205"/>
                  </a:lnTo>
                  <a:lnTo>
                    <a:pt x="905134" y="848561"/>
                  </a:lnTo>
                  <a:lnTo>
                    <a:pt x="909896" y="854520"/>
                  </a:lnTo>
                  <a:lnTo>
                    <a:pt x="914261" y="860081"/>
                  </a:lnTo>
                  <a:lnTo>
                    <a:pt x="919420" y="865643"/>
                  </a:lnTo>
                  <a:lnTo>
                    <a:pt x="924578" y="870807"/>
                  </a:lnTo>
                  <a:lnTo>
                    <a:pt x="922594" y="885902"/>
                  </a:lnTo>
                  <a:lnTo>
                    <a:pt x="920213" y="899806"/>
                  </a:lnTo>
                  <a:lnTo>
                    <a:pt x="917436" y="913312"/>
                  </a:lnTo>
                  <a:lnTo>
                    <a:pt x="915451" y="920463"/>
                  </a:lnTo>
                  <a:lnTo>
                    <a:pt x="913467" y="927613"/>
                  </a:lnTo>
                  <a:lnTo>
                    <a:pt x="911087" y="934367"/>
                  </a:lnTo>
                  <a:lnTo>
                    <a:pt x="908309" y="941517"/>
                  </a:lnTo>
                  <a:lnTo>
                    <a:pt x="905134" y="947873"/>
                  </a:lnTo>
                  <a:lnTo>
                    <a:pt x="901563" y="953037"/>
                  </a:lnTo>
                  <a:lnTo>
                    <a:pt x="899182" y="955818"/>
                  </a:lnTo>
                  <a:lnTo>
                    <a:pt x="896801" y="958201"/>
                  </a:lnTo>
                  <a:lnTo>
                    <a:pt x="894420" y="960188"/>
                  </a:lnTo>
                  <a:lnTo>
                    <a:pt x="891643" y="961777"/>
                  </a:lnTo>
                  <a:lnTo>
                    <a:pt x="886087" y="965749"/>
                  </a:lnTo>
                  <a:lnTo>
                    <a:pt x="880532" y="968530"/>
                  </a:lnTo>
                  <a:lnTo>
                    <a:pt x="874580" y="971708"/>
                  </a:lnTo>
                  <a:lnTo>
                    <a:pt x="869024" y="975283"/>
                  </a:lnTo>
                  <a:lnTo>
                    <a:pt x="866247" y="977269"/>
                  </a:lnTo>
                  <a:lnTo>
                    <a:pt x="863866" y="979653"/>
                  </a:lnTo>
                  <a:lnTo>
                    <a:pt x="861881" y="982434"/>
                  </a:lnTo>
                  <a:lnTo>
                    <a:pt x="859897" y="985612"/>
                  </a:lnTo>
                  <a:lnTo>
                    <a:pt x="857913" y="990379"/>
                  </a:lnTo>
                  <a:lnTo>
                    <a:pt x="855929" y="995543"/>
                  </a:lnTo>
                  <a:lnTo>
                    <a:pt x="854342" y="1000707"/>
                  </a:lnTo>
                  <a:lnTo>
                    <a:pt x="853152" y="1005871"/>
                  </a:lnTo>
                  <a:lnTo>
                    <a:pt x="852358" y="1011433"/>
                  </a:lnTo>
                  <a:lnTo>
                    <a:pt x="851961" y="1016597"/>
                  </a:lnTo>
                  <a:lnTo>
                    <a:pt x="851167" y="1028514"/>
                  </a:lnTo>
                  <a:lnTo>
                    <a:pt x="850374" y="1039637"/>
                  </a:lnTo>
                  <a:lnTo>
                    <a:pt x="849580" y="1051158"/>
                  </a:lnTo>
                  <a:lnTo>
                    <a:pt x="849183" y="1056719"/>
                  </a:lnTo>
                  <a:lnTo>
                    <a:pt x="848390" y="1061883"/>
                  </a:lnTo>
                  <a:lnTo>
                    <a:pt x="847199" y="1067445"/>
                  </a:lnTo>
                  <a:lnTo>
                    <a:pt x="845612" y="1072212"/>
                  </a:lnTo>
                  <a:lnTo>
                    <a:pt x="843231" y="1078170"/>
                  </a:lnTo>
                  <a:lnTo>
                    <a:pt x="841247" y="1082937"/>
                  </a:lnTo>
                  <a:lnTo>
                    <a:pt x="838469" y="1087307"/>
                  </a:lnTo>
                  <a:lnTo>
                    <a:pt x="836089" y="1091280"/>
                  </a:lnTo>
                  <a:lnTo>
                    <a:pt x="830136" y="1098430"/>
                  </a:lnTo>
                  <a:lnTo>
                    <a:pt x="824581" y="1105183"/>
                  </a:lnTo>
                  <a:lnTo>
                    <a:pt x="821803" y="1109156"/>
                  </a:lnTo>
                  <a:lnTo>
                    <a:pt x="819026" y="1112731"/>
                  </a:lnTo>
                  <a:lnTo>
                    <a:pt x="816248" y="1116703"/>
                  </a:lnTo>
                  <a:lnTo>
                    <a:pt x="814264" y="1121470"/>
                  </a:lnTo>
                  <a:lnTo>
                    <a:pt x="812280" y="1126237"/>
                  </a:lnTo>
                  <a:lnTo>
                    <a:pt x="810692" y="1131799"/>
                  </a:lnTo>
                  <a:lnTo>
                    <a:pt x="809899" y="1138155"/>
                  </a:lnTo>
                  <a:lnTo>
                    <a:pt x="809105" y="1145305"/>
                  </a:lnTo>
                  <a:lnTo>
                    <a:pt x="845612" y="1150470"/>
                  </a:lnTo>
                  <a:lnTo>
                    <a:pt x="853152" y="1166757"/>
                  </a:lnTo>
                  <a:lnTo>
                    <a:pt x="811089" y="1183838"/>
                  </a:lnTo>
                  <a:lnTo>
                    <a:pt x="768233" y="1202112"/>
                  </a:lnTo>
                  <a:lnTo>
                    <a:pt x="682521" y="1239056"/>
                  </a:lnTo>
                  <a:lnTo>
                    <a:pt x="624586" y="1263685"/>
                  </a:lnTo>
                  <a:lnTo>
                    <a:pt x="568635" y="1287917"/>
                  </a:lnTo>
                  <a:lnTo>
                    <a:pt x="555541" y="1293082"/>
                  </a:lnTo>
                  <a:lnTo>
                    <a:pt x="542446" y="1297849"/>
                  </a:lnTo>
                  <a:lnTo>
                    <a:pt x="514669" y="1307780"/>
                  </a:lnTo>
                  <a:lnTo>
                    <a:pt x="485304" y="1318108"/>
                  </a:lnTo>
                  <a:lnTo>
                    <a:pt x="470225" y="1323670"/>
                  </a:lnTo>
                  <a:lnTo>
                    <a:pt x="455146" y="1330026"/>
                  </a:lnTo>
                  <a:lnTo>
                    <a:pt x="440464" y="1336382"/>
                  </a:lnTo>
                  <a:lnTo>
                    <a:pt x="425385" y="1343532"/>
                  </a:lnTo>
                  <a:lnTo>
                    <a:pt x="410703" y="1351080"/>
                  </a:lnTo>
                  <a:lnTo>
                    <a:pt x="403561" y="1355450"/>
                  </a:lnTo>
                  <a:lnTo>
                    <a:pt x="396418" y="1360217"/>
                  </a:lnTo>
                  <a:lnTo>
                    <a:pt x="389275" y="1364983"/>
                  </a:lnTo>
                  <a:lnTo>
                    <a:pt x="382529" y="1369750"/>
                  </a:lnTo>
                  <a:lnTo>
                    <a:pt x="376180" y="1374915"/>
                  </a:lnTo>
                  <a:lnTo>
                    <a:pt x="369038" y="1380079"/>
                  </a:lnTo>
                  <a:lnTo>
                    <a:pt x="363085" y="1386435"/>
                  </a:lnTo>
                  <a:lnTo>
                    <a:pt x="356736" y="1391996"/>
                  </a:lnTo>
                  <a:lnTo>
                    <a:pt x="350784" y="1398352"/>
                  </a:lnTo>
                  <a:lnTo>
                    <a:pt x="345229" y="1405106"/>
                  </a:lnTo>
                  <a:lnTo>
                    <a:pt x="339277" y="1411859"/>
                  </a:lnTo>
                  <a:lnTo>
                    <a:pt x="334118" y="1419406"/>
                  </a:lnTo>
                  <a:lnTo>
                    <a:pt x="329356" y="1426954"/>
                  </a:lnTo>
                  <a:lnTo>
                    <a:pt x="324594" y="1434899"/>
                  </a:lnTo>
                  <a:lnTo>
                    <a:pt x="320229" y="1443241"/>
                  </a:lnTo>
                  <a:lnTo>
                    <a:pt x="315865" y="1451981"/>
                  </a:lnTo>
                  <a:lnTo>
                    <a:pt x="311896" y="1461117"/>
                  </a:lnTo>
                  <a:lnTo>
                    <a:pt x="308325" y="1470651"/>
                  </a:lnTo>
                  <a:lnTo>
                    <a:pt x="304357" y="1482172"/>
                  </a:lnTo>
                  <a:lnTo>
                    <a:pt x="304357" y="1494486"/>
                  </a:lnTo>
                  <a:lnTo>
                    <a:pt x="303960" y="1538581"/>
                  </a:lnTo>
                  <a:lnTo>
                    <a:pt x="302770" y="1594196"/>
                  </a:lnTo>
                  <a:lnTo>
                    <a:pt x="301182" y="1649413"/>
                  </a:lnTo>
                  <a:lnTo>
                    <a:pt x="0" y="1649413"/>
                  </a:lnTo>
                  <a:lnTo>
                    <a:pt x="0" y="1625975"/>
                  </a:lnTo>
                  <a:lnTo>
                    <a:pt x="0" y="1599757"/>
                  </a:lnTo>
                  <a:lnTo>
                    <a:pt x="1190" y="1542951"/>
                  </a:lnTo>
                  <a:lnTo>
                    <a:pt x="2381" y="1488528"/>
                  </a:lnTo>
                  <a:lnTo>
                    <a:pt x="2778" y="1465487"/>
                  </a:lnTo>
                  <a:lnTo>
                    <a:pt x="2778" y="1446817"/>
                  </a:lnTo>
                  <a:lnTo>
                    <a:pt x="5159" y="1440858"/>
                  </a:lnTo>
                  <a:lnTo>
                    <a:pt x="7539" y="1435296"/>
                  </a:lnTo>
                  <a:lnTo>
                    <a:pt x="10317" y="1430132"/>
                  </a:lnTo>
                  <a:lnTo>
                    <a:pt x="13889" y="1425365"/>
                  </a:lnTo>
                  <a:lnTo>
                    <a:pt x="17063" y="1420598"/>
                  </a:lnTo>
                  <a:lnTo>
                    <a:pt x="20634" y="1416228"/>
                  </a:lnTo>
                  <a:lnTo>
                    <a:pt x="24206" y="1411859"/>
                  </a:lnTo>
                  <a:lnTo>
                    <a:pt x="28174" y="1407886"/>
                  </a:lnTo>
                  <a:lnTo>
                    <a:pt x="32142" y="1404311"/>
                  </a:lnTo>
                  <a:lnTo>
                    <a:pt x="36507" y="1400736"/>
                  </a:lnTo>
                  <a:lnTo>
                    <a:pt x="41269" y="1397558"/>
                  </a:lnTo>
                  <a:lnTo>
                    <a:pt x="46031" y="1394380"/>
                  </a:lnTo>
                  <a:lnTo>
                    <a:pt x="55951" y="1388421"/>
                  </a:lnTo>
                  <a:lnTo>
                    <a:pt x="66665" y="1382860"/>
                  </a:lnTo>
                  <a:lnTo>
                    <a:pt x="77379" y="1378093"/>
                  </a:lnTo>
                  <a:lnTo>
                    <a:pt x="88490" y="1373723"/>
                  </a:lnTo>
                  <a:lnTo>
                    <a:pt x="111902" y="1365381"/>
                  </a:lnTo>
                  <a:lnTo>
                    <a:pt x="135711" y="1356641"/>
                  </a:lnTo>
                  <a:lnTo>
                    <a:pt x="147218" y="1352669"/>
                  </a:lnTo>
                  <a:lnTo>
                    <a:pt x="158726" y="1347902"/>
                  </a:lnTo>
                  <a:lnTo>
                    <a:pt x="210312" y="1326053"/>
                  </a:lnTo>
                  <a:lnTo>
                    <a:pt x="263088" y="1303807"/>
                  </a:lnTo>
                  <a:lnTo>
                    <a:pt x="315071" y="1281164"/>
                  </a:lnTo>
                  <a:lnTo>
                    <a:pt x="366260" y="1259713"/>
                  </a:lnTo>
                  <a:lnTo>
                    <a:pt x="423401" y="1243823"/>
                  </a:lnTo>
                  <a:lnTo>
                    <a:pt x="428163" y="1240645"/>
                  </a:lnTo>
                  <a:lnTo>
                    <a:pt x="432131" y="1236672"/>
                  </a:lnTo>
                  <a:lnTo>
                    <a:pt x="436496" y="1231905"/>
                  </a:lnTo>
                  <a:lnTo>
                    <a:pt x="440464" y="1226741"/>
                  </a:lnTo>
                  <a:lnTo>
                    <a:pt x="444432" y="1220782"/>
                  </a:lnTo>
                  <a:lnTo>
                    <a:pt x="448401" y="1214426"/>
                  </a:lnTo>
                  <a:lnTo>
                    <a:pt x="456337" y="1201317"/>
                  </a:lnTo>
                  <a:lnTo>
                    <a:pt x="463480" y="1187016"/>
                  </a:lnTo>
                  <a:lnTo>
                    <a:pt x="469829" y="1173907"/>
                  </a:lnTo>
                  <a:lnTo>
                    <a:pt x="480543" y="1150470"/>
                  </a:lnTo>
                  <a:lnTo>
                    <a:pt x="507526" y="1143716"/>
                  </a:lnTo>
                  <a:lnTo>
                    <a:pt x="506336" y="1138155"/>
                  </a:lnTo>
                  <a:lnTo>
                    <a:pt x="504748" y="1132196"/>
                  </a:lnTo>
                  <a:lnTo>
                    <a:pt x="502764" y="1127429"/>
                  </a:lnTo>
                  <a:lnTo>
                    <a:pt x="500780" y="1123457"/>
                  </a:lnTo>
                  <a:lnTo>
                    <a:pt x="498399" y="1119484"/>
                  </a:lnTo>
                  <a:lnTo>
                    <a:pt x="496018" y="1115909"/>
                  </a:lnTo>
                  <a:lnTo>
                    <a:pt x="490860" y="1109950"/>
                  </a:lnTo>
                  <a:lnTo>
                    <a:pt x="485701" y="1103594"/>
                  </a:lnTo>
                  <a:lnTo>
                    <a:pt x="480146" y="1097636"/>
                  </a:lnTo>
                  <a:lnTo>
                    <a:pt x="477765" y="1094458"/>
                  </a:lnTo>
                  <a:lnTo>
                    <a:pt x="475384" y="1091280"/>
                  </a:lnTo>
                  <a:lnTo>
                    <a:pt x="473400" y="1087307"/>
                  </a:lnTo>
                  <a:lnTo>
                    <a:pt x="471813" y="1082937"/>
                  </a:lnTo>
                  <a:lnTo>
                    <a:pt x="461495" y="973694"/>
                  </a:lnTo>
                  <a:lnTo>
                    <a:pt x="461099" y="974091"/>
                  </a:lnTo>
                  <a:lnTo>
                    <a:pt x="460305" y="974091"/>
                  </a:lnTo>
                  <a:lnTo>
                    <a:pt x="457527" y="973694"/>
                  </a:lnTo>
                  <a:lnTo>
                    <a:pt x="448401" y="972105"/>
                  </a:lnTo>
                  <a:lnTo>
                    <a:pt x="438877" y="969324"/>
                  </a:lnTo>
                  <a:lnTo>
                    <a:pt x="435306" y="968133"/>
                  </a:lnTo>
                  <a:lnTo>
                    <a:pt x="433322" y="967338"/>
                  </a:lnTo>
                  <a:lnTo>
                    <a:pt x="430147" y="964557"/>
                  </a:lnTo>
                  <a:lnTo>
                    <a:pt x="426973" y="962174"/>
                  </a:lnTo>
                  <a:lnTo>
                    <a:pt x="424195" y="958996"/>
                  </a:lnTo>
                  <a:lnTo>
                    <a:pt x="421417" y="955818"/>
                  </a:lnTo>
                  <a:lnTo>
                    <a:pt x="419036" y="952243"/>
                  </a:lnTo>
                  <a:lnTo>
                    <a:pt x="416655" y="948270"/>
                  </a:lnTo>
                  <a:lnTo>
                    <a:pt x="414671" y="944298"/>
                  </a:lnTo>
                  <a:lnTo>
                    <a:pt x="412687" y="939928"/>
                  </a:lnTo>
                  <a:lnTo>
                    <a:pt x="409116" y="929997"/>
                  </a:lnTo>
                  <a:lnTo>
                    <a:pt x="406338" y="920066"/>
                  </a:lnTo>
                  <a:lnTo>
                    <a:pt x="403957" y="908943"/>
                  </a:lnTo>
                  <a:lnTo>
                    <a:pt x="401576" y="898217"/>
                  </a:lnTo>
                  <a:lnTo>
                    <a:pt x="399989" y="887094"/>
                  </a:lnTo>
                  <a:lnTo>
                    <a:pt x="398402" y="875574"/>
                  </a:lnTo>
                  <a:lnTo>
                    <a:pt x="396418" y="854122"/>
                  </a:lnTo>
                  <a:lnTo>
                    <a:pt x="394831" y="834260"/>
                  </a:lnTo>
                  <a:lnTo>
                    <a:pt x="393640" y="817576"/>
                  </a:lnTo>
                  <a:lnTo>
                    <a:pt x="393640" y="814795"/>
                  </a:lnTo>
                  <a:lnTo>
                    <a:pt x="394037" y="811617"/>
                  </a:lnTo>
                  <a:lnTo>
                    <a:pt x="395227" y="808439"/>
                  </a:lnTo>
                  <a:lnTo>
                    <a:pt x="396418" y="805261"/>
                  </a:lnTo>
                  <a:lnTo>
                    <a:pt x="399989" y="798905"/>
                  </a:lnTo>
                  <a:lnTo>
                    <a:pt x="403561" y="791755"/>
                  </a:lnTo>
                  <a:lnTo>
                    <a:pt x="407132" y="784604"/>
                  </a:lnTo>
                  <a:lnTo>
                    <a:pt x="408322" y="780234"/>
                  </a:lnTo>
                  <a:lnTo>
                    <a:pt x="409513" y="776262"/>
                  </a:lnTo>
                  <a:lnTo>
                    <a:pt x="410306" y="771495"/>
                  </a:lnTo>
                  <a:lnTo>
                    <a:pt x="410703" y="766331"/>
                  </a:lnTo>
                  <a:lnTo>
                    <a:pt x="410306" y="761166"/>
                  </a:lnTo>
                  <a:lnTo>
                    <a:pt x="409513" y="755605"/>
                  </a:lnTo>
                  <a:lnTo>
                    <a:pt x="406338" y="738126"/>
                  </a:lnTo>
                  <a:lnTo>
                    <a:pt x="403561" y="721839"/>
                  </a:lnTo>
                  <a:lnTo>
                    <a:pt x="401180" y="705552"/>
                  </a:lnTo>
                  <a:lnTo>
                    <a:pt x="399196" y="689662"/>
                  </a:lnTo>
                  <a:lnTo>
                    <a:pt x="397608" y="673772"/>
                  </a:lnTo>
                  <a:lnTo>
                    <a:pt x="397211" y="659074"/>
                  </a:lnTo>
                  <a:lnTo>
                    <a:pt x="396815" y="643978"/>
                  </a:lnTo>
                  <a:lnTo>
                    <a:pt x="396815" y="629677"/>
                  </a:lnTo>
                  <a:lnTo>
                    <a:pt x="397608" y="615774"/>
                  </a:lnTo>
                  <a:lnTo>
                    <a:pt x="398799" y="602267"/>
                  </a:lnTo>
                  <a:lnTo>
                    <a:pt x="400386" y="588761"/>
                  </a:lnTo>
                  <a:lnTo>
                    <a:pt x="402370" y="576446"/>
                  </a:lnTo>
                  <a:lnTo>
                    <a:pt x="404751" y="563734"/>
                  </a:lnTo>
                  <a:lnTo>
                    <a:pt x="407529" y="552214"/>
                  </a:lnTo>
                  <a:lnTo>
                    <a:pt x="410703" y="540297"/>
                  </a:lnTo>
                  <a:lnTo>
                    <a:pt x="414275" y="529571"/>
                  </a:lnTo>
                  <a:lnTo>
                    <a:pt x="418243" y="519242"/>
                  </a:lnTo>
                  <a:lnTo>
                    <a:pt x="422211" y="508914"/>
                  </a:lnTo>
                  <a:lnTo>
                    <a:pt x="426973" y="499380"/>
                  </a:lnTo>
                  <a:lnTo>
                    <a:pt x="432131" y="490243"/>
                  </a:lnTo>
                  <a:lnTo>
                    <a:pt x="437290" y="481504"/>
                  </a:lnTo>
                  <a:lnTo>
                    <a:pt x="442845" y="473162"/>
                  </a:lnTo>
                  <a:lnTo>
                    <a:pt x="448797" y="465614"/>
                  </a:lnTo>
                  <a:lnTo>
                    <a:pt x="454750" y="458066"/>
                  </a:lnTo>
                  <a:lnTo>
                    <a:pt x="461495" y="451710"/>
                  </a:lnTo>
                  <a:lnTo>
                    <a:pt x="468241" y="445752"/>
                  </a:lnTo>
                  <a:lnTo>
                    <a:pt x="474987" y="440190"/>
                  </a:lnTo>
                  <a:lnTo>
                    <a:pt x="482130" y="435026"/>
                  </a:lnTo>
                  <a:lnTo>
                    <a:pt x="490066" y="429862"/>
                  </a:lnTo>
                  <a:lnTo>
                    <a:pt x="497606" y="425889"/>
                  </a:lnTo>
                  <a:lnTo>
                    <a:pt x="505542" y="422711"/>
                  </a:lnTo>
                  <a:lnTo>
                    <a:pt x="513875" y="419533"/>
                  </a:lnTo>
                  <a:lnTo>
                    <a:pt x="538478" y="409999"/>
                  </a:lnTo>
                  <a:lnTo>
                    <a:pt x="553160" y="404438"/>
                  </a:lnTo>
                  <a:lnTo>
                    <a:pt x="568239" y="399273"/>
                  </a:lnTo>
                  <a:lnTo>
                    <a:pt x="584111" y="394506"/>
                  </a:lnTo>
                  <a:lnTo>
                    <a:pt x="601174" y="390137"/>
                  </a:lnTo>
                  <a:lnTo>
                    <a:pt x="618634" y="386562"/>
                  </a:lnTo>
                  <a:lnTo>
                    <a:pt x="627761" y="384973"/>
                  </a:lnTo>
                  <a:lnTo>
                    <a:pt x="636888" y="383384"/>
                  </a:lnTo>
                  <a:lnTo>
                    <a:pt x="646014" y="382589"/>
                  </a:lnTo>
                  <a:lnTo>
                    <a:pt x="655538" y="381795"/>
                  </a:lnTo>
                  <a:lnTo>
                    <a:pt x="665061" y="381397"/>
                  </a:lnTo>
                  <a:lnTo>
                    <a:pt x="674585" y="381000"/>
                  </a:lnTo>
                  <a:close/>
                  <a:moveTo>
                    <a:pt x="1307704" y="0"/>
                  </a:moveTo>
                  <a:lnTo>
                    <a:pt x="1321601" y="0"/>
                  </a:lnTo>
                  <a:lnTo>
                    <a:pt x="1335100" y="0"/>
                  </a:lnTo>
                  <a:lnTo>
                    <a:pt x="1348997" y="1191"/>
                  </a:lnTo>
                  <a:lnTo>
                    <a:pt x="1362496" y="2381"/>
                  </a:lnTo>
                  <a:lnTo>
                    <a:pt x="1376790" y="4366"/>
                  </a:lnTo>
                  <a:lnTo>
                    <a:pt x="1390289" y="7144"/>
                  </a:lnTo>
                  <a:lnTo>
                    <a:pt x="1404583" y="10319"/>
                  </a:lnTo>
                  <a:lnTo>
                    <a:pt x="1418480" y="14684"/>
                  </a:lnTo>
                  <a:lnTo>
                    <a:pt x="1432773" y="19447"/>
                  </a:lnTo>
                  <a:lnTo>
                    <a:pt x="1446670" y="25003"/>
                  </a:lnTo>
                  <a:lnTo>
                    <a:pt x="1460566" y="31353"/>
                  </a:lnTo>
                  <a:lnTo>
                    <a:pt x="1474463" y="38497"/>
                  </a:lnTo>
                  <a:lnTo>
                    <a:pt x="1488757" y="46831"/>
                  </a:lnTo>
                  <a:lnTo>
                    <a:pt x="1525285" y="80963"/>
                  </a:lnTo>
                  <a:lnTo>
                    <a:pt x="1584841" y="90884"/>
                  </a:lnTo>
                  <a:lnTo>
                    <a:pt x="1590400" y="94853"/>
                  </a:lnTo>
                  <a:lnTo>
                    <a:pt x="1595958" y="99616"/>
                  </a:lnTo>
                  <a:lnTo>
                    <a:pt x="1600723" y="104775"/>
                  </a:lnTo>
                  <a:lnTo>
                    <a:pt x="1605487" y="110331"/>
                  </a:lnTo>
                  <a:lnTo>
                    <a:pt x="1609855" y="115888"/>
                  </a:lnTo>
                  <a:lnTo>
                    <a:pt x="1613825" y="122238"/>
                  </a:lnTo>
                  <a:lnTo>
                    <a:pt x="1617399" y="128984"/>
                  </a:lnTo>
                  <a:lnTo>
                    <a:pt x="1620575" y="134938"/>
                  </a:lnTo>
                  <a:lnTo>
                    <a:pt x="1626531" y="146447"/>
                  </a:lnTo>
                  <a:lnTo>
                    <a:pt x="1630898" y="156766"/>
                  </a:lnTo>
                  <a:lnTo>
                    <a:pt x="1634075" y="165894"/>
                  </a:lnTo>
                  <a:lnTo>
                    <a:pt x="1636854" y="177403"/>
                  </a:lnTo>
                  <a:lnTo>
                    <a:pt x="1639236" y="189309"/>
                  </a:lnTo>
                  <a:lnTo>
                    <a:pt x="1641619" y="200819"/>
                  </a:lnTo>
                  <a:lnTo>
                    <a:pt x="1643207" y="212725"/>
                  </a:lnTo>
                  <a:lnTo>
                    <a:pt x="1644795" y="223838"/>
                  </a:lnTo>
                  <a:lnTo>
                    <a:pt x="1646383" y="235347"/>
                  </a:lnTo>
                  <a:lnTo>
                    <a:pt x="1648368" y="258366"/>
                  </a:lnTo>
                  <a:lnTo>
                    <a:pt x="1649559" y="281781"/>
                  </a:lnTo>
                  <a:lnTo>
                    <a:pt x="1649957" y="304800"/>
                  </a:lnTo>
                  <a:lnTo>
                    <a:pt x="1649957" y="328613"/>
                  </a:lnTo>
                  <a:lnTo>
                    <a:pt x="1649559" y="352822"/>
                  </a:lnTo>
                  <a:lnTo>
                    <a:pt x="1648765" y="365919"/>
                  </a:lnTo>
                  <a:lnTo>
                    <a:pt x="1647177" y="385763"/>
                  </a:lnTo>
                  <a:lnTo>
                    <a:pt x="1642413" y="436959"/>
                  </a:lnTo>
                  <a:lnTo>
                    <a:pt x="1640427" y="464344"/>
                  </a:lnTo>
                  <a:lnTo>
                    <a:pt x="1638839" y="490141"/>
                  </a:lnTo>
                  <a:lnTo>
                    <a:pt x="1638442" y="501650"/>
                  </a:lnTo>
                  <a:lnTo>
                    <a:pt x="1638045" y="511969"/>
                  </a:lnTo>
                  <a:lnTo>
                    <a:pt x="1638442" y="521494"/>
                  </a:lnTo>
                  <a:lnTo>
                    <a:pt x="1638839" y="529034"/>
                  </a:lnTo>
                  <a:lnTo>
                    <a:pt x="1640030" y="538559"/>
                  </a:lnTo>
                  <a:lnTo>
                    <a:pt x="1642016" y="546497"/>
                  </a:lnTo>
                  <a:lnTo>
                    <a:pt x="1644001" y="553244"/>
                  </a:lnTo>
                  <a:lnTo>
                    <a:pt x="1646780" y="558800"/>
                  </a:lnTo>
                  <a:lnTo>
                    <a:pt x="1649559" y="563959"/>
                  </a:lnTo>
                  <a:lnTo>
                    <a:pt x="1653133" y="569516"/>
                  </a:lnTo>
                  <a:lnTo>
                    <a:pt x="1656706" y="576659"/>
                  </a:lnTo>
                  <a:lnTo>
                    <a:pt x="1661074" y="584597"/>
                  </a:lnTo>
                  <a:lnTo>
                    <a:pt x="1664250" y="592534"/>
                  </a:lnTo>
                  <a:lnTo>
                    <a:pt x="1667029" y="600869"/>
                  </a:lnTo>
                  <a:lnTo>
                    <a:pt x="1669412" y="609600"/>
                  </a:lnTo>
                  <a:lnTo>
                    <a:pt x="1671397" y="618331"/>
                  </a:lnTo>
                  <a:lnTo>
                    <a:pt x="1672588" y="627459"/>
                  </a:lnTo>
                  <a:lnTo>
                    <a:pt x="1673382" y="636984"/>
                  </a:lnTo>
                  <a:lnTo>
                    <a:pt x="1673779" y="646113"/>
                  </a:lnTo>
                  <a:lnTo>
                    <a:pt x="1674176" y="655241"/>
                  </a:lnTo>
                  <a:lnTo>
                    <a:pt x="1673779" y="665163"/>
                  </a:lnTo>
                  <a:lnTo>
                    <a:pt x="1673382" y="674291"/>
                  </a:lnTo>
                  <a:lnTo>
                    <a:pt x="1671794" y="692547"/>
                  </a:lnTo>
                  <a:lnTo>
                    <a:pt x="1669412" y="710009"/>
                  </a:lnTo>
                  <a:lnTo>
                    <a:pt x="1666632" y="726678"/>
                  </a:lnTo>
                  <a:lnTo>
                    <a:pt x="1664647" y="735806"/>
                  </a:lnTo>
                  <a:lnTo>
                    <a:pt x="1662662" y="745728"/>
                  </a:lnTo>
                  <a:lnTo>
                    <a:pt x="1659883" y="755650"/>
                  </a:lnTo>
                  <a:lnTo>
                    <a:pt x="1656706" y="765572"/>
                  </a:lnTo>
                  <a:lnTo>
                    <a:pt x="1653133" y="775891"/>
                  </a:lnTo>
                  <a:lnTo>
                    <a:pt x="1649162" y="785416"/>
                  </a:lnTo>
                  <a:lnTo>
                    <a:pt x="1644795" y="793750"/>
                  </a:lnTo>
                  <a:lnTo>
                    <a:pt x="1642413" y="798116"/>
                  </a:lnTo>
                  <a:lnTo>
                    <a:pt x="1639633" y="802084"/>
                  </a:lnTo>
                  <a:lnTo>
                    <a:pt x="1636854" y="805656"/>
                  </a:lnTo>
                  <a:lnTo>
                    <a:pt x="1633678" y="808831"/>
                  </a:lnTo>
                  <a:lnTo>
                    <a:pt x="1630104" y="811609"/>
                  </a:lnTo>
                  <a:lnTo>
                    <a:pt x="1626531" y="814388"/>
                  </a:lnTo>
                  <a:lnTo>
                    <a:pt x="1618193" y="818753"/>
                  </a:lnTo>
                  <a:lnTo>
                    <a:pt x="1610252" y="823119"/>
                  </a:lnTo>
                  <a:lnTo>
                    <a:pt x="1602311" y="827881"/>
                  </a:lnTo>
                  <a:lnTo>
                    <a:pt x="1598341" y="830263"/>
                  </a:lnTo>
                  <a:lnTo>
                    <a:pt x="1593973" y="832644"/>
                  </a:lnTo>
                  <a:lnTo>
                    <a:pt x="1590797" y="835819"/>
                  </a:lnTo>
                  <a:lnTo>
                    <a:pt x="1587223" y="838994"/>
                  </a:lnTo>
                  <a:lnTo>
                    <a:pt x="1584444" y="842963"/>
                  </a:lnTo>
                  <a:lnTo>
                    <a:pt x="1581665" y="846931"/>
                  </a:lnTo>
                  <a:lnTo>
                    <a:pt x="1578489" y="854075"/>
                  </a:lnTo>
                  <a:lnTo>
                    <a:pt x="1576106" y="860822"/>
                  </a:lnTo>
                  <a:lnTo>
                    <a:pt x="1574121" y="867966"/>
                  </a:lnTo>
                  <a:lnTo>
                    <a:pt x="1572533" y="875506"/>
                  </a:lnTo>
                  <a:lnTo>
                    <a:pt x="1571342" y="883444"/>
                  </a:lnTo>
                  <a:lnTo>
                    <a:pt x="1570151" y="890984"/>
                  </a:lnTo>
                  <a:lnTo>
                    <a:pt x="1568959" y="906859"/>
                  </a:lnTo>
                  <a:lnTo>
                    <a:pt x="1568165" y="923131"/>
                  </a:lnTo>
                  <a:lnTo>
                    <a:pt x="1566974" y="939006"/>
                  </a:lnTo>
                  <a:lnTo>
                    <a:pt x="1565783" y="946944"/>
                  </a:lnTo>
                  <a:lnTo>
                    <a:pt x="1564989" y="954484"/>
                  </a:lnTo>
                  <a:lnTo>
                    <a:pt x="1563401" y="961628"/>
                  </a:lnTo>
                  <a:lnTo>
                    <a:pt x="1561415" y="969169"/>
                  </a:lnTo>
                  <a:lnTo>
                    <a:pt x="1558636" y="976709"/>
                  </a:lnTo>
                  <a:lnTo>
                    <a:pt x="1555460" y="983456"/>
                  </a:lnTo>
                  <a:lnTo>
                    <a:pt x="1551887" y="989409"/>
                  </a:lnTo>
                  <a:lnTo>
                    <a:pt x="1548313" y="995363"/>
                  </a:lnTo>
                  <a:lnTo>
                    <a:pt x="1544343" y="1000522"/>
                  </a:lnTo>
                  <a:lnTo>
                    <a:pt x="1539578" y="1005284"/>
                  </a:lnTo>
                  <a:lnTo>
                    <a:pt x="1531637" y="1014809"/>
                  </a:lnTo>
                  <a:lnTo>
                    <a:pt x="1527667" y="1019969"/>
                  </a:lnTo>
                  <a:lnTo>
                    <a:pt x="1524093" y="1025525"/>
                  </a:lnTo>
                  <a:lnTo>
                    <a:pt x="1520520" y="1031081"/>
                  </a:lnTo>
                  <a:lnTo>
                    <a:pt x="1517741" y="1037431"/>
                  </a:lnTo>
                  <a:lnTo>
                    <a:pt x="1514961" y="1044178"/>
                  </a:lnTo>
                  <a:lnTo>
                    <a:pt x="1512976" y="1052513"/>
                  </a:lnTo>
                  <a:lnTo>
                    <a:pt x="1510991" y="1061244"/>
                  </a:lnTo>
                  <a:lnTo>
                    <a:pt x="1510197" y="1070769"/>
                  </a:lnTo>
                  <a:lnTo>
                    <a:pt x="1561415" y="1078309"/>
                  </a:lnTo>
                  <a:lnTo>
                    <a:pt x="1576900" y="1111250"/>
                  </a:lnTo>
                  <a:lnTo>
                    <a:pt x="1585635" y="1129903"/>
                  </a:lnTo>
                  <a:lnTo>
                    <a:pt x="1596355" y="1149350"/>
                  </a:lnTo>
                  <a:lnTo>
                    <a:pt x="1601517" y="1158478"/>
                  </a:lnTo>
                  <a:lnTo>
                    <a:pt x="1606679" y="1168003"/>
                  </a:lnTo>
                  <a:lnTo>
                    <a:pt x="1612237" y="1176734"/>
                  </a:lnTo>
                  <a:lnTo>
                    <a:pt x="1617796" y="1184672"/>
                  </a:lnTo>
                  <a:lnTo>
                    <a:pt x="1624149" y="1192609"/>
                  </a:lnTo>
                  <a:lnTo>
                    <a:pt x="1629707" y="1198959"/>
                  </a:lnTo>
                  <a:lnTo>
                    <a:pt x="1635663" y="1204516"/>
                  </a:lnTo>
                  <a:lnTo>
                    <a:pt x="1641619" y="1209278"/>
                  </a:lnTo>
                  <a:lnTo>
                    <a:pt x="1721821" y="1231106"/>
                  </a:lnTo>
                  <a:lnTo>
                    <a:pt x="1793687" y="1261269"/>
                  </a:lnTo>
                  <a:lnTo>
                    <a:pt x="1867537" y="1292622"/>
                  </a:lnTo>
                  <a:lnTo>
                    <a:pt x="1941387" y="1324372"/>
                  </a:lnTo>
                  <a:lnTo>
                    <a:pt x="2013649" y="1354931"/>
                  </a:lnTo>
                  <a:lnTo>
                    <a:pt x="2029531" y="1361678"/>
                  </a:lnTo>
                  <a:lnTo>
                    <a:pt x="2046207" y="1367631"/>
                  </a:lnTo>
                  <a:lnTo>
                    <a:pt x="2079161" y="1379141"/>
                  </a:lnTo>
                  <a:lnTo>
                    <a:pt x="2095440" y="1385094"/>
                  </a:lnTo>
                  <a:lnTo>
                    <a:pt x="2112116" y="1391444"/>
                  </a:lnTo>
                  <a:lnTo>
                    <a:pt x="2127998" y="1397397"/>
                  </a:lnTo>
                  <a:lnTo>
                    <a:pt x="2143085" y="1404144"/>
                  </a:lnTo>
                  <a:lnTo>
                    <a:pt x="2150232" y="1407716"/>
                  </a:lnTo>
                  <a:lnTo>
                    <a:pt x="2157776" y="1411684"/>
                  </a:lnTo>
                  <a:lnTo>
                    <a:pt x="2164923" y="1416050"/>
                  </a:lnTo>
                  <a:lnTo>
                    <a:pt x="2171673" y="1420019"/>
                  </a:lnTo>
                  <a:lnTo>
                    <a:pt x="2178423" y="1424384"/>
                  </a:lnTo>
                  <a:lnTo>
                    <a:pt x="2184775" y="1429147"/>
                  </a:lnTo>
                  <a:lnTo>
                    <a:pt x="2191128" y="1433909"/>
                  </a:lnTo>
                  <a:lnTo>
                    <a:pt x="2196687" y="1439069"/>
                  </a:lnTo>
                  <a:lnTo>
                    <a:pt x="2202245" y="1445022"/>
                  </a:lnTo>
                  <a:lnTo>
                    <a:pt x="2207804" y="1450578"/>
                  </a:lnTo>
                  <a:lnTo>
                    <a:pt x="2212965" y="1456928"/>
                  </a:lnTo>
                  <a:lnTo>
                    <a:pt x="2217333" y="1463278"/>
                  </a:lnTo>
                  <a:lnTo>
                    <a:pt x="2221700" y="1470422"/>
                  </a:lnTo>
                  <a:lnTo>
                    <a:pt x="2225274" y="1477566"/>
                  </a:lnTo>
                  <a:lnTo>
                    <a:pt x="2228847" y="1485503"/>
                  </a:lnTo>
                  <a:lnTo>
                    <a:pt x="2232023" y="1493441"/>
                  </a:lnTo>
                  <a:lnTo>
                    <a:pt x="2232023" y="1519634"/>
                  </a:lnTo>
                  <a:lnTo>
                    <a:pt x="2232817" y="1552178"/>
                  </a:lnTo>
                  <a:lnTo>
                    <a:pt x="2234406" y="1628378"/>
                  </a:lnTo>
                  <a:lnTo>
                    <a:pt x="2235597" y="1668859"/>
                  </a:lnTo>
                  <a:lnTo>
                    <a:pt x="2236391" y="1708150"/>
                  </a:lnTo>
                  <a:lnTo>
                    <a:pt x="2236788" y="1745059"/>
                  </a:lnTo>
                  <a:lnTo>
                    <a:pt x="2236391" y="1778000"/>
                  </a:lnTo>
                  <a:lnTo>
                    <a:pt x="374650" y="1778000"/>
                  </a:lnTo>
                  <a:lnTo>
                    <a:pt x="374650" y="1745059"/>
                  </a:lnTo>
                  <a:lnTo>
                    <a:pt x="374650" y="1708150"/>
                  </a:lnTo>
                  <a:lnTo>
                    <a:pt x="375444" y="1668859"/>
                  </a:lnTo>
                  <a:lnTo>
                    <a:pt x="376238" y="1628378"/>
                  </a:lnTo>
                  <a:lnTo>
                    <a:pt x="377826" y="1552178"/>
                  </a:lnTo>
                  <a:lnTo>
                    <a:pt x="378620" y="1519634"/>
                  </a:lnTo>
                  <a:lnTo>
                    <a:pt x="379017" y="1493441"/>
                  </a:lnTo>
                  <a:lnTo>
                    <a:pt x="381797" y="1485503"/>
                  </a:lnTo>
                  <a:lnTo>
                    <a:pt x="385370" y="1477566"/>
                  </a:lnTo>
                  <a:lnTo>
                    <a:pt x="389341" y="1470422"/>
                  </a:lnTo>
                  <a:lnTo>
                    <a:pt x="393311" y="1463278"/>
                  </a:lnTo>
                  <a:lnTo>
                    <a:pt x="398076" y="1456928"/>
                  </a:lnTo>
                  <a:lnTo>
                    <a:pt x="403237" y="1450578"/>
                  </a:lnTo>
                  <a:lnTo>
                    <a:pt x="408399" y="1445022"/>
                  </a:lnTo>
                  <a:lnTo>
                    <a:pt x="413957" y="1439069"/>
                  </a:lnTo>
                  <a:lnTo>
                    <a:pt x="419516" y="1433909"/>
                  </a:lnTo>
                  <a:lnTo>
                    <a:pt x="425869" y="1429147"/>
                  </a:lnTo>
                  <a:lnTo>
                    <a:pt x="432618" y="1424384"/>
                  </a:lnTo>
                  <a:lnTo>
                    <a:pt x="438971" y="1420019"/>
                  </a:lnTo>
                  <a:lnTo>
                    <a:pt x="445721" y="1416050"/>
                  </a:lnTo>
                  <a:lnTo>
                    <a:pt x="452868" y="1411684"/>
                  </a:lnTo>
                  <a:lnTo>
                    <a:pt x="460412" y="1407716"/>
                  </a:lnTo>
                  <a:lnTo>
                    <a:pt x="467558" y="1404144"/>
                  </a:lnTo>
                  <a:lnTo>
                    <a:pt x="482646" y="1397397"/>
                  </a:lnTo>
                  <a:lnTo>
                    <a:pt x="498925" y="1391444"/>
                  </a:lnTo>
                  <a:lnTo>
                    <a:pt x="515204" y="1385094"/>
                  </a:lnTo>
                  <a:lnTo>
                    <a:pt x="531483" y="1379141"/>
                  </a:lnTo>
                  <a:lnTo>
                    <a:pt x="564437" y="1367631"/>
                  </a:lnTo>
                  <a:lnTo>
                    <a:pt x="581113" y="1361678"/>
                  </a:lnTo>
                  <a:lnTo>
                    <a:pt x="597392" y="1354931"/>
                  </a:lnTo>
                  <a:lnTo>
                    <a:pt x="669257" y="1324372"/>
                  </a:lnTo>
                  <a:lnTo>
                    <a:pt x="743504" y="1292622"/>
                  </a:lnTo>
                  <a:lnTo>
                    <a:pt x="817354" y="1261269"/>
                  </a:lnTo>
                  <a:lnTo>
                    <a:pt x="888822" y="1231106"/>
                  </a:lnTo>
                  <a:lnTo>
                    <a:pt x="969025" y="1209278"/>
                  </a:lnTo>
                  <a:lnTo>
                    <a:pt x="974981" y="1204516"/>
                  </a:lnTo>
                  <a:lnTo>
                    <a:pt x="980937" y="1198959"/>
                  </a:lnTo>
                  <a:lnTo>
                    <a:pt x="986892" y="1192609"/>
                  </a:lnTo>
                  <a:lnTo>
                    <a:pt x="992848" y="1184672"/>
                  </a:lnTo>
                  <a:lnTo>
                    <a:pt x="998407" y="1176734"/>
                  </a:lnTo>
                  <a:lnTo>
                    <a:pt x="1003965" y="1168003"/>
                  </a:lnTo>
                  <a:lnTo>
                    <a:pt x="1009524" y="1158478"/>
                  </a:lnTo>
                  <a:lnTo>
                    <a:pt x="1015083" y="1149350"/>
                  </a:lnTo>
                  <a:lnTo>
                    <a:pt x="1025009" y="1129903"/>
                  </a:lnTo>
                  <a:lnTo>
                    <a:pt x="1034141" y="1111250"/>
                  </a:lnTo>
                  <a:lnTo>
                    <a:pt x="1049228" y="1078309"/>
                  </a:lnTo>
                  <a:lnTo>
                    <a:pt x="1087345" y="1068784"/>
                  </a:lnTo>
                  <a:lnTo>
                    <a:pt x="1085359" y="1060450"/>
                  </a:lnTo>
                  <a:lnTo>
                    <a:pt x="1082977" y="1053306"/>
                  </a:lnTo>
                  <a:lnTo>
                    <a:pt x="1080595" y="1046163"/>
                  </a:lnTo>
                  <a:lnTo>
                    <a:pt x="1077419" y="1040209"/>
                  </a:lnTo>
                  <a:lnTo>
                    <a:pt x="1074242" y="1034653"/>
                  </a:lnTo>
                  <a:lnTo>
                    <a:pt x="1071066" y="1029891"/>
                  </a:lnTo>
                  <a:lnTo>
                    <a:pt x="1067492" y="1025525"/>
                  </a:lnTo>
                  <a:lnTo>
                    <a:pt x="1063125" y="1020763"/>
                  </a:lnTo>
                  <a:lnTo>
                    <a:pt x="1055978" y="1012825"/>
                  </a:lnTo>
                  <a:lnTo>
                    <a:pt x="1048434" y="1004491"/>
                  </a:lnTo>
                  <a:lnTo>
                    <a:pt x="1045258" y="1000125"/>
                  </a:lnTo>
                  <a:lnTo>
                    <a:pt x="1042082" y="995363"/>
                  </a:lnTo>
                  <a:lnTo>
                    <a:pt x="1038905" y="989409"/>
                  </a:lnTo>
                  <a:lnTo>
                    <a:pt x="1036523" y="983456"/>
                  </a:lnTo>
                  <a:lnTo>
                    <a:pt x="1022229" y="830659"/>
                  </a:lnTo>
                  <a:lnTo>
                    <a:pt x="1021832" y="831056"/>
                  </a:lnTo>
                  <a:lnTo>
                    <a:pt x="1020641" y="831056"/>
                  </a:lnTo>
                  <a:lnTo>
                    <a:pt x="1016671" y="830659"/>
                  </a:lnTo>
                  <a:lnTo>
                    <a:pt x="1010715" y="829469"/>
                  </a:lnTo>
                  <a:lnTo>
                    <a:pt x="1003965" y="828278"/>
                  </a:lnTo>
                  <a:lnTo>
                    <a:pt x="990863" y="824309"/>
                  </a:lnTo>
                  <a:lnTo>
                    <a:pt x="985701" y="822325"/>
                  </a:lnTo>
                  <a:lnTo>
                    <a:pt x="982525" y="821134"/>
                  </a:lnTo>
                  <a:lnTo>
                    <a:pt x="978157" y="817959"/>
                  </a:lnTo>
                  <a:lnTo>
                    <a:pt x="973790" y="814388"/>
                  </a:lnTo>
                  <a:lnTo>
                    <a:pt x="969819" y="810419"/>
                  </a:lnTo>
                  <a:lnTo>
                    <a:pt x="966246" y="805656"/>
                  </a:lnTo>
                  <a:lnTo>
                    <a:pt x="962673" y="800497"/>
                  </a:lnTo>
                  <a:lnTo>
                    <a:pt x="959496" y="794941"/>
                  </a:lnTo>
                  <a:lnTo>
                    <a:pt x="956717" y="788988"/>
                  </a:lnTo>
                  <a:lnTo>
                    <a:pt x="953541" y="783034"/>
                  </a:lnTo>
                  <a:lnTo>
                    <a:pt x="951158" y="776684"/>
                  </a:lnTo>
                  <a:lnTo>
                    <a:pt x="948776" y="769541"/>
                  </a:lnTo>
                  <a:lnTo>
                    <a:pt x="944409" y="755253"/>
                  </a:lnTo>
                  <a:lnTo>
                    <a:pt x="941232" y="740172"/>
                  </a:lnTo>
                  <a:lnTo>
                    <a:pt x="938056" y="724694"/>
                  </a:lnTo>
                  <a:lnTo>
                    <a:pt x="935674" y="708819"/>
                  </a:lnTo>
                  <a:lnTo>
                    <a:pt x="934085" y="693341"/>
                  </a:lnTo>
                  <a:lnTo>
                    <a:pt x="932497" y="677466"/>
                  </a:lnTo>
                  <a:lnTo>
                    <a:pt x="931306" y="662781"/>
                  </a:lnTo>
                  <a:lnTo>
                    <a:pt x="929321" y="635000"/>
                  </a:lnTo>
                  <a:lnTo>
                    <a:pt x="926939" y="611981"/>
                  </a:lnTo>
                  <a:lnTo>
                    <a:pt x="926939" y="607616"/>
                  </a:lnTo>
                  <a:lnTo>
                    <a:pt x="927733" y="603250"/>
                  </a:lnTo>
                  <a:lnTo>
                    <a:pt x="929321" y="598884"/>
                  </a:lnTo>
                  <a:lnTo>
                    <a:pt x="931306" y="594519"/>
                  </a:lnTo>
                  <a:lnTo>
                    <a:pt x="935674" y="585391"/>
                  </a:lnTo>
                  <a:lnTo>
                    <a:pt x="940835" y="575866"/>
                  </a:lnTo>
                  <a:lnTo>
                    <a:pt x="943217" y="570706"/>
                  </a:lnTo>
                  <a:lnTo>
                    <a:pt x="945600" y="565150"/>
                  </a:lnTo>
                  <a:lnTo>
                    <a:pt x="947585" y="559594"/>
                  </a:lnTo>
                  <a:lnTo>
                    <a:pt x="949173" y="553641"/>
                  </a:lnTo>
                  <a:lnTo>
                    <a:pt x="950364" y="547291"/>
                  </a:lnTo>
                  <a:lnTo>
                    <a:pt x="950761" y="539750"/>
                  </a:lnTo>
                  <a:lnTo>
                    <a:pt x="950364" y="532606"/>
                  </a:lnTo>
                  <a:lnTo>
                    <a:pt x="949173" y="524669"/>
                  </a:lnTo>
                  <a:lnTo>
                    <a:pt x="944409" y="500856"/>
                  </a:lnTo>
                  <a:lnTo>
                    <a:pt x="940438" y="477441"/>
                  </a:lnTo>
                  <a:lnTo>
                    <a:pt x="937262" y="454422"/>
                  </a:lnTo>
                  <a:lnTo>
                    <a:pt x="934880" y="432197"/>
                  </a:lnTo>
                  <a:lnTo>
                    <a:pt x="933291" y="410766"/>
                  </a:lnTo>
                  <a:lnTo>
                    <a:pt x="932100" y="389334"/>
                  </a:lnTo>
                  <a:lnTo>
                    <a:pt x="931703" y="368300"/>
                  </a:lnTo>
                  <a:lnTo>
                    <a:pt x="932100" y="348059"/>
                  </a:lnTo>
                  <a:lnTo>
                    <a:pt x="932894" y="328613"/>
                  </a:lnTo>
                  <a:lnTo>
                    <a:pt x="934483" y="309563"/>
                  </a:lnTo>
                  <a:lnTo>
                    <a:pt x="936468" y="290909"/>
                  </a:lnTo>
                  <a:lnTo>
                    <a:pt x="939247" y="273447"/>
                  </a:lnTo>
                  <a:lnTo>
                    <a:pt x="942423" y="255984"/>
                  </a:lnTo>
                  <a:lnTo>
                    <a:pt x="946394" y="239713"/>
                  </a:lnTo>
                  <a:lnTo>
                    <a:pt x="950761" y="223441"/>
                  </a:lnTo>
                  <a:lnTo>
                    <a:pt x="956320" y="207566"/>
                  </a:lnTo>
                  <a:lnTo>
                    <a:pt x="961482" y="193278"/>
                  </a:lnTo>
                  <a:lnTo>
                    <a:pt x="967437" y="178991"/>
                  </a:lnTo>
                  <a:lnTo>
                    <a:pt x="973790" y="165497"/>
                  </a:lnTo>
                  <a:lnTo>
                    <a:pt x="980937" y="152400"/>
                  </a:lnTo>
                  <a:lnTo>
                    <a:pt x="988481" y="140494"/>
                  </a:lnTo>
                  <a:lnTo>
                    <a:pt x="996421" y="129381"/>
                  </a:lnTo>
                  <a:lnTo>
                    <a:pt x="1004362" y="118269"/>
                  </a:lnTo>
                  <a:lnTo>
                    <a:pt x="1013494" y="108347"/>
                  </a:lnTo>
                  <a:lnTo>
                    <a:pt x="1022229" y="99219"/>
                  </a:lnTo>
                  <a:lnTo>
                    <a:pt x="1031758" y="90091"/>
                  </a:lnTo>
                  <a:lnTo>
                    <a:pt x="1041685" y="82550"/>
                  </a:lnTo>
                  <a:lnTo>
                    <a:pt x="1051611" y="75406"/>
                  </a:lnTo>
                  <a:lnTo>
                    <a:pt x="1061934" y="68659"/>
                  </a:lnTo>
                  <a:lnTo>
                    <a:pt x="1073051" y="63103"/>
                  </a:lnTo>
                  <a:lnTo>
                    <a:pt x="1084168" y="58341"/>
                  </a:lnTo>
                  <a:lnTo>
                    <a:pt x="1095683" y="53975"/>
                  </a:lnTo>
                  <a:lnTo>
                    <a:pt x="1112358" y="47228"/>
                  </a:lnTo>
                  <a:lnTo>
                    <a:pt x="1131019" y="40084"/>
                  </a:lnTo>
                  <a:lnTo>
                    <a:pt x="1150872" y="32544"/>
                  </a:lnTo>
                  <a:lnTo>
                    <a:pt x="1171915" y="25400"/>
                  </a:lnTo>
                  <a:lnTo>
                    <a:pt x="1194547" y="18653"/>
                  </a:lnTo>
                  <a:lnTo>
                    <a:pt x="1206458" y="15875"/>
                  </a:lnTo>
                  <a:lnTo>
                    <a:pt x="1218369" y="12303"/>
                  </a:lnTo>
                  <a:lnTo>
                    <a:pt x="1230281" y="9525"/>
                  </a:lnTo>
                  <a:lnTo>
                    <a:pt x="1242986" y="7144"/>
                  </a:lnTo>
                  <a:lnTo>
                    <a:pt x="1255294" y="5159"/>
                  </a:lnTo>
                  <a:lnTo>
                    <a:pt x="1268397" y="3175"/>
                  </a:lnTo>
                  <a:lnTo>
                    <a:pt x="1281102" y="1588"/>
                  </a:lnTo>
                  <a:lnTo>
                    <a:pt x="1294602" y="794"/>
                  </a:lnTo>
                  <a:lnTo>
                    <a:pt x="1307704"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latin typeface="造字工房悦黑（非商用）常规体"/>
                <a:ea typeface="微软雅黑" panose="020B0503020204020204" pitchFamily="34" charset="-122"/>
              </a:endParaRPr>
            </a:p>
          </p:txBody>
        </p:sp>
      </p:grpSp>
      <p:grpSp>
        <p:nvGrpSpPr>
          <p:cNvPr id="46" name="组合 45"/>
          <p:cNvGrpSpPr/>
          <p:nvPr/>
        </p:nvGrpSpPr>
        <p:grpSpPr>
          <a:xfrm>
            <a:off x="4456263" y="4994920"/>
            <a:ext cx="651615" cy="651614"/>
            <a:chOff x="4456262" y="4994920"/>
            <a:chExt cx="651614" cy="651614"/>
          </a:xfrm>
        </p:grpSpPr>
        <p:sp>
          <p:nvSpPr>
            <p:cNvPr id="47" name="椭圆 46"/>
            <p:cNvSpPr/>
            <p:nvPr/>
          </p:nvSpPr>
          <p:spPr>
            <a:xfrm>
              <a:off x="4456262" y="4994920"/>
              <a:ext cx="651614" cy="651614"/>
            </a:xfrm>
            <a:prstGeom prst="ellipse">
              <a:avLst/>
            </a:prstGeom>
            <a:solidFill>
              <a:srgbClr val="6CAE43"/>
            </a:solidFill>
            <a:ln w="28575" cap="flat">
              <a:solidFill>
                <a:srgbClr val="6CAE43"/>
              </a:soli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48" name="KSO_Shape"/>
            <p:cNvSpPr>
              <a:spLocks/>
            </p:cNvSpPr>
            <p:nvPr/>
          </p:nvSpPr>
          <p:spPr bwMode="auto">
            <a:xfrm>
              <a:off x="4627580" y="5112011"/>
              <a:ext cx="329076" cy="417432"/>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latin typeface="造字工房悦黑（非商用）常规体"/>
                <a:ea typeface="微软雅黑" panose="020B0503020204020204" pitchFamily="34" charset="-122"/>
              </a:endParaRPr>
            </a:p>
          </p:txBody>
        </p:sp>
      </p:grpSp>
      <p:grpSp>
        <p:nvGrpSpPr>
          <p:cNvPr id="49" name="组合 48"/>
          <p:cNvGrpSpPr/>
          <p:nvPr/>
        </p:nvGrpSpPr>
        <p:grpSpPr>
          <a:xfrm>
            <a:off x="5128156" y="1720989"/>
            <a:ext cx="5031845" cy="1198080"/>
            <a:chOff x="5128155" y="1720989"/>
            <a:chExt cx="5031845" cy="1198080"/>
          </a:xfrm>
        </p:grpSpPr>
        <p:sp>
          <p:nvSpPr>
            <p:cNvPr id="50" name="MH_SubTitle_1"/>
            <p:cNvSpPr>
              <a:spLocks noChangeArrowheads="1"/>
            </p:cNvSpPr>
            <p:nvPr>
              <p:custDataLst>
                <p:tags r:id="rId3"/>
              </p:custDataLst>
            </p:nvPr>
          </p:nvSpPr>
          <p:spPr bwMode="auto">
            <a:xfrm flipH="1">
              <a:off x="5128155" y="1720989"/>
              <a:ext cx="3195637"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zh-CN" altLang="en-US" sz="2000" dirty="0" smtClean="0">
                  <a:solidFill>
                    <a:srgbClr val="203E6B"/>
                  </a:solidFill>
                  <a:latin typeface="造字工房悦黑（非商用）常规体"/>
                  <a:ea typeface="微软雅黑" panose="020B0503020204020204" pitchFamily="34" charset="-122"/>
                </a:rPr>
                <a:t>点击添加标题</a:t>
              </a:r>
              <a:endParaRPr lang="en-US" altLang="zh-CN" sz="2000" dirty="0">
                <a:solidFill>
                  <a:srgbClr val="203E6B"/>
                </a:solidFill>
                <a:latin typeface="造字工房悦黑（非商用）常规体"/>
                <a:ea typeface="微软雅黑" panose="020B0503020204020204" pitchFamily="34" charset="-122"/>
              </a:endParaRPr>
            </a:p>
          </p:txBody>
        </p:sp>
        <p:sp>
          <p:nvSpPr>
            <p:cNvPr id="51" name="Rectangle 5"/>
            <p:cNvSpPr>
              <a:spLocks/>
            </p:cNvSpPr>
            <p:nvPr/>
          </p:nvSpPr>
          <p:spPr bwMode="auto">
            <a:xfrm>
              <a:off x="5411788" y="2106561"/>
              <a:ext cx="4748212" cy="81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200" dirty="0">
                  <a:solidFill>
                    <a:prstClr val="black">
                      <a:lumMod val="50000"/>
                      <a:lumOff val="50000"/>
                    </a:prstClr>
                  </a:solidFill>
                  <a:latin typeface="造字工房悦黑（非商用）常规体"/>
                  <a:ea typeface="微软雅黑" panose="020B0503020204020204" pitchFamily="34" charset="-122"/>
                  <a:sym typeface="Gill Sans" charset="0"/>
                </a:rPr>
                <a:t>此处添加详细文本描述，建议与标题相关并符合整体语言风格，语言描述尽量简洁生动。尽量将每页幻灯片的字数控制</a:t>
              </a:r>
              <a:r>
                <a:rPr lang="zh-CN" altLang="en-US" sz="1200" dirty="0" smtClean="0">
                  <a:solidFill>
                    <a:prstClr val="black">
                      <a:lumMod val="50000"/>
                      <a:lumOff val="50000"/>
                    </a:prstClr>
                  </a:solidFill>
                  <a:latin typeface="造字工房悦黑（非商用）常规体"/>
                  <a:ea typeface="微软雅黑" panose="020B0503020204020204" pitchFamily="34" charset="-122"/>
                  <a:sym typeface="Gill Sans" charset="0"/>
                </a:rPr>
                <a:t>在 </a:t>
              </a:r>
              <a:r>
                <a:rPr lang="en-US" altLang="zh-CN" sz="1200" dirty="0" smtClean="0">
                  <a:solidFill>
                    <a:prstClr val="black">
                      <a:lumMod val="50000"/>
                      <a:lumOff val="50000"/>
                    </a:prstClr>
                  </a:solidFill>
                  <a:latin typeface="造字工房悦黑（非商用）常规体"/>
                  <a:ea typeface="微软雅黑" panose="020B0503020204020204" pitchFamily="34" charset="-122"/>
                  <a:sym typeface="Gill Sans" charset="0"/>
                </a:rPr>
                <a:t>200</a:t>
              </a:r>
              <a:r>
                <a:rPr lang="zh-CN" altLang="en-US" sz="1200" dirty="0">
                  <a:solidFill>
                    <a:prstClr val="black">
                      <a:lumMod val="50000"/>
                      <a:lumOff val="50000"/>
                    </a:prstClr>
                  </a:solidFill>
                  <a:latin typeface="造字工房悦黑（非商用）常规体"/>
                  <a:ea typeface="微软雅黑" panose="020B0503020204020204" pitchFamily="34" charset="-122"/>
                  <a:sym typeface="Gill Sans" charset="0"/>
                </a:rPr>
                <a:t>字</a:t>
              </a:r>
              <a:r>
                <a:rPr lang="zh-CN" altLang="en-US" sz="1200" dirty="0" smtClean="0">
                  <a:solidFill>
                    <a:prstClr val="black">
                      <a:lumMod val="50000"/>
                      <a:lumOff val="50000"/>
                    </a:prstClr>
                  </a:solidFill>
                  <a:latin typeface="造字工房悦黑（非商用）常规体"/>
                  <a:ea typeface="微软雅黑" panose="020B0503020204020204" pitchFamily="34" charset="-122"/>
                  <a:sym typeface="Gill Sans" charset="0"/>
                </a:rPr>
                <a:t>以内。</a:t>
              </a:r>
              <a:endParaRPr lang="en-US" altLang="zh-CN" sz="1200" dirty="0">
                <a:solidFill>
                  <a:prstClr val="black">
                    <a:lumMod val="50000"/>
                    <a:lumOff val="50000"/>
                  </a:prstClr>
                </a:solidFill>
                <a:latin typeface="造字工房悦黑（非商用）常规体"/>
                <a:ea typeface="微软雅黑" panose="020B0503020204020204" pitchFamily="34" charset="-122"/>
                <a:cs typeface="Lato Light" charset="0"/>
                <a:sym typeface="Lato Light" charset="0"/>
              </a:endParaRPr>
            </a:p>
          </p:txBody>
        </p:sp>
      </p:grpSp>
      <p:grpSp>
        <p:nvGrpSpPr>
          <p:cNvPr id="52" name="组合 51"/>
          <p:cNvGrpSpPr/>
          <p:nvPr/>
        </p:nvGrpSpPr>
        <p:grpSpPr>
          <a:xfrm>
            <a:off x="5820964" y="3390946"/>
            <a:ext cx="4905093" cy="1224827"/>
            <a:chOff x="5820963" y="3390944"/>
            <a:chExt cx="4905093" cy="1224827"/>
          </a:xfrm>
        </p:grpSpPr>
        <p:sp>
          <p:nvSpPr>
            <p:cNvPr id="53" name="MH_SubTitle_1"/>
            <p:cNvSpPr>
              <a:spLocks noChangeArrowheads="1"/>
            </p:cNvSpPr>
            <p:nvPr>
              <p:custDataLst>
                <p:tags r:id="rId2"/>
              </p:custDataLst>
            </p:nvPr>
          </p:nvSpPr>
          <p:spPr bwMode="auto">
            <a:xfrm flipH="1">
              <a:off x="5820964" y="3390944"/>
              <a:ext cx="3195637"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zh-CN" altLang="en-US" sz="2000" dirty="0">
                  <a:solidFill>
                    <a:srgbClr val="203E6B"/>
                  </a:solidFill>
                  <a:latin typeface="造字工房悦黑（非商用）常规体"/>
                  <a:ea typeface="微软雅黑" panose="020B0503020204020204" pitchFamily="34" charset="-122"/>
                </a:rPr>
                <a:t>点击添加标题</a:t>
              </a:r>
              <a:endParaRPr lang="en-US" altLang="zh-CN" sz="2000" dirty="0">
                <a:solidFill>
                  <a:srgbClr val="203E6B"/>
                </a:solidFill>
                <a:latin typeface="造字工房悦黑（非商用）常规体"/>
                <a:ea typeface="微软雅黑" panose="020B0503020204020204" pitchFamily="34" charset="-122"/>
              </a:endParaRPr>
            </a:p>
          </p:txBody>
        </p:sp>
        <p:sp>
          <p:nvSpPr>
            <p:cNvPr id="54" name="Rectangle 5"/>
            <p:cNvSpPr>
              <a:spLocks/>
            </p:cNvSpPr>
            <p:nvPr/>
          </p:nvSpPr>
          <p:spPr bwMode="auto">
            <a:xfrm>
              <a:off x="5820963" y="3803263"/>
              <a:ext cx="4905093" cy="81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200" dirty="0">
                  <a:solidFill>
                    <a:prstClr val="black">
                      <a:lumMod val="50000"/>
                      <a:lumOff val="50000"/>
                    </a:prstClr>
                  </a:solidFill>
                  <a:latin typeface="造字工房悦黑（非商用）常规体"/>
                  <a:ea typeface="微软雅黑" panose="020B0503020204020204" pitchFamily="34" charset="-122"/>
                  <a:sym typeface="Gill Sans" charset="0"/>
                </a:rPr>
                <a:t>此处添加详细文本描述，建议与标题相关并符合整体语言风格，语言描述尽量简洁生动。尽量将每页幻灯片的字数控制</a:t>
              </a:r>
              <a:r>
                <a:rPr lang="zh-CN" altLang="en-US" sz="1200" dirty="0" smtClean="0">
                  <a:solidFill>
                    <a:prstClr val="black">
                      <a:lumMod val="50000"/>
                      <a:lumOff val="50000"/>
                    </a:prstClr>
                  </a:solidFill>
                  <a:latin typeface="造字工房悦黑（非商用）常规体"/>
                  <a:ea typeface="微软雅黑" panose="020B0503020204020204" pitchFamily="34" charset="-122"/>
                  <a:sym typeface="Gill Sans" charset="0"/>
                </a:rPr>
                <a:t>在 </a:t>
              </a:r>
              <a:r>
                <a:rPr lang="en-US" altLang="zh-CN" sz="1200" dirty="0" smtClean="0">
                  <a:solidFill>
                    <a:prstClr val="black">
                      <a:lumMod val="50000"/>
                      <a:lumOff val="50000"/>
                    </a:prstClr>
                  </a:solidFill>
                  <a:latin typeface="造字工房悦黑（非商用）常规体"/>
                  <a:ea typeface="微软雅黑" panose="020B0503020204020204" pitchFamily="34" charset="-122"/>
                  <a:sym typeface="Gill Sans" charset="0"/>
                </a:rPr>
                <a:t>200</a:t>
              </a:r>
              <a:r>
                <a:rPr lang="zh-CN" altLang="en-US" sz="1200" dirty="0">
                  <a:solidFill>
                    <a:prstClr val="black">
                      <a:lumMod val="50000"/>
                      <a:lumOff val="50000"/>
                    </a:prstClr>
                  </a:solidFill>
                  <a:latin typeface="造字工房悦黑（非商用）常规体"/>
                  <a:ea typeface="微软雅黑" panose="020B0503020204020204" pitchFamily="34" charset="-122"/>
                  <a:sym typeface="Gill Sans" charset="0"/>
                </a:rPr>
                <a:t>字</a:t>
              </a:r>
              <a:r>
                <a:rPr lang="zh-CN" altLang="en-US" sz="1200" dirty="0" smtClean="0">
                  <a:solidFill>
                    <a:prstClr val="black">
                      <a:lumMod val="50000"/>
                      <a:lumOff val="50000"/>
                    </a:prstClr>
                  </a:solidFill>
                  <a:latin typeface="造字工房悦黑（非商用）常规体"/>
                  <a:ea typeface="微软雅黑" panose="020B0503020204020204" pitchFamily="34" charset="-122"/>
                  <a:sym typeface="Gill Sans" charset="0"/>
                </a:rPr>
                <a:t>以内。</a:t>
              </a:r>
              <a:endParaRPr lang="en-US" altLang="zh-CN" sz="1200" dirty="0">
                <a:solidFill>
                  <a:prstClr val="black">
                    <a:lumMod val="50000"/>
                    <a:lumOff val="50000"/>
                  </a:prstClr>
                </a:solidFill>
                <a:latin typeface="造字工房悦黑（非商用）常规体"/>
                <a:ea typeface="微软雅黑" panose="020B0503020204020204" pitchFamily="34" charset="-122"/>
                <a:cs typeface="Lato Light" charset="0"/>
                <a:sym typeface="Lato Light" charset="0"/>
              </a:endParaRPr>
            </a:p>
          </p:txBody>
        </p:sp>
      </p:grpSp>
      <p:grpSp>
        <p:nvGrpSpPr>
          <p:cNvPr id="55" name="组合 54"/>
          <p:cNvGrpSpPr/>
          <p:nvPr/>
        </p:nvGrpSpPr>
        <p:grpSpPr>
          <a:xfrm>
            <a:off x="5198379" y="5026936"/>
            <a:ext cx="5106764" cy="1259973"/>
            <a:chOff x="5198378" y="5026932"/>
            <a:chExt cx="5106764" cy="1259973"/>
          </a:xfrm>
        </p:grpSpPr>
        <p:sp>
          <p:nvSpPr>
            <p:cNvPr id="56" name="MH_SubTitle_1"/>
            <p:cNvSpPr>
              <a:spLocks noChangeArrowheads="1"/>
            </p:cNvSpPr>
            <p:nvPr>
              <p:custDataLst>
                <p:tags r:id="rId1"/>
              </p:custDataLst>
            </p:nvPr>
          </p:nvSpPr>
          <p:spPr bwMode="auto">
            <a:xfrm flipH="1">
              <a:off x="5198378" y="5026932"/>
              <a:ext cx="3195637"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zh-CN" altLang="en-US" sz="2000" dirty="0">
                  <a:solidFill>
                    <a:srgbClr val="203E6B"/>
                  </a:solidFill>
                  <a:latin typeface="造字工房悦黑（非商用）常规体"/>
                  <a:ea typeface="微软雅黑" panose="020B0503020204020204" pitchFamily="34" charset="-122"/>
                </a:rPr>
                <a:t>点击添加标题</a:t>
              </a:r>
              <a:endParaRPr lang="en-US" altLang="zh-CN" sz="2000" dirty="0">
                <a:solidFill>
                  <a:srgbClr val="203E6B"/>
                </a:solidFill>
                <a:latin typeface="造字工房悦黑（非商用）常规体"/>
                <a:ea typeface="微软雅黑" panose="020B0503020204020204" pitchFamily="34" charset="-122"/>
              </a:endParaRPr>
            </a:p>
          </p:txBody>
        </p:sp>
        <p:sp>
          <p:nvSpPr>
            <p:cNvPr id="57" name="Rectangle 5"/>
            <p:cNvSpPr>
              <a:spLocks/>
            </p:cNvSpPr>
            <p:nvPr/>
          </p:nvSpPr>
          <p:spPr bwMode="auto">
            <a:xfrm>
              <a:off x="5268273" y="5474397"/>
              <a:ext cx="5036869" cy="81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200" dirty="0">
                  <a:solidFill>
                    <a:prstClr val="black">
                      <a:lumMod val="50000"/>
                      <a:lumOff val="50000"/>
                    </a:prstClr>
                  </a:solidFill>
                  <a:latin typeface="造字工房悦黑（非商用）常规体"/>
                  <a:ea typeface="微软雅黑" panose="020B0503020204020204" pitchFamily="34" charset="-122"/>
                  <a:sym typeface="Gill Sans" charset="0"/>
                </a:rPr>
                <a:t>此处添加详细文本描述，建议与标题相关并符合整体语言风格，语言描述尽量简洁生动。尽量将每页幻灯片的字数控制</a:t>
              </a:r>
              <a:r>
                <a:rPr lang="zh-CN" altLang="en-US" sz="1200" dirty="0" smtClean="0">
                  <a:solidFill>
                    <a:prstClr val="black">
                      <a:lumMod val="50000"/>
                      <a:lumOff val="50000"/>
                    </a:prstClr>
                  </a:solidFill>
                  <a:latin typeface="造字工房悦黑（非商用）常规体"/>
                  <a:ea typeface="微软雅黑" panose="020B0503020204020204" pitchFamily="34" charset="-122"/>
                  <a:sym typeface="Gill Sans" charset="0"/>
                </a:rPr>
                <a:t>在 </a:t>
              </a:r>
              <a:r>
                <a:rPr lang="en-US" altLang="zh-CN" sz="1200" dirty="0" smtClean="0">
                  <a:solidFill>
                    <a:prstClr val="black">
                      <a:lumMod val="50000"/>
                      <a:lumOff val="50000"/>
                    </a:prstClr>
                  </a:solidFill>
                  <a:latin typeface="造字工房悦黑（非商用）常规体"/>
                  <a:ea typeface="微软雅黑" panose="020B0503020204020204" pitchFamily="34" charset="-122"/>
                  <a:sym typeface="Gill Sans" charset="0"/>
                </a:rPr>
                <a:t>200</a:t>
              </a:r>
              <a:r>
                <a:rPr lang="zh-CN" altLang="en-US" sz="1200" dirty="0">
                  <a:solidFill>
                    <a:prstClr val="black">
                      <a:lumMod val="50000"/>
                      <a:lumOff val="50000"/>
                    </a:prstClr>
                  </a:solidFill>
                  <a:latin typeface="造字工房悦黑（非商用）常规体"/>
                  <a:ea typeface="微软雅黑" panose="020B0503020204020204" pitchFamily="34" charset="-122"/>
                  <a:sym typeface="Gill Sans" charset="0"/>
                </a:rPr>
                <a:t>字</a:t>
              </a:r>
              <a:r>
                <a:rPr lang="zh-CN" altLang="en-US" sz="1200" dirty="0" smtClean="0">
                  <a:solidFill>
                    <a:prstClr val="black">
                      <a:lumMod val="50000"/>
                      <a:lumOff val="50000"/>
                    </a:prstClr>
                  </a:solidFill>
                  <a:latin typeface="造字工房悦黑（非商用）常规体"/>
                  <a:ea typeface="微软雅黑" panose="020B0503020204020204" pitchFamily="34" charset="-122"/>
                  <a:sym typeface="Gill Sans" charset="0"/>
                </a:rPr>
                <a:t>以内。</a:t>
              </a:r>
              <a:endParaRPr lang="en-US" altLang="zh-CN" sz="1200" dirty="0">
                <a:solidFill>
                  <a:prstClr val="black">
                    <a:lumMod val="50000"/>
                    <a:lumOff val="50000"/>
                  </a:prstClr>
                </a:solidFill>
                <a:latin typeface="造字工房悦黑（非商用）常规体"/>
                <a:ea typeface="微软雅黑" panose="020B0503020204020204" pitchFamily="34" charset="-122"/>
                <a:cs typeface="Lato Light" charset="0"/>
                <a:sym typeface="Lato Light" charset="0"/>
              </a:endParaRPr>
            </a:p>
          </p:txBody>
        </p:sp>
      </p:grpSp>
      <p:sp>
        <p:nvSpPr>
          <p:cNvPr id="35" name="矩形 34"/>
          <p:cNvSpPr/>
          <p:nvPr/>
        </p:nvSpPr>
        <p:spPr>
          <a:xfrm>
            <a:off x="1" y="508000"/>
            <a:ext cx="182563" cy="508000"/>
          </a:xfrm>
          <a:prstGeom prst="rect">
            <a:avLst/>
          </a:prstGeom>
          <a:solidFill>
            <a:srgbClr val="6CAE4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6" name="文本框 4"/>
          <p:cNvSpPr txBox="1">
            <a:spLocks noChangeArrowheads="1"/>
          </p:cNvSpPr>
          <p:nvPr/>
        </p:nvSpPr>
        <p:spPr bwMode="auto">
          <a:xfrm>
            <a:off x="295275" y="561975"/>
            <a:ext cx="26812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b="1">
                <a:latin typeface="微软雅黑" panose="020B0503020204020204" pitchFamily="34" charset="-122"/>
                <a:ea typeface="微软雅黑" panose="020B0503020204020204" pitchFamily="34" charset="-122"/>
              </a:rPr>
              <a:t>单击此处输入标题</a:t>
            </a:r>
          </a:p>
        </p:txBody>
      </p:sp>
    </p:spTree>
    <p:extLst>
      <p:ext uri="{BB962C8B-B14F-4D97-AF65-F5344CB8AC3E}">
        <p14:creationId xmlns:p14="http://schemas.microsoft.com/office/powerpoint/2010/main" val="26377853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additive="base">
                                        <p:cTn id="12" dur="500"/>
                                        <p:tgtEl>
                                          <p:spTgt spid="37"/>
                                        </p:tgtEl>
                                        <p:attrNameLst>
                                          <p:attrName>ppt_x</p:attrName>
                                        </p:attrNameLst>
                                      </p:cBhvr>
                                      <p:tavLst>
                                        <p:tav tm="0">
                                          <p:val>
                                            <p:strVal val="#ppt_x-#ppt_w*1.125000"/>
                                          </p:val>
                                        </p:tav>
                                        <p:tav tm="100000">
                                          <p:val>
                                            <p:strVal val="#ppt_x"/>
                                          </p:val>
                                        </p:tav>
                                      </p:tavLst>
                                    </p:anim>
                                    <p:animEffect transition="in" filter="wipe(right)">
                                      <p:cBhvr>
                                        <p:cTn id="13" dur="500"/>
                                        <p:tgtEl>
                                          <p:spTgt spid="37"/>
                                        </p:tgtEl>
                                      </p:cBhvr>
                                    </p:animEffect>
                                  </p:childTnLst>
                                </p:cTn>
                              </p:par>
                            </p:childTnLst>
                          </p:cTn>
                        </p:par>
                        <p:par>
                          <p:cTn id="14" fill="hold">
                            <p:stCondLst>
                              <p:cond delay="1000"/>
                            </p:stCondLst>
                            <p:childTnLst>
                              <p:par>
                                <p:cTn id="15" presetID="2" presetClass="entr" presetSubtype="2" decel="100000" fill="hold" nodeType="after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additive="base">
                                        <p:cTn id="17" dur="500" fill="hold"/>
                                        <p:tgtEl>
                                          <p:spTgt spid="39"/>
                                        </p:tgtEl>
                                        <p:attrNameLst>
                                          <p:attrName>ppt_x</p:attrName>
                                        </p:attrNameLst>
                                      </p:cBhvr>
                                      <p:tavLst>
                                        <p:tav tm="0">
                                          <p:val>
                                            <p:strVal val="1+#ppt_w/2"/>
                                          </p:val>
                                        </p:tav>
                                        <p:tav tm="100000">
                                          <p:val>
                                            <p:strVal val="#ppt_x"/>
                                          </p:val>
                                        </p:tav>
                                      </p:tavLst>
                                    </p:anim>
                                    <p:anim calcmode="lin" valueType="num">
                                      <p:cBhvr additive="base">
                                        <p:cTn id="18" dur="500" fill="hold"/>
                                        <p:tgtEl>
                                          <p:spTgt spid="39"/>
                                        </p:tgtEl>
                                        <p:attrNameLst>
                                          <p:attrName>ppt_y</p:attrName>
                                        </p:attrNameLst>
                                      </p:cBhvr>
                                      <p:tavLst>
                                        <p:tav tm="0">
                                          <p:val>
                                            <p:strVal val="#ppt_y"/>
                                          </p:val>
                                        </p:tav>
                                        <p:tav tm="100000">
                                          <p:val>
                                            <p:strVal val="#ppt_y"/>
                                          </p:val>
                                        </p:tav>
                                      </p:tavLst>
                                    </p:anim>
                                  </p:childTnLst>
                                </p:cTn>
                              </p:par>
                              <p:par>
                                <p:cTn id="19" presetID="2" presetClass="entr" presetSubtype="2" decel="100000" fill="hold" nodeType="withEffect">
                                  <p:stCondLst>
                                    <p:cond delay="200"/>
                                  </p:stCondLst>
                                  <p:childTnLst>
                                    <p:set>
                                      <p:cBhvr>
                                        <p:cTn id="20" dur="1" fill="hold">
                                          <p:stCondLst>
                                            <p:cond delay="0"/>
                                          </p:stCondLst>
                                        </p:cTn>
                                        <p:tgtEl>
                                          <p:spTgt spid="42"/>
                                        </p:tgtEl>
                                        <p:attrNameLst>
                                          <p:attrName>style.visibility</p:attrName>
                                        </p:attrNameLst>
                                      </p:cBhvr>
                                      <p:to>
                                        <p:strVal val="visible"/>
                                      </p:to>
                                    </p:set>
                                    <p:anim calcmode="lin" valueType="num">
                                      <p:cBhvr additive="base">
                                        <p:cTn id="21" dur="500" fill="hold"/>
                                        <p:tgtEl>
                                          <p:spTgt spid="42"/>
                                        </p:tgtEl>
                                        <p:attrNameLst>
                                          <p:attrName>ppt_x</p:attrName>
                                        </p:attrNameLst>
                                      </p:cBhvr>
                                      <p:tavLst>
                                        <p:tav tm="0">
                                          <p:val>
                                            <p:strVal val="1+#ppt_w/2"/>
                                          </p:val>
                                        </p:tav>
                                        <p:tav tm="100000">
                                          <p:val>
                                            <p:strVal val="#ppt_x"/>
                                          </p:val>
                                        </p:tav>
                                      </p:tavLst>
                                    </p:anim>
                                    <p:anim calcmode="lin" valueType="num">
                                      <p:cBhvr additive="base">
                                        <p:cTn id="22" dur="500" fill="hold"/>
                                        <p:tgtEl>
                                          <p:spTgt spid="42"/>
                                        </p:tgtEl>
                                        <p:attrNameLst>
                                          <p:attrName>ppt_y</p:attrName>
                                        </p:attrNameLst>
                                      </p:cBhvr>
                                      <p:tavLst>
                                        <p:tav tm="0">
                                          <p:val>
                                            <p:strVal val="#ppt_y"/>
                                          </p:val>
                                        </p:tav>
                                        <p:tav tm="100000">
                                          <p:val>
                                            <p:strVal val="#ppt_y"/>
                                          </p:val>
                                        </p:tav>
                                      </p:tavLst>
                                    </p:anim>
                                  </p:childTnLst>
                                </p:cTn>
                              </p:par>
                              <p:par>
                                <p:cTn id="23" presetID="2" presetClass="entr" presetSubtype="2" decel="100000" fill="hold" nodeType="withEffect">
                                  <p:stCondLst>
                                    <p:cond delay="300"/>
                                  </p:stCondLst>
                                  <p:childTnLst>
                                    <p:set>
                                      <p:cBhvr>
                                        <p:cTn id="24" dur="1" fill="hold">
                                          <p:stCondLst>
                                            <p:cond delay="0"/>
                                          </p:stCondLst>
                                        </p:cTn>
                                        <p:tgtEl>
                                          <p:spTgt spid="46"/>
                                        </p:tgtEl>
                                        <p:attrNameLst>
                                          <p:attrName>style.visibility</p:attrName>
                                        </p:attrNameLst>
                                      </p:cBhvr>
                                      <p:to>
                                        <p:strVal val="visible"/>
                                      </p:to>
                                    </p:set>
                                    <p:anim calcmode="lin" valueType="num">
                                      <p:cBhvr additive="base">
                                        <p:cTn id="25" dur="500" fill="hold"/>
                                        <p:tgtEl>
                                          <p:spTgt spid="46"/>
                                        </p:tgtEl>
                                        <p:attrNameLst>
                                          <p:attrName>ppt_x</p:attrName>
                                        </p:attrNameLst>
                                      </p:cBhvr>
                                      <p:tavLst>
                                        <p:tav tm="0">
                                          <p:val>
                                            <p:strVal val="1+#ppt_w/2"/>
                                          </p:val>
                                        </p:tav>
                                        <p:tav tm="100000">
                                          <p:val>
                                            <p:strVal val="#ppt_x"/>
                                          </p:val>
                                        </p:tav>
                                      </p:tavLst>
                                    </p:anim>
                                    <p:anim calcmode="lin" valueType="num">
                                      <p:cBhvr additive="base">
                                        <p:cTn id="26" dur="500" fill="hold"/>
                                        <p:tgtEl>
                                          <p:spTgt spid="46"/>
                                        </p:tgtEl>
                                        <p:attrNameLst>
                                          <p:attrName>ppt_y</p:attrName>
                                        </p:attrNameLst>
                                      </p:cBhvr>
                                      <p:tavLst>
                                        <p:tav tm="0">
                                          <p:val>
                                            <p:strVal val="#ppt_y"/>
                                          </p:val>
                                        </p:tav>
                                        <p:tav tm="100000">
                                          <p:val>
                                            <p:strVal val="#ppt_y"/>
                                          </p:val>
                                        </p:tav>
                                      </p:tavLst>
                                    </p:anim>
                                  </p:childTnLst>
                                </p:cTn>
                              </p:par>
                            </p:childTnLst>
                          </p:cTn>
                        </p:par>
                        <p:par>
                          <p:cTn id="27" fill="hold">
                            <p:stCondLst>
                              <p:cond delay="1800"/>
                            </p:stCondLst>
                            <p:childTnLst>
                              <p:par>
                                <p:cTn id="28" presetID="22" presetClass="entr" presetSubtype="8" fill="hold" nodeType="afterEffect">
                                  <p:stCondLst>
                                    <p:cond delay="0"/>
                                  </p:stCondLst>
                                  <p:childTnLst>
                                    <p:set>
                                      <p:cBhvr>
                                        <p:cTn id="29" dur="1" fill="hold">
                                          <p:stCondLst>
                                            <p:cond delay="0"/>
                                          </p:stCondLst>
                                        </p:cTn>
                                        <p:tgtEl>
                                          <p:spTgt spid="49"/>
                                        </p:tgtEl>
                                        <p:attrNameLst>
                                          <p:attrName>style.visibility</p:attrName>
                                        </p:attrNameLst>
                                      </p:cBhvr>
                                      <p:to>
                                        <p:strVal val="visible"/>
                                      </p:to>
                                    </p:set>
                                    <p:animEffect transition="in" filter="wipe(left)">
                                      <p:cBhvr>
                                        <p:cTn id="30" dur="500"/>
                                        <p:tgtEl>
                                          <p:spTgt spid="49"/>
                                        </p:tgtEl>
                                      </p:cBhvr>
                                    </p:animEffect>
                                  </p:childTnLst>
                                </p:cTn>
                              </p:par>
                              <p:par>
                                <p:cTn id="31" presetID="22" presetClass="entr" presetSubtype="8" fill="hold" nodeType="withEffect">
                                  <p:stCondLst>
                                    <p:cond delay="0"/>
                                  </p:stCondLst>
                                  <p:childTnLst>
                                    <p:set>
                                      <p:cBhvr>
                                        <p:cTn id="32" dur="1" fill="hold">
                                          <p:stCondLst>
                                            <p:cond delay="0"/>
                                          </p:stCondLst>
                                        </p:cTn>
                                        <p:tgtEl>
                                          <p:spTgt spid="52"/>
                                        </p:tgtEl>
                                        <p:attrNameLst>
                                          <p:attrName>style.visibility</p:attrName>
                                        </p:attrNameLst>
                                      </p:cBhvr>
                                      <p:to>
                                        <p:strVal val="visible"/>
                                      </p:to>
                                    </p:set>
                                    <p:animEffect transition="in" filter="wipe(left)">
                                      <p:cBhvr>
                                        <p:cTn id="33" dur="500"/>
                                        <p:tgtEl>
                                          <p:spTgt spid="52"/>
                                        </p:tgtEl>
                                      </p:cBhvr>
                                    </p:animEffect>
                                  </p:childTnLst>
                                </p:cTn>
                              </p:par>
                              <p:par>
                                <p:cTn id="34" presetID="22" presetClass="entr" presetSubtype="8" fill="hold" nodeType="withEffect">
                                  <p:stCondLst>
                                    <p:cond delay="0"/>
                                  </p:stCondLst>
                                  <p:childTnLst>
                                    <p:set>
                                      <p:cBhvr>
                                        <p:cTn id="35" dur="1" fill="hold">
                                          <p:stCondLst>
                                            <p:cond delay="0"/>
                                          </p:stCondLst>
                                        </p:cTn>
                                        <p:tgtEl>
                                          <p:spTgt spid="55"/>
                                        </p:tgtEl>
                                        <p:attrNameLst>
                                          <p:attrName>style.visibility</p:attrName>
                                        </p:attrNameLst>
                                      </p:cBhvr>
                                      <p:to>
                                        <p:strVal val="visible"/>
                                      </p:to>
                                    </p:set>
                                    <p:animEffect transition="in" filter="wipe(left)">
                                      <p:cBhvr>
                                        <p:cTn id="36"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364567" y="-1181686"/>
            <a:ext cx="759656" cy="1041009"/>
          </a:xfrm>
          <a:prstGeom prst="rect">
            <a:avLst/>
          </a:prstGeom>
          <a:gradFill>
            <a:gsLst>
              <a:gs pos="0">
                <a:srgbClr val="1B2C45"/>
              </a:gs>
              <a:gs pos="100000">
                <a:srgbClr val="254E8C"/>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矩形 5"/>
          <p:cNvSpPr/>
          <p:nvPr/>
        </p:nvSpPr>
        <p:spPr>
          <a:xfrm>
            <a:off x="2169073" y="-1181687"/>
            <a:ext cx="759656" cy="1041009"/>
          </a:xfrm>
          <a:prstGeom prst="rect">
            <a:avLst/>
          </a:prstGeom>
          <a:gradFill>
            <a:gsLst>
              <a:gs pos="0">
                <a:srgbClr val="DDDDDD"/>
              </a:gs>
              <a:gs pos="100000">
                <a:srgbClr val="FEFEFE"/>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pic>
        <p:nvPicPr>
          <p:cNvPr id="61" name="图片 1"/>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997575" y="2411417"/>
            <a:ext cx="5495925" cy="306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矩形 61"/>
          <p:cNvSpPr/>
          <p:nvPr/>
        </p:nvSpPr>
        <p:spPr>
          <a:xfrm>
            <a:off x="1" y="508000"/>
            <a:ext cx="182563" cy="508000"/>
          </a:xfrm>
          <a:prstGeom prst="rect">
            <a:avLst/>
          </a:prstGeom>
          <a:solidFill>
            <a:srgbClr val="6CAE4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63" name="文本框 4"/>
          <p:cNvSpPr txBox="1">
            <a:spLocks noChangeArrowheads="1"/>
          </p:cNvSpPr>
          <p:nvPr/>
        </p:nvSpPr>
        <p:spPr bwMode="auto">
          <a:xfrm>
            <a:off x="295275" y="561975"/>
            <a:ext cx="26812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b="1">
                <a:latin typeface="微软雅黑" panose="020B0503020204020204" pitchFamily="34" charset="-122"/>
                <a:ea typeface="微软雅黑" panose="020B0503020204020204" pitchFamily="34" charset="-122"/>
              </a:rPr>
              <a:t>单击此处输入标题</a:t>
            </a:r>
          </a:p>
        </p:txBody>
      </p:sp>
      <p:sp>
        <p:nvSpPr>
          <p:cNvPr id="64" name="Oval 47"/>
          <p:cNvSpPr/>
          <p:nvPr/>
        </p:nvSpPr>
        <p:spPr bwMode="auto">
          <a:xfrm>
            <a:off x="5092703" y="2955929"/>
            <a:ext cx="1643063" cy="1641475"/>
          </a:xfrm>
          <a:prstGeom prst="ellipse">
            <a:avLst/>
          </a:prstGeom>
          <a:solidFill>
            <a:srgbClr val="6CAE43"/>
          </a:solidFill>
          <a:ln w="28575">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190">
              <a:solidFill>
                <a:prstClr val="white"/>
              </a:solidFill>
            </a:endParaRPr>
          </a:p>
        </p:txBody>
      </p:sp>
      <p:sp>
        <p:nvSpPr>
          <p:cNvPr id="65" name="Freeform 122"/>
          <p:cNvSpPr>
            <a:spLocks/>
          </p:cNvSpPr>
          <p:nvPr/>
        </p:nvSpPr>
        <p:spPr bwMode="auto">
          <a:xfrm>
            <a:off x="5630863" y="3508379"/>
            <a:ext cx="569912" cy="569913"/>
          </a:xfrm>
          <a:custGeom>
            <a:avLst/>
            <a:gdLst>
              <a:gd name="T0" fmla="*/ 1035093827 w 290"/>
              <a:gd name="T1" fmla="*/ 699074938 h 290"/>
              <a:gd name="T2" fmla="*/ 838116518 w 290"/>
              <a:gd name="T3" fmla="*/ 718387128 h 290"/>
              <a:gd name="T4" fmla="*/ 614103763 w 290"/>
              <a:gd name="T5" fmla="*/ 490512328 h 290"/>
              <a:gd name="T6" fmla="*/ 1108476875 w 290"/>
              <a:gd name="T7" fmla="*/ 193114037 h 290"/>
              <a:gd name="T8" fmla="*/ 1023506926 w 290"/>
              <a:gd name="T9" fmla="*/ 108143940 h 290"/>
              <a:gd name="T10" fmla="*/ 390091008 w 290"/>
              <a:gd name="T11" fmla="*/ 270360832 h 290"/>
              <a:gd name="T12" fmla="*/ 158352997 w 290"/>
              <a:gd name="T13" fmla="*/ 34760763 h 290"/>
              <a:gd name="T14" fmla="*/ 34760702 w 290"/>
              <a:gd name="T15" fmla="*/ 34760763 h 290"/>
              <a:gd name="T16" fmla="*/ 34760702 w 290"/>
              <a:gd name="T17" fmla="*/ 158353275 h 290"/>
              <a:gd name="T18" fmla="*/ 270360357 w 290"/>
              <a:gd name="T19" fmla="*/ 390091692 h 290"/>
              <a:gd name="T20" fmla="*/ 108143750 w 290"/>
              <a:gd name="T21" fmla="*/ 1023508722 h 290"/>
              <a:gd name="T22" fmla="*/ 193113699 w 290"/>
              <a:gd name="T23" fmla="*/ 1108478820 h 290"/>
              <a:gd name="T24" fmla="*/ 490511467 w 290"/>
              <a:gd name="T25" fmla="*/ 614104840 h 290"/>
              <a:gd name="T26" fmla="*/ 714524222 w 290"/>
              <a:gd name="T27" fmla="*/ 838117988 h 290"/>
              <a:gd name="T28" fmla="*/ 699073711 w 290"/>
              <a:gd name="T29" fmla="*/ 1038957295 h 290"/>
              <a:gd name="T30" fmla="*/ 784045625 w 290"/>
              <a:gd name="T31" fmla="*/ 1120065741 h 290"/>
              <a:gd name="T32" fmla="*/ 903776276 w 290"/>
              <a:gd name="T33" fmla="*/ 903777861 h 290"/>
              <a:gd name="T34" fmla="*/ 1120063775 w 290"/>
              <a:gd name="T35" fmla="*/ 784047001 h 290"/>
              <a:gd name="T36" fmla="*/ 1035093827 w 290"/>
              <a:gd name="T37" fmla="*/ 699074938 h 29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90" h="290">
                <a:moveTo>
                  <a:pt x="268" y="181"/>
                </a:moveTo>
                <a:cubicBezTo>
                  <a:pt x="217" y="186"/>
                  <a:pt x="217" y="186"/>
                  <a:pt x="217" y="186"/>
                </a:cubicBezTo>
                <a:cubicBezTo>
                  <a:pt x="159" y="127"/>
                  <a:pt x="159" y="127"/>
                  <a:pt x="159" y="127"/>
                </a:cubicBezTo>
                <a:cubicBezTo>
                  <a:pt x="287" y="50"/>
                  <a:pt x="287" y="50"/>
                  <a:pt x="287" y="50"/>
                </a:cubicBezTo>
                <a:cubicBezTo>
                  <a:pt x="265" y="28"/>
                  <a:pt x="265" y="28"/>
                  <a:pt x="265" y="28"/>
                </a:cubicBezTo>
                <a:cubicBezTo>
                  <a:pt x="101" y="70"/>
                  <a:pt x="101" y="70"/>
                  <a:pt x="101" y="70"/>
                </a:cubicBezTo>
                <a:cubicBezTo>
                  <a:pt x="41" y="9"/>
                  <a:pt x="41" y="9"/>
                  <a:pt x="41" y="9"/>
                </a:cubicBezTo>
                <a:cubicBezTo>
                  <a:pt x="32" y="0"/>
                  <a:pt x="18" y="0"/>
                  <a:pt x="9" y="9"/>
                </a:cubicBezTo>
                <a:cubicBezTo>
                  <a:pt x="0" y="18"/>
                  <a:pt x="0" y="32"/>
                  <a:pt x="9" y="41"/>
                </a:cubicBezTo>
                <a:cubicBezTo>
                  <a:pt x="70" y="101"/>
                  <a:pt x="70" y="101"/>
                  <a:pt x="70" y="101"/>
                </a:cubicBezTo>
                <a:cubicBezTo>
                  <a:pt x="28" y="265"/>
                  <a:pt x="28" y="265"/>
                  <a:pt x="28" y="265"/>
                </a:cubicBezTo>
                <a:cubicBezTo>
                  <a:pt x="50" y="287"/>
                  <a:pt x="50" y="287"/>
                  <a:pt x="50" y="287"/>
                </a:cubicBezTo>
                <a:cubicBezTo>
                  <a:pt x="127" y="159"/>
                  <a:pt x="127" y="159"/>
                  <a:pt x="127" y="159"/>
                </a:cubicBezTo>
                <a:cubicBezTo>
                  <a:pt x="185" y="217"/>
                  <a:pt x="185" y="217"/>
                  <a:pt x="185" y="217"/>
                </a:cubicBezTo>
                <a:cubicBezTo>
                  <a:pt x="181" y="269"/>
                  <a:pt x="181" y="269"/>
                  <a:pt x="181" y="269"/>
                </a:cubicBezTo>
                <a:cubicBezTo>
                  <a:pt x="203" y="290"/>
                  <a:pt x="203" y="290"/>
                  <a:pt x="203" y="290"/>
                </a:cubicBezTo>
                <a:cubicBezTo>
                  <a:pt x="234" y="234"/>
                  <a:pt x="234" y="234"/>
                  <a:pt x="234" y="234"/>
                </a:cubicBezTo>
                <a:cubicBezTo>
                  <a:pt x="290" y="203"/>
                  <a:pt x="290" y="203"/>
                  <a:pt x="290" y="203"/>
                </a:cubicBezTo>
                <a:lnTo>
                  <a:pt x="268" y="18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ea typeface="微软雅黑" panose="020B0503020204020204" pitchFamily="34" charset="-122"/>
            </a:endParaRPr>
          </a:p>
        </p:txBody>
      </p:sp>
      <p:sp>
        <p:nvSpPr>
          <p:cNvPr id="66" name="矩形 22"/>
          <p:cNvSpPr>
            <a:spLocks noChangeArrowheads="1"/>
          </p:cNvSpPr>
          <p:nvPr/>
        </p:nvSpPr>
        <p:spPr bwMode="auto">
          <a:xfrm>
            <a:off x="1027113" y="2955927"/>
            <a:ext cx="3556000" cy="1034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buFontTx/>
              <a:buNone/>
            </a:pPr>
            <a:r>
              <a:rPr lang="zh-CN" altLang="en-US" sz="1400" dirty="0">
                <a:solidFill>
                  <a:srgbClr val="445469"/>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400" dirty="0">
              <a:solidFill>
                <a:srgbClr val="44546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7" name="TextBox 13"/>
          <p:cNvSpPr txBox="1">
            <a:spLocks noChangeArrowheads="1"/>
          </p:cNvSpPr>
          <p:nvPr/>
        </p:nvSpPr>
        <p:spPr bwMode="auto">
          <a:xfrm>
            <a:off x="1044576" y="2525713"/>
            <a:ext cx="2752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Tx/>
              <a:buNone/>
            </a:pPr>
            <a:r>
              <a:rPr lang="zh-CN" altLang="en-US" sz="1600" b="1">
                <a:solidFill>
                  <a:srgbClr val="445469"/>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矩形 24"/>
          <p:cNvSpPr>
            <a:spLocks noChangeArrowheads="1"/>
          </p:cNvSpPr>
          <p:nvPr/>
        </p:nvSpPr>
        <p:spPr bwMode="auto">
          <a:xfrm>
            <a:off x="1044578" y="4173539"/>
            <a:ext cx="3584575" cy="1034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buFontTx/>
              <a:buNone/>
            </a:pPr>
            <a:r>
              <a:rPr lang="zh-CN" altLang="en-US" sz="1400">
                <a:solidFill>
                  <a:srgbClr val="445469"/>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400">
              <a:solidFill>
                <a:srgbClr val="445469"/>
              </a:solidFill>
              <a:latin typeface="微软雅黑" panose="020B0503020204020204" pitchFamily="34" charset="-122"/>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1416672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cBhvr>
                                        <p:cTn id="7" dur="500" decel="50000" fill="hold">
                                          <p:stCondLst>
                                            <p:cond delay="0"/>
                                          </p:stCondLst>
                                        </p:cTn>
                                        <p:tgtEl>
                                          <p:spTgt spid="61"/>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61"/>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61"/>
                                        </p:tgtEl>
                                        <p:attrNameLst>
                                          <p:attrName>ppt_w</p:attrName>
                                        </p:attrNameLst>
                                      </p:cBhvr>
                                      <p:tavLst>
                                        <p:tav tm="0">
                                          <p:val>
                                            <p:strVal val="#ppt_w*.05"/>
                                          </p:val>
                                        </p:tav>
                                        <p:tav tm="100000">
                                          <p:val>
                                            <p:strVal val="#ppt_w"/>
                                          </p:val>
                                        </p:tav>
                                      </p:tavLst>
                                    </p:anim>
                                    <p:anim calcmode="lin" valueType="num">
                                      <p:cBhvr>
                                        <p:cTn id="10" dur="1000" fill="hold"/>
                                        <p:tgtEl>
                                          <p:spTgt spid="61"/>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61"/>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61"/>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61"/>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61"/>
                                        </p:tgtEl>
                                      </p:cBhvr>
                                    </p:animEffect>
                                  </p:childTnLst>
                                </p:cTn>
                              </p:par>
                            </p:childTnLst>
                          </p:cTn>
                        </p:par>
                        <p:par>
                          <p:cTn id="15" fill="hold">
                            <p:stCondLst>
                              <p:cond delay="1000"/>
                            </p:stCondLst>
                            <p:childTnLst>
                              <p:par>
                                <p:cTn id="16" presetID="25" presetClass="entr" presetSubtype="0" fill="hold" grpId="0" nodeType="afterEffect">
                                  <p:stCondLst>
                                    <p:cond delay="0"/>
                                  </p:stCondLst>
                                  <p:childTnLst>
                                    <p:set>
                                      <p:cBhvr>
                                        <p:cTn id="17" dur="1" fill="hold">
                                          <p:stCondLst>
                                            <p:cond delay="0"/>
                                          </p:stCondLst>
                                        </p:cTn>
                                        <p:tgtEl>
                                          <p:spTgt spid="64"/>
                                        </p:tgtEl>
                                        <p:attrNameLst>
                                          <p:attrName>style.visibility</p:attrName>
                                        </p:attrNameLst>
                                      </p:cBhvr>
                                      <p:to>
                                        <p:strVal val="visible"/>
                                      </p:to>
                                    </p:set>
                                    <p:anim calcmode="lin" valueType="num">
                                      <p:cBhvr>
                                        <p:cTn id="18" dur="500" decel="50000" fill="hold">
                                          <p:stCondLst>
                                            <p:cond delay="0"/>
                                          </p:stCondLst>
                                        </p:cTn>
                                        <p:tgtEl>
                                          <p:spTgt spid="64"/>
                                        </p:tgtEl>
                                        <p:attrNameLst>
                                          <p:attrName>style.rotation</p:attrName>
                                        </p:attrNameLst>
                                      </p:cBhvr>
                                      <p:tavLst>
                                        <p:tav tm="0">
                                          <p:val>
                                            <p:fltVal val="-90"/>
                                          </p:val>
                                        </p:tav>
                                        <p:tav tm="100000">
                                          <p:val>
                                            <p:fltVal val="0"/>
                                          </p:val>
                                        </p:tav>
                                      </p:tavLst>
                                    </p:anim>
                                    <p:anim calcmode="lin" valueType="num">
                                      <p:cBhvr>
                                        <p:cTn id="19" dur="500" decel="50000" fill="hold">
                                          <p:stCondLst>
                                            <p:cond delay="0"/>
                                          </p:stCondLst>
                                        </p:cTn>
                                        <p:tgtEl>
                                          <p:spTgt spid="64"/>
                                        </p:tgtEl>
                                        <p:attrNameLst>
                                          <p:attrName>ppt_w</p:attrName>
                                        </p:attrNameLst>
                                      </p:cBhvr>
                                      <p:tavLst>
                                        <p:tav tm="0">
                                          <p:val>
                                            <p:strVal val="#ppt_w"/>
                                          </p:val>
                                        </p:tav>
                                        <p:tav tm="100000">
                                          <p:val>
                                            <p:strVal val="#ppt_w*.05"/>
                                          </p:val>
                                        </p:tav>
                                      </p:tavLst>
                                    </p:anim>
                                    <p:anim calcmode="lin" valueType="num">
                                      <p:cBhvr>
                                        <p:cTn id="20" dur="500" accel="50000" fill="hold">
                                          <p:stCondLst>
                                            <p:cond delay="500"/>
                                          </p:stCondLst>
                                        </p:cTn>
                                        <p:tgtEl>
                                          <p:spTgt spid="64"/>
                                        </p:tgtEl>
                                        <p:attrNameLst>
                                          <p:attrName>ppt_w</p:attrName>
                                        </p:attrNameLst>
                                      </p:cBhvr>
                                      <p:tavLst>
                                        <p:tav tm="0">
                                          <p:val>
                                            <p:strVal val="#ppt_w*.05"/>
                                          </p:val>
                                        </p:tav>
                                        <p:tav tm="100000">
                                          <p:val>
                                            <p:strVal val="#ppt_w"/>
                                          </p:val>
                                        </p:tav>
                                      </p:tavLst>
                                    </p:anim>
                                    <p:anim calcmode="lin" valueType="num">
                                      <p:cBhvr>
                                        <p:cTn id="21" dur="1000" fill="hold"/>
                                        <p:tgtEl>
                                          <p:spTgt spid="64"/>
                                        </p:tgtEl>
                                        <p:attrNameLst>
                                          <p:attrName>ppt_h</p:attrName>
                                        </p:attrNameLst>
                                      </p:cBhvr>
                                      <p:tavLst>
                                        <p:tav tm="0">
                                          <p:val>
                                            <p:strVal val="#ppt_h"/>
                                          </p:val>
                                        </p:tav>
                                        <p:tav tm="100000">
                                          <p:val>
                                            <p:strVal val="#ppt_h"/>
                                          </p:val>
                                        </p:tav>
                                      </p:tavLst>
                                    </p:anim>
                                    <p:anim calcmode="lin" valueType="num">
                                      <p:cBhvr>
                                        <p:cTn id="22" dur="500" decel="50000" fill="hold">
                                          <p:stCondLst>
                                            <p:cond delay="0"/>
                                          </p:stCondLst>
                                        </p:cTn>
                                        <p:tgtEl>
                                          <p:spTgt spid="64"/>
                                        </p:tgtEl>
                                        <p:attrNameLst>
                                          <p:attrName>ppt_x</p:attrName>
                                        </p:attrNameLst>
                                      </p:cBhvr>
                                      <p:tavLst>
                                        <p:tav tm="0">
                                          <p:val>
                                            <p:strVal val="#ppt_x+.4"/>
                                          </p:val>
                                        </p:tav>
                                        <p:tav tm="100000">
                                          <p:val>
                                            <p:strVal val="#ppt_x"/>
                                          </p:val>
                                        </p:tav>
                                      </p:tavLst>
                                    </p:anim>
                                    <p:anim calcmode="lin" valueType="num">
                                      <p:cBhvr>
                                        <p:cTn id="23" dur="500" decel="50000" fill="hold">
                                          <p:stCondLst>
                                            <p:cond delay="0"/>
                                          </p:stCondLst>
                                        </p:cTn>
                                        <p:tgtEl>
                                          <p:spTgt spid="64"/>
                                        </p:tgtEl>
                                        <p:attrNameLst>
                                          <p:attrName>ppt_y</p:attrName>
                                        </p:attrNameLst>
                                      </p:cBhvr>
                                      <p:tavLst>
                                        <p:tav tm="0">
                                          <p:val>
                                            <p:strVal val="#ppt_y-.2"/>
                                          </p:val>
                                        </p:tav>
                                        <p:tav tm="100000">
                                          <p:val>
                                            <p:strVal val="#ppt_y+.1"/>
                                          </p:val>
                                        </p:tav>
                                      </p:tavLst>
                                    </p:anim>
                                    <p:anim calcmode="lin" valueType="num">
                                      <p:cBhvr>
                                        <p:cTn id="24" dur="500" accel="50000" fill="hold">
                                          <p:stCondLst>
                                            <p:cond delay="500"/>
                                          </p:stCondLst>
                                        </p:cTn>
                                        <p:tgtEl>
                                          <p:spTgt spid="64"/>
                                        </p:tgtEl>
                                        <p:attrNameLst>
                                          <p:attrName>ppt_y</p:attrName>
                                        </p:attrNameLst>
                                      </p:cBhvr>
                                      <p:tavLst>
                                        <p:tav tm="0">
                                          <p:val>
                                            <p:strVal val="#ppt_y+.1"/>
                                          </p:val>
                                        </p:tav>
                                        <p:tav tm="100000">
                                          <p:val>
                                            <p:strVal val="#ppt_y"/>
                                          </p:val>
                                        </p:tav>
                                      </p:tavLst>
                                    </p:anim>
                                    <p:animEffect transition="in" filter="fade">
                                      <p:cBhvr>
                                        <p:cTn id="25" dur="1000" decel="50000">
                                          <p:stCondLst>
                                            <p:cond delay="0"/>
                                          </p:stCondLst>
                                        </p:cTn>
                                        <p:tgtEl>
                                          <p:spTgt spid="64"/>
                                        </p:tgtEl>
                                      </p:cBhvr>
                                    </p:animEffect>
                                  </p:childTnLst>
                                </p:cTn>
                              </p:par>
                            </p:childTnLst>
                          </p:cTn>
                        </p:par>
                        <p:par>
                          <p:cTn id="26" fill="hold">
                            <p:stCondLst>
                              <p:cond delay="2000"/>
                            </p:stCondLst>
                            <p:childTnLst>
                              <p:par>
                                <p:cTn id="27" presetID="25" presetClass="entr" presetSubtype="0" fill="hold" grpId="0" nodeType="afterEffect">
                                  <p:stCondLst>
                                    <p:cond delay="0"/>
                                  </p:stCondLst>
                                  <p:childTnLst>
                                    <p:set>
                                      <p:cBhvr>
                                        <p:cTn id="28" dur="1" fill="hold">
                                          <p:stCondLst>
                                            <p:cond delay="0"/>
                                          </p:stCondLst>
                                        </p:cTn>
                                        <p:tgtEl>
                                          <p:spTgt spid="65"/>
                                        </p:tgtEl>
                                        <p:attrNameLst>
                                          <p:attrName>style.visibility</p:attrName>
                                        </p:attrNameLst>
                                      </p:cBhvr>
                                      <p:to>
                                        <p:strVal val="visible"/>
                                      </p:to>
                                    </p:set>
                                    <p:anim calcmode="lin" valueType="num">
                                      <p:cBhvr>
                                        <p:cTn id="29" dur="500" decel="50000" fill="hold">
                                          <p:stCondLst>
                                            <p:cond delay="0"/>
                                          </p:stCondLst>
                                        </p:cTn>
                                        <p:tgtEl>
                                          <p:spTgt spid="65"/>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65"/>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65"/>
                                        </p:tgtEl>
                                        <p:attrNameLst>
                                          <p:attrName>ppt_w</p:attrName>
                                        </p:attrNameLst>
                                      </p:cBhvr>
                                      <p:tavLst>
                                        <p:tav tm="0">
                                          <p:val>
                                            <p:strVal val="#ppt_w*.05"/>
                                          </p:val>
                                        </p:tav>
                                        <p:tav tm="100000">
                                          <p:val>
                                            <p:strVal val="#ppt_w"/>
                                          </p:val>
                                        </p:tav>
                                      </p:tavLst>
                                    </p:anim>
                                    <p:anim calcmode="lin" valueType="num">
                                      <p:cBhvr>
                                        <p:cTn id="32" dur="1000" fill="hold"/>
                                        <p:tgtEl>
                                          <p:spTgt spid="65"/>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65"/>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65"/>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65"/>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65"/>
                                        </p:tgtEl>
                                      </p:cBhvr>
                                    </p:animEffect>
                                  </p:childTnLst>
                                </p:cTn>
                              </p:par>
                            </p:childTnLst>
                          </p:cTn>
                        </p:par>
                        <p:par>
                          <p:cTn id="37" fill="hold">
                            <p:stCondLst>
                              <p:cond delay="3000"/>
                            </p:stCondLst>
                            <p:childTnLst>
                              <p:par>
                                <p:cTn id="38" presetID="25" presetClass="entr" presetSubtype="0" fill="hold" grpId="0" nodeType="afterEffect">
                                  <p:stCondLst>
                                    <p:cond delay="0"/>
                                  </p:stCondLst>
                                  <p:childTnLst>
                                    <p:set>
                                      <p:cBhvr>
                                        <p:cTn id="39" dur="1" fill="hold">
                                          <p:stCondLst>
                                            <p:cond delay="0"/>
                                          </p:stCondLst>
                                        </p:cTn>
                                        <p:tgtEl>
                                          <p:spTgt spid="66"/>
                                        </p:tgtEl>
                                        <p:attrNameLst>
                                          <p:attrName>style.visibility</p:attrName>
                                        </p:attrNameLst>
                                      </p:cBhvr>
                                      <p:to>
                                        <p:strVal val="visible"/>
                                      </p:to>
                                    </p:set>
                                    <p:anim calcmode="lin" valueType="num">
                                      <p:cBhvr>
                                        <p:cTn id="40" dur="500" decel="50000" fill="hold">
                                          <p:stCondLst>
                                            <p:cond delay="0"/>
                                          </p:stCondLst>
                                        </p:cTn>
                                        <p:tgtEl>
                                          <p:spTgt spid="66"/>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66"/>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66"/>
                                        </p:tgtEl>
                                        <p:attrNameLst>
                                          <p:attrName>ppt_w</p:attrName>
                                        </p:attrNameLst>
                                      </p:cBhvr>
                                      <p:tavLst>
                                        <p:tav tm="0">
                                          <p:val>
                                            <p:strVal val="#ppt_w*.05"/>
                                          </p:val>
                                        </p:tav>
                                        <p:tav tm="100000">
                                          <p:val>
                                            <p:strVal val="#ppt_w"/>
                                          </p:val>
                                        </p:tav>
                                      </p:tavLst>
                                    </p:anim>
                                    <p:anim calcmode="lin" valueType="num">
                                      <p:cBhvr>
                                        <p:cTn id="43" dur="1000" fill="hold"/>
                                        <p:tgtEl>
                                          <p:spTgt spid="66"/>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66"/>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66"/>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66"/>
                                        </p:tgtEl>
                                        <p:attrNameLst>
                                          <p:attrName>ppt_y</p:attrName>
                                        </p:attrNameLst>
                                      </p:cBhvr>
                                      <p:tavLst>
                                        <p:tav tm="0">
                                          <p:val>
                                            <p:strVal val="#ppt_y+.1"/>
                                          </p:val>
                                        </p:tav>
                                        <p:tav tm="100000">
                                          <p:val>
                                            <p:strVal val="#ppt_y"/>
                                          </p:val>
                                        </p:tav>
                                      </p:tavLst>
                                    </p:anim>
                                    <p:animEffect transition="in" filter="fade">
                                      <p:cBhvr>
                                        <p:cTn id="47" dur="1000" decel="50000">
                                          <p:stCondLst>
                                            <p:cond delay="0"/>
                                          </p:stCondLst>
                                        </p:cTn>
                                        <p:tgtEl>
                                          <p:spTgt spid="66"/>
                                        </p:tgtEl>
                                      </p:cBhvr>
                                    </p:animEffect>
                                  </p:childTnLst>
                                </p:cTn>
                              </p:par>
                            </p:childTnLst>
                          </p:cTn>
                        </p:par>
                        <p:par>
                          <p:cTn id="48" fill="hold">
                            <p:stCondLst>
                              <p:cond delay="4000"/>
                            </p:stCondLst>
                            <p:childTnLst>
                              <p:par>
                                <p:cTn id="49" presetID="25" presetClass="entr" presetSubtype="0" fill="hold" grpId="0" nodeType="afterEffect">
                                  <p:stCondLst>
                                    <p:cond delay="0"/>
                                  </p:stCondLst>
                                  <p:childTnLst>
                                    <p:set>
                                      <p:cBhvr>
                                        <p:cTn id="50" dur="1" fill="hold">
                                          <p:stCondLst>
                                            <p:cond delay="0"/>
                                          </p:stCondLst>
                                        </p:cTn>
                                        <p:tgtEl>
                                          <p:spTgt spid="67"/>
                                        </p:tgtEl>
                                        <p:attrNameLst>
                                          <p:attrName>style.visibility</p:attrName>
                                        </p:attrNameLst>
                                      </p:cBhvr>
                                      <p:to>
                                        <p:strVal val="visible"/>
                                      </p:to>
                                    </p:set>
                                    <p:anim calcmode="lin" valueType="num">
                                      <p:cBhvr>
                                        <p:cTn id="51" dur="500" decel="50000" fill="hold">
                                          <p:stCondLst>
                                            <p:cond delay="0"/>
                                          </p:stCondLst>
                                        </p:cTn>
                                        <p:tgtEl>
                                          <p:spTgt spid="67"/>
                                        </p:tgtEl>
                                        <p:attrNameLst>
                                          <p:attrName>style.rotation</p:attrName>
                                        </p:attrNameLst>
                                      </p:cBhvr>
                                      <p:tavLst>
                                        <p:tav tm="0">
                                          <p:val>
                                            <p:fltVal val="-90"/>
                                          </p:val>
                                        </p:tav>
                                        <p:tav tm="100000">
                                          <p:val>
                                            <p:fltVal val="0"/>
                                          </p:val>
                                        </p:tav>
                                      </p:tavLst>
                                    </p:anim>
                                    <p:anim calcmode="lin" valueType="num">
                                      <p:cBhvr>
                                        <p:cTn id="52" dur="500" decel="50000" fill="hold">
                                          <p:stCondLst>
                                            <p:cond delay="0"/>
                                          </p:stCondLst>
                                        </p:cTn>
                                        <p:tgtEl>
                                          <p:spTgt spid="67"/>
                                        </p:tgtEl>
                                        <p:attrNameLst>
                                          <p:attrName>ppt_w</p:attrName>
                                        </p:attrNameLst>
                                      </p:cBhvr>
                                      <p:tavLst>
                                        <p:tav tm="0">
                                          <p:val>
                                            <p:strVal val="#ppt_w"/>
                                          </p:val>
                                        </p:tav>
                                        <p:tav tm="100000">
                                          <p:val>
                                            <p:strVal val="#ppt_w*.05"/>
                                          </p:val>
                                        </p:tav>
                                      </p:tavLst>
                                    </p:anim>
                                    <p:anim calcmode="lin" valueType="num">
                                      <p:cBhvr>
                                        <p:cTn id="53" dur="500" accel="50000" fill="hold">
                                          <p:stCondLst>
                                            <p:cond delay="500"/>
                                          </p:stCondLst>
                                        </p:cTn>
                                        <p:tgtEl>
                                          <p:spTgt spid="67"/>
                                        </p:tgtEl>
                                        <p:attrNameLst>
                                          <p:attrName>ppt_w</p:attrName>
                                        </p:attrNameLst>
                                      </p:cBhvr>
                                      <p:tavLst>
                                        <p:tav tm="0">
                                          <p:val>
                                            <p:strVal val="#ppt_w*.05"/>
                                          </p:val>
                                        </p:tav>
                                        <p:tav tm="100000">
                                          <p:val>
                                            <p:strVal val="#ppt_w"/>
                                          </p:val>
                                        </p:tav>
                                      </p:tavLst>
                                    </p:anim>
                                    <p:anim calcmode="lin" valueType="num">
                                      <p:cBhvr>
                                        <p:cTn id="54" dur="1000" fill="hold"/>
                                        <p:tgtEl>
                                          <p:spTgt spid="67"/>
                                        </p:tgtEl>
                                        <p:attrNameLst>
                                          <p:attrName>ppt_h</p:attrName>
                                        </p:attrNameLst>
                                      </p:cBhvr>
                                      <p:tavLst>
                                        <p:tav tm="0">
                                          <p:val>
                                            <p:strVal val="#ppt_h"/>
                                          </p:val>
                                        </p:tav>
                                        <p:tav tm="100000">
                                          <p:val>
                                            <p:strVal val="#ppt_h"/>
                                          </p:val>
                                        </p:tav>
                                      </p:tavLst>
                                    </p:anim>
                                    <p:anim calcmode="lin" valueType="num">
                                      <p:cBhvr>
                                        <p:cTn id="55" dur="500" decel="50000" fill="hold">
                                          <p:stCondLst>
                                            <p:cond delay="0"/>
                                          </p:stCondLst>
                                        </p:cTn>
                                        <p:tgtEl>
                                          <p:spTgt spid="67"/>
                                        </p:tgtEl>
                                        <p:attrNameLst>
                                          <p:attrName>ppt_x</p:attrName>
                                        </p:attrNameLst>
                                      </p:cBhvr>
                                      <p:tavLst>
                                        <p:tav tm="0">
                                          <p:val>
                                            <p:strVal val="#ppt_x+.4"/>
                                          </p:val>
                                        </p:tav>
                                        <p:tav tm="100000">
                                          <p:val>
                                            <p:strVal val="#ppt_x"/>
                                          </p:val>
                                        </p:tav>
                                      </p:tavLst>
                                    </p:anim>
                                    <p:anim calcmode="lin" valueType="num">
                                      <p:cBhvr>
                                        <p:cTn id="56" dur="500" decel="50000" fill="hold">
                                          <p:stCondLst>
                                            <p:cond delay="0"/>
                                          </p:stCondLst>
                                        </p:cTn>
                                        <p:tgtEl>
                                          <p:spTgt spid="67"/>
                                        </p:tgtEl>
                                        <p:attrNameLst>
                                          <p:attrName>ppt_y</p:attrName>
                                        </p:attrNameLst>
                                      </p:cBhvr>
                                      <p:tavLst>
                                        <p:tav tm="0">
                                          <p:val>
                                            <p:strVal val="#ppt_y-.2"/>
                                          </p:val>
                                        </p:tav>
                                        <p:tav tm="100000">
                                          <p:val>
                                            <p:strVal val="#ppt_y+.1"/>
                                          </p:val>
                                        </p:tav>
                                      </p:tavLst>
                                    </p:anim>
                                    <p:anim calcmode="lin" valueType="num">
                                      <p:cBhvr>
                                        <p:cTn id="57" dur="500" accel="50000" fill="hold">
                                          <p:stCondLst>
                                            <p:cond delay="500"/>
                                          </p:stCondLst>
                                        </p:cTn>
                                        <p:tgtEl>
                                          <p:spTgt spid="67"/>
                                        </p:tgtEl>
                                        <p:attrNameLst>
                                          <p:attrName>ppt_y</p:attrName>
                                        </p:attrNameLst>
                                      </p:cBhvr>
                                      <p:tavLst>
                                        <p:tav tm="0">
                                          <p:val>
                                            <p:strVal val="#ppt_y+.1"/>
                                          </p:val>
                                        </p:tav>
                                        <p:tav tm="100000">
                                          <p:val>
                                            <p:strVal val="#ppt_y"/>
                                          </p:val>
                                        </p:tav>
                                      </p:tavLst>
                                    </p:anim>
                                    <p:animEffect transition="in" filter="fade">
                                      <p:cBhvr>
                                        <p:cTn id="58" dur="1000" decel="50000">
                                          <p:stCondLst>
                                            <p:cond delay="0"/>
                                          </p:stCondLst>
                                        </p:cTn>
                                        <p:tgtEl>
                                          <p:spTgt spid="67"/>
                                        </p:tgtEl>
                                      </p:cBhvr>
                                    </p:animEffect>
                                  </p:childTnLst>
                                </p:cTn>
                              </p:par>
                            </p:childTnLst>
                          </p:cTn>
                        </p:par>
                        <p:par>
                          <p:cTn id="59" fill="hold">
                            <p:stCondLst>
                              <p:cond delay="5000"/>
                            </p:stCondLst>
                            <p:childTnLst>
                              <p:par>
                                <p:cTn id="60" presetID="25" presetClass="entr" presetSubtype="0" fill="hold" grpId="0" nodeType="afterEffect">
                                  <p:stCondLst>
                                    <p:cond delay="0"/>
                                  </p:stCondLst>
                                  <p:childTnLst>
                                    <p:set>
                                      <p:cBhvr>
                                        <p:cTn id="61" dur="1" fill="hold">
                                          <p:stCondLst>
                                            <p:cond delay="0"/>
                                          </p:stCondLst>
                                        </p:cTn>
                                        <p:tgtEl>
                                          <p:spTgt spid="68"/>
                                        </p:tgtEl>
                                        <p:attrNameLst>
                                          <p:attrName>style.visibility</p:attrName>
                                        </p:attrNameLst>
                                      </p:cBhvr>
                                      <p:to>
                                        <p:strVal val="visible"/>
                                      </p:to>
                                    </p:set>
                                    <p:anim calcmode="lin" valueType="num">
                                      <p:cBhvr>
                                        <p:cTn id="62" dur="500" decel="50000" fill="hold">
                                          <p:stCondLst>
                                            <p:cond delay="0"/>
                                          </p:stCondLst>
                                        </p:cTn>
                                        <p:tgtEl>
                                          <p:spTgt spid="68"/>
                                        </p:tgtEl>
                                        <p:attrNameLst>
                                          <p:attrName>style.rotation</p:attrName>
                                        </p:attrNameLst>
                                      </p:cBhvr>
                                      <p:tavLst>
                                        <p:tav tm="0">
                                          <p:val>
                                            <p:fltVal val="-90"/>
                                          </p:val>
                                        </p:tav>
                                        <p:tav tm="100000">
                                          <p:val>
                                            <p:fltVal val="0"/>
                                          </p:val>
                                        </p:tav>
                                      </p:tavLst>
                                    </p:anim>
                                    <p:anim calcmode="lin" valueType="num">
                                      <p:cBhvr>
                                        <p:cTn id="63" dur="500" decel="50000" fill="hold">
                                          <p:stCondLst>
                                            <p:cond delay="0"/>
                                          </p:stCondLst>
                                        </p:cTn>
                                        <p:tgtEl>
                                          <p:spTgt spid="68"/>
                                        </p:tgtEl>
                                        <p:attrNameLst>
                                          <p:attrName>ppt_w</p:attrName>
                                        </p:attrNameLst>
                                      </p:cBhvr>
                                      <p:tavLst>
                                        <p:tav tm="0">
                                          <p:val>
                                            <p:strVal val="#ppt_w"/>
                                          </p:val>
                                        </p:tav>
                                        <p:tav tm="100000">
                                          <p:val>
                                            <p:strVal val="#ppt_w*.05"/>
                                          </p:val>
                                        </p:tav>
                                      </p:tavLst>
                                    </p:anim>
                                    <p:anim calcmode="lin" valueType="num">
                                      <p:cBhvr>
                                        <p:cTn id="64" dur="500" accel="50000" fill="hold">
                                          <p:stCondLst>
                                            <p:cond delay="500"/>
                                          </p:stCondLst>
                                        </p:cTn>
                                        <p:tgtEl>
                                          <p:spTgt spid="68"/>
                                        </p:tgtEl>
                                        <p:attrNameLst>
                                          <p:attrName>ppt_w</p:attrName>
                                        </p:attrNameLst>
                                      </p:cBhvr>
                                      <p:tavLst>
                                        <p:tav tm="0">
                                          <p:val>
                                            <p:strVal val="#ppt_w*.05"/>
                                          </p:val>
                                        </p:tav>
                                        <p:tav tm="100000">
                                          <p:val>
                                            <p:strVal val="#ppt_w"/>
                                          </p:val>
                                        </p:tav>
                                      </p:tavLst>
                                    </p:anim>
                                    <p:anim calcmode="lin" valueType="num">
                                      <p:cBhvr>
                                        <p:cTn id="65" dur="1000" fill="hold"/>
                                        <p:tgtEl>
                                          <p:spTgt spid="68"/>
                                        </p:tgtEl>
                                        <p:attrNameLst>
                                          <p:attrName>ppt_h</p:attrName>
                                        </p:attrNameLst>
                                      </p:cBhvr>
                                      <p:tavLst>
                                        <p:tav tm="0">
                                          <p:val>
                                            <p:strVal val="#ppt_h"/>
                                          </p:val>
                                        </p:tav>
                                        <p:tav tm="100000">
                                          <p:val>
                                            <p:strVal val="#ppt_h"/>
                                          </p:val>
                                        </p:tav>
                                      </p:tavLst>
                                    </p:anim>
                                    <p:anim calcmode="lin" valueType="num">
                                      <p:cBhvr>
                                        <p:cTn id="66" dur="500" decel="50000" fill="hold">
                                          <p:stCondLst>
                                            <p:cond delay="0"/>
                                          </p:stCondLst>
                                        </p:cTn>
                                        <p:tgtEl>
                                          <p:spTgt spid="68"/>
                                        </p:tgtEl>
                                        <p:attrNameLst>
                                          <p:attrName>ppt_x</p:attrName>
                                        </p:attrNameLst>
                                      </p:cBhvr>
                                      <p:tavLst>
                                        <p:tav tm="0">
                                          <p:val>
                                            <p:strVal val="#ppt_x+.4"/>
                                          </p:val>
                                        </p:tav>
                                        <p:tav tm="100000">
                                          <p:val>
                                            <p:strVal val="#ppt_x"/>
                                          </p:val>
                                        </p:tav>
                                      </p:tavLst>
                                    </p:anim>
                                    <p:anim calcmode="lin" valueType="num">
                                      <p:cBhvr>
                                        <p:cTn id="67" dur="500" decel="50000" fill="hold">
                                          <p:stCondLst>
                                            <p:cond delay="0"/>
                                          </p:stCondLst>
                                        </p:cTn>
                                        <p:tgtEl>
                                          <p:spTgt spid="68"/>
                                        </p:tgtEl>
                                        <p:attrNameLst>
                                          <p:attrName>ppt_y</p:attrName>
                                        </p:attrNameLst>
                                      </p:cBhvr>
                                      <p:tavLst>
                                        <p:tav tm="0">
                                          <p:val>
                                            <p:strVal val="#ppt_y-.2"/>
                                          </p:val>
                                        </p:tav>
                                        <p:tav tm="100000">
                                          <p:val>
                                            <p:strVal val="#ppt_y+.1"/>
                                          </p:val>
                                        </p:tav>
                                      </p:tavLst>
                                    </p:anim>
                                    <p:anim calcmode="lin" valueType="num">
                                      <p:cBhvr>
                                        <p:cTn id="68" dur="500" accel="50000" fill="hold">
                                          <p:stCondLst>
                                            <p:cond delay="500"/>
                                          </p:stCondLst>
                                        </p:cTn>
                                        <p:tgtEl>
                                          <p:spTgt spid="68"/>
                                        </p:tgtEl>
                                        <p:attrNameLst>
                                          <p:attrName>ppt_y</p:attrName>
                                        </p:attrNameLst>
                                      </p:cBhvr>
                                      <p:tavLst>
                                        <p:tav tm="0">
                                          <p:val>
                                            <p:strVal val="#ppt_y+.1"/>
                                          </p:val>
                                        </p:tav>
                                        <p:tav tm="100000">
                                          <p:val>
                                            <p:strVal val="#ppt_y"/>
                                          </p:val>
                                        </p:tav>
                                      </p:tavLst>
                                    </p:anim>
                                    <p:animEffect transition="in" filter="fade">
                                      <p:cBhvr>
                                        <p:cTn id="69" dur="1000" decel="50000">
                                          <p:stCondLst>
                                            <p:cond delay="0"/>
                                          </p:stCondLst>
                                        </p:cTn>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66" grpId="0"/>
      <p:bldP spid="67" grpId="0"/>
      <p:bldP spid="6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8" name="矩形 67"/>
          <p:cNvSpPr/>
          <p:nvPr/>
        </p:nvSpPr>
        <p:spPr>
          <a:xfrm>
            <a:off x="1" y="508000"/>
            <a:ext cx="182563" cy="508000"/>
          </a:xfrm>
          <a:prstGeom prst="rect">
            <a:avLst/>
          </a:prstGeom>
          <a:solidFill>
            <a:srgbClr val="6CAE4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92" name="文本框 4"/>
          <p:cNvSpPr txBox="1">
            <a:spLocks noChangeArrowheads="1"/>
          </p:cNvSpPr>
          <p:nvPr/>
        </p:nvSpPr>
        <p:spPr bwMode="auto">
          <a:xfrm>
            <a:off x="295275" y="561975"/>
            <a:ext cx="26812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b="1">
                <a:latin typeface="微软雅黑" panose="020B0503020204020204" pitchFamily="34" charset="-122"/>
                <a:ea typeface="微软雅黑" panose="020B0503020204020204" pitchFamily="34" charset="-122"/>
              </a:rPr>
              <a:t>单击此处输入标题</a:t>
            </a:r>
          </a:p>
        </p:txBody>
      </p:sp>
      <p:sp>
        <p:nvSpPr>
          <p:cNvPr id="93" name="任意多边形 92"/>
          <p:cNvSpPr/>
          <p:nvPr/>
        </p:nvSpPr>
        <p:spPr>
          <a:xfrm>
            <a:off x="1116013" y="2443163"/>
            <a:ext cx="2254251" cy="958850"/>
          </a:xfrm>
          <a:custGeom>
            <a:avLst/>
            <a:gdLst>
              <a:gd name="connsiteX0" fmla="*/ 0 w 2253848"/>
              <a:gd name="connsiteY0" fmla="*/ 159787 h 958704"/>
              <a:gd name="connsiteX1" fmla="*/ 159787 w 2253848"/>
              <a:gd name="connsiteY1" fmla="*/ 0 h 958704"/>
              <a:gd name="connsiteX2" fmla="*/ 2094061 w 2253848"/>
              <a:gd name="connsiteY2" fmla="*/ 0 h 958704"/>
              <a:gd name="connsiteX3" fmla="*/ 2253848 w 2253848"/>
              <a:gd name="connsiteY3" fmla="*/ 159787 h 958704"/>
              <a:gd name="connsiteX4" fmla="*/ 2253848 w 2253848"/>
              <a:gd name="connsiteY4" fmla="*/ 798917 h 958704"/>
              <a:gd name="connsiteX5" fmla="*/ 2094061 w 2253848"/>
              <a:gd name="connsiteY5" fmla="*/ 958704 h 958704"/>
              <a:gd name="connsiteX6" fmla="*/ 159787 w 2253848"/>
              <a:gd name="connsiteY6" fmla="*/ 958704 h 958704"/>
              <a:gd name="connsiteX7" fmla="*/ 0 w 2253848"/>
              <a:gd name="connsiteY7" fmla="*/ 798917 h 958704"/>
              <a:gd name="connsiteX8" fmla="*/ 0 w 2253848"/>
              <a:gd name="connsiteY8" fmla="*/ 159787 h 958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3848" h="958704">
                <a:moveTo>
                  <a:pt x="0" y="159787"/>
                </a:moveTo>
                <a:cubicBezTo>
                  <a:pt x="0" y="71539"/>
                  <a:pt x="71539" y="0"/>
                  <a:pt x="159787" y="0"/>
                </a:cubicBezTo>
                <a:lnTo>
                  <a:pt x="2094061" y="0"/>
                </a:lnTo>
                <a:cubicBezTo>
                  <a:pt x="2182309" y="0"/>
                  <a:pt x="2253848" y="71539"/>
                  <a:pt x="2253848" y="159787"/>
                </a:cubicBezTo>
                <a:lnTo>
                  <a:pt x="2253848" y="798917"/>
                </a:lnTo>
                <a:cubicBezTo>
                  <a:pt x="2253848" y="887165"/>
                  <a:pt x="2182309" y="958704"/>
                  <a:pt x="2094061" y="958704"/>
                </a:cubicBezTo>
                <a:lnTo>
                  <a:pt x="159787" y="958704"/>
                </a:lnTo>
                <a:cubicBezTo>
                  <a:pt x="71539" y="958704"/>
                  <a:pt x="0" y="887165"/>
                  <a:pt x="0" y="798917"/>
                </a:cubicBezTo>
                <a:lnTo>
                  <a:pt x="0" y="159787"/>
                </a:lnTo>
                <a:close/>
              </a:path>
            </a:pathLst>
          </a:custGeom>
          <a:solidFill>
            <a:srgbClr val="6CAE43"/>
          </a:solidFill>
          <a:ln w="28575">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dirty="0">
                <a:solidFill>
                  <a:prstClr val="white"/>
                </a:solidFill>
                <a:ea typeface="微软雅黑" panose="020B0503020204020204" pitchFamily="34" charset="-122"/>
                <a:sym typeface="Arial" panose="020B0604020202020204" pitchFamily="34" charset="0"/>
              </a:rPr>
              <a:t>单击编辑标题</a:t>
            </a:r>
            <a:endParaRPr lang="en-US" altLang="zh-CN" sz="2000" dirty="0">
              <a:solidFill>
                <a:prstClr val="white"/>
              </a:solidFill>
              <a:ea typeface="微软雅黑" panose="020B0503020204020204" pitchFamily="34" charset="-122"/>
              <a:sym typeface="Arial" panose="020B0604020202020204" pitchFamily="34" charset="0"/>
            </a:endParaRPr>
          </a:p>
        </p:txBody>
      </p:sp>
      <p:sp>
        <p:nvSpPr>
          <p:cNvPr id="94" name="任意多边形 93"/>
          <p:cNvSpPr/>
          <p:nvPr/>
        </p:nvSpPr>
        <p:spPr>
          <a:xfrm>
            <a:off x="3771901" y="2443163"/>
            <a:ext cx="2254251" cy="958850"/>
          </a:xfrm>
          <a:custGeom>
            <a:avLst/>
            <a:gdLst>
              <a:gd name="connsiteX0" fmla="*/ 0 w 2253848"/>
              <a:gd name="connsiteY0" fmla="*/ 159787 h 958704"/>
              <a:gd name="connsiteX1" fmla="*/ 159787 w 2253848"/>
              <a:gd name="connsiteY1" fmla="*/ 0 h 958704"/>
              <a:gd name="connsiteX2" fmla="*/ 2094061 w 2253848"/>
              <a:gd name="connsiteY2" fmla="*/ 0 h 958704"/>
              <a:gd name="connsiteX3" fmla="*/ 2253848 w 2253848"/>
              <a:gd name="connsiteY3" fmla="*/ 159787 h 958704"/>
              <a:gd name="connsiteX4" fmla="*/ 2253848 w 2253848"/>
              <a:gd name="connsiteY4" fmla="*/ 798917 h 958704"/>
              <a:gd name="connsiteX5" fmla="*/ 2094061 w 2253848"/>
              <a:gd name="connsiteY5" fmla="*/ 958704 h 958704"/>
              <a:gd name="connsiteX6" fmla="*/ 159787 w 2253848"/>
              <a:gd name="connsiteY6" fmla="*/ 958704 h 958704"/>
              <a:gd name="connsiteX7" fmla="*/ 0 w 2253848"/>
              <a:gd name="connsiteY7" fmla="*/ 798917 h 958704"/>
              <a:gd name="connsiteX8" fmla="*/ 0 w 2253848"/>
              <a:gd name="connsiteY8" fmla="*/ 159787 h 958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3848" h="958704">
                <a:moveTo>
                  <a:pt x="0" y="159787"/>
                </a:moveTo>
                <a:cubicBezTo>
                  <a:pt x="0" y="71539"/>
                  <a:pt x="71539" y="0"/>
                  <a:pt x="159787" y="0"/>
                </a:cubicBezTo>
                <a:lnTo>
                  <a:pt x="2094061" y="0"/>
                </a:lnTo>
                <a:cubicBezTo>
                  <a:pt x="2182309" y="0"/>
                  <a:pt x="2253848" y="71539"/>
                  <a:pt x="2253848" y="159787"/>
                </a:cubicBezTo>
                <a:lnTo>
                  <a:pt x="2253848" y="798917"/>
                </a:lnTo>
                <a:cubicBezTo>
                  <a:pt x="2253848" y="887165"/>
                  <a:pt x="2182309" y="958704"/>
                  <a:pt x="2094061" y="958704"/>
                </a:cubicBezTo>
                <a:lnTo>
                  <a:pt x="159787" y="958704"/>
                </a:lnTo>
                <a:cubicBezTo>
                  <a:pt x="71539" y="958704"/>
                  <a:pt x="0" y="887165"/>
                  <a:pt x="0" y="798917"/>
                </a:cubicBezTo>
                <a:lnTo>
                  <a:pt x="0" y="159787"/>
                </a:lnTo>
                <a:close/>
              </a:path>
            </a:pathLst>
          </a:custGeom>
          <a:solidFill>
            <a:srgbClr val="6CAE43"/>
          </a:solidFill>
          <a:ln w="28575">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dirty="0">
                <a:solidFill>
                  <a:prstClr val="white"/>
                </a:solidFill>
                <a:ea typeface="微软雅黑" panose="020B0503020204020204" pitchFamily="34" charset="-122"/>
                <a:sym typeface="Arial" panose="020B0604020202020204" pitchFamily="34" charset="0"/>
              </a:rPr>
              <a:t>单击编辑标题</a:t>
            </a:r>
            <a:endParaRPr lang="en-US" altLang="zh-CN" sz="2000" dirty="0">
              <a:solidFill>
                <a:prstClr val="white"/>
              </a:solidFill>
              <a:ea typeface="微软雅黑" panose="020B0503020204020204" pitchFamily="34" charset="-122"/>
              <a:sym typeface="Arial" panose="020B0604020202020204" pitchFamily="34" charset="0"/>
            </a:endParaRPr>
          </a:p>
        </p:txBody>
      </p:sp>
      <p:sp>
        <p:nvSpPr>
          <p:cNvPr id="95" name="任意多边形 94"/>
          <p:cNvSpPr/>
          <p:nvPr/>
        </p:nvSpPr>
        <p:spPr>
          <a:xfrm>
            <a:off x="6429378" y="2443163"/>
            <a:ext cx="2252663" cy="958850"/>
          </a:xfrm>
          <a:custGeom>
            <a:avLst/>
            <a:gdLst>
              <a:gd name="connsiteX0" fmla="*/ 0 w 2253848"/>
              <a:gd name="connsiteY0" fmla="*/ 159787 h 958704"/>
              <a:gd name="connsiteX1" fmla="*/ 159787 w 2253848"/>
              <a:gd name="connsiteY1" fmla="*/ 0 h 958704"/>
              <a:gd name="connsiteX2" fmla="*/ 2094061 w 2253848"/>
              <a:gd name="connsiteY2" fmla="*/ 0 h 958704"/>
              <a:gd name="connsiteX3" fmla="*/ 2253848 w 2253848"/>
              <a:gd name="connsiteY3" fmla="*/ 159787 h 958704"/>
              <a:gd name="connsiteX4" fmla="*/ 2253848 w 2253848"/>
              <a:gd name="connsiteY4" fmla="*/ 798917 h 958704"/>
              <a:gd name="connsiteX5" fmla="*/ 2094061 w 2253848"/>
              <a:gd name="connsiteY5" fmla="*/ 958704 h 958704"/>
              <a:gd name="connsiteX6" fmla="*/ 159787 w 2253848"/>
              <a:gd name="connsiteY6" fmla="*/ 958704 h 958704"/>
              <a:gd name="connsiteX7" fmla="*/ 0 w 2253848"/>
              <a:gd name="connsiteY7" fmla="*/ 798917 h 958704"/>
              <a:gd name="connsiteX8" fmla="*/ 0 w 2253848"/>
              <a:gd name="connsiteY8" fmla="*/ 159787 h 958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3848" h="958704">
                <a:moveTo>
                  <a:pt x="0" y="159787"/>
                </a:moveTo>
                <a:cubicBezTo>
                  <a:pt x="0" y="71539"/>
                  <a:pt x="71539" y="0"/>
                  <a:pt x="159787" y="0"/>
                </a:cubicBezTo>
                <a:lnTo>
                  <a:pt x="2094061" y="0"/>
                </a:lnTo>
                <a:cubicBezTo>
                  <a:pt x="2182309" y="0"/>
                  <a:pt x="2253848" y="71539"/>
                  <a:pt x="2253848" y="159787"/>
                </a:cubicBezTo>
                <a:lnTo>
                  <a:pt x="2253848" y="798917"/>
                </a:lnTo>
                <a:cubicBezTo>
                  <a:pt x="2253848" y="887165"/>
                  <a:pt x="2182309" y="958704"/>
                  <a:pt x="2094061" y="958704"/>
                </a:cubicBezTo>
                <a:lnTo>
                  <a:pt x="159787" y="958704"/>
                </a:lnTo>
                <a:cubicBezTo>
                  <a:pt x="71539" y="958704"/>
                  <a:pt x="0" y="887165"/>
                  <a:pt x="0" y="798917"/>
                </a:cubicBezTo>
                <a:lnTo>
                  <a:pt x="0" y="159787"/>
                </a:lnTo>
                <a:close/>
              </a:path>
            </a:pathLst>
          </a:custGeom>
          <a:solidFill>
            <a:srgbClr val="6CAE43"/>
          </a:solidFill>
          <a:ln w="28575">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dirty="0">
                <a:solidFill>
                  <a:prstClr val="white"/>
                </a:solidFill>
                <a:ea typeface="微软雅黑" panose="020B0503020204020204" pitchFamily="34" charset="-122"/>
                <a:sym typeface="Arial" panose="020B0604020202020204" pitchFamily="34" charset="0"/>
              </a:rPr>
              <a:t>单击编辑标题</a:t>
            </a:r>
            <a:endParaRPr lang="en-US" altLang="zh-CN" sz="2000" dirty="0">
              <a:solidFill>
                <a:prstClr val="white"/>
              </a:solidFill>
              <a:ea typeface="微软雅黑" panose="020B0503020204020204" pitchFamily="34" charset="-122"/>
              <a:sym typeface="Arial" panose="020B0604020202020204" pitchFamily="34" charset="0"/>
            </a:endParaRPr>
          </a:p>
        </p:txBody>
      </p:sp>
      <p:sp>
        <p:nvSpPr>
          <p:cNvPr id="96" name="任意多边形 95"/>
          <p:cNvSpPr/>
          <p:nvPr/>
        </p:nvSpPr>
        <p:spPr>
          <a:xfrm>
            <a:off x="9085263" y="2443163"/>
            <a:ext cx="1966912" cy="958850"/>
          </a:xfrm>
          <a:custGeom>
            <a:avLst/>
            <a:gdLst>
              <a:gd name="connsiteX0" fmla="*/ 0 w 1966860"/>
              <a:gd name="connsiteY0" fmla="*/ 159787 h 958704"/>
              <a:gd name="connsiteX1" fmla="*/ 159787 w 1966860"/>
              <a:gd name="connsiteY1" fmla="*/ 0 h 958704"/>
              <a:gd name="connsiteX2" fmla="*/ 1807073 w 1966860"/>
              <a:gd name="connsiteY2" fmla="*/ 0 h 958704"/>
              <a:gd name="connsiteX3" fmla="*/ 1966860 w 1966860"/>
              <a:gd name="connsiteY3" fmla="*/ 159787 h 958704"/>
              <a:gd name="connsiteX4" fmla="*/ 1966860 w 1966860"/>
              <a:gd name="connsiteY4" fmla="*/ 798917 h 958704"/>
              <a:gd name="connsiteX5" fmla="*/ 1807073 w 1966860"/>
              <a:gd name="connsiteY5" fmla="*/ 958704 h 958704"/>
              <a:gd name="connsiteX6" fmla="*/ 159787 w 1966860"/>
              <a:gd name="connsiteY6" fmla="*/ 958704 h 958704"/>
              <a:gd name="connsiteX7" fmla="*/ 0 w 1966860"/>
              <a:gd name="connsiteY7" fmla="*/ 798917 h 958704"/>
              <a:gd name="connsiteX8" fmla="*/ 0 w 1966860"/>
              <a:gd name="connsiteY8" fmla="*/ 159787 h 958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6860" h="958704">
                <a:moveTo>
                  <a:pt x="0" y="159787"/>
                </a:moveTo>
                <a:cubicBezTo>
                  <a:pt x="0" y="71539"/>
                  <a:pt x="71539" y="0"/>
                  <a:pt x="159787" y="0"/>
                </a:cubicBezTo>
                <a:lnTo>
                  <a:pt x="1807073" y="0"/>
                </a:lnTo>
                <a:cubicBezTo>
                  <a:pt x="1895321" y="0"/>
                  <a:pt x="1966860" y="71539"/>
                  <a:pt x="1966860" y="159787"/>
                </a:cubicBezTo>
                <a:lnTo>
                  <a:pt x="1966860" y="798917"/>
                </a:lnTo>
                <a:cubicBezTo>
                  <a:pt x="1966860" y="887165"/>
                  <a:pt x="1895321" y="958704"/>
                  <a:pt x="1807073" y="958704"/>
                </a:cubicBezTo>
                <a:lnTo>
                  <a:pt x="159787" y="958704"/>
                </a:lnTo>
                <a:cubicBezTo>
                  <a:pt x="71539" y="958704"/>
                  <a:pt x="0" y="887165"/>
                  <a:pt x="0" y="798917"/>
                </a:cubicBezTo>
                <a:lnTo>
                  <a:pt x="0" y="159787"/>
                </a:lnTo>
                <a:close/>
              </a:path>
            </a:pathLst>
          </a:custGeom>
          <a:solidFill>
            <a:srgbClr val="6CAE43"/>
          </a:solidFill>
          <a:ln w="28575">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dirty="0">
                <a:solidFill>
                  <a:prstClr val="white"/>
                </a:solidFill>
                <a:ea typeface="微软雅黑" panose="020B0503020204020204" pitchFamily="34" charset="-122"/>
                <a:sym typeface="Arial" panose="020B0604020202020204" pitchFamily="34" charset="0"/>
              </a:rPr>
              <a:t>单击编辑标题</a:t>
            </a:r>
            <a:endParaRPr lang="en-US" altLang="zh-CN" sz="2000" dirty="0">
              <a:solidFill>
                <a:prstClr val="white"/>
              </a:solidFill>
              <a:ea typeface="微软雅黑" panose="020B0503020204020204" pitchFamily="34" charset="-122"/>
              <a:sym typeface="Arial" panose="020B0604020202020204" pitchFamily="34" charset="0"/>
            </a:endParaRPr>
          </a:p>
        </p:txBody>
      </p:sp>
      <p:cxnSp>
        <p:nvCxnSpPr>
          <p:cNvPr id="97" name="Straight Connector 12"/>
          <p:cNvCxnSpPr/>
          <p:nvPr/>
        </p:nvCxnSpPr>
        <p:spPr>
          <a:xfrm rot="5400000">
            <a:off x="1724822" y="3934619"/>
            <a:ext cx="1014413" cy="3175"/>
          </a:xfrm>
          <a:prstGeom prst="line">
            <a:avLst/>
          </a:prstGeom>
          <a:solidFill>
            <a:srgbClr val="6A3C7C"/>
          </a:solidFill>
          <a:ln w="28575">
            <a:solidFill>
              <a:srgbClr val="404040"/>
            </a:solidFill>
            <a:headEnd type="none" w="med" len="med"/>
            <a:tailEnd type="triangle" w="med" len="med"/>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98" name="Straight Connector 13"/>
          <p:cNvCxnSpPr/>
          <p:nvPr/>
        </p:nvCxnSpPr>
        <p:spPr>
          <a:xfrm rot="5400000">
            <a:off x="4360864" y="3935413"/>
            <a:ext cx="1014413" cy="1588"/>
          </a:xfrm>
          <a:prstGeom prst="line">
            <a:avLst/>
          </a:prstGeom>
          <a:solidFill>
            <a:srgbClr val="6A3C7C"/>
          </a:solidFill>
          <a:ln w="28575">
            <a:solidFill>
              <a:srgbClr val="404040"/>
            </a:solidFill>
            <a:headEnd type="none" w="med" len="med"/>
            <a:tailEnd type="triangle" w="med" len="med"/>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99" name="Straight Connector 14"/>
          <p:cNvCxnSpPr/>
          <p:nvPr/>
        </p:nvCxnSpPr>
        <p:spPr>
          <a:xfrm rot="5400000">
            <a:off x="6997703" y="3935413"/>
            <a:ext cx="1014413" cy="1587"/>
          </a:xfrm>
          <a:prstGeom prst="line">
            <a:avLst/>
          </a:prstGeom>
          <a:solidFill>
            <a:srgbClr val="6A3C7C"/>
          </a:solidFill>
          <a:ln w="28575">
            <a:solidFill>
              <a:srgbClr val="404040"/>
            </a:solidFill>
            <a:headEnd type="none" w="med" len="med"/>
            <a:tailEnd type="triangle" w="med" len="med"/>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100" name="Straight Connector 15"/>
          <p:cNvCxnSpPr/>
          <p:nvPr/>
        </p:nvCxnSpPr>
        <p:spPr>
          <a:xfrm rot="5400000">
            <a:off x="9633747" y="3934619"/>
            <a:ext cx="1014413" cy="3175"/>
          </a:xfrm>
          <a:prstGeom prst="line">
            <a:avLst/>
          </a:prstGeom>
          <a:solidFill>
            <a:srgbClr val="6A3C7C"/>
          </a:solidFill>
          <a:ln w="28575">
            <a:solidFill>
              <a:srgbClr val="404040"/>
            </a:solidFill>
            <a:headEnd type="none" w="med" len="med"/>
            <a:tailEnd type="triangle" w="med" len="med"/>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101" name="TextBox 13"/>
          <p:cNvSpPr txBox="1"/>
          <p:nvPr/>
        </p:nvSpPr>
        <p:spPr>
          <a:xfrm>
            <a:off x="1187452" y="4633913"/>
            <a:ext cx="2182813" cy="369332"/>
          </a:xfrm>
          <a:prstGeom prst="rect">
            <a:avLst/>
          </a:prstGeom>
          <a:noFill/>
        </p:spPr>
        <p:txBody>
          <a:bodyPr lIns="0" tIns="0" rIns="0" bIns="0">
            <a:spAutoFit/>
          </a:bodyPr>
          <a:lstStyle/>
          <a:p>
            <a:pPr defTabSz="1216817" eaLnBrk="1" fontAlgn="auto" hangingPunct="1">
              <a:spcBef>
                <a:spcPct val="20000"/>
              </a:spcBef>
              <a:spcAft>
                <a:spcPts val="0"/>
              </a:spcAft>
              <a:defRPr/>
            </a:pPr>
            <a:r>
              <a:rPr lang="zh-CN" altLang="en-US" sz="1200"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2" name="TextBox 13"/>
          <p:cNvSpPr txBox="1"/>
          <p:nvPr/>
        </p:nvSpPr>
        <p:spPr>
          <a:xfrm>
            <a:off x="3844928" y="4633913"/>
            <a:ext cx="2181225" cy="369332"/>
          </a:xfrm>
          <a:prstGeom prst="rect">
            <a:avLst/>
          </a:prstGeom>
          <a:noFill/>
        </p:spPr>
        <p:txBody>
          <a:bodyPr lIns="0" tIns="0" rIns="0" bIns="0">
            <a:spAutoFit/>
          </a:bodyPr>
          <a:lstStyle/>
          <a:p>
            <a:pPr defTabSz="1216817" eaLnBrk="1" fontAlgn="auto" hangingPunct="1">
              <a:spcBef>
                <a:spcPct val="20000"/>
              </a:spcBef>
              <a:spcAft>
                <a:spcPts val="0"/>
              </a:spcAft>
              <a:defRPr/>
            </a:pPr>
            <a:r>
              <a:rPr lang="zh-CN" altLang="en-US" sz="1200"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 name="TextBox 13"/>
          <p:cNvSpPr txBox="1"/>
          <p:nvPr/>
        </p:nvSpPr>
        <p:spPr>
          <a:xfrm>
            <a:off x="6500816" y="4633913"/>
            <a:ext cx="2181225" cy="369332"/>
          </a:xfrm>
          <a:prstGeom prst="rect">
            <a:avLst/>
          </a:prstGeom>
          <a:noFill/>
        </p:spPr>
        <p:txBody>
          <a:bodyPr lIns="0" tIns="0" rIns="0" bIns="0">
            <a:spAutoFit/>
          </a:bodyPr>
          <a:lstStyle/>
          <a:p>
            <a:pPr defTabSz="1216817" eaLnBrk="1" fontAlgn="auto" hangingPunct="1">
              <a:spcBef>
                <a:spcPct val="20000"/>
              </a:spcBef>
              <a:spcAft>
                <a:spcPts val="0"/>
              </a:spcAft>
              <a:defRPr/>
            </a:pPr>
            <a:r>
              <a:rPr lang="zh-CN" altLang="en-US" sz="1200"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 name="TextBox 13"/>
          <p:cNvSpPr txBox="1"/>
          <p:nvPr/>
        </p:nvSpPr>
        <p:spPr>
          <a:xfrm>
            <a:off x="9048752" y="4633913"/>
            <a:ext cx="2182813" cy="369332"/>
          </a:xfrm>
          <a:prstGeom prst="rect">
            <a:avLst/>
          </a:prstGeom>
          <a:noFill/>
        </p:spPr>
        <p:txBody>
          <a:bodyPr lIns="0" tIns="0" rIns="0" bIns="0">
            <a:spAutoFit/>
          </a:bodyPr>
          <a:lstStyle/>
          <a:p>
            <a:pPr defTabSz="1216817" eaLnBrk="1" fontAlgn="auto" hangingPunct="1">
              <a:spcBef>
                <a:spcPct val="20000"/>
              </a:spcBef>
              <a:spcAft>
                <a:spcPts val="0"/>
              </a:spcAft>
              <a:defRPr/>
            </a:pPr>
            <a:r>
              <a:rPr lang="zh-CN" altLang="en-US" sz="1200"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38376313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93"/>
                                        </p:tgtEl>
                                        <p:attrNameLst>
                                          <p:attrName>style.visibility</p:attrName>
                                        </p:attrNameLst>
                                      </p:cBhvr>
                                      <p:to>
                                        <p:strVal val="visible"/>
                                      </p:to>
                                    </p:set>
                                    <p:anim calcmode="lin" valueType="num">
                                      <p:cBhvr>
                                        <p:cTn id="7" dur="500" decel="50000" fill="hold">
                                          <p:stCondLst>
                                            <p:cond delay="0"/>
                                          </p:stCondLst>
                                        </p:cTn>
                                        <p:tgtEl>
                                          <p:spTgt spid="93"/>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93"/>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93"/>
                                        </p:tgtEl>
                                        <p:attrNameLst>
                                          <p:attrName>ppt_w</p:attrName>
                                        </p:attrNameLst>
                                      </p:cBhvr>
                                      <p:tavLst>
                                        <p:tav tm="0">
                                          <p:val>
                                            <p:strVal val="#ppt_w*.05"/>
                                          </p:val>
                                        </p:tav>
                                        <p:tav tm="100000">
                                          <p:val>
                                            <p:strVal val="#ppt_w"/>
                                          </p:val>
                                        </p:tav>
                                      </p:tavLst>
                                    </p:anim>
                                    <p:anim calcmode="lin" valueType="num">
                                      <p:cBhvr>
                                        <p:cTn id="10" dur="1000" fill="hold"/>
                                        <p:tgtEl>
                                          <p:spTgt spid="93"/>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93"/>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93"/>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93"/>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93"/>
                                        </p:tgtEl>
                                      </p:cBhvr>
                                    </p:animEffect>
                                  </p:childTnLst>
                                </p:cTn>
                              </p:par>
                            </p:childTnLst>
                          </p:cTn>
                        </p:par>
                        <p:par>
                          <p:cTn id="15" fill="hold">
                            <p:stCondLst>
                              <p:cond delay="1000"/>
                            </p:stCondLst>
                            <p:childTnLst>
                              <p:par>
                                <p:cTn id="16" presetID="25" presetClass="entr" presetSubtype="0" fill="hold" grpId="0" nodeType="afterEffect">
                                  <p:stCondLst>
                                    <p:cond delay="0"/>
                                  </p:stCondLst>
                                  <p:childTnLst>
                                    <p:set>
                                      <p:cBhvr>
                                        <p:cTn id="17" dur="1" fill="hold">
                                          <p:stCondLst>
                                            <p:cond delay="0"/>
                                          </p:stCondLst>
                                        </p:cTn>
                                        <p:tgtEl>
                                          <p:spTgt spid="94"/>
                                        </p:tgtEl>
                                        <p:attrNameLst>
                                          <p:attrName>style.visibility</p:attrName>
                                        </p:attrNameLst>
                                      </p:cBhvr>
                                      <p:to>
                                        <p:strVal val="visible"/>
                                      </p:to>
                                    </p:set>
                                    <p:anim calcmode="lin" valueType="num">
                                      <p:cBhvr>
                                        <p:cTn id="18" dur="500" decel="50000" fill="hold">
                                          <p:stCondLst>
                                            <p:cond delay="0"/>
                                          </p:stCondLst>
                                        </p:cTn>
                                        <p:tgtEl>
                                          <p:spTgt spid="94"/>
                                        </p:tgtEl>
                                        <p:attrNameLst>
                                          <p:attrName>style.rotation</p:attrName>
                                        </p:attrNameLst>
                                      </p:cBhvr>
                                      <p:tavLst>
                                        <p:tav tm="0">
                                          <p:val>
                                            <p:fltVal val="-90"/>
                                          </p:val>
                                        </p:tav>
                                        <p:tav tm="100000">
                                          <p:val>
                                            <p:fltVal val="0"/>
                                          </p:val>
                                        </p:tav>
                                      </p:tavLst>
                                    </p:anim>
                                    <p:anim calcmode="lin" valueType="num">
                                      <p:cBhvr>
                                        <p:cTn id="19" dur="500" decel="50000" fill="hold">
                                          <p:stCondLst>
                                            <p:cond delay="0"/>
                                          </p:stCondLst>
                                        </p:cTn>
                                        <p:tgtEl>
                                          <p:spTgt spid="94"/>
                                        </p:tgtEl>
                                        <p:attrNameLst>
                                          <p:attrName>ppt_w</p:attrName>
                                        </p:attrNameLst>
                                      </p:cBhvr>
                                      <p:tavLst>
                                        <p:tav tm="0">
                                          <p:val>
                                            <p:strVal val="#ppt_w"/>
                                          </p:val>
                                        </p:tav>
                                        <p:tav tm="100000">
                                          <p:val>
                                            <p:strVal val="#ppt_w*.05"/>
                                          </p:val>
                                        </p:tav>
                                      </p:tavLst>
                                    </p:anim>
                                    <p:anim calcmode="lin" valueType="num">
                                      <p:cBhvr>
                                        <p:cTn id="20" dur="500" accel="50000" fill="hold">
                                          <p:stCondLst>
                                            <p:cond delay="500"/>
                                          </p:stCondLst>
                                        </p:cTn>
                                        <p:tgtEl>
                                          <p:spTgt spid="94"/>
                                        </p:tgtEl>
                                        <p:attrNameLst>
                                          <p:attrName>ppt_w</p:attrName>
                                        </p:attrNameLst>
                                      </p:cBhvr>
                                      <p:tavLst>
                                        <p:tav tm="0">
                                          <p:val>
                                            <p:strVal val="#ppt_w*.05"/>
                                          </p:val>
                                        </p:tav>
                                        <p:tav tm="100000">
                                          <p:val>
                                            <p:strVal val="#ppt_w"/>
                                          </p:val>
                                        </p:tav>
                                      </p:tavLst>
                                    </p:anim>
                                    <p:anim calcmode="lin" valueType="num">
                                      <p:cBhvr>
                                        <p:cTn id="21" dur="1000" fill="hold"/>
                                        <p:tgtEl>
                                          <p:spTgt spid="94"/>
                                        </p:tgtEl>
                                        <p:attrNameLst>
                                          <p:attrName>ppt_h</p:attrName>
                                        </p:attrNameLst>
                                      </p:cBhvr>
                                      <p:tavLst>
                                        <p:tav tm="0">
                                          <p:val>
                                            <p:strVal val="#ppt_h"/>
                                          </p:val>
                                        </p:tav>
                                        <p:tav tm="100000">
                                          <p:val>
                                            <p:strVal val="#ppt_h"/>
                                          </p:val>
                                        </p:tav>
                                      </p:tavLst>
                                    </p:anim>
                                    <p:anim calcmode="lin" valueType="num">
                                      <p:cBhvr>
                                        <p:cTn id="22" dur="500" decel="50000" fill="hold">
                                          <p:stCondLst>
                                            <p:cond delay="0"/>
                                          </p:stCondLst>
                                        </p:cTn>
                                        <p:tgtEl>
                                          <p:spTgt spid="94"/>
                                        </p:tgtEl>
                                        <p:attrNameLst>
                                          <p:attrName>ppt_x</p:attrName>
                                        </p:attrNameLst>
                                      </p:cBhvr>
                                      <p:tavLst>
                                        <p:tav tm="0">
                                          <p:val>
                                            <p:strVal val="#ppt_x+.4"/>
                                          </p:val>
                                        </p:tav>
                                        <p:tav tm="100000">
                                          <p:val>
                                            <p:strVal val="#ppt_x"/>
                                          </p:val>
                                        </p:tav>
                                      </p:tavLst>
                                    </p:anim>
                                    <p:anim calcmode="lin" valueType="num">
                                      <p:cBhvr>
                                        <p:cTn id="23" dur="500" decel="50000" fill="hold">
                                          <p:stCondLst>
                                            <p:cond delay="0"/>
                                          </p:stCondLst>
                                        </p:cTn>
                                        <p:tgtEl>
                                          <p:spTgt spid="94"/>
                                        </p:tgtEl>
                                        <p:attrNameLst>
                                          <p:attrName>ppt_y</p:attrName>
                                        </p:attrNameLst>
                                      </p:cBhvr>
                                      <p:tavLst>
                                        <p:tav tm="0">
                                          <p:val>
                                            <p:strVal val="#ppt_y-.2"/>
                                          </p:val>
                                        </p:tav>
                                        <p:tav tm="100000">
                                          <p:val>
                                            <p:strVal val="#ppt_y+.1"/>
                                          </p:val>
                                        </p:tav>
                                      </p:tavLst>
                                    </p:anim>
                                    <p:anim calcmode="lin" valueType="num">
                                      <p:cBhvr>
                                        <p:cTn id="24" dur="500" accel="50000" fill="hold">
                                          <p:stCondLst>
                                            <p:cond delay="500"/>
                                          </p:stCondLst>
                                        </p:cTn>
                                        <p:tgtEl>
                                          <p:spTgt spid="94"/>
                                        </p:tgtEl>
                                        <p:attrNameLst>
                                          <p:attrName>ppt_y</p:attrName>
                                        </p:attrNameLst>
                                      </p:cBhvr>
                                      <p:tavLst>
                                        <p:tav tm="0">
                                          <p:val>
                                            <p:strVal val="#ppt_y+.1"/>
                                          </p:val>
                                        </p:tav>
                                        <p:tav tm="100000">
                                          <p:val>
                                            <p:strVal val="#ppt_y"/>
                                          </p:val>
                                        </p:tav>
                                      </p:tavLst>
                                    </p:anim>
                                    <p:animEffect transition="in" filter="fade">
                                      <p:cBhvr>
                                        <p:cTn id="25" dur="1000" decel="50000">
                                          <p:stCondLst>
                                            <p:cond delay="0"/>
                                          </p:stCondLst>
                                        </p:cTn>
                                        <p:tgtEl>
                                          <p:spTgt spid="94"/>
                                        </p:tgtEl>
                                      </p:cBhvr>
                                    </p:animEffect>
                                  </p:childTnLst>
                                </p:cTn>
                              </p:par>
                            </p:childTnLst>
                          </p:cTn>
                        </p:par>
                        <p:par>
                          <p:cTn id="26" fill="hold">
                            <p:stCondLst>
                              <p:cond delay="2000"/>
                            </p:stCondLst>
                            <p:childTnLst>
                              <p:par>
                                <p:cTn id="27" presetID="25" presetClass="entr" presetSubtype="0" fill="hold" grpId="0" nodeType="afterEffect">
                                  <p:stCondLst>
                                    <p:cond delay="0"/>
                                  </p:stCondLst>
                                  <p:childTnLst>
                                    <p:set>
                                      <p:cBhvr>
                                        <p:cTn id="28" dur="1" fill="hold">
                                          <p:stCondLst>
                                            <p:cond delay="0"/>
                                          </p:stCondLst>
                                        </p:cTn>
                                        <p:tgtEl>
                                          <p:spTgt spid="95"/>
                                        </p:tgtEl>
                                        <p:attrNameLst>
                                          <p:attrName>style.visibility</p:attrName>
                                        </p:attrNameLst>
                                      </p:cBhvr>
                                      <p:to>
                                        <p:strVal val="visible"/>
                                      </p:to>
                                    </p:set>
                                    <p:anim calcmode="lin" valueType="num">
                                      <p:cBhvr>
                                        <p:cTn id="29" dur="500" decel="50000" fill="hold">
                                          <p:stCondLst>
                                            <p:cond delay="0"/>
                                          </p:stCondLst>
                                        </p:cTn>
                                        <p:tgtEl>
                                          <p:spTgt spid="95"/>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95"/>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95"/>
                                        </p:tgtEl>
                                        <p:attrNameLst>
                                          <p:attrName>ppt_w</p:attrName>
                                        </p:attrNameLst>
                                      </p:cBhvr>
                                      <p:tavLst>
                                        <p:tav tm="0">
                                          <p:val>
                                            <p:strVal val="#ppt_w*.05"/>
                                          </p:val>
                                        </p:tav>
                                        <p:tav tm="100000">
                                          <p:val>
                                            <p:strVal val="#ppt_w"/>
                                          </p:val>
                                        </p:tav>
                                      </p:tavLst>
                                    </p:anim>
                                    <p:anim calcmode="lin" valueType="num">
                                      <p:cBhvr>
                                        <p:cTn id="32" dur="1000" fill="hold"/>
                                        <p:tgtEl>
                                          <p:spTgt spid="95"/>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95"/>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95"/>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95"/>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95"/>
                                        </p:tgtEl>
                                      </p:cBhvr>
                                    </p:animEffect>
                                  </p:childTnLst>
                                </p:cTn>
                              </p:par>
                            </p:childTnLst>
                          </p:cTn>
                        </p:par>
                        <p:par>
                          <p:cTn id="37" fill="hold">
                            <p:stCondLst>
                              <p:cond delay="3000"/>
                            </p:stCondLst>
                            <p:childTnLst>
                              <p:par>
                                <p:cTn id="38" presetID="25" presetClass="entr" presetSubtype="0" fill="hold" grpId="0" nodeType="afterEffect">
                                  <p:stCondLst>
                                    <p:cond delay="0"/>
                                  </p:stCondLst>
                                  <p:childTnLst>
                                    <p:set>
                                      <p:cBhvr>
                                        <p:cTn id="39" dur="1" fill="hold">
                                          <p:stCondLst>
                                            <p:cond delay="0"/>
                                          </p:stCondLst>
                                        </p:cTn>
                                        <p:tgtEl>
                                          <p:spTgt spid="96"/>
                                        </p:tgtEl>
                                        <p:attrNameLst>
                                          <p:attrName>style.visibility</p:attrName>
                                        </p:attrNameLst>
                                      </p:cBhvr>
                                      <p:to>
                                        <p:strVal val="visible"/>
                                      </p:to>
                                    </p:set>
                                    <p:anim calcmode="lin" valueType="num">
                                      <p:cBhvr>
                                        <p:cTn id="40" dur="500" decel="50000" fill="hold">
                                          <p:stCondLst>
                                            <p:cond delay="0"/>
                                          </p:stCondLst>
                                        </p:cTn>
                                        <p:tgtEl>
                                          <p:spTgt spid="96"/>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96"/>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96"/>
                                        </p:tgtEl>
                                        <p:attrNameLst>
                                          <p:attrName>ppt_w</p:attrName>
                                        </p:attrNameLst>
                                      </p:cBhvr>
                                      <p:tavLst>
                                        <p:tav tm="0">
                                          <p:val>
                                            <p:strVal val="#ppt_w*.05"/>
                                          </p:val>
                                        </p:tav>
                                        <p:tav tm="100000">
                                          <p:val>
                                            <p:strVal val="#ppt_w"/>
                                          </p:val>
                                        </p:tav>
                                      </p:tavLst>
                                    </p:anim>
                                    <p:anim calcmode="lin" valueType="num">
                                      <p:cBhvr>
                                        <p:cTn id="43" dur="1000" fill="hold"/>
                                        <p:tgtEl>
                                          <p:spTgt spid="96"/>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96"/>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96"/>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96"/>
                                        </p:tgtEl>
                                        <p:attrNameLst>
                                          <p:attrName>ppt_y</p:attrName>
                                        </p:attrNameLst>
                                      </p:cBhvr>
                                      <p:tavLst>
                                        <p:tav tm="0">
                                          <p:val>
                                            <p:strVal val="#ppt_y+.1"/>
                                          </p:val>
                                        </p:tav>
                                        <p:tav tm="100000">
                                          <p:val>
                                            <p:strVal val="#ppt_y"/>
                                          </p:val>
                                        </p:tav>
                                      </p:tavLst>
                                    </p:anim>
                                    <p:animEffect transition="in" filter="fade">
                                      <p:cBhvr>
                                        <p:cTn id="47" dur="1000" decel="50000">
                                          <p:stCondLst>
                                            <p:cond delay="0"/>
                                          </p:stCondLst>
                                        </p:cTn>
                                        <p:tgtEl>
                                          <p:spTgt spid="96"/>
                                        </p:tgtEl>
                                      </p:cBhvr>
                                    </p:animEffect>
                                  </p:childTnLst>
                                </p:cTn>
                              </p:par>
                            </p:childTnLst>
                          </p:cTn>
                        </p:par>
                        <p:par>
                          <p:cTn id="48" fill="hold">
                            <p:stCondLst>
                              <p:cond delay="4000"/>
                            </p:stCondLst>
                            <p:childTnLst>
                              <p:par>
                                <p:cTn id="49" presetID="25" presetClass="entr" presetSubtype="0" fill="hold" nodeType="afterEffect">
                                  <p:stCondLst>
                                    <p:cond delay="0"/>
                                  </p:stCondLst>
                                  <p:childTnLst>
                                    <p:set>
                                      <p:cBhvr>
                                        <p:cTn id="50" dur="1" fill="hold">
                                          <p:stCondLst>
                                            <p:cond delay="0"/>
                                          </p:stCondLst>
                                        </p:cTn>
                                        <p:tgtEl>
                                          <p:spTgt spid="97"/>
                                        </p:tgtEl>
                                        <p:attrNameLst>
                                          <p:attrName>style.visibility</p:attrName>
                                        </p:attrNameLst>
                                      </p:cBhvr>
                                      <p:to>
                                        <p:strVal val="visible"/>
                                      </p:to>
                                    </p:set>
                                    <p:anim calcmode="lin" valueType="num">
                                      <p:cBhvr>
                                        <p:cTn id="51" dur="500" decel="50000" fill="hold">
                                          <p:stCondLst>
                                            <p:cond delay="0"/>
                                          </p:stCondLst>
                                        </p:cTn>
                                        <p:tgtEl>
                                          <p:spTgt spid="97"/>
                                        </p:tgtEl>
                                        <p:attrNameLst>
                                          <p:attrName>style.rotation</p:attrName>
                                        </p:attrNameLst>
                                      </p:cBhvr>
                                      <p:tavLst>
                                        <p:tav tm="0">
                                          <p:val>
                                            <p:fltVal val="-90"/>
                                          </p:val>
                                        </p:tav>
                                        <p:tav tm="100000">
                                          <p:val>
                                            <p:fltVal val="0"/>
                                          </p:val>
                                        </p:tav>
                                      </p:tavLst>
                                    </p:anim>
                                    <p:anim calcmode="lin" valueType="num">
                                      <p:cBhvr>
                                        <p:cTn id="52" dur="500" decel="50000" fill="hold">
                                          <p:stCondLst>
                                            <p:cond delay="0"/>
                                          </p:stCondLst>
                                        </p:cTn>
                                        <p:tgtEl>
                                          <p:spTgt spid="97"/>
                                        </p:tgtEl>
                                        <p:attrNameLst>
                                          <p:attrName>ppt_w</p:attrName>
                                        </p:attrNameLst>
                                      </p:cBhvr>
                                      <p:tavLst>
                                        <p:tav tm="0">
                                          <p:val>
                                            <p:strVal val="#ppt_w"/>
                                          </p:val>
                                        </p:tav>
                                        <p:tav tm="100000">
                                          <p:val>
                                            <p:strVal val="#ppt_w*.05"/>
                                          </p:val>
                                        </p:tav>
                                      </p:tavLst>
                                    </p:anim>
                                    <p:anim calcmode="lin" valueType="num">
                                      <p:cBhvr>
                                        <p:cTn id="53" dur="500" accel="50000" fill="hold">
                                          <p:stCondLst>
                                            <p:cond delay="500"/>
                                          </p:stCondLst>
                                        </p:cTn>
                                        <p:tgtEl>
                                          <p:spTgt spid="97"/>
                                        </p:tgtEl>
                                        <p:attrNameLst>
                                          <p:attrName>ppt_w</p:attrName>
                                        </p:attrNameLst>
                                      </p:cBhvr>
                                      <p:tavLst>
                                        <p:tav tm="0">
                                          <p:val>
                                            <p:strVal val="#ppt_w*.05"/>
                                          </p:val>
                                        </p:tav>
                                        <p:tav tm="100000">
                                          <p:val>
                                            <p:strVal val="#ppt_w"/>
                                          </p:val>
                                        </p:tav>
                                      </p:tavLst>
                                    </p:anim>
                                    <p:anim calcmode="lin" valueType="num">
                                      <p:cBhvr>
                                        <p:cTn id="54" dur="1000" fill="hold"/>
                                        <p:tgtEl>
                                          <p:spTgt spid="97"/>
                                        </p:tgtEl>
                                        <p:attrNameLst>
                                          <p:attrName>ppt_h</p:attrName>
                                        </p:attrNameLst>
                                      </p:cBhvr>
                                      <p:tavLst>
                                        <p:tav tm="0">
                                          <p:val>
                                            <p:strVal val="#ppt_h"/>
                                          </p:val>
                                        </p:tav>
                                        <p:tav tm="100000">
                                          <p:val>
                                            <p:strVal val="#ppt_h"/>
                                          </p:val>
                                        </p:tav>
                                      </p:tavLst>
                                    </p:anim>
                                    <p:anim calcmode="lin" valueType="num">
                                      <p:cBhvr>
                                        <p:cTn id="55" dur="500" decel="50000" fill="hold">
                                          <p:stCondLst>
                                            <p:cond delay="0"/>
                                          </p:stCondLst>
                                        </p:cTn>
                                        <p:tgtEl>
                                          <p:spTgt spid="97"/>
                                        </p:tgtEl>
                                        <p:attrNameLst>
                                          <p:attrName>ppt_x</p:attrName>
                                        </p:attrNameLst>
                                      </p:cBhvr>
                                      <p:tavLst>
                                        <p:tav tm="0">
                                          <p:val>
                                            <p:strVal val="#ppt_x+.4"/>
                                          </p:val>
                                        </p:tav>
                                        <p:tav tm="100000">
                                          <p:val>
                                            <p:strVal val="#ppt_x"/>
                                          </p:val>
                                        </p:tav>
                                      </p:tavLst>
                                    </p:anim>
                                    <p:anim calcmode="lin" valueType="num">
                                      <p:cBhvr>
                                        <p:cTn id="56" dur="500" decel="50000" fill="hold">
                                          <p:stCondLst>
                                            <p:cond delay="0"/>
                                          </p:stCondLst>
                                        </p:cTn>
                                        <p:tgtEl>
                                          <p:spTgt spid="97"/>
                                        </p:tgtEl>
                                        <p:attrNameLst>
                                          <p:attrName>ppt_y</p:attrName>
                                        </p:attrNameLst>
                                      </p:cBhvr>
                                      <p:tavLst>
                                        <p:tav tm="0">
                                          <p:val>
                                            <p:strVal val="#ppt_y-.2"/>
                                          </p:val>
                                        </p:tav>
                                        <p:tav tm="100000">
                                          <p:val>
                                            <p:strVal val="#ppt_y+.1"/>
                                          </p:val>
                                        </p:tav>
                                      </p:tavLst>
                                    </p:anim>
                                    <p:anim calcmode="lin" valueType="num">
                                      <p:cBhvr>
                                        <p:cTn id="57" dur="500" accel="50000" fill="hold">
                                          <p:stCondLst>
                                            <p:cond delay="500"/>
                                          </p:stCondLst>
                                        </p:cTn>
                                        <p:tgtEl>
                                          <p:spTgt spid="97"/>
                                        </p:tgtEl>
                                        <p:attrNameLst>
                                          <p:attrName>ppt_y</p:attrName>
                                        </p:attrNameLst>
                                      </p:cBhvr>
                                      <p:tavLst>
                                        <p:tav tm="0">
                                          <p:val>
                                            <p:strVal val="#ppt_y+.1"/>
                                          </p:val>
                                        </p:tav>
                                        <p:tav tm="100000">
                                          <p:val>
                                            <p:strVal val="#ppt_y"/>
                                          </p:val>
                                        </p:tav>
                                      </p:tavLst>
                                    </p:anim>
                                    <p:animEffect transition="in" filter="fade">
                                      <p:cBhvr>
                                        <p:cTn id="58" dur="1000" decel="50000">
                                          <p:stCondLst>
                                            <p:cond delay="0"/>
                                          </p:stCondLst>
                                        </p:cTn>
                                        <p:tgtEl>
                                          <p:spTgt spid="97"/>
                                        </p:tgtEl>
                                      </p:cBhvr>
                                    </p:animEffect>
                                  </p:childTnLst>
                                </p:cTn>
                              </p:par>
                            </p:childTnLst>
                          </p:cTn>
                        </p:par>
                        <p:par>
                          <p:cTn id="59" fill="hold">
                            <p:stCondLst>
                              <p:cond delay="5000"/>
                            </p:stCondLst>
                            <p:childTnLst>
                              <p:par>
                                <p:cTn id="60" presetID="25" presetClass="entr" presetSubtype="0" fill="hold" nodeType="afterEffect">
                                  <p:stCondLst>
                                    <p:cond delay="0"/>
                                  </p:stCondLst>
                                  <p:childTnLst>
                                    <p:set>
                                      <p:cBhvr>
                                        <p:cTn id="61" dur="1" fill="hold">
                                          <p:stCondLst>
                                            <p:cond delay="0"/>
                                          </p:stCondLst>
                                        </p:cTn>
                                        <p:tgtEl>
                                          <p:spTgt spid="98"/>
                                        </p:tgtEl>
                                        <p:attrNameLst>
                                          <p:attrName>style.visibility</p:attrName>
                                        </p:attrNameLst>
                                      </p:cBhvr>
                                      <p:to>
                                        <p:strVal val="visible"/>
                                      </p:to>
                                    </p:set>
                                    <p:anim calcmode="lin" valueType="num">
                                      <p:cBhvr>
                                        <p:cTn id="62" dur="500" decel="50000" fill="hold">
                                          <p:stCondLst>
                                            <p:cond delay="0"/>
                                          </p:stCondLst>
                                        </p:cTn>
                                        <p:tgtEl>
                                          <p:spTgt spid="98"/>
                                        </p:tgtEl>
                                        <p:attrNameLst>
                                          <p:attrName>style.rotation</p:attrName>
                                        </p:attrNameLst>
                                      </p:cBhvr>
                                      <p:tavLst>
                                        <p:tav tm="0">
                                          <p:val>
                                            <p:fltVal val="-90"/>
                                          </p:val>
                                        </p:tav>
                                        <p:tav tm="100000">
                                          <p:val>
                                            <p:fltVal val="0"/>
                                          </p:val>
                                        </p:tav>
                                      </p:tavLst>
                                    </p:anim>
                                    <p:anim calcmode="lin" valueType="num">
                                      <p:cBhvr>
                                        <p:cTn id="63" dur="500" decel="50000" fill="hold">
                                          <p:stCondLst>
                                            <p:cond delay="0"/>
                                          </p:stCondLst>
                                        </p:cTn>
                                        <p:tgtEl>
                                          <p:spTgt spid="98"/>
                                        </p:tgtEl>
                                        <p:attrNameLst>
                                          <p:attrName>ppt_w</p:attrName>
                                        </p:attrNameLst>
                                      </p:cBhvr>
                                      <p:tavLst>
                                        <p:tav tm="0">
                                          <p:val>
                                            <p:strVal val="#ppt_w"/>
                                          </p:val>
                                        </p:tav>
                                        <p:tav tm="100000">
                                          <p:val>
                                            <p:strVal val="#ppt_w*.05"/>
                                          </p:val>
                                        </p:tav>
                                      </p:tavLst>
                                    </p:anim>
                                    <p:anim calcmode="lin" valueType="num">
                                      <p:cBhvr>
                                        <p:cTn id="64" dur="500" accel="50000" fill="hold">
                                          <p:stCondLst>
                                            <p:cond delay="500"/>
                                          </p:stCondLst>
                                        </p:cTn>
                                        <p:tgtEl>
                                          <p:spTgt spid="98"/>
                                        </p:tgtEl>
                                        <p:attrNameLst>
                                          <p:attrName>ppt_w</p:attrName>
                                        </p:attrNameLst>
                                      </p:cBhvr>
                                      <p:tavLst>
                                        <p:tav tm="0">
                                          <p:val>
                                            <p:strVal val="#ppt_w*.05"/>
                                          </p:val>
                                        </p:tav>
                                        <p:tav tm="100000">
                                          <p:val>
                                            <p:strVal val="#ppt_w"/>
                                          </p:val>
                                        </p:tav>
                                      </p:tavLst>
                                    </p:anim>
                                    <p:anim calcmode="lin" valueType="num">
                                      <p:cBhvr>
                                        <p:cTn id="65" dur="1000" fill="hold"/>
                                        <p:tgtEl>
                                          <p:spTgt spid="98"/>
                                        </p:tgtEl>
                                        <p:attrNameLst>
                                          <p:attrName>ppt_h</p:attrName>
                                        </p:attrNameLst>
                                      </p:cBhvr>
                                      <p:tavLst>
                                        <p:tav tm="0">
                                          <p:val>
                                            <p:strVal val="#ppt_h"/>
                                          </p:val>
                                        </p:tav>
                                        <p:tav tm="100000">
                                          <p:val>
                                            <p:strVal val="#ppt_h"/>
                                          </p:val>
                                        </p:tav>
                                      </p:tavLst>
                                    </p:anim>
                                    <p:anim calcmode="lin" valueType="num">
                                      <p:cBhvr>
                                        <p:cTn id="66" dur="500" decel="50000" fill="hold">
                                          <p:stCondLst>
                                            <p:cond delay="0"/>
                                          </p:stCondLst>
                                        </p:cTn>
                                        <p:tgtEl>
                                          <p:spTgt spid="98"/>
                                        </p:tgtEl>
                                        <p:attrNameLst>
                                          <p:attrName>ppt_x</p:attrName>
                                        </p:attrNameLst>
                                      </p:cBhvr>
                                      <p:tavLst>
                                        <p:tav tm="0">
                                          <p:val>
                                            <p:strVal val="#ppt_x+.4"/>
                                          </p:val>
                                        </p:tav>
                                        <p:tav tm="100000">
                                          <p:val>
                                            <p:strVal val="#ppt_x"/>
                                          </p:val>
                                        </p:tav>
                                      </p:tavLst>
                                    </p:anim>
                                    <p:anim calcmode="lin" valueType="num">
                                      <p:cBhvr>
                                        <p:cTn id="67" dur="500" decel="50000" fill="hold">
                                          <p:stCondLst>
                                            <p:cond delay="0"/>
                                          </p:stCondLst>
                                        </p:cTn>
                                        <p:tgtEl>
                                          <p:spTgt spid="98"/>
                                        </p:tgtEl>
                                        <p:attrNameLst>
                                          <p:attrName>ppt_y</p:attrName>
                                        </p:attrNameLst>
                                      </p:cBhvr>
                                      <p:tavLst>
                                        <p:tav tm="0">
                                          <p:val>
                                            <p:strVal val="#ppt_y-.2"/>
                                          </p:val>
                                        </p:tav>
                                        <p:tav tm="100000">
                                          <p:val>
                                            <p:strVal val="#ppt_y+.1"/>
                                          </p:val>
                                        </p:tav>
                                      </p:tavLst>
                                    </p:anim>
                                    <p:anim calcmode="lin" valueType="num">
                                      <p:cBhvr>
                                        <p:cTn id="68" dur="500" accel="50000" fill="hold">
                                          <p:stCondLst>
                                            <p:cond delay="500"/>
                                          </p:stCondLst>
                                        </p:cTn>
                                        <p:tgtEl>
                                          <p:spTgt spid="98"/>
                                        </p:tgtEl>
                                        <p:attrNameLst>
                                          <p:attrName>ppt_y</p:attrName>
                                        </p:attrNameLst>
                                      </p:cBhvr>
                                      <p:tavLst>
                                        <p:tav tm="0">
                                          <p:val>
                                            <p:strVal val="#ppt_y+.1"/>
                                          </p:val>
                                        </p:tav>
                                        <p:tav tm="100000">
                                          <p:val>
                                            <p:strVal val="#ppt_y"/>
                                          </p:val>
                                        </p:tav>
                                      </p:tavLst>
                                    </p:anim>
                                    <p:animEffect transition="in" filter="fade">
                                      <p:cBhvr>
                                        <p:cTn id="69" dur="1000" decel="50000">
                                          <p:stCondLst>
                                            <p:cond delay="0"/>
                                          </p:stCondLst>
                                        </p:cTn>
                                        <p:tgtEl>
                                          <p:spTgt spid="98"/>
                                        </p:tgtEl>
                                      </p:cBhvr>
                                    </p:animEffect>
                                  </p:childTnLst>
                                </p:cTn>
                              </p:par>
                            </p:childTnLst>
                          </p:cTn>
                        </p:par>
                        <p:par>
                          <p:cTn id="70" fill="hold">
                            <p:stCondLst>
                              <p:cond delay="6000"/>
                            </p:stCondLst>
                            <p:childTnLst>
                              <p:par>
                                <p:cTn id="71" presetID="25" presetClass="entr" presetSubtype="0" fill="hold" nodeType="afterEffect">
                                  <p:stCondLst>
                                    <p:cond delay="0"/>
                                  </p:stCondLst>
                                  <p:childTnLst>
                                    <p:set>
                                      <p:cBhvr>
                                        <p:cTn id="72" dur="1" fill="hold">
                                          <p:stCondLst>
                                            <p:cond delay="0"/>
                                          </p:stCondLst>
                                        </p:cTn>
                                        <p:tgtEl>
                                          <p:spTgt spid="99"/>
                                        </p:tgtEl>
                                        <p:attrNameLst>
                                          <p:attrName>style.visibility</p:attrName>
                                        </p:attrNameLst>
                                      </p:cBhvr>
                                      <p:to>
                                        <p:strVal val="visible"/>
                                      </p:to>
                                    </p:set>
                                    <p:anim calcmode="lin" valueType="num">
                                      <p:cBhvr>
                                        <p:cTn id="73" dur="500" decel="50000" fill="hold">
                                          <p:stCondLst>
                                            <p:cond delay="0"/>
                                          </p:stCondLst>
                                        </p:cTn>
                                        <p:tgtEl>
                                          <p:spTgt spid="99"/>
                                        </p:tgtEl>
                                        <p:attrNameLst>
                                          <p:attrName>style.rotation</p:attrName>
                                        </p:attrNameLst>
                                      </p:cBhvr>
                                      <p:tavLst>
                                        <p:tav tm="0">
                                          <p:val>
                                            <p:fltVal val="-90"/>
                                          </p:val>
                                        </p:tav>
                                        <p:tav tm="100000">
                                          <p:val>
                                            <p:fltVal val="0"/>
                                          </p:val>
                                        </p:tav>
                                      </p:tavLst>
                                    </p:anim>
                                    <p:anim calcmode="lin" valueType="num">
                                      <p:cBhvr>
                                        <p:cTn id="74" dur="500" decel="50000" fill="hold">
                                          <p:stCondLst>
                                            <p:cond delay="0"/>
                                          </p:stCondLst>
                                        </p:cTn>
                                        <p:tgtEl>
                                          <p:spTgt spid="99"/>
                                        </p:tgtEl>
                                        <p:attrNameLst>
                                          <p:attrName>ppt_w</p:attrName>
                                        </p:attrNameLst>
                                      </p:cBhvr>
                                      <p:tavLst>
                                        <p:tav tm="0">
                                          <p:val>
                                            <p:strVal val="#ppt_w"/>
                                          </p:val>
                                        </p:tav>
                                        <p:tav tm="100000">
                                          <p:val>
                                            <p:strVal val="#ppt_w*.05"/>
                                          </p:val>
                                        </p:tav>
                                      </p:tavLst>
                                    </p:anim>
                                    <p:anim calcmode="lin" valueType="num">
                                      <p:cBhvr>
                                        <p:cTn id="75" dur="500" accel="50000" fill="hold">
                                          <p:stCondLst>
                                            <p:cond delay="500"/>
                                          </p:stCondLst>
                                        </p:cTn>
                                        <p:tgtEl>
                                          <p:spTgt spid="99"/>
                                        </p:tgtEl>
                                        <p:attrNameLst>
                                          <p:attrName>ppt_w</p:attrName>
                                        </p:attrNameLst>
                                      </p:cBhvr>
                                      <p:tavLst>
                                        <p:tav tm="0">
                                          <p:val>
                                            <p:strVal val="#ppt_w*.05"/>
                                          </p:val>
                                        </p:tav>
                                        <p:tav tm="100000">
                                          <p:val>
                                            <p:strVal val="#ppt_w"/>
                                          </p:val>
                                        </p:tav>
                                      </p:tavLst>
                                    </p:anim>
                                    <p:anim calcmode="lin" valueType="num">
                                      <p:cBhvr>
                                        <p:cTn id="76" dur="1000" fill="hold"/>
                                        <p:tgtEl>
                                          <p:spTgt spid="99"/>
                                        </p:tgtEl>
                                        <p:attrNameLst>
                                          <p:attrName>ppt_h</p:attrName>
                                        </p:attrNameLst>
                                      </p:cBhvr>
                                      <p:tavLst>
                                        <p:tav tm="0">
                                          <p:val>
                                            <p:strVal val="#ppt_h"/>
                                          </p:val>
                                        </p:tav>
                                        <p:tav tm="100000">
                                          <p:val>
                                            <p:strVal val="#ppt_h"/>
                                          </p:val>
                                        </p:tav>
                                      </p:tavLst>
                                    </p:anim>
                                    <p:anim calcmode="lin" valueType="num">
                                      <p:cBhvr>
                                        <p:cTn id="77" dur="500" decel="50000" fill="hold">
                                          <p:stCondLst>
                                            <p:cond delay="0"/>
                                          </p:stCondLst>
                                        </p:cTn>
                                        <p:tgtEl>
                                          <p:spTgt spid="99"/>
                                        </p:tgtEl>
                                        <p:attrNameLst>
                                          <p:attrName>ppt_x</p:attrName>
                                        </p:attrNameLst>
                                      </p:cBhvr>
                                      <p:tavLst>
                                        <p:tav tm="0">
                                          <p:val>
                                            <p:strVal val="#ppt_x+.4"/>
                                          </p:val>
                                        </p:tav>
                                        <p:tav tm="100000">
                                          <p:val>
                                            <p:strVal val="#ppt_x"/>
                                          </p:val>
                                        </p:tav>
                                      </p:tavLst>
                                    </p:anim>
                                    <p:anim calcmode="lin" valueType="num">
                                      <p:cBhvr>
                                        <p:cTn id="78" dur="500" decel="50000" fill="hold">
                                          <p:stCondLst>
                                            <p:cond delay="0"/>
                                          </p:stCondLst>
                                        </p:cTn>
                                        <p:tgtEl>
                                          <p:spTgt spid="99"/>
                                        </p:tgtEl>
                                        <p:attrNameLst>
                                          <p:attrName>ppt_y</p:attrName>
                                        </p:attrNameLst>
                                      </p:cBhvr>
                                      <p:tavLst>
                                        <p:tav tm="0">
                                          <p:val>
                                            <p:strVal val="#ppt_y-.2"/>
                                          </p:val>
                                        </p:tav>
                                        <p:tav tm="100000">
                                          <p:val>
                                            <p:strVal val="#ppt_y+.1"/>
                                          </p:val>
                                        </p:tav>
                                      </p:tavLst>
                                    </p:anim>
                                    <p:anim calcmode="lin" valueType="num">
                                      <p:cBhvr>
                                        <p:cTn id="79" dur="500" accel="50000" fill="hold">
                                          <p:stCondLst>
                                            <p:cond delay="500"/>
                                          </p:stCondLst>
                                        </p:cTn>
                                        <p:tgtEl>
                                          <p:spTgt spid="99"/>
                                        </p:tgtEl>
                                        <p:attrNameLst>
                                          <p:attrName>ppt_y</p:attrName>
                                        </p:attrNameLst>
                                      </p:cBhvr>
                                      <p:tavLst>
                                        <p:tav tm="0">
                                          <p:val>
                                            <p:strVal val="#ppt_y+.1"/>
                                          </p:val>
                                        </p:tav>
                                        <p:tav tm="100000">
                                          <p:val>
                                            <p:strVal val="#ppt_y"/>
                                          </p:val>
                                        </p:tav>
                                      </p:tavLst>
                                    </p:anim>
                                    <p:animEffect transition="in" filter="fade">
                                      <p:cBhvr>
                                        <p:cTn id="80" dur="1000" decel="50000">
                                          <p:stCondLst>
                                            <p:cond delay="0"/>
                                          </p:stCondLst>
                                        </p:cTn>
                                        <p:tgtEl>
                                          <p:spTgt spid="99"/>
                                        </p:tgtEl>
                                      </p:cBhvr>
                                    </p:animEffect>
                                  </p:childTnLst>
                                </p:cTn>
                              </p:par>
                            </p:childTnLst>
                          </p:cTn>
                        </p:par>
                        <p:par>
                          <p:cTn id="81" fill="hold">
                            <p:stCondLst>
                              <p:cond delay="7000"/>
                            </p:stCondLst>
                            <p:childTnLst>
                              <p:par>
                                <p:cTn id="82" presetID="25" presetClass="entr" presetSubtype="0" fill="hold" nodeType="afterEffect">
                                  <p:stCondLst>
                                    <p:cond delay="0"/>
                                  </p:stCondLst>
                                  <p:childTnLst>
                                    <p:set>
                                      <p:cBhvr>
                                        <p:cTn id="83" dur="1" fill="hold">
                                          <p:stCondLst>
                                            <p:cond delay="0"/>
                                          </p:stCondLst>
                                        </p:cTn>
                                        <p:tgtEl>
                                          <p:spTgt spid="100"/>
                                        </p:tgtEl>
                                        <p:attrNameLst>
                                          <p:attrName>style.visibility</p:attrName>
                                        </p:attrNameLst>
                                      </p:cBhvr>
                                      <p:to>
                                        <p:strVal val="visible"/>
                                      </p:to>
                                    </p:set>
                                    <p:anim calcmode="lin" valueType="num">
                                      <p:cBhvr>
                                        <p:cTn id="84" dur="500" decel="50000" fill="hold">
                                          <p:stCondLst>
                                            <p:cond delay="0"/>
                                          </p:stCondLst>
                                        </p:cTn>
                                        <p:tgtEl>
                                          <p:spTgt spid="100"/>
                                        </p:tgtEl>
                                        <p:attrNameLst>
                                          <p:attrName>style.rotation</p:attrName>
                                        </p:attrNameLst>
                                      </p:cBhvr>
                                      <p:tavLst>
                                        <p:tav tm="0">
                                          <p:val>
                                            <p:fltVal val="-90"/>
                                          </p:val>
                                        </p:tav>
                                        <p:tav tm="100000">
                                          <p:val>
                                            <p:fltVal val="0"/>
                                          </p:val>
                                        </p:tav>
                                      </p:tavLst>
                                    </p:anim>
                                    <p:anim calcmode="lin" valueType="num">
                                      <p:cBhvr>
                                        <p:cTn id="85" dur="500" decel="50000" fill="hold">
                                          <p:stCondLst>
                                            <p:cond delay="0"/>
                                          </p:stCondLst>
                                        </p:cTn>
                                        <p:tgtEl>
                                          <p:spTgt spid="100"/>
                                        </p:tgtEl>
                                        <p:attrNameLst>
                                          <p:attrName>ppt_w</p:attrName>
                                        </p:attrNameLst>
                                      </p:cBhvr>
                                      <p:tavLst>
                                        <p:tav tm="0">
                                          <p:val>
                                            <p:strVal val="#ppt_w"/>
                                          </p:val>
                                        </p:tav>
                                        <p:tav tm="100000">
                                          <p:val>
                                            <p:strVal val="#ppt_w*.05"/>
                                          </p:val>
                                        </p:tav>
                                      </p:tavLst>
                                    </p:anim>
                                    <p:anim calcmode="lin" valueType="num">
                                      <p:cBhvr>
                                        <p:cTn id="86" dur="500" accel="50000" fill="hold">
                                          <p:stCondLst>
                                            <p:cond delay="500"/>
                                          </p:stCondLst>
                                        </p:cTn>
                                        <p:tgtEl>
                                          <p:spTgt spid="100"/>
                                        </p:tgtEl>
                                        <p:attrNameLst>
                                          <p:attrName>ppt_w</p:attrName>
                                        </p:attrNameLst>
                                      </p:cBhvr>
                                      <p:tavLst>
                                        <p:tav tm="0">
                                          <p:val>
                                            <p:strVal val="#ppt_w*.05"/>
                                          </p:val>
                                        </p:tav>
                                        <p:tav tm="100000">
                                          <p:val>
                                            <p:strVal val="#ppt_w"/>
                                          </p:val>
                                        </p:tav>
                                      </p:tavLst>
                                    </p:anim>
                                    <p:anim calcmode="lin" valueType="num">
                                      <p:cBhvr>
                                        <p:cTn id="87" dur="1000" fill="hold"/>
                                        <p:tgtEl>
                                          <p:spTgt spid="100"/>
                                        </p:tgtEl>
                                        <p:attrNameLst>
                                          <p:attrName>ppt_h</p:attrName>
                                        </p:attrNameLst>
                                      </p:cBhvr>
                                      <p:tavLst>
                                        <p:tav tm="0">
                                          <p:val>
                                            <p:strVal val="#ppt_h"/>
                                          </p:val>
                                        </p:tav>
                                        <p:tav tm="100000">
                                          <p:val>
                                            <p:strVal val="#ppt_h"/>
                                          </p:val>
                                        </p:tav>
                                      </p:tavLst>
                                    </p:anim>
                                    <p:anim calcmode="lin" valueType="num">
                                      <p:cBhvr>
                                        <p:cTn id="88" dur="500" decel="50000" fill="hold">
                                          <p:stCondLst>
                                            <p:cond delay="0"/>
                                          </p:stCondLst>
                                        </p:cTn>
                                        <p:tgtEl>
                                          <p:spTgt spid="100"/>
                                        </p:tgtEl>
                                        <p:attrNameLst>
                                          <p:attrName>ppt_x</p:attrName>
                                        </p:attrNameLst>
                                      </p:cBhvr>
                                      <p:tavLst>
                                        <p:tav tm="0">
                                          <p:val>
                                            <p:strVal val="#ppt_x+.4"/>
                                          </p:val>
                                        </p:tav>
                                        <p:tav tm="100000">
                                          <p:val>
                                            <p:strVal val="#ppt_x"/>
                                          </p:val>
                                        </p:tav>
                                      </p:tavLst>
                                    </p:anim>
                                    <p:anim calcmode="lin" valueType="num">
                                      <p:cBhvr>
                                        <p:cTn id="89" dur="500" decel="50000" fill="hold">
                                          <p:stCondLst>
                                            <p:cond delay="0"/>
                                          </p:stCondLst>
                                        </p:cTn>
                                        <p:tgtEl>
                                          <p:spTgt spid="100"/>
                                        </p:tgtEl>
                                        <p:attrNameLst>
                                          <p:attrName>ppt_y</p:attrName>
                                        </p:attrNameLst>
                                      </p:cBhvr>
                                      <p:tavLst>
                                        <p:tav tm="0">
                                          <p:val>
                                            <p:strVal val="#ppt_y-.2"/>
                                          </p:val>
                                        </p:tav>
                                        <p:tav tm="100000">
                                          <p:val>
                                            <p:strVal val="#ppt_y+.1"/>
                                          </p:val>
                                        </p:tav>
                                      </p:tavLst>
                                    </p:anim>
                                    <p:anim calcmode="lin" valueType="num">
                                      <p:cBhvr>
                                        <p:cTn id="90" dur="500" accel="50000" fill="hold">
                                          <p:stCondLst>
                                            <p:cond delay="500"/>
                                          </p:stCondLst>
                                        </p:cTn>
                                        <p:tgtEl>
                                          <p:spTgt spid="100"/>
                                        </p:tgtEl>
                                        <p:attrNameLst>
                                          <p:attrName>ppt_y</p:attrName>
                                        </p:attrNameLst>
                                      </p:cBhvr>
                                      <p:tavLst>
                                        <p:tav tm="0">
                                          <p:val>
                                            <p:strVal val="#ppt_y+.1"/>
                                          </p:val>
                                        </p:tav>
                                        <p:tav tm="100000">
                                          <p:val>
                                            <p:strVal val="#ppt_y"/>
                                          </p:val>
                                        </p:tav>
                                      </p:tavLst>
                                    </p:anim>
                                    <p:animEffect transition="in" filter="fade">
                                      <p:cBhvr>
                                        <p:cTn id="91" dur="1000" decel="50000">
                                          <p:stCondLst>
                                            <p:cond delay="0"/>
                                          </p:stCondLst>
                                        </p:cTn>
                                        <p:tgtEl>
                                          <p:spTgt spid="100"/>
                                        </p:tgtEl>
                                      </p:cBhvr>
                                    </p:animEffect>
                                  </p:childTnLst>
                                </p:cTn>
                              </p:par>
                            </p:childTnLst>
                          </p:cTn>
                        </p:par>
                        <p:par>
                          <p:cTn id="92" fill="hold">
                            <p:stCondLst>
                              <p:cond delay="8000"/>
                            </p:stCondLst>
                            <p:childTnLst>
                              <p:par>
                                <p:cTn id="93" presetID="25" presetClass="entr" presetSubtype="0" fill="hold" grpId="0" nodeType="afterEffect">
                                  <p:stCondLst>
                                    <p:cond delay="0"/>
                                  </p:stCondLst>
                                  <p:childTnLst>
                                    <p:set>
                                      <p:cBhvr>
                                        <p:cTn id="94" dur="1" fill="hold">
                                          <p:stCondLst>
                                            <p:cond delay="0"/>
                                          </p:stCondLst>
                                        </p:cTn>
                                        <p:tgtEl>
                                          <p:spTgt spid="101"/>
                                        </p:tgtEl>
                                        <p:attrNameLst>
                                          <p:attrName>style.visibility</p:attrName>
                                        </p:attrNameLst>
                                      </p:cBhvr>
                                      <p:to>
                                        <p:strVal val="visible"/>
                                      </p:to>
                                    </p:set>
                                    <p:anim calcmode="lin" valueType="num">
                                      <p:cBhvr>
                                        <p:cTn id="95" dur="500" decel="50000" fill="hold">
                                          <p:stCondLst>
                                            <p:cond delay="0"/>
                                          </p:stCondLst>
                                        </p:cTn>
                                        <p:tgtEl>
                                          <p:spTgt spid="101"/>
                                        </p:tgtEl>
                                        <p:attrNameLst>
                                          <p:attrName>style.rotation</p:attrName>
                                        </p:attrNameLst>
                                      </p:cBhvr>
                                      <p:tavLst>
                                        <p:tav tm="0">
                                          <p:val>
                                            <p:fltVal val="-90"/>
                                          </p:val>
                                        </p:tav>
                                        <p:tav tm="100000">
                                          <p:val>
                                            <p:fltVal val="0"/>
                                          </p:val>
                                        </p:tav>
                                      </p:tavLst>
                                    </p:anim>
                                    <p:anim calcmode="lin" valueType="num">
                                      <p:cBhvr>
                                        <p:cTn id="96" dur="500" decel="50000" fill="hold">
                                          <p:stCondLst>
                                            <p:cond delay="0"/>
                                          </p:stCondLst>
                                        </p:cTn>
                                        <p:tgtEl>
                                          <p:spTgt spid="101"/>
                                        </p:tgtEl>
                                        <p:attrNameLst>
                                          <p:attrName>ppt_w</p:attrName>
                                        </p:attrNameLst>
                                      </p:cBhvr>
                                      <p:tavLst>
                                        <p:tav tm="0">
                                          <p:val>
                                            <p:strVal val="#ppt_w"/>
                                          </p:val>
                                        </p:tav>
                                        <p:tav tm="100000">
                                          <p:val>
                                            <p:strVal val="#ppt_w*.05"/>
                                          </p:val>
                                        </p:tav>
                                      </p:tavLst>
                                    </p:anim>
                                    <p:anim calcmode="lin" valueType="num">
                                      <p:cBhvr>
                                        <p:cTn id="97" dur="500" accel="50000" fill="hold">
                                          <p:stCondLst>
                                            <p:cond delay="500"/>
                                          </p:stCondLst>
                                        </p:cTn>
                                        <p:tgtEl>
                                          <p:spTgt spid="101"/>
                                        </p:tgtEl>
                                        <p:attrNameLst>
                                          <p:attrName>ppt_w</p:attrName>
                                        </p:attrNameLst>
                                      </p:cBhvr>
                                      <p:tavLst>
                                        <p:tav tm="0">
                                          <p:val>
                                            <p:strVal val="#ppt_w*.05"/>
                                          </p:val>
                                        </p:tav>
                                        <p:tav tm="100000">
                                          <p:val>
                                            <p:strVal val="#ppt_w"/>
                                          </p:val>
                                        </p:tav>
                                      </p:tavLst>
                                    </p:anim>
                                    <p:anim calcmode="lin" valueType="num">
                                      <p:cBhvr>
                                        <p:cTn id="98" dur="1000" fill="hold"/>
                                        <p:tgtEl>
                                          <p:spTgt spid="101"/>
                                        </p:tgtEl>
                                        <p:attrNameLst>
                                          <p:attrName>ppt_h</p:attrName>
                                        </p:attrNameLst>
                                      </p:cBhvr>
                                      <p:tavLst>
                                        <p:tav tm="0">
                                          <p:val>
                                            <p:strVal val="#ppt_h"/>
                                          </p:val>
                                        </p:tav>
                                        <p:tav tm="100000">
                                          <p:val>
                                            <p:strVal val="#ppt_h"/>
                                          </p:val>
                                        </p:tav>
                                      </p:tavLst>
                                    </p:anim>
                                    <p:anim calcmode="lin" valueType="num">
                                      <p:cBhvr>
                                        <p:cTn id="99" dur="500" decel="50000" fill="hold">
                                          <p:stCondLst>
                                            <p:cond delay="0"/>
                                          </p:stCondLst>
                                        </p:cTn>
                                        <p:tgtEl>
                                          <p:spTgt spid="101"/>
                                        </p:tgtEl>
                                        <p:attrNameLst>
                                          <p:attrName>ppt_x</p:attrName>
                                        </p:attrNameLst>
                                      </p:cBhvr>
                                      <p:tavLst>
                                        <p:tav tm="0">
                                          <p:val>
                                            <p:strVal val="#ppt_x+.4"/>
                                          </p:val>
                                        </p:tav>
                                        <p:tav tm="100000">
                                          <p:val>
                                            <p:strVal val="#ppt_x"/>
                                          </p:val>
                                        </p:tav>
                                      </p:tavLst>
                                    </p:anim>
                                    <p:anim calcmode="lin" valueType="num">
                                      <p:cBhvr>
                                        <p:cTn id="100" dur="500" decel="50000" fill="hold">
                                          <p:stCondLst>
                                            <p:cond delay="0"/>
                                          </p:stCondLst>
                                        </p:cTn>
                                        <p:tgtEl>
                                          <p:spTgt spid="101"/>
                                        </p:tgtEl>
                                        <p:attrNameLst>
                                          <p:attrName>ppt_y</p:attrName>
                                        </p:attrNameLst>
                                      </p:cBhvr>
                                      <p:tavLst>
                                        <p:tav tm="0">
                                          <p:val>
                                            <p:strVal val="#ppt_y-.2"/>
                                          </p:val>
                                        </p:tav>
                                        <p:tav tm="100000">
                                          <p:val>
                                            <p:strVal val="#ppt_y+.1"/>
                                          </p:val>
                                        </p:tav>
                                      </p:tavLst>
                                    </p:anim>
                                    <p:anim calcmode="lin" valueType="num">
                                      <p:cBhvr>
                                        <p:cTn id="101" dur="500" accel="50000" fill="hold">
                                          <p:stCondLst>
                                            <p:cond delay="500"/>
                                          </p:stCondLst>
                                        </p:cTn>
                                        <p:tgtEl>
                                          <p:spTgt spid="101"/>
                                        </p:tgtEl>
                                        <p:attrNameLst>
                                          <p:attrName>ppt_y</p:attrName>
                                        </p:attrNameLst>
                                      </p:cBhvr>
                                      <p:tavLst>
                                        <p:tav tm="0">
                                          <p:val>
                                            <p:strVal val="#ppt_y+.1"/>
                                          </p:val>
                                        </p:tav>
                                        <p:tav tm="100000">
                                          <p:val>
                                            <p:strVal val="#ppt_y"/>
                                          </p:val>
                                        </p:tav>
                                      </p:tavLst>
                                    </p:anim>
                                    <p:animEffect transition="in" filter="fade">
                                      <p:cBhvr>
                                        <p:cTn id="102" dur="1000" decel="50000">
                                          <p:stCondLst>
                                            <p:cond delay="0"/>
                                          </p:stCondLst>
                                        </p:cTn>
                                        <p:tgtEl>
                                          <p:spTgt spid="101"/>
                                        </p:tgtEl>
                                      </p:cBhvr>
                                    </p:animEffect>
                                  </p:childTnLst>
                                </p:cTn>
                              </p:par>
                            </p:childTnLst>
                          </p:cTn>
                        </p:par>
                        <p:par>
                          <p:cTn id="103" fill="hold">
                            <p:stCondLst>
                              <p:cond delay="9000"/>
                            </p:stCondLst>
                            <p:childTnLst>
                              <p:par>
                                <p:cTn id="104" presetID="25" presetClass="entr" presetSubtype="0" fill="hold" grpId="0" nodeType="afterEffect">
                                  <p:stCondLst>
                                    <p:cond delay="0"/>
                                  </p:stCondLst>
                                  <p:childTnLst>
                                    <p:set>
                                      <p:cBhvr>
                                        <p:cTn id="105" dur="1" fill="hold">
                                          <p:stCondLst>
                                            <p:cond delay="0"/>
                                          </p:stCondLst>
                                        </p:cTn>
                                        <p:tgtEl>
                                          <p:spTgt spid="102"/>
                                        </p:tgtEl>
                                        <p:attrNameLst>
                                          <p:attrName>style.visibility</p:attrName>
                                        </p:attrNameLst>
                                      </p:cBhvr>
                                      <p:to>
                                        <p:strVal val="visible"/>
                                      </p:to>
                                    </p:set>
                                    <p:anim calcmode="lin" valueType="num">
                                      <p:cBhvr>
                                        <p:cTn id="106" dur="500" decel="50000" fill="hold">
                                          <p:stCondLst>
                                            <p:cond delay="0"/>
                                          </p:stCondLst>
                                        </p:cTn>
                                        <p:tgtEl>
                                          <p:spTgt spid="102"/>
                                        </p:tgtEl>
                                        <p:attrNameLst>
                                          <p:attrName>style.rotation</p:attrName>
                                        </p:attrNameLst>
                                      </p:cBhvr>
                                      <p:tavLst>
                                        <p:tav tm="0">
                                          <p:val>
                                            <p:fltVal val="-90"/>
                                          </p:val>
                                        </p:tav>
                                        <p:tav tm="100000">
                                          <p:val>
                                            <p:fltVal val="0"/>
                                          </p:val>
                                        </p:tav>
                                      </p:tavLst>
                                    </p:anim>
                                    <p:anim calcmode="lin" valueType="num">
                                      <p:cBhvr>
                                        <p:cTn id="107" dur="500" decel="50000" fill="hold">
                                          <p:stCondLst>
                                            <p:cond delay="0"/>
                                          </p:stCondLst>
                                        </p:cTn>
                                        <p:tgtEl>
                                          <p:spTgt spid="102"/>
                                        </p:tgtEl>
                                        <p:attrNameLst>
                                          <p:attrName>ppt_w</p:attrName>
                                        </p:attrNameLst>
                                      </p:cBhvr>
                                      <p:tavLst>
                                        <p:tav tm="0">
                                          <p:val>
                                            <p:strVal val="#ppt_w"/>
                                          </p:val>
                                        </p:tav>
                                        <p:tav tm="100000">
                                          <p:val>
                                            <p:strVal val="#ppt_w*.05"/>
                                          </p:val>
                                        </p:tav>
                                      </p:tavLst>
                                    </p:anim>
                                    <p:anim calcmode="lin" valueType="num">
                                      <p:cBhvr>
                                        <p:cTn id="108" dur="500" accel="50000" fill="hold">
                                          <p:stCondLst>
                                            <p:cond delay="500"/>
                                          </p:stCondLst>
                                        </p:cTn>
                                        <p:tgtEl>
                                          <p:spTgt spid="102"/>
                                        </p:tgtEl>
                                        <p:attrNameLst>
                                          <p:attrName>ppt_w</p:attrName>
                                        </p:attrNameLst>
                                      </p:cBhvr>
                                      <p:tavLst>
                                        <p:tav tm="0">
                                          <p:val>
                                            <p:strVal val="#ppt_w*.05"/>
                                          </p:val>
                                        </p:tav>
                                        <p:tav tm="100000">
                                          <p:val>
                                            <p:strVal val="#ppt_w"/>
                                          </p:val>
                                        </p:tav>
                                      </p:tavLst>
                                    </p:anim>
                                    <p:anim calcmode="lin" valueType="num">
                                      <p:cBhvr>
                                        <p:cTn id="109" dur="1000" fill="hold"/>
                                        <p:tgtEl>
                                          <p:spTgt spid="102"/>
                                        </p:tgtEl>
                                        <p:attrNameLst>
                                          <p:attrName>ppt_h</p:attrName>
                                        </p:attrNameLst>
                                      </p:cBhvr>
                                      <p:tavLst>
                                        <p:tav tm="0">
                                          <p:val>
                                            <p:strVal val="#ppt_h"/>
                                          </p:val>
                                        </p:tav>
                                        <p:tav tm="100000">
                                          <p:val>
                                            <p:strVal val="#ppt_h"/>
                                          </p:val>
                                        </p:tav>
                                      </p:tavLst>
                                    </p:anim>
                                    <p:anim calcmode="lin" valueType="num">
                                      <p:cBhvr>
                                        <p:cTn id="110" dur="500" decel="50000" fill="hold">
                                          <p:stCondLst>
                                            <p:cond delay="0"/>
                                          </p:stCondLst>
                                        </p:cTn>
                                        <p:tgtEl>
                                          <p:spTgt spid="102"/>
                                        </p:tgtEl>
                                        <p:attrNameLst>
                                          <p:attrName>ppt_x</p:attrName>
                                        </p:attrNameLst>
                                      </p:cBhvr>
                                      <p:tavLst>
                                        <p:tav tm="0">
                                          <p:val>
                                            <p:strVal val="#ppt_x+.4"/>
                                          </p:val>
                                        </p:tav>
                                        <p:tav tm="100000">
                                          <p:val>
                                            <p:strVal val="#ppt_x"/>
                                          </p:val>
                                        </p:tav>
                                      </p:tavLst>
                                    </p:anim>
                                    <p:anim calcmode="lin" valueType="num">
                                      <p:cBhvr>
                                        <p:cTn id="111" dur="500" decel="50000" fill="hold">
                                          <p:stCondLst>
                                            <p:cond delay="0"/>
                                          </p:stCondLst>
                                        </p:cTn>
                                        <p:tgtEl>
                                          <p:spTgt spid="102"/>
                                        </p:tgtEl>
                                        <p:attrNameLst>
                                          <p:attrName>ppt_y</p:attrName>
                                        </p:attrNameLst>
                                      </p:cBhvr>
                                      <p:tavLst>
                                        <p:tav tm="0">
                                          <p:val>
                                            <p:strVal val="#ppt_y-.2"/>
                                          </p:val>
                                        </p:tav>
                                        <p:tav tm="100000">
                                          <p:val>
                                            <p:strVal val="#ppt_y+.1"/>
                                          </p:val>
                                        </p:tav>
                                      </p:tavLst>
                                    </p:anim>
                                    <p:anim calcmode="lin" valueType="num">
                                      <p:cBhvr>
                                        <p:cTn id="112" dur="500" accel="50000" fill="hold">
                                          <p:stCondLst>
                                            <p:cond delay="500"/>
                                          </p:stCondLst>
                                        </p:cTn>
                                        <p:tgtEl>
                                          <p:spTgt spid="102"/>
                                        </p:tgtEl>
                                        <p:attrNameLst>
                                          <p:attrName>ppt_y</p:attrName>
                                        </p:attrNameLst>
                                      </p:cBhvr>
                                      <p:tavLst>
                                        <p:tav tm="0">
                                          <p:val>
                                            <p:strVal val="#ppt_y+.1"/>
                                          </p:val>
                                        </p:tav>
                                        <p:tav tm="100000">
                                          <p:val>
                                            <p:strVal val="#ppt_y"/>
                                          </p:val>
                                        </p:tav>
                                      </p:tavLst>
                                    </p:anim>
                                    <p:animEffect transition="in" filter="fade">
                                      <p:cBhvr>
                                        <p:cTn id="113" dur="1000" decel="50000">
                                          <p:stCondLst>
                                            <p:cond delay="0"/>
                                          </p:stCondLst>
                                        </p:cTn>
                                        <p:tgtEl>
                                          <p:spTgt spid="102"/>
                                        </p:tgtEl>
                                      </p:cBhvr>
                                    </p:animEffect>
                                  </p:childTnLst>
                                </p:cTn>
                              </p:par>
                            </p:childTnLst>
                          </p:cTn>
                        </p:par>
                        <p:par>
                          <p:cTn id="114" fill="hold">
                            <p:stCondLst>
                              <p:cond delay="10000"/>
                            </p:stCondLst>
                            <p:childTnLst>
                              <p:par>
                                <p:cTn id="115" presetID="25" presetClass="entr" presetSubtype="0" fill="hold" grpId="0" nodeType="afterEffect">
                                  <p:stCondLst>
                                    <p:cond delay="0"/>
                                  </p:stCondLst>
                                  <p:childTnLst>
                                    <p:set>
                                      <p:cBhvr>
                                        <p:cTn id="116" dur="1" fill="hold">
                                          <p:stCondLst>
                                            <p:cond delay="0"/>
                                          </p:stCondLst>
                                        </p:cTn>
                                        <p:tgtEl>
                                          <p:spTgt spid="103"/>
                                        </p:tgtEl>
                                        <p:attrNameLst>
                                          <p:attrName>style.visibility</p:attrName>
                                        </p:attrNameLst>
                                      </p:cBhvr>
                                      <p:to>
                                        <p:strVal val="visible"/>
                                      </p:to>
                                    </p:set>
                                    <p:anim calcmode="lin" valueType="num">
                                      <p:cBhvr>
                                        <p:cTn id="117" dur="500" decel="50000" fill="hold">
                                          <p:stCondLst>
                                            <p:cond delay="0"/>
                                          </p:stCondLst>
                                        </p:cTn>
                                        <p:tgtEl>
                                          <p:spTgt spid="103"/>
                                        </p:tgtEl>
                                        <p:attrNameLst>
                                          <p:attrName>style.rotation</p:attrName>
                                        </p:attrNameLst>
                                      </p:cBhvr>
                                      <p:tavLst>
                                        <p:tav tm="0">
                                          <p:val>
                                            <p:fltVal val="-90"/>
                                          </p:val>
                                        </p:tav>
                                        <p:tav tm="100000">
                                          <p:val>
                                            <p:fltVal val="0"/>
                                          </p:val>
                                        </p:tav>
                                      </p:tavLst>
                                    </p:anim>
                                    <p:anim calcmode="lin" valueType="num">
                                      <p:cBhvr>
                                        <p:cTn id="118" dur="500" decel="50000" fill="hold">
                                          <p:stCondLst>
                                            <p:cond delay="0"/>
                                          </p:stCondLst>
                                        </p:cTn>
                                        <p:tgtEl>
                                          <p:spTgt spid="103"/>
                                        </p:tgtEl>
                                        <p:attrNameLst>
                                          <p:attrName>ppt_w</p:attrName>
                                        </p:attrNameLst>
                                      </p:cBhvr>
                                      <p:tavLst>
                                        <p:tav tm="0">
                                          <p:val>
                                            <p:strVal val="#ppt_w"/>
                                          </p:val>
                                        </p:tav>
                                        <p:tav tm="100000">
                                          <p:val>
                                            <p:strVal val="#ppt_w*.05"/>
                                          </p:val>
                                        </p:tav>
                                      </p:tavLst>
                                    </p:anim>
                                    <p:anim calcmode="lin" valueType="num">
                                      <p:cBhvr>
                                        <p:cTn id="119" dur="500" accel="50000" fill="hold">
                                          <p:stCondLst>
                                            <p:cond delay="500"/>
                                          </p:stCondLst>
                                        </p:cTn>
                                        <p:tgtEl>
                                          <p:spTgt spid="103"/>
                                        </p:tgtEl>
                                        <p:attrNameLst>
                                          <p:attrName>ppt_w</p:attrName>
                                        </p:attrNameLst>
                                      </p:cBhvr>
                                      <p:tavLst>
                                        <p:tav tm="0">
                                          <p:val>
                                            <p:strVal val="#ppt_w*.05"/>
                                          </p:val>
                                        </p:tav>
                                        <p:tav tm="100000">
                                          <p:val>
                                            <p:strVal val="#ppt_w"/>
                                          </p:val>
                                        </p:tav>
                                      </p:tavLst>
                                    </p:anim>
                                    <p:anim calcmode="lin" valueType="num">
                                      <p:cBhvr>
                                        <p:cTn id="120" dur="1000" fill="hold"/>
                                        <p:tgtEl>
                                          <p:spTgt spid="103"/>
                                        </p:tgtEl>
                                        <p:attrNameLst>
                                          <p:attrName>ppt_h</p:attrName>
                                        </p:attrNameLst>
                                      </p:cBhvr>
                                      <p:tavLst>
                                        <p:tav tm="0">
                                          <p:val>
                                            <p:strVal val="#ppt_h"/>
                                          </p:val>
                                        </p:tav>
                                        <p:tav tm="100000">
                                          <p:val>
                                            <p:strVal val="#ppt_h"/>
                                          </p:val>
                                        </p:tav>
                                      </p:tavLst>
                                    </p:anim>
                                    <p:anim calcmode="lin" valueType="num">
                                      <p:cBhvr>
                                        <p:cTn id="121" dur="500" decel="50000" fill="hold">
                                          <p:stCondLst>
                                            <p:cond delay="0"/>
                                          </p:stCondLst>
                                        </p:cTn>
                                        <p:tgtEl>
                                          <p:spTgt spid="103"/>
                                        </p:tgtEl>
                                        <p:attrNameLst>
                                          <p:attrName>ppt_x</p:attrName>
                                        </p:attrNameLst>
                                      </p:cBhvr>
                                      <p:tavLst>
                                        <p:tav tm="0">
                                          <p:val>
                                            <p:strVal val="#ppt_x+.4"/>
                                          </p:val>
                                        </p:tav>
                                        <p:tav tm="100000">
                                          <p:val>
                                            <p:strVal val="#ppt_x"/>
                                          </p:val>
                                        </p:tav>
                                      </p:tavLst>
                                    </p:anim>
                                    <p:anim calcmode="lin" valueType="num">
                                      <p:cBhvr>
                                        <p:cTn id="122" dur="500" decel="50000" fill="hold">
                                          <p:stCondLst>
                                            <p:cond delay="0"/>
                                          </p:stCondLst>
                                        </p:cTn>
                                        <p:tgtEl>
                                          <p:spTgt spid="103"/>
                                        </p:tgtEl>
                                        <p:attrNameLst>
                                          <p:attrName>ppt_y</p:attrName>
                                        </p:attrNameLst>
                                      </p:cBhvr>
                                      <p:tavLst>
                                        <p:tav tm="0">
                                          <p:val>
                                            <p:strVal val="#ppt_y-.2"/>
                                          </p:val>
                                        </p:tav>
                                        <p:tav tm="100000">
                                          <p:val>
                                            <p:strVal val="#ppt_y+.1"/>
                                          </p:val>
                                        </p:tav>
                                      </p:tavLst>
                                    </p:anim>
                                    <p:anim calcmode="lin" valueType="num">
                                      <p:cBhvr>
                                        <p:cTn id="123" dur="500" accel="50000" fill="hold">
                                          <p:stCondLst>
                                            <p:cond delay="500"/>
                                          </p:stCondLst>
                                        </p:cTn>
                                        <p:tgtEl>
                                          <p:spTgt spid="103"/>
                                        </p:tgtEl>
                                        <p:attrNameLst>
                                          <p:attrName>ppt_y</p:attrName>
                                        </p:attrNameLst>
                                      </p:cBhvr>
                                      <p:tavLst>
                                        <p:tav tm="0">
                                          <p:val>
                                            <p:strVal val="#ppt_y+.1"/>
                                          </p:val>
                                        </p:tav>
                                        <p:tav tm="100000">
                                          <p:val>
                                            <p:strVal val="#ppt_y"/>
                                          </p:val>
                                        </p:tav>
                                      </p:tavLst>
                                    </p:anim>
                                    <p:animEffect transition="in" filter="fade">
                                      <p:cBhvr>
                                        <p:cTn id="124" dur="1000" decel="50000">
                                          <p:stCondLst>
                                            <p:cond delay="0"/>
                                          </p:stCondLst>
                                        </p:cTn>
                                        <p:tgtEl>
                                          <p:spTgt spid="103"/>
                                        </p:tgtEl>
                                      </p:cBhvr>
                                    </p:animEffect>
                                  </p:childTnLst>
                                </p:cTn>
                              </p:par>
                            </p:childTnLst>
                          </p:cTn>
                        </p:par>
                        <p:par>
                          <p:cTn id="125" fill="hold">
                            <p:stCondLst>
                              <p:cond delay="11000"/>
                            </p:stCondLst>
                            <p:childTnLst>
                              <p:par>
                                <p:cTn id="126" presetID="25" presetClass="entr" presetSubtype="0" fill="hold" grpId="0" nodeType="afterEffect">
                                  <p:stCondLst>
                                    <p:cond delay="0"/>
                                  </p:stCondLst>
                                  <p:childTnLst>
                                    <p:set>
                                      <p:cBhvr>
                                        <p:cTn id="127" dur="1" fill="hold">
                                          <p:stCondLst>
                                            <p:cond delay="0"/>
                                          </p:stCondLst>
                                        </p:cTn>
                                        <p:tgtEl>
                                          <p:spTgt spid="104"/>
                                        </p:tgtEl>
                                        <p:attrNameLst>
                                          <p:attrName>style.visibility</p:attrName>
                                        </p:attrNameLst>
                                      </p:cBhvr>
                                      <p:to>
                                        <p:strVal val="visible"/>
                                      </p:to>
                                    </p:set>
                                    <p:anim calcmode="lin" valueType="num">
                                      <p:cBhvr>
                                        <p:cTn id="128" dur="500" decel="50000" fill="hold">
                                          <p:stCondLst>
                                            <p:cond delay="0"/>
                                          </p:stCondLst>
                                        </p:cTn>
                                        <p:tgtEl>
                                          <p:spTgt spid="104"/>
                                        </p:tgtEl>
                                        <p:attrNameLst>
                                          <p:attrName>style.rotation</p:attrName>
                                        </p:attrNameLst>
                                      </p:cBhvr>
                                      <p:tavLst>
                                        <p:tav tm="0">
                                          <p:val>
                                            <p:fltVal val="-90"/>
                                          </p:val>
                                        </p:tav>
                                        <p:tav tm="100000">
                                          <p:val>
                                            <p:fltVal val="0"/>
                                          </p:val>
                                        </p:tav>
                                      </p:tavLst>
                                    </p:anim>
                                    <p:anim calcmode="lin" valueType="num">
                                      <p:cBhvr>
                                        <p:cTn id="129" dur="500" decel="50000" fill="hold">
                                          <p:stCondLst>
                                            <p:cond delay="0"/>
                                          </p:stCondLst>
                                        </p:cTn>
                                        <p:tgtEl>
                                          <p:spTgt spid="104"/>
                                        </p:tgtEl>
                                        <p:attrNameLst>
                                          <p:attrName>ppt_w</p:attrName>
                                        </p:attrNameLst>
                                      </p:cBhvr>
                                      <p:tavLst>
                                        <p:tav tm="0">
                                          <p:val>
                                            <p:strVal val="#ppt_w"/>
                                          </p:val>
                                        </p:tav>
                                        <p:tav tm="100000">
                                          <p:val>
                                            <p:strVal val="#ppt_w*.05"/>
                                          </p:val>
                                        </p:tav>
                                      </p:tavLst>
                                    </p:anim>
                                    <p:anim calcmode="lin" valueType="num">
                                      <p:cBhvr>
                                        <p:cTn id="130" dur="500" accel="50000" fill="hold">
                                          <p:stCondLst>
                                            <p:cond delay="500"/>
                                          </p:stCondLst>
                                        </p:cTn>
                                        <p:tgtEl>
                                          <p:spTgt spid="104"/>
                                        </p:tgtEl>
                                        <p:attrNameLst>
                                          <p:attrName>ppt_w</p:attrName>
                                        </p:attrNameLst>
                                      </p:cBhvr>
                                      <p:tavLst>
                                        <p:tav tm="0">
                                          <p:val>
                                            <p:strVal val="#ppt_w*.05"/>
                                          </p:val>
                                        </p:tav>
                                        <p:tav tm="100000">
                                          <p:val>
                                            <p:strVal val="#ppt_w"/>
                                          </p:val>
                                        </p:tav>
                                      </p:tavLst>
                                    </p:anim>
                                    <p:anim calcmode="lin" valueType="num">
                                      <p:cBhvr>
                                        <p:cTn id="131" dur="1000" fill="hold"/>
                                        <p:tgtEl>
                                          <p:spTgt spid="104"/>
                                        </p:tgtEl>
                                        <p:attrNameLst>
                                          <p:attrName>ppt_h</p:attrName>
                                        </p:attrNameLst>
                                      </p:cBhvr>
                                      <p:tavLst>
                                        <p:tav tm="0">
                                          <p:val>
                                            <p:strVal val="#ppt_h"/>
                                          </p:val>
                                        </p:tav>
                                        <p:tav tm="100000">
                                          <p:val>
                                            <p:strVal val="#ppt_h"/>
                                          </p:val>
                                        </p:tav>
                                      </p:tavLst>
                                    </p:anim>
                                    <p:anim calcmode="lin" valueType="num">
                                      <p:cBhvr>
                                        <p:cTn id="132" dur="500" decel="50000" fill="hold">
                                          <p:stCondLst>
                                            <p:cond delay="0"/>
                                          </p:stCondLst>
                                        </p:cTn>
                                        <p:tgtEl>
                                          <p:spTgt spid="104"/>
                                        </p:tgtEl>
                                        <p:attrNameLst>
                                          <p:attrName>ppt_x</p:attrName>
                                        </p:attrNameLst>
                                      </p:cBhvr>
                                      <p:tavLst>
                                        <p:tav tm="0">
                                          <p:val>
                                            <p:strVal val="#ppt_x+.4"/>
                                          </p:val>
                                        </p:tav>
                                        <p:tav tm="100000">
                                          <p:val>
                                            <p:strVal val="#ppt_x"/>
                                          </p:val>
                                        </p:tav>
                                      </p:tavLst>
                                    </p:anim>
                                    <p:anim calcmode="lin" valueType="num">
                                      <p:cBhvr>
                                        <p:cTn id="133" dur="500" decel="50000" fill="hold">
                                          <p:stCondLst>
                                            <p:cond delay="0"/>
                                          </p:stCondLst>
                                        </p:cTn>
                                        <p:tgtEl>
                                          <p:spTgt spid="104"/>
                                        </p:tgtEl>
                                        <p:attrNameLst>
                                          <p:attrName>ppt_y</p:attrName>
                                        </p:attrNameLst>
                                      </p:cBhvr>
                                      <p:tavLst>
                                        <p:tav tm="0">
                                          <p:val>
                                            <p:strVal val="#ppt_y-.2"/>
                                          </p:val>
                                        </p:tav>
                                        <p:tav tm="100000">
                                          <p:val>
                                            <p:strVal val="#ppt_y+.1"/>
                                          </p:val>
                                        </p:tav>
                                      </p:tavLst>
                                    </p:anim>
                                    <p:anim calcmode="lin" valueType="num">
                                      <p:cBhvr>
                                        <p:cTn id="134" dur="500" accel="50000" fill="hold">
                                          <p:stCondLst>
                                            <p:cond delay="500"/>
                                          </p:stCondLst>
                                        </p:cTn>
                                        <p:tgtEl>
                                          <p:spTgt spid="104"/>
                                        </p:tgtEl>
                                        <p:attrNameLst>
                                          <p:attrName>ppt_y</p:attrName>
                                        </p:attrNameLst>
                                      </p:cBhvr>
                                      <p:tavLst>
                                        <p:tav tm="0">
                                          <p:val>
                                            <p:strVal val="#ppt_y+.1"/>
                                          </p:val>
                                        </p:tav>
                                        <p:tav tm="100000">
                                          <p:val>
                                            <p:strVal val="#ppt_y"/>
                                          </p:val>
                                        </p:tav>
                                      </p:tavLst>
                                    </p:anim>
                                    <p:animEffect transition="in" filter="fade">
                                      <p:cBhvr>
                                        <p:cTn id="135" dur="1000" decel="50000">
                                          <p:stCondLst>
                                            <p:cond delay="0"/>
                                          </p:stCondLst>
                                        </p:cTn>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4" grpId="0" animBg="1"/>
      <p:bldP spid="95" grpId="0" animBg="1"/>
      <p:bldP spid="96" grpId="0" animBg="1"/>
      <p:bldP spid="101" grpId="0"/>
      <p:bldP spid="102" grpId="0"/>
      <p:bldP spid="103" grpId="0"/>
      <p:bldP spid="10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364567" y="-1181686"/>
            <a:ext cx="759656" cy="1041009"/>
          </a:xfrm>
          <a:prstGeom prst="rect">
            <a:avLst/>
          </a:prstGeom>
          <a:gradFill>
            <a:gsLst>
              <a:gs pos="0">
                <a:srgbClr val="1B2C45"/>
              </a:gs>
              <a:gs pos="100000">
                <a:srgbClr val="254E8C"/>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矩形 5"/>
          <p:cNvSpPr/>
          <p:nvPr/>
        </p:nvSpPr>
        <p:spPr>
          <a:xfrm>
            <a:off x="2169073" y="-1181687"/>
            <a:ext cx="759656" cy="1041009"/>
          </a:xfrm>
          <a:prstGeom prst="rect">
            <a:avLst/>
          </a:prstGeom>
          <a:gradFill>
            <a:gsLst>
              <a:gs pos="0">
                <a:srgbClr val="DDDDDD"/>
              </a:gs>
              <a:gs pos="100000">
                <a:srgbClr val="FEFEFE"/>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2" name="Shape 1226"/>
          <p:cNvSpPr/>
          <p:nvPr/>
        </p:nvSpPr>
        <p:spPr>
          <a:xfrm>
            <a:off x="822789" y="3951287"/>
            <a:ext cx="3392779" cy="1401764"/>
          </a:xfrm>
          <a:prstGeom prst="rect">
            <a:avLst/>
          </a:prstGeom>
          <a:ln w="19050">
            <a:solidFill>
              <a:schemeClr val="bg1">
                <a:lumMod val="65000"/>
              </a:schemeClr>
            </a:solidFill>
            <a:prstDash val="sysDot"/>
            <a:miter lim="400000"/>
          </a:ln>
        </p:spPr>
        <p:txBody>
          <a:bodyPr lIns="50800" tIns="50800" rIns="50800" bIns="50800" anchor="ctr"/>
          <a:lstStyle/>
          <a:p>
            <a:pPr>
              <a:defRPr/>
            </a:pPr>
            <a:endParaRPr kern="0" smtClean="0">
              <a:solidFill>
                <a:prstClr val="black"/>
              </a:solidFill>
            </a:endParaRPr>
          </a:p>
        </p:txBody>
      </p:sp>
      <p:sp>
        <p:nvSpPr>
          <p:cNvPr id="63" name="Shape 1227"/>
          <p:cNvSpPr/>
          <p:nvPr/>
        </p:nvSpPr>
        <p:spPr>
          <a:xfrm>
            <a:off x="829850" y="2104260"/>
            <a:ext cx="3385719" cy="1393619"/>
          </a:xfrm>
          <a:prstGeom prst="rect">
            <a:avLst/>
          </a:prstGeom>
          <a:ln w="19050">
            <a:solidFill>
              <a:schemeClr val="bg1">
                <a:lumMod val="65000"/>
              </a:schemeClr>
            </a:solidFill>
            <a:prstDash val="sysDot"/>
            <a:miter lim="400000"/>
          </a:ln>
        </p:spPr>
        <p:txBody>
          <a:bodyPr lIns="50800" tIns="50800" rIns="50800" bIns="50800" anchor="ctr"/>
          <a:lstStyle/>
          <a:p>
            <a:pPr>
              <a:defRPr/>
            </a:pPr>
            <a:endParaRPr kern="0" smtClean="0">
              <a:solidFill>
                <a:prstClr val="black"/>
              </a:solidFill>
            </a:endParaRPr>
          </a:p>
        </p:txBody>
      </p:sp>
      <p:sp>
        <p:nvSpPr>
          <p:cNvPr id="64" name="Shape 1234"/>
          <p:cNvSpPr/>
          <p:nvPr/>
        </p:nvSpPr>
        <p:spPr>
          <a:xfrm>
            <a:off x="7970526" y="2101851"/>
            <a:ext cx="3398689" cy="1381772"/>
          </a:xfrm>
          <a:prstGeom prst="rect">
            <a:avLst/>
          </a:prstGeom>
          <a:ln w="19050">
            <a:solidFill>
              <a:schemeClr val="bg1">
                <a:lumMod val="65000"/>
              </a:schemeClr>
            </a:solidFill>
            <a:prstDash val="sysDot"/>
            <a:miter lim="400000"/>
          </a:ln>
        </p:spPr>
        <p:txBody>
          <a:bodyPr lIns="50800" tIns="50800" rIns="50800" bIns="50800" anchor="ctr"/>
          <a:lstStyle/>
          <a:p>
            <a:pPr>
              <a:defRPr/>
            </a:pPr>
            <a:endParaRPr kern="0" smtClean="0">
              <a:solidFill>
                <a:prstClr val="black"/>
              </a:solidFill>
            </a:endParaRPr>
          </a:p>
        </p:txBody>
      </p:sp>
      <p:sp>
        <p:nvSpPr>
          <p:cNvPr id="65" name="Shape 1235"/>
          <p:cNvSpPr/>
          <p:nvPr/>
        </p:nvSpPr>
        <p:spPr>
          <a:xfrm>
            <a:off x="7982577" y="3936738"/>
            <a:ext cx="3386639" cy="1416317"/>
          </a:xfrm>
          <a:prstGeom prst="rect">
            <a:avLst/>
          </a:prstGeom>
          <a:ln w="19050">
            <a:solidFill>
              <a:schemeClr val="bg1">
                <a:lumMod val="65000"/>
              </a:schemeClr>
            </a:solidFill>
            <a:prstDash val="sysDot"/>
            <a:miter lim="400000"/>
          </a:ln>
        </p:spPr>
        <p:txBody>
          <a:bodyPr lIns="50800" tIns="50800" rIns="50800" bIns="50800" anchor="ctr"/>
          <a:lstStyle/>
          <a:p>
            <a:pPr>
              <a:defRPr/>
            </a:pPr>
            <a:endParaRPr kern="0" smtClean="0">
              <a:solidFill>
                <a:prstClr val="black"/>
              </a:solidFill>
            </a:endParaRPr>
          </a:p>
        </p:txBody>
      </p:sp>
      <p:sp>
        <p:nvSpPr>
          <p:cNvPr id="66" name="Shape 1236"/>
          <p:cNvSpPr/>
          <p:nvPr/>
        </p:nvSpPr>
        <p:spPr>
          <a:xfrm>
            <a:off x="3874571" y="2809084"/>
            <a:ext cx="700511" cy="7005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6CAE43"/>
          </a:solidFill>
          <a:ln w="12700" cap="flat" cmpd="sng" algn="ctr">
            <a:noFill/>
            <a:prstDash val="solid"/>
            <a:miter lim="800000"/>
          </a:ln>
          <a:effectLst/>
        </p:spPr>
        <p:txBody>
          <a:bodyPr rtlCol="0" anchor="ctr"/>
          <a:lstStyle/>
          <a:p>
            <a:pPr algn="ctr"/>
            <a:endParaRPr>
              <a:solidFill>
                <a:sysClr val="window" lastClr="FFFFFF"/>
              </a:solidFill>
            </a:endParaRPr>
          </a:p>
        </p:txBody>
      </p:sp>
      <p:sp>
        <p:nvSpPr>
          <p:cNvPr id="67" name="Shape 1237"/>
          <p:cNvSpPr/>
          <p:nvPr/>
        </p:nvSpPr>
        <p:spPr>
          <a:xfrm>
            <a:off x="3874575" y="3951293"/>
            <a:ext cx="700512" cy="7005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6CAE43"/>
          </a:solidFill>
          <a:ln w="12700" cap="flat" cmpd="sng" algn="ctr">
            <a:noFill/>
            <a:prstDash val="solid"/>
            <a:miter lim="800000"/>
          </a:ln>
          <a:effectLst/>
        </p:spPr>
        <p:txBody>
          <a:bodyPr rtlCol="0" anchor="ctr"/>
          <a:lstStyle/>
          <a:p>
            <a:pPr algn="ctr"/>
            <a:endParaRPr>
              <a:solidFill>
                <a:sysClr val="window" lastClr="FFFFFF"/>
              </a:solidFill>
            </a:endParaRPr>
          </a:p>
        </p:txBody>
      </p:sp>
      <p:sp>
        <p:nvSpPr>
          <p:cNvPr id="68" name="Shape 1239"/>
          <p:cNvSpPr/>
          <p:nvPr/>
        </p:nvSpPr>
        <p:spPr>
          <a:xfrm>
            <a:off x="7627331" y="2809084"/>
            <a:ext cx="700511" cy="7005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6CAE43"/>
          </a:solidFill>
          <a:ln w="12700" cap="flat" cmpd="sng" algn="ctr">
            <a:noFill/>
            <a:prstDash val="solid"/>
            <a:miter lim="800000"/>
          </a:ln>
          <a:effectLst/>
        </p:spPr>
        <p:txBody>
          <a:bodyPr rtlCol="0" anchor="ctr"/>
          <a:lstStyle/>
          <a:p>
            <a:pPr algn="ctr"/>
            <a:endParaRPr>
              <a:solidFill>
                <a:sysClr val="window" lastClr="FFFFFF"/>
              </a:solidFill>
            </a:endParaRPr>
          </a:p>
        </p:txBody>
      </p:sp>
      <p:sp>
        <p:nvSpPr>
          <p:cNvPr id="69" name="Shape 1238"/>
          <p:cNvSpPr/>
          <p:nvPr/>
        </p:nvSpPr>
        <p:spPr>
          <a:xfrm>
            <a:off x="7620271" y="3951291"/>
            <a:ext cx="700511" cy="7005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6CAE43"/>
          </a:solidFill>
          <a:ln w="12700" cap="flat" cmpd="sng" algn="ctr">
            <a:noFill/>
            <a:prstDash val="solid"/>
            <a:miter lim="800000"/>
          </a:ln>
          <a:effectLst/>
        </p:spPr>
        <p:txBody>
          <a:bodyPr rtlCol="0" anchor="ctr"/>
          <a:lstStyle/>
          <a:p>
            <a:pPr algn="ctr"/>
            <a:endParaRPr>
              <a:solidFill>
                <a:sysClr val="window" lastClr="FFFFFF"/>
              </a:solidFill>
            </a:endParaRPr>
          </a:p>
        </p:txBody>
      </p:sp>
      <p:sp>
        <p:nvSpPr>
          <p:cNvPr id="70" name="Text Placeholder 5"/>
          <p:cNvSpPr txBox="1">
            <a:spLocks/>
          </p:cNvSpPr>
          <p:nvPr/>
        </p:nvSpPr>
        <p:spPr>
          <a:xfrm>
            <a:off x="1054398" y="2333184"/>
            <a:ext cx="2575969" cy="400593"/>
          </a:xfrm>
          <a:prstGeom prst="rect">
            <a:avLst/>
          </a:prstGeom>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800" b="0" kern="1200" baseline="0">
                <a:solidFill>
                  <a:schemeClr val="bg1">
                    <a:lumMod val="50000"/>
                  </a:schemeClr>
                </a:solidFill>
                <a:latin typeface="Source Sans Pro Light" panose="020B0403030403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zh-CN" altLang="en-US" dirty="0">
                <a:solidFill>
                  <a:srgbClr val="254E8B"/>
                </a:solidFill>
                <a:latin typeface="微软雅黑"/>
                <a:ea typeface="微软雅黑"/>
              </a:rPr>
              <a:t>点击添加标题</a:t>
            </a:r>
          </a:p>
        </p:txBody>
      </p:sp>
      <p:sp>
        <p:nvSpPr>
          <p:cNvPr id="71" name="Text Placeholder 6"/>
          <p:cNvSpPr txBox="1">
            <a:spLocks/>
          </p:cNvSpPr>
          <p:nvPr/>
        </p:nvSpPr>
        <p:spPr>
          <a:xfrm>
            <a:off x="1054398" y="2671006"/>
            <a:ext cx="2575969" cy="513881"/>
          </a:xfrm>
          <a:prstGeom prst="rect">
            <a:avLst/>
          </a:prstGeom>
        </p:spPr>
        <p:txBody>
          <a:bodyPr vert="horz" lIns="0" tIns="45720" rIns="0" bIns="4572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b="0" kern="1200" baseline="0">
                <a:solidFill>
                  <a:srgbClr val="888888"/>
                </a:solidFill>
                <a:latin typeface="Source Sans Pro Light" panose="020B0403030403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lnSpc>
                <a:spcPct val="110000"/>
              </a:lnSpc>
              <a:spcBef>
                <a:spcPct val="0"/>
              </a:spcBef>
              <a:spcAft>
                <a:spcPct val="0"/>
              </a:spcAft>
            </a:pPr>
            <a:r>
              <a:rPr lang="en-US" altLang="zh-CN" sz="900" dirty="0">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Lorem </a:t>
            </a:r>
            <a:r>
              <a:rPr lang="en-US" altLang="zh-CN" sz="900" dirty="0" err="1">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ipsum</a:t>
            </a:r>
            <a:r>
              <a:rPr lang="en-US" altLang="zh-CN" sz="900" dirty="0">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 dolor sit </a:t>
            </a:r>
            <a:r>
              <a:rPr lang="en-US" altLang="zh-CN" sz="900" dirty="0" err="1">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amet</a:t>
            </a:r>
            <a:r>
              <a:rPr lang="en-US" altLang="zh-CN" sz="900" dirty="0">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 </a:t>
            </a:r>
            <a:r>
              <a:rPr lang="en-US" altLang="zh-CN" sz="900" dirty="0" err="1">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consectetuer</a:t>
            </a:r>
            <a:r>
              <a:rPr lang="en-US" altLang="zh-CN" sz="900" dirty="0">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 </a:t>
            </a:r>
            <a:r>
              <a:rPr lang="en-US" altLang="zh-CN" sz="900" dirty="0" err="1">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adipiscing</a:t>
            </a:r>
            <a:r>
              <a:rPr lang="en-US" altLang="zh-CN" sz="900" dirty="0">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 </a:t>
            </a:r>
            <a:r>
              <a:rPr lang="en-US" altLang="zh-CN" sz="900" dirty="0" err="1">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elit</a:t>
            </a:r>
            <a:r>
              <a:rPr lang="en-US" altLang="zh-CN" sz="900" dirty="0">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 Maecenas </a:t>
            </a:r>
            <a:r>
              <a:rPr lang="en-US" altLang="zh-CN" sz="900" dirty="0" err="1">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porttitor</a:t>
            </a:r>
            <a:r>
              <a:rPr lang="en-US" altLang="zh-CN" sz="900" dirty="0">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 </a:t>
            </a:r>
            <a:r>
              <a:rPr lang="en-US" altLang="zh-CN" sz="900" dirty="0" err="1">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congue</a:t>
            </a:r>
            <a:r>
              <a:rPr lang="en-US" altLang="zh-CN" sz="900" dirty="0">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 </a:t>
            </a:r>
            <a:r>
              <a:rPr lang="en-US" altLang="zh-CN" sz="900" dirty="0" err="1">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massa</a:t>
            </a:r>
            <a:r>
              <a:rPr lang="en-US" altLang="zh-CN" sz="900" dirty="0">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 </a:t>
            </a:r>
            <a:r>
              <a:rPr lang="en-US" altLang="zh-CN" sz="900" dirty="0" err="1">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Fusce</a:t>
            </a:r>
            <a:r>
              <a:rPr lang="en-US" altLang="zh-CN" sz="900" dirty="0">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 </a:t>
            </a:r>
            <a:r>
              <a:rPr lang="en-US" altLang="zh-CN" sz="900" dirty="0" err="1">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posuere</a:t>
            </a:r>
            <a:r>
              <a:rPr lang="en-US" altLang="zh-CN" sz="900" dirty="0">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 </a:t>
            </a:r>
          </a:p>
        </p:txBody>
      </p:sp>
      <p:sp>
        <p:nvSpPr>
          <p:cNvPr id="72" name="Text Placeholder 5"/>
          <p:cNvSpPr txBox="1">
            <a:spLocks/>
          </p:cNvSpPr>
          <p:nvPr/>
        </p:nvSpPr>
        <p:spPr>
          <a:xfrm>
            <a:off x="8590689" y="2320710"/>
            <a:ext cx="2575969" cy="400593"/>
          </a:xfrm>
          <a:prstGeom prst="rect">
            <a:avLst/>
          </a:prstGeom>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800" b="0" kern="1200" baseline="0">
                <a:solidFill>
                  <a:schemeClr val="bg1">
                    <a:lumMod val="50000"/>
                  </a:schemeClr>
                </a:solidFill>
                <a:latin typeface="Source Sans Pro Light" panose="020B0403030403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00000"/>
              </a:lnSpc>
              <a:spcBef>
                <a:spcPts val="0"/>
              </a:spcBef>
            </a:pPr>
            <a:r>
              <a:rPr lang="zh-CN" altLang="en-US" dirty="0">
                <a:solidFill>
                  <a:srgbClr val="254E8B"/>
                </a:solidFill>
                <a:latin typeface="微软雅黑"/>
                <a:ea typeface="微软雅黑"/>
              </a:rPr>
              <a:t>点击添加标题</a:t>
            </a:r>
          </a:p>
        </p:txBody>
      </p:sp>
      <p:sp>
        <p:nvSpPr>
          <p:cNvPr id="73" name="Text Placeholder 6"/>
          <p:cNvSpPr txBox="1">
            <a:spLocks/>
          </p:cNvSpPr>
          <p:nvPr/>
        </p:nvSpPr>
        <p:spPr>
          <a:xfrm>
            <a:off x="8625835" y="2671006"/>
            <a:ext cx="2540820" cy="513881"/>
          </a:xfrm>
          <a:prstGeom prst="rect">
            <a:avLst/>
          </a:prstGeom>
        </p:spPr>
        <p:txBody>
          <a:bodyPr vert="horz" lIns="0" tIns="45720" rIns="0" bIns="45720" rtlCol="0" anchor="ctr">
            <a:noAutofit/>
          </a:bodyPr>
          <a:lstStyle>
            <a:lvl1pPr marL="0" indent="0" algn="l" defTabSz="914400" rtl="0" eaLnBrk="1" latinLnBrk="0" hangingPunct="1">
              <a:lnSpc>
                <a:spcPts val="1300"/>
              </a:lnSpc>
              <a:spcBef>
                <a:spcPts val="1000"/>
              </a:spcBef>
              <a:buFont typeface="Arial" panose="020B0604020202020204" pitchFamily="34" charset="0"/>
              <a:buNone/>
              <a:defRPr sz="1000" b="0" kern="1200" baseline="0">
                <a:solidFill>
                  <a:schemeClr val="bg1">
                    <a:lumMod val="65000"/>
                  </a:schemeClr>
                </a:solidFill>
                <a:latin typeface="Source Sans Pro" panose="020B0503030403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fontAlgn="base">
              <a:lnSpc>
                <a:spcPct val="110000"/>
              </a:lnSpc>
              <a:spcBef>
                <a:spcPct val="0"/>
              </a:spcBef>
              <a:spcAft>
                <a:spcPct val="0"/>
              </a:spcAft>
            </a:pPr>
            <a:r>
              <a:rPr lang="en-US" altLang="zh-CN" sz="900" dirty="0">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Lorem </a:t>
            </a:r>
            <a:r>
              <a:rPr lang="en-US" altLang="zh-CN" sz="900" dirty="0" err="1">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ipsum</a:t>
            </a:r>
            <a:r>
              <a:rPr lang="en-US" altLang="zh-CN" sz="900" dirty="0">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 dolor sit </a:t>
            </a:r>
            <a:r>
              <a:rPr lang="en-US" altLang="zh-CN" sz="900" dirty="0" err="1">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amet</a:t>
            </a:r>
            <a:r>
              <a:rPr lang="en-US" altLang="zh-CN" sz="900" dirty="0">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 </a:t>
            </a:r>
            <a:r>
              <a:rPr lang="en-US" altLang="zh-CN" sz="900" dirty="0" err="1">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consectetuer</a:t>
            </a:r>
            <a:r>
              <a:rPr lang="en-US" altLang="zh-CN" sz="900" dirty="0">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 </a:t>
            </a:r>
            <a:r>
              <a:rPr lang="en-US" altLang="zh-CN" sz="900" dirty="0" err="1">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adipiscing</a:t>
            </a:r>
            <a:r>
              <a:rPr lang="en-US" altLang="zh-CN" sz="900" dirty="0">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 </a:t>
            </a:r>
            <a:r>
              <a:rPr lang="en-US" altLang="zh-CN" sz="900" dirty="0" err="1">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elit</a:t>
            </a:r>
            <a:r>
              <a:rPr lang="en-US" altLang="zh-CN" sz="900" dirty="0">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 Maecenas </a:t>
            </a:r>
            <a:r>
              <a:rPr lang="en-US" altLang="zh-CN" sz="900" dirty="0" err="1">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porttitor</a:t>
            </a:r>
            <a:r>
              <a:rPr lang="en-US" altLang="zh-CN" sz="900" dirty="0">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 </a:t>
            </a:r>
            <a:r>
              <a:rPr lang="en-US" altLang="zh-CN" sz="900" dirty="0" err="1">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congue</a:t>
            </a:r>
            <a:r>
              <a:rPr lang="en-US" altLang="zh-CN" sz="900" dirty="0">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 </a:t>
            </a:r>
            <a:r>
              <a:rPr lang="en-US" altLang="zh-CN" sz="900" dirty="0" err="1">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massa</a:t>
            </a:r>
            <a:r>
              <a:rPr lang="en-US" altLang="zh-CN" sz="900" dirty="0">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 </a:t>
            </a:r>
            <a:r>
              <a:rPr lang="en-US" altLang="zh-CN" sz="900" dirty="0" err="1">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Fusce</a:t>
            </a:r>
            <a:r>
              <a:rPr lang="en-US" altLang="zh-CN" sz="900" dirty="0">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 </a:t>
            </a:r>
            <a:r>
              <a:rPr lang="en-US" altLang="zh-CN" sz="900" dirty="0" err="1">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posuere</a:t>
            </a:r>
            <a:r>
              <a:rPr lang="en-US" altLang="zh-CN" sz="900" dirty="0">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 </a:t>
            </a:r>
          </a:p>
        </p:txBody>
      </p:sp>
      <p:sp>
        <p:nvSpPr>
          <p:cNvPr id="74" name="Text Placeholder 5"/>
          <p:cNvSpPr txBox="1">
            <a:spLocks/>
          </p:cNvSpPr>
          <p:nvPr/>
        </p:nvSpPr>
        <p:spPr>
          <a:xfrm>
            <a:off x="1054398" y="4175813"/>
            <a:ext cx="2575969" cy="400593"/>
          </a:xfrm>
          <a:prstGeom prst="rect">
            <a:avLst/>
          </a:prstGeom>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800" b="0" kern="1200" baseline="0">
                <a:solidFill>
                  <a:schemeClr val="bg1">
                    <a:lumMod val="50000"/>
                  </a:schemeClr>
                </a:solidFill>
                <a:latin typeface="Source Sans Pro Light" panose="020B0403030403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zh-CN" altLang="en-US" dirty="0">
                <a:solidFill>
                  <a:srgbClr val="254E8B"/>
                </a:solidFill>
                <a:latin typeface="微软雅黑"/>
                <a:ea typeface="微软雅黑"/>
              </a:rPr>
              <a:t>点击添加标题</a:t>
            </a:r>
          </a:p>
        </p:txBody>
      </p:sp>
      <p:sp>
        <p:nvSpPr>
          <p:cNvPr id="75" name="Text Placeholder 6"/>
          <p:cNvSpPr txBox="1">
            <a:spLocks/>
          </p:cNvSpPr>
          <p:nvPr/>
        </p:nvSpPr>
        <p:spPr>
          <a:xfrm>
            <a:off x="1054398" y="4519618"/>
            <a:ext cx="2575969" cy="513881"/>
          </a:xfrm>
          <a:prstGeom prst="rect">
            <a:avLst/>
          </a:prstGeom>
        </p:spPr>
        <p:txBody>
          <a:bodyPr vert="horz" lIns="0" tIns="45720" rIns="0" bIns="45720" rtlCol="0" anchor="ctr">
            <a:noAutofit/>
          </a:bodyPr>
          <a:lstStyle>
            <a:lvl1pPr marL="0" indent="0" algn="l" defTabSz="914400" rtl="0" eaLnBrk="1" latinLnBrk="0" hangingPunct="1">
              <a:lnSpc>
                <a:spcPts val="1300"/>
              </a:lnSpc>
              <a:spcBef>
                <a:spcPts val="1000"/>
              </a:spcBef>
              <a:buFont typeface="Arial" panose="020B0604020202020204" pitchFamily="34" charset="0"/>
              <a:buNone/>
              <a:defRPr sz="1000" b="0" kern="1200" baseline="0">
                <a:solidFill>
                  <a:schemeClr val="bg1">
                    <a:lumMod val="65000"/>
                  </a:schemeClr>
                </a:solidFill>
                <a:latin typeface="Source Sans Pro" panose="020B0503030403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lnSpc>
                <a:spcPct val="110000"/>
              </a:lnSpc>
              <a:spcBef>
                <a:spcPct val="0"/>
              </a:spcBef>
              <a:spcAft>
                <a:spcPct val="0"/>
              </a:spcAft>
            </a:pPr>
            <a:r>
              <a:rPr lang="en-US" altLang="zh-CN" sz="900" dirty="0">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Lorem </a:t>
            </a:r>
            <a:r>
              <a:rPr lang="en-US" altLang="zh-CN" sz="900" dirty="0" err="1">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ipsum</a:t>
            </a:r>
            <a:r>
              <a:rPr lang="en-US" altLang="zh-CN" sz="900" dirty="0">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 dolor sit </a:t>
            </a:r>
            <a:r>
              <a:rPr lang="en-US" altLang="zh-CN" sz="900" dirty="0" err="1">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amet</a:t>
            </a:r>
            <a:r>
              <a:rPr lang="en-US" altLang="zh-CN" sz="900" dirty="0">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 </a:t>
            </a:r>
            <a:r>
              <a:rPr lang="en-US" altLang="zh-CN" sz="900" dirty="0" err="1">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consectetuer</a:t>
            </a:r>
            <a:r>
              <a:rPr lang="en-US" altLang="zh-CN" sz="900" dirty="0">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 </a:t>
            </a:r>
            <a:r>
              <a:rPr lang="en-US" altLang="zh-CN" sz="900" dirty="0" err="1">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adipiscing</a:t>
            </a:r>
            <a:r>
              <a:rPr lang="en-US" altLang="zh-CN" sz="900" dirty="0">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 </a:t>
            </a:r>
            <a:r>
              <a:rPr lang="en-US" altLang="zh-CN" sz="900" dirty="0" err="1">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elit</a:t>
            </a:r>
            <a:r>
              <a:rPr lang="en-US" altLang="zh-CN" sz="900" dirty="0">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 Maecenas </a:t>
            </a:r>
            <a:r>
              <a:rPr lang="en-US" altLang="zh-CN" sz="900" dirty="0" err="1">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porttitor</a:t>
            </a:r>
            <a:r>
              <a:rPr lang="en-US" altLang="zh-CN" sz="900" dirty="0">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 </a:t>
            </a:r>
            <a:r>
              <a:rPr lang="en-US" altLang="zh-CN" sz="900" dirty="0" err="1">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congue</a:t>
            </a:r>
            <a:r>
              <a:rPr lang="en-US" altLang="zh-CN" sz="900" dirty="0">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 </a:t>
            </a:r>
            <a:r>
              <a:rPr lang="en-US" altLang="zh-CN" sz="900" dirty="0" err="1">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massa</a:t>
            </a:r>
            <a:r>
              <a:rPr lang="en-US" altLang="zh-CN" sz="900" dirty="0">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 </a:t>
            </a:r>
            <a:r>
              <a:rPr lang="en-US" altLang="zh-CN" sz="900" dirty="0" err="1">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Fusce</a:t>
            </a:r>
            <a:r>
              <a:rPr lang="en-US" altLang="zh-CN" sz="900" dirty="0">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 </a:t>
            </a:r>
            <a:r>
              <a:rPr lang="en-US" altLang="zh-CN" sz="900" dirty="0" err="1">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posuere</a:t>
            </a:r>
            <a:r>
              <a:rPr lang="en-US" altLang="zh-CN" sz="900" dirty="0">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 </a:t>
            </a:r>
          </a:p>
        </p:txBody>
      </p:sp>
      <p:sp>
        <p:nvSpPr>
          <p:cNvPr id="76" name="Text Placeholder 5"/>
          <p:cNvSpPr txBox="1">
            <a:spLocks/>
          </p:cNvSpPr>
          <p:nvPr/>
        </p:nvSpPr>
        <p:spPr>
          <a:xfrm>
            <a:off x="8628250" y="4183197"/>
            <a:ext cx="2575969" cy="400593"/>
          </a:xfrm>
          <a:prstGeom prst="rect">
            <a:avLst/>
          </a:prstGeom>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800" b="0" kern="1200" baseline="0">
                <a:solidFill>
                  <a:schemeClr val="bg1">
                    <a:lumMod val="50000"/>
                  </a:schemeClr>
                </a:solidFill>
                <a:latin typeface="Source Sans Pro Light" panose="020B0403030403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00000"/>
              </a:lnSpc>
              <a:spcBef>
                <a:spcPts val="0"/>
              </a:spcBef>
            </a:pPr>
            <a:r>
              <a:rPr lang="zh-CN" altLang="en-US" dirty="0">
                <a:solidFill>
                  <a:srgbClr val="254E8B"/>
                </a:solidFill>
                <a:latin typeface="微软雅黑"/>
                <a:ea typeface="微软雅黑"/>
              </a:rPr>
              <a:t>点击添加标题</a:t>
            </a:r>
          </a:p>
        </p:txBody>
      </p:sp>
      <p:sp>
        <p:nvSpPr>
          <p:cNvPr id="77" name="Text Placeholder 6"/>
          <p:cNvSpPr txBox="1">
            <a:spLocks/>
          </p:cNvSpPr>
          <p:nvPr/>
        </p:nvSpPr>
        <p:spPr>
          <a:xfrm>
            <a:off x="8643385" y="4540675"/>
            <a:ext cx="2560833" cy="513881"/>
          </a:xfrm>
          <a:prstGeom prst="rect">
            <a:avLst/>
          </a:prstGeom>
        </p:spPr>
        <p:txBody>
          <a:bodyPr vert="horz" lIns="0" tIns="45720" rIns="0" bIns="45720" rtlCol="0" anchor="ctr">
            <a:noAutofit/>
          </a:bodyPr>
          <a:lstStyle>
            <a:lvl1pPr marL="0" indent="0" algn="l" defTabSz="914400" rtl="0" eaLnBrk="1" latinLnBrk="0" hangingPunct="1">
              <a:lnSpc>
                <a:spcPts val="1300"/>
              </a:lnSpc>
              <a:spcBef>
                <a:spcPts val="1000"/>
              </a:spcBef>
              <a:buFont typeface="Arial" panose="020B0604020202020204" pitchFamily="34" charset="0"/>
              <a:buNone/>
              <a:defRPr sz="1000" b="0" kern="1200" baseline="0">
                <a:solidFill>
                  <a:schemeClr val="bg1">
                    <a:lumMod val="65000"/>
                  </a:schemeClr>
                </a:solidFill>
                <a:latin typeface="Source Sans Pro" panose="020B0503030403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fontAlgn="base">
              <a:lnSpc>
                <a:spcPct val="110000"/>
              </a:lnSpc>
              <a:spcBef>
                <a:spcPct val="0"/>
              </a:spcBef>
              <a:spcAft>
                <a:spcPct val="0"/>
              </a:spcAft>
            </a:pPr>
            <a:r>
              <a:rPr lang="en-US" altLang="zh-CN" sz="900" dirty="0">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Lorem </a:t>
            </a:r>
            <a:r>
              <a:rPr lang="en-US" altLang="zh-CN" sz="900" dirty="0" err="1">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ipsum</a:t>
            </a:r>
            <a:r>
              <a:rPr lang="en-US" altLang="zh-CN" sz="900" dirty="0">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 dolor sit </a:t>
            </a:r>
            <a:r>
              <a:rPr lang="en-US" altLang="zh-CN" sz="900" dirty="0" err="1">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amet</a:t>
            </a:r>
            <a:r>
              <a:rPr lang="en-US" altLang="zh-CN" sz="900" dirty="0">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 </a:t>
            </a:r>
            <a:r>
              <a:rPr lang="en-US" altLang="zh-CN" sz="900" dirty="0" err="1">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consectetuer</a:t>
            </a:r>
            <a:r>
              <a:rPr lang="en-US" altLang="zh-CN" sz="900" dirty="0">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 </a:t>
            </a:r>
            <a:r>
              <a:rPr lang="en-US" altLang="zh-CN" sz="900" dirty="0" err="1">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adipiscing</a:t>
            </a:r>
            <a:r>
              <a:rPr lang="en-US" altLang="zh-CN" sz="900" dirty="0">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 </a:t>
            </a:r>
            <a:r>
              <a:rPr lang="en-US" altLang="zh-CN" sz="900" dirty="0" err="1">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elit</a:t>
            </a:r>
            <a:r>
              <a:rPr lang="en-US" altLang="zh-CN" sz="900" dirty="0">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 Maecenas </a:t>
            </a:r>
            <a:r>
              <a:rPr lang="en-US" altLang="zh-CN" sz="900" dirty="0" err="1">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porttitor</a:t>
            </a:r>
            <a:r>
              <a:rPr lang="en-US" altLang="zh-CN" sz="900" dirty="0">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 </a:t>
            </a:r>
            <a:r>
              <a:rPr lang="en-US" altLang="zh-CN" sz="900" dirty="0" err="1">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congue</a:t>
            </a:r>
            <a:r>
              <a:rPr lang="en-US" altLang="zh-CN" sz="900" dirty="0">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 </a:t>
            </a:r>
            <a:r>
              <a:rPr lang="en-US" altLang="zh-CN" sz="900" dirty="0" err="1">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massa</a:t>
            </a:r>
            <a:r>
              <a:rPr lang="en-US" altLang="zh-CN" sz="900" dirty="0">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 </a:t>
            </a:r>
            <a:r>
              <a:rPr lang="en-US" altLang="zh-CN" sz="900" dirty="0" err="1">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Fusce</a:t>
            </a:r>
            <a:r>
              <a:rPr lang="en-US" altLang="zh-CN" sz="900" dirty="0">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 </a:t>
            </a:r>
            <a:r>
              <a:rPr lang="en-US" altLang="zh-CN" sz="900" dirty="0" err="1">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posuere</a:t>
            </a:r>
            <a:r>
              <a:rPr lang="en-US" altLang="zh-CN" sz="900" dirty="0">
                <a:solidFill>
                  <a:schemeClr val="tx1"/>
                </a:solidFill>
                <a:latin typeface="Century Gothic" panose="020B0502020202020204" pitchFamily="34" charset="0"/>
                <a:ea typeface="Segoe UI" panose="020B0502040204020203" pitchFamily="34" charset="0"/>
                <a:cs typeface="Segoe UI" panose="020B0502040204020203" pitchFamily="34" charset="0"/>
                <a:sym typeface="Lato Regular" charset="0"/>
              </a:rPr>
              <a:t>, </a:t>
            </a:r>
          </a:p>
        </p:txBody>
      </p:sp>
      <p:sp>
        <p:nvSpPr>
          <p:cNvPr id="78" name="Shape 1231"/>
          <p:cNvSpPr/>
          <p:nvPr/>
        </p:nvSpPr>
        <p:spPr>
          <a:xfrm>
            <a:off x="4470951" y="2101853"/>
            <a:ext cx="3251199" cy="325119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2800">
              <a:solidFill>
                <a:prstClr val="white"/>
              </a:solidFill>
              <a:latin typeface="DIN-BoldItalic" pitchFamily="50" charset="0"/>
            </a:endParaRPr>
          </a:p>
        </p:txBody>
      </p:sp>
      <p:sp>
        <p:nvSpPr>
          <p:cNvPr id="79" name="Shape 1232"/>
          <p:cNvSpPr/>
          <p:nvPr/>
        </p:nvSpPr>
        <p:spPr>
          <a:xfrm>
            <a:off x="4750347" y="2381250"/>
            <a:ext cx="2692407" cy="269240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6CAE43"/>
          </a:solidFill>
          <a:ln w="12700" cap="flat" cmpd="sng" algn="ctr">
            <a:noFill/>
            <a:prstDash val="solid"/>
            <a:miter lim="800000"/>
          </a:ln>
          <a:effectLst/>
        </p:spPr>
        <p:txBody>
          <a:bodyPr rtlCol="0" anchor="ctr"/>
          <a:lstStyle/>
          <a:p>
            <a:pPr algn="ctr"/>
            <a:endParaRPr>
              <a:solidFill>
                <a:sysClr val="window" lastClr="FFFFFF"/>
              </a:solidFill>
            </a:endParaRPr>
          </a:p>
        </p:txBody>
      </p:sp>
      <p:sp>
        <p:nvSpPr>
          <p:cNvPr id="80" name="矩形 79"/>
          <p:cNvSpPr/>
          <p:nvPr/>
        </p:nvSpPr>
        <p:spPr>
          <a:xfrm>
            <a:off x="5484184" y="3064060"/>
            <a:ext cx="1107996" cy="1200329"/>
          </a:xfrm>
          <a:prstGeom prst="rect">
            <a:avLst/>
          </a:prstGeom>
        </p:spPr>
        <p:txBody>
          <a:bodyPr wrap="none">
            <a:spAutoFit/>
          </a:bodyPr>
          <a:lstStyle/>
          <a:p>
            <a:r>
              <a:rPr lang="zh-CN" altLang="en-US" sz="3600" b="1" dirty="0" smtClean="0">
                <a:solidFill>
                  <a:prstClr val="white"/>
                </a:solidFill>
                <a:latin typeface="微软雅黑"/>
                <a:ea typeface="微软雅黑"/>
              </a:rPr>
              <a:t>添加</a:t>
            </a:r>
            <a:endParaRPr lang="en-US" altLang="zh-CN" sz="3600" b="1" dirty="0" smtClean="0">
              <a:solidFill>
                <a:prstClr val="white"/>
              </a:solidFill>
              <a:latin typeface="微软雅黑"/>
              <a:ea typeface="微软雅黑"/>
            </a:endParaRPr>
          </a:p>
          <a:p>
            <a:r>
              <a:rPr lang="zh-CN" altLang="en-US" sz="3600" b="1" dirty="0" smtClean="0">
                <a:solidFill>
                  <a:prstClr val="white"/>
                </a:solidFill>
                <a:latin typeface="微软雅黑"/>
                <a:ea typeface="微软雅黑"/>
              </a:rPr>
              <a:t>标题</a:t>
            </a:r>
            <a:endParaRPr lang="zh-CN" altLang="en-US" sz="3600" b="1" dirty="0">
              <a:solidFill>
                <a:prstClr val="white"/>
              </a:solidFill>
              <a:latin typeface="微软雅黑"/>
              <a:ea typeface="微软雅黑"/>
            </a:endParaRPr>
          </a:p>
        </p:txBody>
      </p:sp>
      <p:sp>
        <p:nvSpPr>
          <p:cNvPr id="81" name="Shape 4028"/>
          <p:cNvSpPr/>
          <p:nvPr/>
        </p:nvSpPr>
        <p:spPr>
          <a:xfrm>
            <a:off x="4054339" y="2988853"/>
            <a:ext cx="340973" cy="340973"/>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4727" y="7318"/>
                </a:moveTo>
                <a:lnTo>
                  <a:pt x="11782" y="6949"/>
                </a:lnTo>
                <a:lnTo>
                  <a:pt x="11782" y="4956"/>
                </a:lnTo>
                <a:lnTo>
                  <a:pt x="14727" y="5324"/>
                </a:lnTo>
                <a:cubicBezTo>
                  <a:pt x="14727" y="5324"/>
                  <a:pt x="14727" y="7318"/>
                  <a:pt x="14727" y="7318"/>
                </a:cubicBezTo>
                <a:close/>
                <a:moveTo>
                  <a:pt x="9327" y="16691"/>
                </a:moveTo>
                <a:lnTo>
                  <a:pt x="8345" y="16691"/>
                </a:lnTo>
                <a:cubicBezTo>
                  <a:pt x="7532" y="16691"/>
                  <a:pt x="6873" y="16031"/>
                  <a:pt x="6873" y="15218"/>
                </a:cubicBezTo>
                <a:cubicBezTo>
                  <a:pt x="6873" y="14405"/>
                  <a:pt x="7532" y="13745"/>
                  <a:pt x="8345" y="13745"/>
                </a:cubicBezTo>
                <a:lnTo>
                  <a:pt x="9327" y="13745"/>
                </a:lnTo>
                <a:cubicBezTo>
                  <a:pt x="10140" y="13745"/>
                  <a:pt x="10800" y="14405"/>
                  <a:pt x="10800" y="15218"/>
                </a:cubicBezTo>
                <a:cubicBezTo>
                  <a:pt x="10800" y="16031"/>
                  <a:pt x="10140" y="16691"/>
                  <a:pt x="9327" y="16691"/>
                </a:cubicBezTo>
                <a:moveTo>
                  <a:pt x="15218" y="4418"/>
                </a:moveTo>
                <a:cubicBezTo>
                  <a:pt x="15192" y="4418"/>
                  <a:pt x="15170" y="4430"/>
                  <a:pt x="15145" y="4434"/>
                </a:cubicBezTo>
                <a:lnTo>
                  <a:pt x="15143" y="4424"/>
                </a:lnTo>
                <a:lnTo>
                  <a:pt x="11483" y="3967"/>
                </a:lnTo>
                <a:cubicBezTo>
                  <a:pt x="11424" y="3942"/>
                  <a:pt x="11359" y="3927"/>
                  <a:pt x="11291" y="3927"/>
                </a:cubicBezTo>
                <a:cubicBezTo>
                  <a:pt x="11275" y="3927"/>
                  <a:pt x="11261" y="3935"/>
                  <a:pt x="11245" y="3937"/>
                </a:cubicBezTo>
                <a:lnTo>
                  <a:pt x="11216" y="3933"/>
                </a:lnTo>
                <a:lnTo>
                  <a:pt x="11218" y="3943"/>
                </a:lnTo>
                <a:cubicBezTo>
                  <a:pt x="10983" y="3979"/>
                  <a:pt x="10800" y="4174"/>
                  <a:pt x="10800" y="4418"/>
                </a:cubicBezTo>
                <a:lnTo>
                  <a:pt x="10800" y="13266"/>
                </a:lnTo>
                <a:cubicBezTo>
                  <a:pt x="10389" y="12955"/>
                  <a:pt x="9882" y="12764"/>
                  <a:pt x="9327" y="12764"/>
                </a:cubicBezTo>
                <a:lnTo>
                  <a:pt x="8345" y="12764"/>
                </a:lnTo>
                <a:cubicBezTo>
                  <a:pt x="6990" y="12764"/>
                  <a:pt x="5891" y="13862"/>
                  <a:pt x="5891" y="15218"/>
                </a:cubicBezTo>
                <a:cubicBezTo>
                  <a:pt x="5891" y="16574"/>
                  <a:pt x="6990" y="17673"/>
                  <a:pt x="8345" y="17673"/>
                </a:cubicBezTo>
                <a:lnTo>
                  <a:pt x="9327" y="17673"/>
                </a:lnTo>
                <a:cubicBezTo>
                  <a:pt x="10683" y="17673"/>
                  <a:pt x="11782" y="16574"/>
                  <a:pt x="11782" y="15218"/>
                </a:cubicBezTo>
                <a:lnTo>
                  <a:pt x="11782" y="7902"/>
                </a:lnTo>
                <a:lnTo>
                  <a:pt x="15026" y="8306"/>
                </a:lnTo>
                <a:cubicBezTo>
                  <a:pt x="15085" y="8332"/>
                  <a:pt x="15150" y="8345"/>
                  <a:pt x="15218" y="8345"/>
                </a:cubicBezTo>
                <a:cubicBezTo>
                  <a:pt x="15234" y="8345"/>
                  <a:pt x="15248" y="8338"/>
                  <a:pt x="15264" y="8337"/>
                </a:cubicBezTo>
                <a:lnTo>
                  <a:pt x="15293" y="8340"/>
                </a:lnTo>
                <a:lnTo>
                  <a:pt x="15292" y="8331"/>
                </a:lnTo>
                <a:cubicBezTo>
                  <a:pt x="15526" y="8294"/>
                  <a:pt x="15709" y="8100"/>
                  <a:pt x="15709" y="7855"/>
                </a:cubicBezTo>
                <a:lnTo>
                  <a:pt x="15709" y="4909"/>
                </a:lnTo>
                <a:cubicBezTo>
                  <a:pt x="15709" y="4638"/>
                  <a:pt x="15490" y="4418"/>
                  <a:pt x="15218" y="4418"/>
                </a:cubicBezTo>
              </a:path>
            </a:pathLst>
          </a:custGeom>
          <a:solidFill>
            <a:schemeClr val="bg1"/>
          </a:solidFill>
          <a:ln w="12700">
            <a:miter lim="400000"/>
          </a:ln>
        </p:spPr>
        <p:txBody>
          <a:bodyPr lIns="38100" tIns="38100" rIns="38100" bIns="38100" anchor="ctr"/>
          <a:lstStyle/>
          <a:p>
            <a:endParaRPr>
              <a:solidFill>
                <a:prstClr val="black"/>
              </a:solidFill>
            </a:endParaRPr>
          </a:p>
        </p:txBody>
      </p:sp>
      <p:sp>
        <p:nvSpPr>
          <p:cNvPr id="82" name="Shape 4088"/>
          <p:cNvSpPr/>
          <p:nvPr/>
        </p:nvSpPr>
        <p:spPr>
          <a:xfrm>
            <a:off x="7807204" y="2988841"/>
            <a:ext cx="340760" cy="340988"/>
          </a:xfrm>
          <a:custGeom>
            <a:avLst/>
            <a:gdLst/>
            <a:ahLst/>
            <a:cxnLst>
              <a:cxn ang="0">
                <a:pos x="wd2" y="hd2"/>
              </a:cxn>
              <a:cxn ang="5400000">
                <a:pos x="wd2" y="hd2"/>
              </a:cxn>
              <a:cxn ang="10800000">
                <a:pos x="wd2" y="hd2"/>
              </a:cxn>
              <a:cxn ang="16200000">
                <a:pos x="wd2" y="hd2"/>
              </a:cxn>
            </a:cxnLst>
            <a:rect l="0" t="0" r="r" b="b"/>
            <a:pathLst>
              <a:path w="21086" h="21600" extrusionOk="0">
                <a:moveTo>
                  <a:pt x="11502" y="10309"/>
                </a:moveTo>
                <a:cubicBezTo>
                  <a:pt x="11767" y="10309"/>
                  <a:pt x="11981" y="10089"/>
                  <a:pt x="11981" y="9818"/>
                </a:cubicBezTo>
                <a:cubicBezTo>
                  <a:pt x="11981" y="9546"/>
                  <a:pt x="11767" y="9327"/>
                  <a:pt x="11502" y="9327"/>
                </a:cubicBezTo>
                <a:cubicBezTo>
                  <a:pt x="11237" y="9327"/>
                  <a:pt x="11022" y="9546"/>
                  <a:pt x="11022" y="9818"/>
                </a:cubicBezTo>
                <a:cubicBezTo>
                  <a:pt x="11022" y="10089"/>
                  <a:pt x="11237" y="10309"/>
                  <a:pt x="11502" y="10309"/>
                </a:cubicBezTo>
                <a:moveTo>
                  <a:pt x="15818" y="4909"/>
                </a:moveTo>
                <a:cubicBezTo>
                  <a:pt x="16083" y="4909"/>
                  <a:pt x="16297" y="5128"/>
                  <a:pt x="16297" y="5400"/>
                </a:cubicBezTo>
                <a:cubicBezTo>
                  <a:pt x="16297" y="5671"/>
                  <a:pt x="16083" y="5891"/>
                  <a:pt x="15818" y="5891"/>
                </a:cubicBezTo>
                <a:cubicBezTo>
                  <a:pt x="15553" y="5891"/>
                  <a:pt x="15338" y="5671"/>
                  <a:pt x="15338" y="5400"/>
                </a:cubicBezTo>
                <a:cubicBezTo>
                  <a:pt x="15338" y="5128"/>
                  <a:pt x="15553" y="4909"/>
                  <a:pt x="15818" y="4909"/>
                </a:cubicBezTo>
                <a:moveTo>
                  <a:pt x="15818" y="6872"/>
                </a:moveTo>
                <a:cubicBezTo>
                  <a:pt x="16612" y="6872"/>
                  <a:pt x="17256" y="6213"/>
                  <a:pt x="17256" y="5400"/>
                </a:cubicBezTo>
                <a:cubicBezTo>
                  <a:pt x="17256" y="4587"/>
                  <a:pt x="16612" y="3927"/>
                  <a:pt x="15818" y="3927"/>
                </a:cubicBezTo>
                <a:cubicBezTo>
                  <a:pt x="15023" y="3927"/>
                  <a:pt x="14379" y="4587"/>
                  <a:pt x="14379" y="5400"/>
                </a:cubicBezTo>
                <a:cubicBezTo>
                  <a:pt x="14379" y="6213"/>
                  <a:pt x="15023" y="6872"/>
                  <a:pt x="15818" y="6872"/>
                </a:cubicBezTo>
                <a:moveTo>
                  <a:pt x="12941" y="11781"/>
                </a:moveTo>
                <a:cubicBezTo>
                  <a:pt x="13206" y="11781"/>
                  <a:pt x="13420" y="11562"/>
                  <a:pt x="13420" y="11290"/>
                </a:cubicBezTo>
                <a:cubicBezTo>
                  <a:pt x="13420" y="11019"/>
                  <a:pt x="13206" y="10800"/>
                  <a:pt x="12941" y="10800"/>
                </a:cubicBezTo>
                <a:cubicBezTo>
                  <a:pt x="12675" y="10800"/>
                  <a:pt x="12461" y="11019"/>
                  <a:pt x="12461" y="11290"/>
                </a:cubicBezTo>
                <a:cubicBezTo>
                  <a:pt x="12461" y="11562"/>
                  <a:pt x="12675" y="11781"/>
                  <a:pt x="12941" y="11781"/>
                </a:cubicBezTo>
                <a:moveTo>
                  <a:pt x="10063" y="7854"/>
                </a:moveTo>
                <a:cubicBezTo>
                  <a:pt x="9798" y="7854"/>
                  <a:pt x="9584" y="8074"/>
                  <a:pt x="9584" y="8345"/>
                </a:cubicBezTo>
                <a:cubicBezTo>
                  <a:pt x="9584" y="8616"/>
                  <a:pt x="9798" y="8836"/>
                  <a:pt x="10063" y="8836"/>
                </a:cubicBezTo>
                <a:cubicBezTo>
                  <a:pt x="10328" y="8836"/>
                  <a:pt x="10543" y="8616"/>
                  <a:pt x="10543" y="8345"/>
                </a:cubicBezTo>
                <a:cubicBezTo>
                  <a:pt x="10543" y="8074"/>
                  <a:pt x="10328" y="7854"/>
                  <a:pt x="10063" y="7854"/>
                </a:cubicBezTo>
                <a:moveTo>
                  <a:pt x="1718" y="19842"/>
                </a:moveTo>
                <a:lnTo>
                  <a:pt x="3451" y="15392"/>
                </a:lnTo>
                <a:cubicBezTo>
                  <a:pt x="3684" y="15833"/>
                  <a:pt x="3973" y="16253"/>
                  <a:pt x="4312" y="16641"/>
                </a:cubicBezTo>
                <a:cubicBezTo>
                  <a:pt x="4824" y="17230"/>
                  <a:pt x="5418" y="17710"/>
                  <a:pt x="6061" y="18068"/>
                </a:cubicBezTo>
                <a:cubicBezTo>
                  <a:pt x="6061" y="18068"/>
                  <a:pt x="1718" y="19842"/>
                  <a:pt x="1718" y="19842"/>
                </a:cubicBezTo>
                <a:close/>
                <a:moveTo>
                  <a:pt x="3717" y="12060"/>
                </a:moveTo>
                <a:lnTo>
                  <a:pt x="0" y="21600"/>
                </a:lnTo>
                <a:lnTo>
                  <a:pt x="9319" y="17795"/>
                </a:lnTo>
                <a:cubicBezTo>
                  <a:pt x="9153" y="17815"/>
                  <a:pt x="8987" y="17823"/>
                  <a:pt x="8822" y="17823"/>
                </a:cubicBezTo>
                <a:cubicBezTo>
                  <a:pt x="5971" y="17823"/>
                  <a:pt x="3389" y="15002"/>
                  <a:pt x="3717" y="12060"/>
                </a:cubicBezTo>
                <a:moveTo>
                  <a:pt x="16115" y="10657"/>
                </a:moveTo>
                <a:cubicBezTo>
                  <a:pt x="15925" y="10850"/>
                  <a:pt x="15627" y="11171"/>
                  <a:pt x="15280" y="11542"/>
                </a:cubicBezTo>
                <a:cubicBezTo>
                  <a:pt x="14662" y="12203"/>
                  <a:pt x="13712" y="13220"/>
                  <a:pt x="13147" y="13753"/>
                </a:cubicBezTo>
                <a:lnTo>
                  <a:pt x="7665" y="8141"/>
                </a:lnTo>
                <a:cubicBezTo>
                  <a:pt x="8185" y="7563"/>
                  <a:pt x="9179" y="6590"/>
                  <a:pt x="9825" y="5958"/>
                </a:cubicBezTo>
                <a:cubicBezTo>
                  <a:pt x="10188" y="5603"/>
                  <a:pt x="10500" y="5297"/>
                  <a:pt x="10690" y="5103"/>
                </a:cubicBezTo>
                <a:cubicBezTo>
                  <a:pt x="13284" y="2447"/>
                  <a:pt x="18271" y="993"/>
                  <a:pt x="20136" y="982"/>
                </a:cubicBezTo>
                <a:cubicBezTo>
                  <a:pt x="20132" y="2572"/>
                  <a:pt x="18824" y="7884"/>
                  <a:pt x="16115" y="10657"/>
                </a:cubicBezTo>
                <a:moveTo>
                  <a:pt x="12477" y="14563"/>
                </a:moveTo>
                <a:cubicBezTo>
                  <a:pt x="12127" y="15872"/>
                  <a:pt x="11665" y="17072"/>
                  <a:pt x="11154" y="18035"/>
                </a:cubicBezTo>
                <a:cubicBezTo>
                  <a:pt x="10943" y="17453"/>
                  <a:pt x="10642" y="16798"/>
                  <a:pt x="10214" y="16110"/>
                </a:cubicBezTo>
                <a:cubicBezTo>
                  <a:pt x="10035" y="15822"/>
                  <a:pt x="9728" y="15656"/>
                  <a:pt x="9405" y="15656"/>
                </a:cubicBezTo>
                <a:cubicBezTo>
                  <a:pt x="9329" y="15656"/>
                  <a:pt x="9252" y="15664"/>
                  <a:pt x="9176" y="15683"/>
                </a:cubicBezTo>
                <a:cubicBezTo>
                  <a:pt x="8990" y="15730"/>
                  <a:pt x="8799" y="15754"/>
                  <a:pt x="8610" y="15754"/>
                </a:cubicBezTo>
                <a:cubicBezTo>
                  <a:pt x="7905" y="15754"/>
                  <a:pt x="7217" y="15432"/>
                  <a:pt x="6621" y="14822"/>
                </a:cubicBezTo>
                <a:cubicBezTo>
                  <a:pt x="5861" y="14043"/>
                  <a:pt x="5561" y="13114"/>
                  <a:pt x="5779" y="12206"/>
                </a:cubicBezTo>
                <a:cubicBezTo>
                  <a:pt x="5877" y="11797"/>
                  <a:pt x="5709" y="11370"/>
                  <a:pt x="5363" y="11144"/>
                </a:cubicBezTo>
                <a:cubicBezTo>
                  <a:pt x="4690" y="10706"/>
                  <a:pt x="4050" y="10398"/>
                  <a:pt x="3482" y="10182"/>
                </a:cubicBezTo>
                <a:cubicBezTo>
                  <a:pt x="4423" y="9658"/>
                  <a:pt x="5594" y="9186"/>
                  <a:pt x="6874" y="8826"/>
                </a:cubicBezTo>
                <a:cubicBezTo>
                  <a:pt x="6900" y="8820"/>
                  <a:pt x="6921" y="8802"/>
                  <a:pt x="6946" y="8793"/>
                </a:cubicBezTo>
                <a:lnTo>
                  <a:pt x="12510" y="14490"/>
                </a:lnTo>
                <a:cubicBezTo>
                  <a:pt x="12501" y="14515"/>
                  <a:pt x="12484" y="14536"/>
                  <a:pt x="12477" y="14563"/>
                </a:cubicBezTo>
                <a:moveTo>
                  <a:pt x="20922" y="167"/>
                </a:moveTo>
                <a:cubicBezTo>
                  <a:pt x="20813" y="55"/>
                  <a:pt x="20545" y="0"/>
                  <a:pt x="20157" y="0"/>
                </a:cubicBezTo>
                <a:cubicBezTo>
                  <a:pt x="18131" y="0"/>
                  <a:pt x="12842" y="1511"/>
                  <a:pt x="10012" y="4408"/>
                </a:cubicBezTo>
                <a:cubicBezTo>
                  <a:pt x="9345" y="5092"/>
                  <a:pt x="7134" y="7174"/>
                  <a:pt x="6621" y="7880"/>
                </a:cubicBezTo>
                <a:cubicBezTo>
                  <a:pt x="4961" y="8345"/>
                  <a:pt x="2544" y="9277"/>
                  <a:pt x="1196" y="10657"/>
                </a:cubicBezTo>
                <a:cubicBezTo>
                  <a:pt x="1196" y="10657"/>
                  <a:pt x="2841" y="10663"/>
                  <a:pt x="4848" y="11972"/>
                </a:cubicBezTo>
                <a:cubicBezTo>
                  <a:pt x="4556" y="13190"/>
                  <a:pt x="4926" y="14474"/>
                  <a:pt x="5943" y="15516"/>
                </a:cubicBezTo>
                <a:cubicBezTo>
                  <a:pt x="6735" y="16327"/>
                  <a:pt x="7672" y="16736"/>
                  <a:pt x="8610" y="16736"/>
                </a:cubicBezTo>
                <a:cubicBezTo>
                  <a:pt x="8876" y="16736"/>
                  <a:pt x="9142" y="16704"/>
                  <a:pt x="9405" y="16637"/>
                </a:cubicBezTo>
                <a:cubicBezTo>
                  <a:pt x="10683" y="18692"/>
                  <a:pt x="10690" y="20376"/>
                  <a:pt x="10690" y="20376"/>
                </a:cubicBezTo>
                <a:cubicBezTo>
                  <a:pt x="12038" y="18996"/>
                  <a:pt x="12948" y="16521"/>
                  <a:pt x="13402" y="14822"/>
                </a:cubicBezTo>
                <a:cubicBezTo>
                  <a:pt x="14091" y="14296"/>
                  <a:pt x="16126" y="12033"/>
                  <a:pt x="16793" y="11351"/>
                </a:cubicBezTo>
                <a:cubicBezTo>
                  <a:pt x="20164" y="7900"/>
                  <a:pt x="21600" y="861"/>
                  <a:pt x="20922" y="167"/>
                </a:cubicBezTo>
              </a:path>
            </a:pathLst>
          </a:custGeom>
          <a:solidFill>
            <a:schemeClr val="bg1"/>
          </a:solidFill>
          <a:ln w="12700">
            <a:miter lim="400000"/>
          </a:ln>
        </p:spPr>
        <p:txBody>
          <a:bodyPr lIns="38100" tIns="38100" rIns="38100" bIns="38100" anchor="ctr"/>
          <a:lstStyle/>
          <a:p>
            <a:endParaRPr>
              <a:solidFill>
                <a:prstClr val="black"/>
              </a:solidFill>
            </a:endParaRPr>
          </a:p>
        </p:txBody>
      </p:sp>
      <p:sp>
        <p:nvSpPr>
          <p:cNvPr id="83" name="Shape 4073"/>
          <p:cNvSpPr/>
          <p:nvPr/>
        </p:nvSpPr>
        <p:spPr>
          <a:xfrm>
            <a:off x="4054344" y="4131066"/>
            <a:ext cx="340973" cy="340973"/>
          </a:xfrm>
          <a:custGeom>
            <a:avLst/>
            <a:gdLst/>
            <a:ahLst/>
            <a:cxnLst>
              <a:cxn ang="0">
                <a:pos x="wd2" y="hd2"/>
              </a:cxn>
              <a:cxn ang="5400000">
                <a:pos x="wd2" y="hd2"/>
              </a:cxn>
              <a:cxn ang="10800000">
                <a:pos x="wd2" y="hd2"/>
              </a:cxn>
              <a:cxn ang="16200000">
                <a:pos x="wd2" y="hd2"/>
              </a:cxn>
            </a:cxnLst>
            <a:rect l="0" t="0" r="r" b="b"/>
            <a:pathLst>
              <a:path w="21600" h="21600" extrusionOk="0">
                <a:moveTo>
                  <a:pt x="20618" y="2945"/>
                </a:moveTo>
                <a:lnTo>
                  <a:pt x="982" y="2945"/>
                </a:lnTo>
                <a:lnTo>
                  <a:pt x="982" y="1964"/>
                </a:lnTo>
                <a:lnTo>
                  <a:pt x="20618" y="1964"/>
                </a:lnTo>
                <a:cubicBezTo>
                  <a:pt x="20618" y="1964"/>
                  <a:pt x="20618" y="2945"/>
                  <a:pt x="20618" y="2945"/>
                </a:cubicBezTo>
                <a:close/>
                <a:moveTo>
                  <a:pt x="19636" y="15709"/>
                </a:moveTo>
                <a:lnTo>
                  <a:pt x="1964" y="15709"/>
                </a:lnTo>
                <a:lnTo>
                  <a:pt x="1964" y="3927"/>
                </a:lnTo>
                <a:lnTo>
                  <a:pt x="19636" y="3927"/>
                </a:lnTo>
                <a:cubicBezTo>
                  <a:pt x="19636" y="3927"/>
                  <a:pt x="19636" y="15709"/>
                  <a:pt x="19636" y="15709"/>
                </a:cubicBezTo>
                <a:close/>
                <a:moveTo>
                  <a:pt x="20618" y="982"/>
                </a:moveTo>
                <a:lnTo>
                  <a:pt x="11782" y="982"/>
                </a:lnTo>
                <a:cubicBezTo>
                  <a:pt x="11782" y="440"/>
                  <a:pt x="11342" y="0"/>
                  <a:pt x="10800" y="0"/>
                </a:cubicBezTo>
                <a:cubicBezTo>
                  <a:pt x="10258" y="0"/>
                  <a:pt x="9818" y="440"/>
                  <a:pt x="9818" y="982"/>
                </a:cubicBezTo>
                <a:lnTo>
                  <a:pt x="982" y="982"/>
                </a:lnTo>
                <a:cubicBezTo>
                  <a:pt x="440" y="982"/>
                  <a:pt x="0" y="1422"/>
                  <a:pt x="0" y="1964"/>
                </a:cubicBezTo>
                <a:lnTo>
                  <a:pt x="0" y="2945"/>
                </a:lnTo>
                <a:cubicBezTo>
                  <a:pt x="0" y="3488"/>
                  <a:pt x="440" y="3927"/>
                  <a:pt x="982" y="3927"/>
                </a:cubicBezTo>
                <a:lnTo>
                  <a:pt x="982" y="15709"/>
                </a:lnTo>
                <a:cubicBezTo>
                  <a:pt x="982" y="16252"/>
                  <a:pt x="1422" y="16691"/>
                  <a:pt x="1964" y="16691"/>
                </a:cubicBezTo>
                <a:lnTo>
                  <a:pt x="10309" y="16691"/>
                </a:lnTo>
                <a:lnTo>
                  <a:pt x="10309" y="17960"/>
                </a:lnTo>
                <a:lnTo>
                  <a:pt x="7507" y="20762"/>
                </a:lnTo>
                <a:cubicBezTo>
                  <a:pt x="7418" y="20851"/>
                  <a:pt x="7364" y="20974"/>
                  <a:pt x="7364" y="21109"/>
                </a:cubicBezTo>
                <a:cubicBezTo>
                  <a:pt x="7364" y="21380"/>
                  <a:pt x="7584" y="21600"/>
                  <a:pt x="7855" y="21600"/>
                </a:cubicBezTo>
                <a:cubicBezTo>
                  <a:pt x="7990" y="21600"/>
                  <a:pt x="8112" y="21545"/>
                  <a:pt x="8202" y="21456"/>
                </a:cubicBezTo>
                <a:lnTo>
                  <a:pt x="10800" y="18858"/>
                </a:lnTo>
                <a:lnTo>
                  <a:pt x="13398" y="21456"/>
                </a:lnTo>
                <a:cubicBezTo>
                  <a:pt x="13488" y="21545"/>
                  <a:pt x="13610" y="21600"/>
                  <a:pt x="13745" y="21600"/>
                </a:cubicBezTo>
                <a:cubicBezTo>
                  <a:pt x="14016" y="21600"/>
                  <a:pt x="14236" y="21380"/>
                  <a:pt x="14236" y="21109"/>
                </a:cubicBezTo>
                <a:cubicBezTo>
                  <a:pt x="14236" y="20974"/>
                  <a:pt x="14182" y="20851"/>
                  <a:pt x="14093" y="20762"/>
                </a:cubicBezTo>
                <a:lnTo>
                  <a:pt x="11291" y="17960"/>
                </a:lnTo>
                <a:lnTo>
                  <a:pt x="11291" y="16691"/>
                </a:lnTo>
                <a:lnTo>
                  <a:pt x="19636" y="16691"/>
                </a:lnTo>
                <a:cubicBezTo>
                  <a:pt x="20178" y="16691"/>
                  <a:pt x="20618" y="16252"/>
                  <a:pt x="20618" y="15709"/>
                </a:cubicBezTo>
                <a:lnTo>
                  <a:pt x="20618" y="3927"/>
                </a:lnTo>
                <a:cubicBezTo>
                  <a:pt x="21160" y="3927"/>
                  <a:pt x="21600" y="3488"/>
                  <a:pt x="21600" y="2945"/>
                </a:cubicBezTo>
                <a:lnTo>
                  <a:pt x="21600" y="1964"/>
                </a:lnTo>
                <a:cubicBezTo>
                  <a:pt x="21600" y="1422"/>
                  <a:pt x="21160" y="982"/>
                  <a:pt x="20618" y="982"/>
                </a:cubicBezTo>
                <a:moveTo>
                  <a:pt x="12273" y="12764"/>
                </a:moveTo>
                <a:lnTo>
                  <a:pt x="17182" y="12764"/>
                </a:lnTo>
                <a:cubicBezTo>
                  <a:pt x="17453" y="12764"/>
                  <a:pt x="17673" y="12544"/>
                  <a:pt x="17673" y="12273"/>
                </a:cubicBezTo>
                <a:cubicBezTo>
                  <a:pt x="17673" y="12002"/>
                  <a:pt x="17453" y="11782"/>
                  <a:pt x="17182" y="11782"/>
                </a:cubicBezTo>
                <a:lnTo>
                  <a:pt x="12273" y="11782"/>
                </a:lnTo>
                <a:cubicBezTo>
                  <a:pt x="12002" y="11782"/>
                  <a:pt x="11782" y="12002"/>
                  <a:pt x="11782" y="12273"/>
                </a:cubicBezTo>
                <a:cubicBezTo>
                  <a:pt x="11782" y="12544"/>
                  <a:pt x="12002" y="12764"/>
                  <a:pt x="12273" y="12764"/>
                </a:cubicBezTo>
                <a:moveTo>
                  <a:pt x="4909" y="6873"/>
                </a:moveTo>
                <a:lnTo>
                  <a:pt x="8836" y="6873"/>
                </a:lnTo>
                <a:lnTo>
                  <a:pt x="8836" y="11782"/>
                </a:lnTo>
                <a:lnTo>
                  <a:pt x="4909" y="11782"/>
                </a:lnTo>
                <a:cubicBezTo>
                  <a:pt x="4909" y="11782"/>
                  <a:pt x="4909" y="6873"/>
                  <a:pt x="4909" y="6873"/>
                </a:cubicBezTo>
                <a:close/>
                <a:moveTo>
                  <a:pt x="4909" y="12764"/>
                </a:moveTo>
                <a:lnTo>
                  <a:pt x="8836" y="12764"/>
                </a:lnTo>
                <a:cubicBezTo>
                  <a:pt x="9378" y="12764"/>
                  <a:pt x="9818" y="12325"/>
                  <a:pt x="9818" y="11782"/>
                </a:cubicBezTo>
                <a:lnTo>
                  <a:pt x="9818" y="6873"/>
                </a:lnTo>
                <a:cubicBezTo>
                  <a:pt x="9818" y="6331"/>
                  <a:pt x="9378" y="5891"/>
                  <a:pt x="8836" y="5891"/>
                </a:cubicBezTo>
                <a:lnTo>
                  <a:pt x="4909" y="5891"/>
                </a:lnTo>
                <a:cubicBezTo>
                  <a:pt x="4367" y="5891"/>
                  <a:pt x="3927" y="6331"/>
                  <a:pt x="3927" y="6873"/>
                </a:cubicBezTo>
                <a:lnTo>
                  <a:pt x="3927" y="11782"/>
                </a:lnTo>
                <a:cubicBezTo>
                  <a:pt x="3927" y="12325"/>
                  <a:pt x="4367" y="12764"/>
                  <a:pt x="4909" y="12764"/>
                </a:cubicBezTo>
                <a:moveTo>
                  <a:pt x="12273" y="10800"/>
                </a:moveTo>
                <a:lnTo>
                  <a:pt x="14236" y="10800"/>
                </a:lnTo>
                <a:cubicBezTo>
                  <a:pt x="14507" y="10800"/>
                  <a:pt x="14727" y="10580"/>
                  <a:pt x="14727" y="10309"/>
                </a:cubicBezTo>
                <a:cubicBezTo>
                  <a:pt x="14727" y="10039"/>
                  <a:pt x="14507" y="9818"/>
                  <a:pt x="14236" y="9818"/>
                </a:cubicBezTo>
                <a:lnTo>
                  <a:pt x="12273" y="9818"/>
                </a:lnTo>
                <a:cubicBezTo>
                  <a:pt x="12002" y="9818"/>
                  <a:pt x="11782" y="10039"/>
                  <a:pt x="11782" y="10309"/>
                </a:cubicBezTo>
                <a:cubicBezTo>
                  <a:pt x="11782" y="10580"/>
                  <a:pt x="12002" y="10800"/>
                  <a:pt x="12273" y="10800"/>
                </a:cubicBezTo>
                <a:moveTo>
                  <a:pt x="12273" y="6873"/>
                </a:moveTo>
                <a:lnTo>
                  <a:pt x="15218" y="6873"/>
                </a:lnTo>
                <a:cubicBezTo>
                  <a:pt x="15489" y="6873"/>
                  <a:pt x="15709" y="6653"/>
                  <a:pt x="15709" y="6382"/>
                </a:cubicBezTo>
                <a:cubicBezTo>
                  <a:pt x="15709" y="6111"/>
                  <a:pt x="15489" y="5891"/>
                  <a:pt x="15218" y="5891"/>
                </a:cubicBezTo>
                <a:lnTo>
                  <a:pt x="12273" y="5891"/>
                </a:lnTo>
                <a:cubicBezTo>
                  <a:pt x="12002" y="5891"/>
                  <a:pt x="11782" y="6111"/>
                  <a:pt x="11782" y="6382"/>
                </a:cubicBezTo>
                <a:cubicBezTo>
                  <a:pt x="11782" y="6653"/>
                  <a:pt x="12002" y="6873"/>
                  <a:pt x="12273" y="6873"/>
                </a:cubicBezTo>
                <a:moveTo>
                  <a:pt x="12273" y="8836"/>
                </a:moveTo>
                <a:lnTo>
                  <a:pt x="17182" y="8836"/>
                </a:lnTo>
                <a:cubicBezTo>
                  <a:pt x="17453" y="8836"/>
                  <a:pt x="17673" y="8617"/>
                  <a:pt x="17673" y="8345"/>
                </a:cubicBezTo>
                <a:cubicBezTo>
                  <a:pt x="17673" y="8075"/>
                  <a:pt x="17453" y="7855"/>
                  <a:pt x="17182" y="7855"/>
                </a:cubicBezTo>
                <a:lnTo>
                  <a:pt x="12273" y="7855"/>
                </a:lnTo>
                <a:cubicBezTo>
                  <a:pt x="12002" y="7855"/>
                  <a:pt x="11782" y="8075"/>
                  <a:pt x="11782" y="8345"/>
                </a:cubicBezTo>
                <a:cubicBezTo>
                  <a:pt x="11782" y="8617"/>
                  <a:pt x="12002" y="8836"/>
                  <a:pt x="12273" y="8836"/>
                </a:cubicBezTo>
              </a:path>
            </a:pathLst>
          </a:custGeom>
          <a:solidFill>
            <a:schemeClr val="bg1"/>
          </a:solidFill>
          <a:ln w="12700">
            <a:miter lim="400000"/>
          </a:ln>
        </p:spPr>
        <p:txBody>
          <a:bodyPr lIns="38100" tIns="38100" rIns="38100" bIns="38100" anchor="ctr"/>
          <a:lstStyle/>
          <a:p>
            <a:endParaRPr>
              <a:solidFill>
                <a:prstClr val="black"/>
              </a:solidFill>
            </a:endParaRPr>
          </a:p>
        </p:txBody>
      </p:sp>
      <p:sp>
        <p:nvSpPr>
          <p:cNvPr id="84" name="Shape 4035"/>
          <p:cNvSpPr/>
          <p:nvPr/>
        </p:nvSpPr>
        <p:spPr>
          <a:xfrm>
            <a:off x="7800040" y="4177552"/>
            <a:ext cx="340973" cy="247980"/>
          </a:xfrm>
          <a:custGeom>
            <a:avLst/>
            <a:gdLst/>
            <a:ahLst/>
            <a:cxnLst>
              <a:cxn ang="0">
                <a:pos x="wd2" y="hd2"/>
              </a:cxn>
              <a:cxn ang="5400000">
                <a:pos x="wd2" y="hd2"/>
              </a:cxn>
              <a:cxn ang="10800000">
                <a:pos x="wd2" y="hd2"/>
              </a:cxn>
              <a:cxn ang="16200000">
                <a:pos x="wd2" y="hd2"/>
              </a:cxn>
            </a:cxnLst>
            <a:rect l="0" t="0" r="r" b="b"/>
            <a:pathLst>
              <a:path w="21600" h="21600" extrusionOk="0">
                <a:moveTo>
                  <a:pt x="10309" y="9450"/>
                </a:moveTo>
                <a:lnTo>
                  <a:pt x="9140" y="9450"/>
                </a:lnTo>
                <a:lnTo>
                  <a:pt x="8293" y="7123"/>
                </a:lnTo>
                <a:lnTo>
                  <a:pt x="8289" y="7127"/>
                </a:lnTo>
                <a:cubicBezTo>
                  <a:pt x="8208" y="6906"/>
                  <a:pt x="8046" y="6750"/>
                  <a:pt x="7855" y="6750"/>
                </a:cubicBezTo>
                <a:cubicBezTo>
                  <a:pt x="7663" y="6750"/>
                  <a:pt x="7501" y="6906"/>
                  <a:pt x="7420" y="7127"/>
                </a:cubicBezTo>
                <a:lnTo>
                  <a:pt x="7415" y="7123"/>
                </a:lnTo>
                <a:lnTo>
                  <a:pt x="6569" y="9450"/>
                </a:lnTo>
                <a:lnTo>
                  <a:pt x="5400" y="9450"/>
                </a:lnTo>
                <a:cubicBezTo>
                  <a:pt x="5129" y="9450"/>
                  <a:pt x="4909" y="9752"/>
                  <a:pt x="4909" y="10125"/>
                </a:cubicBezTo>
                <a:cubicBezTo>
                  <a:pt x="4909" y="10571"/>
                  <a:pt x="5128" y="10687"/>
                  <a:pt x="5128" y="10687"/>
                </a:cubicBezTo>
                <a:lnTo>
                  <a:pt x="6405" y="11857"/>
                </a:lnTo>
                <a:lnTo>
                  <a:pt x="5914" y="14014"/>
                </a:lnTo>
                <a:cubicBezTo>
                  <a:pt x="5905" y="14067"/>
                  <a:pt x="5891" y="14118"/>
                  <a:pt x="5891" y="14175"/>
                </a:cubicBezTo>
                <a:cubicBezTo>
                  <a:pt x="5891" y="14548"/>
                  <a:pt x="6110" y="14850"/>
                  <a:pt x="6382" y="14850"/>
                </a:cubicBezTo>
                <a:cubicBezTo>
                  <a:pt x="6483" y="14850"/>
                  <a:pt x="6574" y="14801"/>
                  <a:pt x="6650" y="14727"/>
                </a:cubicBezTo>
                <a:lnTo>
                  <a:pt x="7855" y="13637"/>
                </a:lnTo>
                <a:lnTo>
                  <a:pt x="9055" y="14737"/>
                </a:lnTo>
                <a:cubicBezTo>
                  <a:pt x="9055" y="14737"/>
                  <a:pt x="9127" y="14850"/>
                  <a:pt x="9327" y="14850"/>
                </a:cubicBezTo>
                <a:cubicBezTo>
                  <a:pt x="9599" y="14850"/>
                  <a:pt x="9818" y="14548"/>
                  <a:pt x="9818" y="14175"/>
                </a:cubicBezTo>
                <a:cubicBezTo>
                  <a:pt x="9818" y="14117"/>
                  <a:pt x="9798" y="14070"/>
                  <a:pt x="9787" y="14017"/>
                </a:cubicBezTo>
                <a:lnTo>
                  <a:pt x="9304" y="11857"/>
                </a:lnTo>
                <a:lnTo>
                  <a:pt x="10581" y="10687"/>
                </a:lnTo>
                <a:cubicBezTo>
                  <a:pt x="10581" y="10687"/>
                  <a:pt x="10800" y="10571"/>
                  <a:pt x="10800" y="10125"/>
                </a:cubicBezTo>
                <a:cubicBezTo>
                  <a:pt x="10800" y="9752"/>
                  <a:pt x="10580" y="9450"/>
                  <a:pt x="10309" y="9450"/>
                </a:cubicBezTo>
                <a:moveTo>
                  <a:pt x="13255" y="11475"/>
                </a:moveTo>
                <a:lnTo>
                  <a:pt x="15218" y="11475"/>
                </a:lnTo>
                <a:cubicBezTo>
                  <a:pt x="15490" y="11475"/>
                  <a:pt x="15709" y="11173"/>
                  <a:pt x="15709" y="10800"/>
                </a:cubicBezTo>
                <a:cubicBezTo>
                  <a:pt x="15709" y="10427"/>
                  <a:pt x="15490" y="10125"/>
                  <a:pt x="15218" y="10125"/>
                </a:cubicBezTo>
                <a:lnTo>
                  <a:pt x="13255" y="10125"/>
                </a:lnTo>
                <a:cubicBezTo>
                  <a:pt x="12983" y="10125"/>
                  <a:pt x="12764" y="10427"/>
                  <a:pt x="12764" y="10800"/>
                </a:cubicBezTo>
                <a:cubicBezTo>
                  <a:pt x="12764" y="11173"/>
                  <a:pt x="12983" y="11475"/>
                  <a:pt x="13255" y="11475"/>
                </a:cubicBezTo>
                <a:moveTo>
                  <a:pt x="16200" y="12150"/>
                </a:moveTo>
                <a:lnTo>
                  <a:pt x="13255" y="12150"/>
                </a:lnTo>
                <a:cubicBezTo>
                  <a:pt x="12983" y="12150"/>
                  <a:pt x="12764" y="12452"/>
                  <a:pt x="12764" y="12825"/>
                </a:cubicBezTo>
                <a:cubicBezTo>
                  <a:pt x="12764" y="13198"/>
                  <a:pt x="12983" y="13500"/>
                  <a:pt x="13255" y="13500"/>
                </a:cubicBezTo>
                <a:lnTo>
                  <a:pt x="16200" y="13500"/>
                </a:lnTo>
                <a:cubicBezTo>
                  <a:pt x="16471" y="13500"/>
                  <a:pt x="16691" y="13198"/>
                  <a:pt x="16691" y="12825"/>
                </a:cubicBezTo>
                <a:cubicBezTo>
                  <a:pt x="16691" y="12452"/>
                  <a:pt x="16471" y="12150"/>
                  <a:pt x="16200" y="12150"/>
                </a:cubicBezTo>
                <a:moveTo>
                  <a:pt x="20618" y="14768"/>
                </a:moveTo>
                <a:lnTo>
                  <a:pt x="20618" y="17550"/>
                </a:lnTo>
                <a:lnTo>
                  <a:pt x="982" y="17550"/>
                </a:lnTo>
                <a:lnTo>
                  <a:pt x="982" y="14768"/>
                </a:lnTo>
                <a:cubicBezTo>
                  <a:pt x="2102" y="14394"/>
                  <a:pt x="2945" y="12759"/>
                  <a:pt x="2945" y="10800"/>
                </a:cubicBezTo>
                <a:cubicBezTo>
                  <a:pt x="2945" y="8841"/>
                  <a:pt x="2102" y="7207"/>
                  <a:pt x="982" y="6832"/>
                </a:cubicBezTo>
                <a:lnTo>
                  <a:pt x="982" y="4050"/>
                </a:lnTo>
                <a:lnTo>
                  <a:pt x="20618" y="4050"/>
                </a:lnTo>
                <a:lnTo>
                  <a:pt x="20618" y="6832"/>
                </a:lnTo>
                <a:cubicBezTo>
                  <a:pt x="19498" y="7207"/>
                  <a:pt x="18655" y="8841"/>
                  <a:pt x="18655" y="10800"/>
                </a:cubicBezTo>
                <a:cubicBezTo>
                  <a:pt x="18655" y="12759"/>
                  <a:pt x="19498" y="14394"/>
                  <a:pt x="20618" y="14768"/>
                </a:cubicBezTo>
                <a:moveTo>
                  <a:pt x="20618" y="20250"/>
                </a:moveTo>
                <a:lnTo>
                  <a:pt x="18655" y="20250"/>
                </a:lnTo>
                <a:lnTo>
                  <a:pt x="18655" y="18900"/>
                </a:lnTo>
                <a:lnTo>
                  <a:pt x="20618" y="18900"/>
                </a:lnTo>
                <a:cubicBezTo>
                  <a:pt x="20618" y="18900"/>
                  <a:pt x="20618" y="20250"/>
                  <a:pt x="20618" y="20250"/>
                </a:cubicBezTo>
                <a:close/>
                <a:moveTo>
                  <a:pt x="17673" y="20250"/>
                </a:moveTo>
                <a:lnTo>
                  <a:pt x="982" y="20250"/>
                </a:lnTo>
                <a:lnTo>
                  <a:pt x="982" y="18900"/>
                </a:lnTo>
                <a:lnTo>
                  <a:pt x="17673" y="18900"/>
                </a:lnTo>
                <a:cubicBezTo>
                  <a:pt x="17673" y="18900"/>
                  <a:pt x="17673" y="20250"/>
                  <a:pt x="17673" y="20250"/>
                </a:cubicBezTo>
                <a:close/>
                <a:moveTo>
                  <a:pt x="982" y="1350"/>
                </a:moveTo>
                <a:lnTo>
                  <a:pt x="17673" y="1350"/>
                </a:lnTo>
                <a:lnTo>
                  <a:pt x="17673" y="2700"/>
                </a:lnTo>
                <a:lnTo>
                  <a:pt x="982" y="2700"/>
                </a:lnTo>
                <a:cubicBezTo>
                  <a:pt x="982" y="2700"/>
                  <a:pt x="982" y="1350"/>
                  <a:pt x="982" y="1350"/>
                </a:cubicBezTo>
                <a:close/>
                <a:moveTo>
                  <a:pt x="18655" y="1350"/>
                </a:moveTo>
                <a:lnTo>
                  <a:pt x="20618" y="1350"/>
                </a:lnTo>
                <a:lnTo>
                  <a:pt x="20618" y="2700"/>
                </a:lnTo>
                <a:lnTo>
                  <a:pt x="18655" y="2700"/>
                </a:lnTo>
                <a:cubicBezTo>
                  <a:pt x="18655" y="2700"/>
                  <a:pt x="18655" y="1350"/>
                  <a:pt x="18655" y="1350"/>
                </a:cubicBezTo>
                <a:close/>
                <a:moveTo>
                  <a:pt x="21109" y="8100"/>
                </a:moveTo>
                <a:cubicBezTo>
                  <a:pt x="21380" y="8100"/>
                  <a:pt x="21600" y="7798"/>
                  <a:pt x="21600" y="7425"/>
                </a:cubicBezTo>
                <a:lnTo>
                  <a:pt x="21600" y="1350"/>
                </a:lnTo>
                <a:cubicBezTo>
                  <a:pt x="21600" y="605"/>
                  <a:pt x="21160" y="0"/>
                  <a:pt x="20618" y="0"/>
                </a:cubicBezTo>
                <a:lnTo>
                  <a:pt x="982" y="0"/>
                </a:lnTo>
                <a:cubicBezTo>
                  <a:pt x="439" y="0"/>
                  <a:pt x="0" y="605"/>
                  <a:pt x="0" y="1350"/>
                </a:cubicBezTo>
                <a:lnTo>
                  <a:pt x="0" y="7425"/>
                </a:lnTo>
                <a:cubicBezTo>
                  <a:pt x="0" y="7798"/>
                  <a:pt x="220" y="8100"/>
                  <a:pt x="491" y="8100"/>
                </a:cubicBezTo>
                <a:cubicBezTo>
                  <a:pt x="1304" y="8100"/>
                  <a:pt x="1964" y="9309"/>
                  <a:pt x="1964" y="10800"/>
                </a:cubicBezTo>
                <a:cubicBezTo>
                  <a:pt x="1964" y="12291"/>
                  <a:pt x="1304" y="13500"/>
                  <a:pt x="491" y="13500"/>
                </a:cubicBezTo>
                <a:cubicBezTo>
                  <a:pt x="220" y="13500"/>
                  <a:pt x="0" y="13802"/>
                  <a:pt x="0" y="14175"/>
                </a:cubicBezTo>
                <a:lnTo>
                  <a:pt x="0" y="20250"/>
                </a:lnTo>
                <a:cubicBezTo>
                  <a:pt x="0" y="20995"/>
                  <a:pt x="439" y="21600"/>
                  <a:pt x="982" y="21600"/>
                </a:cubicBezTo>
                <a:lnTo>
                  <a:pt x="20618" y="21600"/>
                </a:lnTo>
                <a:cubicBezTo>
                  <a:pt x="21160" y="21600"/>
                  <a:pt x="21600" y="20995"/>
                  <a:pt x="21600" y="20250"/>
                </a:cubicBezTo>
                <a:lnTo>
                  <a:pt x="21600" y="14175"/>
                </a:lnTo>
                <a:cubicBezTo>
                  <a:pt x="21600" y="13802"/>
                  <a:pt x="21380" y="13500"/>
                  <a:pt x="21109" y="13500"/>
                </a:cubicBezTo>
                <a:cubicBezTo>
                  <a:pt x="20296" y="13500"/>
                  <a:pt x="19636" y="12291"/>
                  <a:pt x="19636" y="10800"/>
                </a:cubicBezTo>
                <a:cubicBezTo>
                  <a:pt x="19636" y="9309"/>
                  <a:pt x="20296" y="8100"/>
                  <a:pt x="21109" y="8100"/>
                </a:cubicBezTo>
                <a:moveTo>
                  <a:pt x="16200" y="8100"/>
                </a:moveTo>
                <a:lnTo>
                  <a:pt x="13255" y="8100"/>
                </a:lnTo>
                <a:cubicBezTo>
                  <a:pt x="12983" y="8100"/>
                  <a:pt x="12764" y="8402"/>
                  <a:pt x="12764" y="8775"/>
                </a:cubicBezTo>
                <a:cubicBezTo>
                  <a:pt x="12764" y="9148"/>
                  <a:pt x="12983" y="9450"/>
                  <a:pt x="13255" y="9450"/>
                </a:cubicBezTo>
                <a:lnTo>
                  <a:pt x="16200" y="9450"/>
                </a:lnTo>
                <a:cubicBezTo>
                  <a:pt x="16471" y="9450"/>
                  <a:pt x="16691" y="9148"/>
                  <a:pt x="16691" y="8775"/>
                </a:cubicBezTo>
                <a:cubicBezTo>
                  <a:pt x="16691" y="8402"/>
                  <a:pt x="16471" y="8100"/>
                  <a:pt x="16200" y="8100"/>
                </a:cubicBezTo>
              </a:path>
            </a:pathLst>
          </a:custGeom>
          <a:solidFill>
            <a:schemeClr val="bg1"/>
          </a:solidFill>
          <a:ln w="12700">
            <a:miter lim="400000"/>
          </a:ln>
        </p:spPr>
        <p:txBody>
          <a:bodyPr lIns="38100" tIns="38100" rIns="38100" bIns="38100" anchor="ctr"/>
          <a:lstStyle/>
          <a:p>
            <a:endParaRPr>
              <a:solidFill>
                <a:prstClr val="black"/>
              </a:solidFill>
            </a:endParaRPr>
          </a:p>
        </p:txBody>
      </p:sp>
      <p:sp>
        <p:nvSpPr>
          <p:cNvPr id="36" name="矩形 35"/>
          <p:cNvSpPr/>
          <p:nvPr/>
        </p:nvSpPr>
        <p:spPr>
          <a:xfrm>
            <a:off x="1" y="508000"/>
            <a:ext cx="182563" cy="508000"/>
          </a:xfrm>
          <a:prstGeom prst="rect">
            <a:avLst/>
          </a:prstGeom>
          <a:solidFill>
            <a:srgbClr val="6CAE4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7" name="文本框 4"/>
          <p:cNvSpPr txBox="1">
            <a:spLocks noChangeArrowheads="1"/>
          </p:cNvSpPr>
          <p:nvPr/>
        </p:nvSpPr>
        <p:spPr bwMode="auto">
          <a:xfrm>
            <a:off x="295275" y="561975"/>
            <a:ext cx="26812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b="1">
                <a:latin typeface="微软雅黑" panose="020B0503020204020204" pitchFamily="34" charset="-122"/>
                <a:ea typeface="微软雅黑" panose="020B0503020204020204" pitchFamily="34" charset="-122"/>
              </a:rPr>
              <a:t>单击此处输入标题</a:t>
            </a:r>
          </a:p>
        </p:txBody>
      </p:sp>
    </p:spTree>
    <p:extLst>
      <p:ext uri="{BB962C8B-B14F-4D97-AF65-F5344CB8AC3E}">
        <p14:creationId xmlns:p14="http://schemas.microsoft.com/office/powerpoint/2010/main" val="8747655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62"/>
                                        </p:tgtEl>
                                        <p:attrNameLst>
                                          <p:attrName>style.visibility</p:attrName>
                                        </p:attrNameLst>
                                      </p:cBhvr>
                                      <p:to>
                                        <p:strVal val="visible"/>
                                      </p:to>
                                    </p:set>
                                    <p:anim calcmode="lin" valueType="num">
                                      <p:cBhvr>
                                        <p:cTn id="7" dur="500" decel="50000" fill="hold">
                                          <p:stCondLst>
                                            <p:cond delay="0"/>
                                          </p:stCondLst>
                                        </p:cTn>
                                        <p:tgtEl>
                                          <p:spTgt spid="6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6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62"/>
                                        </p:tgtEl>
                                        <p:attrNameLst>
                                          <p:attrName>ppt_w</p:attrName>
                                        </p:attrNameLst>
                                      </p:cBhvr>
                                      <p:tavLst>
                                        <p:tav tm="0">
                                          <p:val>
                                            <p:strVal val="#ppt_w*.05"/>
                                          </p:val>
                                        </p:tav>
                                        <p:tav tm="100000">
                                          <p:val>
                                            <p:strVal val="#ppt_w"/>
                                          </p:val>
                                        </p:tav>
                                      </p:tavLst>
                                    </p:anim>
                                    <p:anim calcmode="lin" valueType="num">
                                      <p:cBhvr>
                                        <p:cTn id="10" dur="1000" fill="hold"/>
                                        <p:tgtEl>
                                          <p:spTgt spid="6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6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6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6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62"/>
                                        </p:tgtEl>
                                      </p:cBhvr>
                                    </p:animEffect>
                                  </p:childTnLst>
                                </p:cTn>
                              </p:par>
                            </p:childTnLst>
                          </p:cTn>
                        </p:par>
                        <p:par>
                          <p:cTn id="15" fill="hold">
                            <p:stCondLst>
                              <p:cond delay="1000"/>
                            </p:stCondLst>
                            <p:childTnLst>
                              <p:par>
                                <p:cTn id="16" presetID="25" presetClass="entr" presetSubtype="0" fill="hold" grpId="0" nodeType="afterEffect">
                                  <p:stCondLst>
                                    <p:cond delay="0"/>
                                  </p:stCondLst>
                                  <p:childTnLst>
                                    <p:set>
                                      <p:cBhvr>
                                        <p:cTn id="17" dur="1" fill="hold">
                                          <p:stCondLst>
                                            <p:cond delay="0"/>
                                          </p:stCondLst>
                                        </p:cTn>
                                        <p:tgtEl>
                                          <p:spTgt spid="63"/>
                                        </p:tgtEl>
                                        <p:attrNameLst>
                                          <p:attrName>style.visibility</p:attrName>
                                        </p:attrNameLst>
                                      </p:cBhvr>
                                      <p:to>
                                        <p:strVal val="visible"/>
                                      </p:to>
                                    </p:set>
                                    <p:anim calcmode="lin" valueType="num">
                                      <p:cBhvr>
                                        <p:cTn id="18" dur="500" decel="50000" fill="hold">
                                          <p:stCondLst>
                                            <p:cond delay="0"/>
                                          </p:stCondLst>
                                        </p:cTn>
                                        <p:tgtEl>
                                          <p:spTgt spid="63"/>
                                        </p:tgtEl>
                                        <p:attrNameLst>
                                          <p:attrName>style.rotation</p:attrName>
                                        </p:attrNameLst>
                                      </p:cBhvr>
                                      <p:tavLst>
                                        <p:tav tm="0">
                                          <p:val>
                                            <p:fltVal val="-90"/>
                                          </p:val>
                                        </p:tav>
                                        <p:tav tm="100000">
                                          <p:val>
                                            <p:fltVal val="0"/>
                                          </p:val>
                                        </p:tav>
                                      </p:tavLst>
                                    </p:anim>
                                    <p:anim calcmode="lin" valueType="num">
                                      <p:cBhvr>
                                        <p:cTn id="19" dur="500" decel="50000" fill="hold">
                                          <p:stCondLst>
                                            <p:cond delay="0"/>
                                          </p:stCondLst>
                                        </p:cTn>
                                        <p:tgtEl>
                                          <p:spTgt spid="63"/>
                                        </p:tgtEl>
                                        <p:attrNameLst>
                                          <p:attrName>ppt_w</p:attrName>
                                        </p:attrNameLst>
                                      </p:cBhvr>
                                      <p:tavLst>
                                        <p:tav tm="0">
                                          <p:val>
                                            <p:strVal val="#ppt_w"/>
                                          </p:val>
                                        </p:tav>
                                        <p:tav tm="100000">
                                          <p:val>
                                            <p:strVal val="#ppt_w*.05"/>
                                          </p:val>
                                        </p:tav>
                                      </p:tavLst>
                                    </p:anim>
                                    <p:anim calcmode="lin" valueType="num">
                                      <p:cBhvr>
                                        <p:cTn id="20" dur="500" accel="50000" fill="hold">
                                          <p:stCondLst>
                                            <p:cond delay="500"/>
                                          </p:stCondLst>
                                        </p:cTn>
                                        <p:tgtEl>
                                          <p:spTgt spid="63"/>
                                        </p:tgtEl>
                                        <p:attrNameLst>
                                          <p:attrName>ppt_w</p:attrName>
                                        </p:attrNameLst>
                                      </p:cBhvr>
                                      <p:tavLst>
                                        <p:tav tm="0">
                                          <p:val>
                                            <p:strVal val="#ppt_w*.05"/>
                                          </p:val>
                                        </p:tav>
                                        <p:tav tm="100000">
                                          <p:val>
                                            <p:strVal val="#ppt_w"/>
                                          </p:val>
                                        </p:tav>
                                      </p:tavLst>
                                    </p:anim>
                                    <p:anim calcmode="lin" valueType="num">
                                      <p:cBhvr>
                                        <p:cTn id="21" dur="1000" fill="hold"/>
                                        <p:tgtEl>
                                          <p:spTgt spid="63"/>
                                        </p:tgtEl>
                                        <p:attrNameLst>
                                          <p:attrName>ppt_h</p:attrName>
                                        </p:attrNameLst>
                                      </p:cBhvr>
                                      <p:tavLst>
                                        <p:tav tm="0">
                                          <p:val>
                                            <p:strVal val="#ppt_h"/>
                                          </p:val>
                                        </p:tav>
                                        <p:tav tm="100000">
                                          <p:val>
                                            <p:strVal val="#ppt_h"/>
                                          </p:val>
                                        </p:tav>
                                      </p:tavLst>
                                    </p:anim>
                                    <p:anim calcmode="lin" valueType="num">
                                      <p:cBhvr>
                                        <p:cTn id="22" dur="500" decel="50000" fill="hold">
                                          <p:stCondLst>
                                            <p:cond delay="0"/>
                                          </p:stCondLst>
                                        </p:cTn>
                                        <p:tgtEl>
                                          <p:spTgt spid="63"/>
                                        </p:tgtEl>
                                        <p:attrNameLst>
                                          <p:attrName>ppt_x</p:attrName>
                                        </p:attrNameLst>
                                      </p:cBhvr>
                                      <p:tavLst>
                                        <p:tav tm="0">
                                          <p:val>
                                            <p:strVal val="#ppt_x+.4"/>
                                          </p:val>
                                        </p:tav>
                                        <p:tav tm="100000">
                                          <p:val>
                                            <p:strVal val="#ppt_x"/>
                                          </p:val>
                                        </p:tav>
                                      </p:tavLst>
                                    </p:anim>
                                    <p:anim calcmode="lin" valueType="num">
                                      <p:cBhvr>
                                        <p:cTn id="23" dur="500" decel="50000" fill="hold">
                                          <p:stCondLst>
                                            <p:cond delay="0"/>
                                          </p:stCondLst>
                                        </p:cTn>
                                        <p:tgtEl>
                                          <p:spTgt spid="63"/>
                                        </p:tgtEl>
                                        <p:attrNameLst>
                                          <p:attrName>ppt_y</p:attrName>
                                        </p:attrNameLst>
                                      </p:cBhvr>
                                      <p:tavLst>
                                        <p:tav tm="0">
                                          <p:val>
                                            <p:strVal val="#ppt_y-.2"/>
                                          </p:val>
                                        </p:tav>
                                        <p:tav tm="100000">
                                          <p:val>
                                            <p:strVal val="#ppt_y+.1"/>
                                          </p:val>
                                        </p:tav>
                                      </p:tavLst>
                                    </p:anim>
                                    <p:anim calcmode="lin" valueType="num">
                                      <p:cBhvr>
                                        <p:cTn id="24" dur="500" accel="50000" fill="hold">
                                          <p:stCondLst>
                                            <p:cond delay="500"/>
                                          </p:stCondLst>
                                        </p:cTn>
                                        <p:tgtEl>
                                          <p:spTgt spid="63"/>
                                        </p:tgtEl>
                                        <p:attrNameLst>
                                          <p:attrName>ppt_y</p:attrName>
                                        </p:attrNameLst>
                                      </p:cBhvr>
                                      <p:tavLst>
                                        <p:tav tm="0">
                                          <p:val>
                                            <p:strVal val="#ppt_y+.1"/>
                                          </p:val>
                                        </p:tav>
                                        <p:tav tm="100000">
                                          <p:val>
                                            <p:strVal val="#ppt_y"/>
                                          </p:val>
                                        </p:tav>
                                      </p:tavLst>
                                    </p:anim>
                                    <p:animEffect transition="in" filter="fade">
                                      <p:cBhvr>
                                        <p:cTn id="25" dur="1000" decel="50000">
                                          <p:stCondLst>
                                            <p:cond delay="0"/>
                                          </p:stCondLst>
                                        </p:cTn>
                                        <p:tgtEl>
                                          <p:spTgt spid="63"/>
                                        </p:tgtEl>
                                      </p:cBhvr>
                                    </p:animEffect>
                                  </p:childTnLst>
                                </p:cTn>
                              </p:par>
                            </p:childTnLst>
                          </p:cTn>
                        </p:par>
                        <p:par>
                          <p:cTn id="26" fill="hold">
                            <p:stCondLst>
                              <p:cond delay="2000"/>
                            </p:stCondLst>
                            <p:childTnLst>
                              <p:par>
                                <p:cTn id="27" presetID="25" presetClass="entr" presetSubtype="0" fill="hold" grpId="0" nodeType="afterEffect">
                                  <p:stCondLst>
                                    <p:cond delay="0"/>
                                  </p:stCondLst>
                                  <p:childTnLst>
                                    <p:set>
                                      <p:cBhvr>
                                        <p:cTn id="28" dur="1" fill="hold">
                                          <p:stCondLst>
                                            <p:cond delay="0"/>
                                          </p:stCondLst>
                                        </p:cTn>
                                        <p:tgtEl>
                                          <p:spTgt spid="64"/>
                                        </p:tgtEl>
                                        <p:attrNameLst>
                                          <p:attrName>style.visibility</p:attrName>
                                        </p:attrNameLst>
                                      </p:cBhvr>
                                      <p:to>
                                        <p:strVal val="visible"/>
                                      </p:to>
                                    </p:set>
                                    <p:anim calcmode="lin" valueType="num">
                                      <p:cBhvr>
                                        <p:cTn id="29" dur="500" decel="50000" fill="hold">
                                          <p:stCondLst>
                                            <p:cond delay="0"/>
                                          </p:stCondLst>
                                        </p:cTn>
                                        <p:tgtEl>
                                          <p:spTgt spid="64"/>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64"/>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64"/>
                                        </p:tgtEl>
                                        <p:attrNameLst>
                                          <p:attrName>ppt_w</p:attrName>
                                        </p:attrNameLst>
                                      </p:cBhvr>
                                      <p:tavLst>
                                        <p:tav tm="0">
                                          <p:val>
                                            <p:strVal val="#ppt_w*.05"/>
                                          </p:val>
                                        </p:tav>
                                        <p:tav tm="100000">
                                          <p:val>
                                            <p:strVal val="#ppt_w"/>
                                          </p:val>
                                        </p:tav>
                                      </p:tavLst>
                                    </p:anim>
                                    <p:anim calcmode="lin" valueType="num">
                                      <p:cBhvr>
                                        <p:cTn id="32" dur="1000" fill="hold"/>
                                        <p:tgtEl>
                                          <p:spTgt spid="64"/>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64"/>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64"/>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64"/>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64"/>
                                        </p:tgtEl>
                                      </p:cBhvr>
                                    </p:animEffect>
                                  </p:childTnLst>
                                </p:cTn>
                              </p:par>
                            </p:childTnLst>
                          </p:cTn>
                        </p:par>
                        <p:par>
                          <p:cTn id="37" fill="hold">
                            <p:stCondLst>
                              <p:cond delay="3000"/>
                            </p:stCondLst>
                            <p:childTnLst>
                              <p:par>
                                <p:cTn id="38" presetID="25" presetClass="entr" presetSubtype="0" fill="hold" grpId="0" nodeType="afterEffect">
                                  <p:stCondLst>
                                    <p:cond delay="0"/>
                                  </p:stCondLst>
                                  <p:childTnLst>
                                    <p:set>
                                      <p:cBhvr>
                                        <p:cTn id="39" dur="1" fill="hold">
                                          <p:stCondLst>
                                            <p:cond delay="0"/>
                                          </p:stCondLst>
                                        </p:cTn>
                                        <p:tgtEl>
                                          <p:spTgt spid="65"/>
                                        </p:tgtEl>
                                        <p:attrNameLst>
                                          <p:attrName>style.visibility</p:attrName>
                                        </p:attrNameLst>
                                      </p:cBhvr>
                                      <p:to>
                                        <p:strVal val="visible"/>
                                      </p:to>
                                    </p:set>
                                    <p:anim calcmode="lin" valueType="num">
                                      <p:cBhvr>
                                        <p:cTn id="40" dur="500" decel="50000" fill="hold">
                                          <p:stCondLst>
                                            <p:cond delay="0"/>
                                          </p:stCondLst>
                                        </p:cTn>
                                        <p:tgtEl>
                                          <p:spTgt spid="65"/>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65"/>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65"/>
                                        </p:tgtEl>
                                        <p:attrNameLst>
                                          <p:attrName>ppt_w</p:attrName>
                                        </p:attrNameLst>
                                      </p:cBhvr>
                                      <p:tavLst>
                                        <p:tav tm="0">
                                          <p:val>
                                            <p:strVal val="#ppt_w*.05"/>
                                          </p:val>
                                        </p:tav>
                                        <p:tav tm="100000">
                                          <p:val>
                                            <p:strVal val="#ppt_w"/>
                                          </p:val>
                                        </p:tav>
                                      </p:tavLst>
                                    </p:anim>
                                    <p:anim calcmode="lin" valueType="num">
                                      <p:cBhvr>
                                        <p:cTn id="43" dur="1000" fill="hold"/>
                                        <p:tgtEl>
                                          <p:spTgt spid="65"/>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65"/>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65"/>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65"/>
                                        </p:tgtEl>
                                        <p:attrNameLst>
                                          <p:attrName>ppt_y</p:attrName>
                                        </p:attrNameLst>
                                      </p:cBhvr>
                                      <p:tavLst>
                                        <p:tav tm="0">
                                          <p:val>
                                            <p:strVal val="#ppt_y+.1"/>
                                          </p:val>
                                        </p:tav>
                                        <p:tav tm="100000">
                                          <p:val>
                                            <p:strVal val="#ppt_y"/>
                                          </p:val>
                                        </p:tav>
                                      </p:tavLst>
                                    </p:anim>
                                    <p:animEffect transition="in" filter="fade">
                                      <p:cBhvr>
                                        <p:cTn id="47" dur="1000" decel="50000">
                                          <p:stCondLst>
                                            <p:cond delay="0"/>
                                          </p:stCondLst>
                                        </p:cTn>
                                        <p:tgtEl>
                                          <p:spTgt spid="65"/>
                                        </p:tgtEl>
                                      </p:cBhvr>
                                    </p:animEffect>
                                  </p:childTnLst>
                                </p:cTn>
                              </p:par>
                            </p:childTnLst>
                          </p:cTn>
                        </p:par>
                        <p:par>
                          <p:cTn id="48" fill="hold">
                            <p:stCondLst>
                              <p:cond delay="4000"/>
                            </p:stCondLst>
                            <p:childTnLst>
                              <p:par>
                                <p:cTn id="49" presetID="25" presetClass="entr" presetSubtype="0" fill="hold" grpId="0" nodeType="afterEffect">
                                  <p:stCondLst>
                                    <p:cond delay="0"/>
                                  </p:stCondLst>
                                  <p:childTnLst>
                                    <p:set>
                                      <p:cBhvr>
                                        <p:cTn id="50" dur="1" fill="hold">
                                          <p:stCondLst>
                                            <p:cond delay="0"/>
                                          </p:stCondLst>
                                        </p:cTn>
                                        <p:tgtEl>
                                          <p:spTgt spid="66"/>
                                        </p:tgtEl>
                                        <p:attrNameLst>
                                          <p:attrName>style.visibility</p:attrName>
                                        </p:attrNameLst>
                                      </p:cBhvr>
                                      <p:to>
                                        <p:strVal val="visible"/>
                                      </p:to>
                                    </p:set>
                                    <p:anim calcmode="lin" valueType="num">
                                      <p:cBhvr>
                                        <p:cTn id="51" dur="500" decel="50000" fill="hold">
                                          <p:stCondLst>
                                            <p:cond delay="0"/>
                                          </p:stCondLst>
                                        </p:cTn>
                                        <p:tgtEl>
                                          <p:spTgt spid="66"/>
                                        </p:tgtEl>
                                        <p:attrNameLst>
                                          <p:attrName>style.rotation</p:attrName>
                                        </p:attrNameLst>
                                      </p:cBhvr>
                                      <p:tavLst>
                                        <p:tav tm="0">
                                          <p:val>
                                            <p:fltVal val="-90"/>
                                          </p:val>
                                        </p:tav>
                                        <p:tav tm="100000">
                                          <p:val>
                                            <p:fltVal val="0"/>
                                          </p:val>
                                        </p:tav>
                                      </p:tavLst>
                                    </p:anim>
                                    <p:anim calcmode="lin" valueType="num">
                                      <p:cBhvr>
                                        <p:cTn id="52" dur="500" decel="50000" fill="hold">
                                          <p:stCondLst>
                                            <p:cond delay="0"/>
                                          </p:stCondLst>
                                        </p:cTn>
                                        <p:tgtEl>
                                          <p:spTgt spid="66"/>
                                        </p:tgtEl>
                                        <p:attrNameLst>
                                          <p:attrName>ppt_w</p:attrName>
                                        </p:attrNameLst>
                                      </p:cBhvr>
                                      <p:tavLst>
                                        <p:tav tm="0">
                                          <p:val>
                                            <p:strVal val="#ppt_w"/>
                                          </p:val>
                                        </p:tav>
                                        <p:tav tm="100000">
                                          <p:val>
                                            <p:strVal val="#ppt_w*.05"/>
                                          </p:val>
                                        </p:tav>
                                      </p:tavLst>
                                    </p:anim>
                                    <p:anim calcmode="lin" valueType="num">
                                      <p:cBhvr>
                                        <p:cTn id="53" dur="500" accel="50000" fill="hold">
                                          <p:stCondLst>
                                            <p:cond delay="500"/>
                                          </p:stCondLst>
                                        </p:cTn>
                                        <p:tgtEl>
                                          <p:spTgt spid="66"/>
                                        </p:tgtEl>
                                        <p:attrNameLst>
                                          <p:attrName>ppt_w</p:attrName>
                                        </p:attrNameLst>
                                      </p:cBhvr>
                                      <p:tavLst>
                                        <p:tav tm="0">
                                          <p:val>
                                            <p:strVal val="#ppt_w*.05"/>
                                          </p:val>
                                        </p:tav>
                                        <p:tav tm="100000">
                                          <p:val>
                                            <p:strVal val="#ppt_w"/>
                                          </p:val>
                                        </p:tav>
                                      </p:tavLst>
                                    </p:anim>
                                    <p:anim calcmode="lin" valueType="num">
                                      <p:cBhvr>
                                        <p:cTn id="54" dur="1000" fill="hold"/>
                                        <p:tgtEl>
                                          <p:spTgt spid="66"/>
                                        </p:tgtEl>
                                        <p:attrNameLst>
                                          <p:attrName>ppt_h</p:attrName>
                                        </p:attrNameLst>
                                      </p:cBhvr>
                                      <p:tavLst>
                                        <p:tav tm="0">
                                          <p:val>
                                            <p:strVal val="#ppt_h"/>
                                          </p:val>
                                        </p:tav>
                                        <p:tav tm="100000">
                                          <p:val>
                                            <p:strVal val="#ppt_h"/>
                                          </p:val>
                                        </p:tav>
                                      </p:tavLst>
                                    </p:anim>
                                    <p:anim calcmode="lin" valueType="num">
                                      <p:cBhvr>
                                        <p:cTn id="55" dur="500" decel="50000" fill="hold">
                                          <p:stCondLst>
                                            <p:cond delay="0"/>
                                          </p:stCondLst>
                                        </p:cTn>
                                        <p:tgtEl>
                                          <p:spTgt spid="66"/>
                                        </p:tgtEl>
                                        <p:attrNameLst>
                                          <p:attrName>ppt_x</p:attrName>
                                        </p:attrNameLst>
                                      </p:cBhvr>
                                      <p:tavLst>
                                        <p:tav tm="0">
                                          <p:val>
                                            <p:strVal val="#ppt_x+.4"/>
                                          </p:val>
                                        </p:tav>
                                        <p:tav tm="100000">
                                          <p:val>
                                            <p:strVal val="#ppt_x"/>
                                          </p:val>
                                        </p:tav>
                                      </p:tavLst>
                                    </p:anim>
                                    <p:anim calcmode="lin" valueType="num">
                                      <p:cBhvr>
                                        <p:cTn id="56" dur="500" decel="50000" fill="hold">
                                          <p:stCondLst>
                                            <p:cond delay="0"/>
                                          </p:stCondLst>
                                        </p:cTn>
                                        <p:tgtEl>
                                          <p:spTgt spid="66"/>
                                        </p:tgtEl>
                                        <p:attrNameLst>
                                          <p:attrName>ppt_y</p:attrName>
                                        </p:attrNameLst>
                                      </p:cBhvr>
                                      <p:tavLst>
                                        <p:tav tm="0">
                                          <p:val>
                                            <p:strVal val="#ppt_y-.2"/>
                                          </p:val>
                                        </p:tav>
                                        <p:tav tm="100000">
                                          <p:val>
                                            <p:strVal val="#ppt_y+.1"/>
                                          </p:val>
                                        </p:tav>
                                      </p:tavLst>
                                    </p:anim>
                                    <p:anim calcmode="lin" valueType="num">
                                      <p:cBhvr>
                                        <p:cTn id="57" dur="500" accel="50000" fill="hold">
                                          <p:stCondLst>
                                            <p:cond delay="500"/>
                                          </p:stCondLst>
                                        </p:cTn>
                                        <p:tgtEl>
                                          <p:spTgt spid="66"/>
                                        </p:tgtEl>
                                        <p:attrNameLst>
                                          <p:attrName>ppt_y</p:attrName>
                                        </p:attrNameLst>
                                      </p:cBhvr>
                                      <p:tavLst>
                                        <p:tav tm="0">
                                          <p:val>
                                            <p:strVal val="#ppt_y+.1"/>
                                          </p:val>
                                        </p:tav>
                                        <p:tav tm="100000">
                                          <p:val>
                                            <p:strVal val="#ppt_y"/>
                                          </p:val>
                                        </p:tav>
                                      </p:tavLst>
                                    </p:anim>
                                    <p:animEffect transition="in" filter="fade">
                                      <p:cBhvr>
                                        <p:cTn id="58" dur="1000" decel="50000">
                                          <p:stCondLst>
                                            <p:cond delay="0"/>
                                          </p:stCondLst>
                                        </p:cTn>
                                        <p:tgtEl>
                                          <p:spTgt spid="66"/>
                                        </p:tgtEl>
                                      </p:cBhvr>
                                    </p:animEffect>
                                  </p:childTnLst>
                                </p:cTn>
                              </p:par>
                            </p:childTnLst>
                          </p:cTn>
                        </p:par>
                        <p:par>
                          <p:cTn id="59" fill="hold">
                            <p:stCondLst>
                              <p:cond delay="5000"/>
                            </p:stCondLst>
                            <p:childTnLst>
                              <p:par>
                                <p:cTn id="60" presetID="25" presetClass="entr" presetSubtype="0" fill="hold" grpId="0" nodeType="afterEffect">
                                  <p:stCondLst>
                                    <p:cond delay="0"/>
                                  </p:stCondLst>
                                  <p:childTnLst>
                                    <p:set>
                                      <p:cBhvr>
                                        <p:cTn id="61" dur="1" fill="hold">
                                          <p:stCondLst>
                                            <p:cond delay="0"/>
                                          </p:stCondLst>
                                        </p:cTn>
                                        <p:tgtEl>
                                          <p:spTgt spid="67"/>
                                        </p:tgtEl>
                                        <p:attrNameLst>
                                          <p:attrName>style.visibility</p:attrName>
                                        </p:attrNameLst>
                                      </p:cBhvr>
                                      <p:to>
                                        <p:strVal val="visible"/>
                                      </p:to>
                                    </p:set>
                                    <p:anim calcmode="lin" valueType="num">
                                      <p:cBhvr>
                                        <p:cTn id="62" dur="500" decel="50000" fill="hold">
                                          <p:stCondLst>
                                            <p:cond delay="0"/>
                                          </p:stCondLst>
                                        </p:cTn>
                                        <p:tgtEl>
                                          <p:spTgt spid="67"/>
                                        </p:tgtEl>
                                        <p:attrNameLst>
                                          <p:attrName>style.rotation</p:attrName>
                                        </p:attrNameLst>
                                      </p:cBhvr>
                                      <p:tavLst>
                                        <p:tav tm="0">
                                          <p:val>
                                            <p:fltVal val="-90"/>
                                          </p:val>
                                        </p:tav>
                                        <p:tav tm="100000">
                                          <p:val>
                                            <p:fltVal val="0"/>
                                          </p:val>
                                        </p:tav>
                                      </p:tavLst>
                                    </p:anim>
                                    <p:anim calcmode="lin" valueType="num">
                                      <p:cBhvr>
                                        <p:cTn id="63" dur="500" decel="50000" fill="hold">
                                          <p:stCondLst>
                                            <p:cond delay="0"/>
                                          </p:stCondLst>
                                        </p:cTn>
                                        <p:tgtEl>
                                          <p:spTgt spid="67"/>
                                        </p:tgtEl>
                                        <p:attrNameLst>
                                          <p:attrName>ppt_w</p:attrName>
                                        </p:attrNameLst>
                                      </p:cBhvr>
                                      <p:tavLst>
                                        <p:tav tm="0">
                                          <p:val>
                                            <p:strVal val="#ppt_w"/>
                                          </p:val>
                                        </p:tav>
                                        <p:tav tm="100000">
                                          <p:val>
                                            <p:strVal val="#ppt_w*.05"/>
                                          </p:val>
                                        </p:tav>
                                      </p:tavLst>
                                    </p:anim>
                                    <p:anim calcmode="lin" valueType="num">
                                      <p:cBhvr>
                                        <p:cTn id="64" dur="500" accel="50000" fill="hold">
                                          <p:stCondLst>
                                            <p:cond delay="500"/>
                                          </p:stCondLst>
                                        </p:cTn>
                                        <p:tgtEl>
                                          <p:spTgt spid="67"/>
                                        </p:tgtEl>
                                        <p:attrNameLst>
                                          <p:attrName>ppt_w</p:attrName>
                                        </p:attrNameLst>
                                      </p:cBhvr>
                                      <p:tavLst>
                                        <p:tav tm="0">
                                          <p:val>
                                            <p:strVal val="#ppt_w*.05"/>
                                          </p:val>
                                        </p:tav>
                                        <p:tav tm="100000">
                                          <p:val>
                                            <p:strVal val="#ppt_w"/>
                                          </p:val>
                                        </p:tav>
                                      </p:tavLst>
                                    </p:anim>
                                    <p:anim calcmode="lin" valueType="num">
                                      <p:cBhvr>
                                        <p:cTn id="65" dur="1000" fill="hold"/>
                                        <p:tgtEl>
                                          <p:spTgt spid="67"/>
                                        </p:tgtEl>
                                        <p:attrNameLst>
                                          <p:attrName>ppt_h</p:attrName>
                                        </p:attrNameLst>
                                      </p:cBhvr>
                                      <p:tavLst>
                                        <p:tav tm="0">
                                          <p:val>
                                            <p:strVal val="#ppt_h"/>
                                          </p:val>
                                        </p:tav>
                                        <p:tav tm="100000">
                                          <p:val>
                                            <p:strVal val="#ppt_h"/>
                                          </p:val>
                                        </p:tav>
                                      </p:tavLst>
                                    </p:anim>
                                    <p:anim calcmode="lin" valueType="num">
                                      <p:cBhvr>
                                        <p:cTn id="66" dur="500" decel="50000" fill="hold">
                                          <p:stCondLst>
                                            <p:cond delay="0"/>
                                          </p:stCondLst>
                                        </p:cTn>
                                        <p:tgtEl>
                                          <p:spTgt spid="67"/>
                                        </p:tgtEl>
                                        <p:attrNameLst>
                                          <p:attrName>ppt_x</p:attrName>
                                        </p:attrNameLst>
                                      </p:cBhvr>
                                      <p:tavLst>
                                        <p:tav tm="0">
                                          <p:val>
                                            <p:strVal val="#ppt_x+.4"/>
                                          </p:val>
                                        </p:tav>
                                        <p:tav tm="100000">
                                          <p:val>
                                            <p:strVal val="#ppt_x"/>
                                          </p:val>
                                        </p:tav>
                                      </p:tavLst>
                                    </p:anim>
                                    <p:anim calcmode="lin" valueType="num">
                                      <p:cBhvr>
                                        <p:cTn id="67" dur="500" decel="50000" fill="hold">
                                          <p:stCondLst>
                                            <p:cond delay="0"/>
                                          </p:stCondLst>
                                        </p:cTn>
                                        <p:tgtEl>
                                          <p:spTgt spid="67"/>
                                        </p:tgtEl>
                                        <p:attrNameLst>
                                          <p:attrName>ppt_y</p:attrName>
                                        </p:attrNameLst>
                                      </p:cBhvr>
                                      <p:tavLst>
                                        <p:tav tm="0">
                                          <p:val>
                                            <p:strVal val="#ppt_y-.2"/>
                                          </p:val>
                                        </p:tav>
                                        <p:tav tm="100000">
                                          <p:val>
                                            <p:strVal val="#ppt_y+.1"/>
                                          </p:val>
                                        </p:tav>
                                      </p:tavLst>
                                    </p:anim>
                                    <p:anim calcmode="lin" valueType="num">
                                      <p:cBhvr>
                                        <p:cTn id="68" dur="500" accel="50000" fill="hold">
                                          <p:stCondLst>
                                            <p:cond delay="500"/>
                                          </p:stCondLst>
                                        </p:cTn>
                                        <p:tgtEl>
                                          <p:spTgt spid="67"/>
                                        </p:tgtEl>
                                        <p:attrNameLst>
                                          <p:attrName>ppt_y</p:attrName>
                                        </p:attrNameLst>
                                      </p:cBhvr>
                                      <p:tavLst>
                                        <p:tav tm="0">
                                          <p:val>
                                            <p:strVal val="#ppt_y+.1"/>
                                          </p:val>
                                        </p:tav>
                                        <p:tav tm="100000">
                                          <p:val>
                                            <p:strVal val="#ppt_y"/>
                                          </p:val>
                                        </p:tav>
                                      </p:tavLst>
                                    </p:anim>
                                    <p:animEffect transition="in" filter="fade">
                                      <p:cBhvr>
                                        <p:cTn id="69" dur="1000" decel="50000">
                                          <p:stCondLst>
                                            <p:cond delay="0"/>
                                          </p:stCondLst>
                                        </p:cTn>
                                        <p:tgtEl>
                                          <p:spTgt spid="67"/>
                                        </p:tgtEl>
                                      </p:cBhvr>
                                    </p:animEffect>
                                  </p:childTnLst>
                                </p:cTn>
                              </p:par>
                            </p:childTnLst>
                          </p:cTn>
                        </p:par>
                        <p:par>
                          <p:cTn id="70" fill="hold">
                            <p:stCondLst>
                              <p:cond delay="6000"/>
                            </p:stCondLst>
                            <p:childTnLst>
                              <p:par>
                                <p:cTn id="71" presetID="25" presetClass="entr" presetSubtype="0" fill="hold" grpId="0" nodeType="afterEffect">
                                  <p:stCondLst>
                                    <p:cond delay="0"/>
                                  </p:stCondLst>
                                  <p:childTnLst>
                                    <p:set>
                                      <p:cBhvr>
                                        <p:cTn id="72" dur="1" fill="hold">
                                          <p:stCondLst>
                                            <p:cond delay="0"/>
                                          </p:stCondLst>
                                        </p:cTn>
                                        <p:tgtEl>
                                          <p:spTgt spid="68"/>
                                        </p:tgtEl>
                                        <p:attrNameLst>
                                          <p:attrName>style.visibility</p:attrName>
                                        </p:attrNameLst>
                                      </p:cBhvr>
                                      <p:to>
                                        <p:strVal val="visible"/>
                                      </p:to>
                                    </p:set>
                                    <p:anim calcmode="lin" valueType="num">
                                      <p:cBhvr>
                                        <p:cTn id="73" dur="500" decel="50000" fill="hold">
                                          <p:stCondLst>
                                            <p:cond delay="0"/>
                                          </p:stCondLst>
                                        </p:cTn>
                                        <p:tgtEl>
                                          <p:spTgt spid="68"/>
                                        </p:tgtEl>
                                        <p:attrNameLst>
                                          <p:attrName>style.rotation</p:attrName>
                                        </p:attrNameLst>
                                      </p:cBhvr>
                                      <p:tavLst>
                                        <p:tav tm="0">
                                          <p:val>
                                            <p:fltVal val="-90"/>
                                          </p:val>
                                        </p:tav>
                                        <p:tav tm="100000">
                                          <p:val>
                                            <p:fltVal val="0"/>
                                          </p:val>
                                        </p:tav>
                                      </p:tavLst>
                                    </p:anim>
                                    <p:anim calcmode="lin" valueType="num">
                                      <p:cBhvr>
                                        <p:cTn id="74" dur="500" decel="50000" fill="hold">
                                          <p:stCondLst>
                                            <p:cond delay="0"/>
                                          </p:stCondLst>
                                        </p:cTn>
                                        <p:tgtEl>
                                          <p:spTgt spid="68"/>
                                        </p:tgtEl>
                                        <p:attrNameLst>
                                          <p:attrName>ppt_w</p:attrName>
                                        </p:attrNameLst>
                                      </p:cBhvr>
                                      <p:tavLst>
                                        <p:tav tm="0">
                                          <p:val>
                                            <p:strVal val="#ppt_w"/>
                                          </p:val>
                                        </p:tav>
                                        <p:tav tm="100000">
                                          <p:val>
                                            <p:strVal val="#ppt_w*.05"/>
                                          </p:val>
                                        </p:tav>
                                      </p:tavLst>
                                    </p:anim>
                                    <p:anim calcmode="lin" valueType="num">
                                      <p:cBhvr>
                                        <p:cTn id="75" dur="500" accel="50000" fill="hold">
                                          <p:stCondLst>
                                            <p:cond delay="500"/>
                                          </p:stCondLst>
                                        </p:cTn>
                                        <p:tgtEl>
                                          <p:spTgt spid="68"/>
                                        </p:tgtEl>
                                        <p:attrNameLst>
                                          <p:attrName>ppt_w</p:attrName>
                                        </p:attrNameLst>
                                      </p:cBhvr>
                                      <p:tavLst>
                                        <p:tav tm="0">
                                          <p:val>
                                            <p:strVal val="#ppt_w*.05"/>
                                          </p:val>
                                        </p:tav>
                                        <p:tav tm="100000">
                                          <p:val>
                                            <p:strVal val="#ppt_w"/>
                                          </p:val>
                                        </p:tav>
                                      </p:tavLst>
                                    </p:anim>
                                    <p:anim calcmode="lin" valueType="num">
                                      <p:cBhvr>
                                        <p:cTn id="76" dur="1000" fill="hold"/>
                                        <p:tgtEl>
                                          <p:spTgt spid="68"/>
                                        </p:tgtEl>
                                        <p:attrNameLst>
                                          <p:attrName>ppt_h</p:attrName>
                                        </p:attrNameLst>
                                      </p:cBhvr>
                                      <p:tavLst>
                                        <p:tav tm="0">
                                          <p:val>
                                            <p:strVal val="#ppt_h"/>
                                          </p:val>
                                        </p:tav>
                                        <p:tav tm="100000">
                                          <p:val>
                                            <p:strVal val="#ppt_h"/>
                                          </p:val>
                                        </p:tav>
                                      </p:tavLst>
                                    </p:anim>
                                    <p:anim calcmode="lin" valueType="num">
                                      <p:cBhvr>
                                        <p:cTn id="77" dur="500" decel="50000" fill="hold">
                                          <p:stCondLst>
                                            <p:cond delay="0"/>
                                          </p:stCondLst>
                                        </p:cTn>
                                        <p:tgtEl>
                                          <p:spTgt spid="68"/>
                                        </p:tgtEl>
                                        <p:attrNameLst>
                                          <p:attrName>ppt_x</p:attrName>
                                        </p:attrNameLst>
                                      </p:cBhvr>
                                      <p:tavLst>
                                        <p:tav tm="0">
                                          <p:val>
                                            <p:strVal val="#ppt_x+.4"/>
                                          </p:val>
                                        </p:tav>
                                        <p:tav tm="100000">
                                          <p:val>
                                            <p:strVal val="#ppt_x"/>
                                          </p:val>
                                        </p:tav>
                                      </p:tavLst>
                                    </p:anim>
                                    <p:anim calcmode="lin" valueType="num">
                                      <p:cBhvr>
                                        <p:cTn id="78" dur="500" decel="50000" fill="hold">
                                          <p:stCondLst>
                                            <p:cond delay="0"/>
                                          </p:stCondLst>
                                        </p:cTn>
                                        <p:tgtEl>
                                          <p:spTgt spid="68"/>
                                        </p:tgtEl>
                                        <p:attrNameLst>
                                          <p:attrName>ppt_y</p:attrName>
                                        </p:attrNameLst>
                                      </p:cBhvr>
                                      <p:tavLst>
                                        <p:tav tm="0">
                                          <p:val>
                                            <p:strVal val="#ppt_y-.2"/>
                                          </p:val>
                                        </p:tav>
                                        <p:tav tm="100000">
                                          <p:val>
                                            <p:strVal val="#ppt_y+.1"/>
                                          </p:val>
                                        </p:tav>
                                      </p:tavLst>
                                    </p:anim>
                                    <p:anim calcmode="lin" valueType="num">
                                      <p:cBhvr>
                                        <p:cTn id="79" dur="500" accel="50000" fill="hold">
                                          <p:stCondLst>
                                            <p:cond delay="500"/>
                                          </p:stCondLst>
                                        </p:cTn>
                                        <p:tgtEl>
                                          <p:spTgt spid="68"/>
                                        </p:tgtEl>
                                        <p:attrNameLst>
                                          <p:attrName>ppt_y</p:attrName>
                                        </p:attrNameLst>
                                      </p:cBhvr>
                                      <p:tavLst>
                                        <p:tav tm="0">
                                          <p:val>
                                            <p:strVal val="#ppt_y+.1"/>
                                          </p:val>
                                        </p:tav>
                                        <p:tav tm="100000">
                                          <p:val>
                                            <p:strVal val="#ppt_y"/>
                                          </p:val>
                                        </p:tav>
                                      </p:tavLst>
                                    </p:anim>
                                    <p:animEffect transition="in" filter="fade">
                                      <p:cBhvr>
                                        <p:cTn id="80" dur="1000" decel="50000">
                                          <p:stCondLst>
                                            <p:cond delay="0"/>
                                          </p:stCondLst>
                                        </p:cTn>
                                        <p:tgtEl>
                                          <p:spTgt spid="68"/>
                                        </p:tgtEl>
                                      </p:cBhvr>
                                    </p:animEffect>
                                  </p:childTnLst>
                                </p:cTn>
                              </p:par>
                            </p:childTnLst>
                          </p:cTn>
                        </p:par>
                        <p:par>
                          <p:cTn id="81" fill="hold">
                            <p:stCondLst>
                              <p:cond delay="7000"/>
                            </p:stCondLst>
                            <p:childTnLst>
                              <p:par>
                                <p:cTn id="82" presetID="25" presetClass="entr" presetSubtype="0" fill="hold" grpId="0" nodeType="afterEffect">
                                  <p:stCondLst>
                                    <p:cond delay="0"/>
                                  </p:stCondLst>
                                  <p:childTnLst>
                                    <p:set>
                                      <p:cBhvr>
                                        <p:cTn id="83" dur="1" fill="hold">
                                          <p:stCondLst>
                                            <p:cond delay="0"/>
                                          </p:stCondLst>
                                        </p:cTn>
                                        <p:tgtEl>
                                          <p:spTgt spid="69"/>
                                        </p:tgtEl>
                                        <p:attrNameLst>
                                          <p:attrName>style.visibility</p:attrName>
                                        </p:attrNameLst>
                                      </p:cBhvr>
                                      <p:to>
                                        <p:strVal val="visible"/>
                                      </p:to>
                                    </p:set>
                                    <p:anim calcmode="lin" valueType="num">
                                      <p:cBhvr>
                                        <p:cTn id="84" dur="500" decel="50000" fill="hold">
                                          <p:stCondLst>
                                            <p:cond delay="0"/>
                                          </p:stCondLst>
                                        </p:cTn>
                                        <p:tgtEl>
                                          <p:spTgt spid="69"/>
                                        </p:tgtEl>
                                        <p:attrNameLst>
                                          <p:attrName>style.rotation</p:attrName>
                                        </p:attrNameLst>
                                      </p:cBhvr>
                                      <p:tavLst>
                                        <p:tav tm="0">
                                          <p:val>
                                            <p:fltVal val="-90"/>
                                          </p:val>
                                        </p:tav>
                                        <p:tav tm="100000">
                                          <p:val>
                                            <p:fltVal val="0"/>
                                          </p:val>
                                        </p:tav>
                                      </p:tavLst>
                                    </p:anim>
                                    <p:anim calcmode="lin" valueType="num">
                                      <p:cBhvr>
                                        <p:cTn id="85" dur="500" decel="50000" fill="hold">
                                          <p:stCondLst>
                                            <p:cond delay="0"/>
                                          </p:stCondLst>
                                        </p:cTn>
                                        <p:tgtEl>
                                          <p:spTgt spid="69"/>
                                        </p:tgtEl>
                                        <p:attrNameLst>
                                          <p:attrName>ppt_w</p:attrName>
                                        </p:attrNameLst>
                                      </p:cBhvr>
                                      <p:tavLst>
                                        <p:tav tm="0">
                                          <p:val>
                                            <p:strVal val="#ppt_w"/>
                                          </p:val>
                                        </p:tav>
                                        <p:tav tm="100000">
                                          <p:val>
                                            <p:strVal val="#ppt_w*.05"/>
                                          </p:val>
                                        </p:tav>
                                      </p:tavLst>
                                    </p:anim>
                                    <p:anim calcmode="lin" valueType="num">
                                      <p:cBhvr>
                                        <p:cTn id="86" dur="500" accel="50000" fill="hold">
                                          <p:stCondLst>
                                            <p:cond delay="500"/>
                                          </p:stCondLst>
                                        </p:cTn>
                                        <p:tgtEl>
                                          <p:spTgt spid="69"/>
                                        </p:tgtEl>
                                        <p:attrNameLst>
                                          <p:attrName>ppt_w</p:attrName>
                                        </p:attrNameLst>
                                      </p:cBhvr>
                                      <p:tavLst>
                                        <p:tav tm="0">
                                          <p:val>
                                            <p:strVal val="#ppt_w*.05"/>
                                          </p:val>
                                        </p:tav>
                                        <p:tav tm="100000">
                                          <p:val>
                                            <p:strVal val="#ppt_w"/>
                                          </p:val>
                                        </p:tav>
                                      </p:tavLst>
                                    </p:anim>
                                    <p:anim calcmode="lin" valueType="num">
                                      <p:cBhvr>
                                        <p:cTn id="87" dur="1000" fill="hold"/>
                                        <p:tgtEl>
                                          <p:spTgt spid="69"/>
                                        </p:tgtEl>
                                        <p:attrNameLst>
                                          <p:attrName>ppt_h</p:attrName>
                                        </p:attrNameLst>
                                      </p:cBhvr>
                                      <p:tavLst>
                                        <p:tav tm="0">
                                          <p:val>
                                            <p:strVal val="#ppt_h"/>
                                          </p:val>
                                        </p:tav>
                                        <p:tav tm="100000">
                                          <p:val>
                                            <p:strVal val="#ppt_h"/>
                                          </p:val>
                                        </p:tav>
                                      </p:tavLst>
                                    </p:anim>
                                    <p:anim calcmode="lin" valueType="num">
                                      <p:cBhvr>
                                        <p:cTn id="88" dur="500" decel="50000" fill="hold">
                                          <p:stCondLst>
                                            <p:cond delay="0"/>
                                          </p:stCondLst>
                                        </p:cTn>
                                        <p:tgtEl>
                                          <p:spTgt spid="69"/>
                                        </p:tgtEl>
                                        <p:attrNameLst>
                                          <p:attrName>ppt_x</p:attrName>
                                        </p:attrNameLst>
                                      </p:cBhvr>
                                      <p:tavLst>
                                        <p:tav tm="0">
                                          <p:val>
                                            <p:strVal val="#ppt_x+.4"/>
                                          </p:val>
                                        </p:tav>
                                        <p:tav tm="100000">
                                          <p:val>
                                            <p:strVal val="#ppt_x"/>
                                          </p:val>
                                        </p:tav>
                                      </p:tavLst>
                                    </p:anim>
                                    <p:anim calcmode="lin" valueType="num">
                                      <p:cBhvr>
                                        <p:cTn id="89" dur="500" decel="50000" fill="hold">
                                          <p:stCondLst>
                                            <p:cond delay="0"/>
                                          </p:stCondLst>
                                        </p:cTn>
                                        <p:tgtEl>
                                          <p:spTgt spid="69"/>
                                        </p:tgtEl>
                                        <p:attrNameLst>
                                          <p:attrName>ppt_y</p:attrName>
                                        </p:attrNameLst>
                                      </p:cBhvr>
                                      <p:tavLst>
                                        <p:tav tm="0">
                                          <p:val>
                                            <p:strVal val="#ppt_y-.2"/>
                                          </p:val>
                                        </p:tav>
                                        <p:tav tm="100000">
                                          <p:val>
                                            <p:strVal val="#ppt_y+.1"/>
                                          </p:val>
                                        </p:tav>
                                      </p:tavLst>
                                    </p:anim>
                                    <p:anim calcmode="lin" valueType="num">
                                      <p:cBhvr>
                                        <p:cTn id="90" dur="500" accel="50000" fill="hold">
                                          <p:stCondLst>
                                            <p:cond delay="500"/>
                                          </p:stCondLst>
                                        </p:cTn>
                                        <p:tgtEl>
                                          <p:spTgt spid="69"/>
                                        </p:tgtEl>
                                        <p:attrNameLst>
                                          <p:attrName>ppt_y</p:attrName>
                                        </p:attrNameLst>
                                      </p:cBhvr>
                                      <p:tavLst>
                                        <p:tav tm="0">
                                          <p:val>
                                            <p:strVal val="#ppt_y+.1"/>
                                          </p:val>
                                        </p:tav>
                                        <p:tav tm="100000">
                                          <p:val>
                                            <p:strVal val="#ppt_y"/>
                                          </p:val>
                                        </p:tav>
                                      </p:tavLst>
                                    </p:anim>
                                    <p:animEffect transition="in" filter="fade">
                                      <p:cBhvr>
                                        <p:cTn id="91" dur="1000" decel="50000">
                                          <p:stCondLst>
                                            <p:cond delay="0"/>
                                          </p:stCondLst>
                                        </p:cTn>
                                        <p:tgtEl>
                                          <p:spTgt spid="69"/>
                                        </p:tgtEl>
                                      </p:cBhvr>
                                    </p:animEffect>
                                  </p:childTnLst>
                                </p:cTn>
                              </p:par>
                            </p:childTnLst>
                          </p:cTn>
                        </p:par>
                        <p:par>
                          <p:cTn id="92" fill="hold">
                            <p:stCondLst>
                              <p:cond delay="8000"/>
                            </p:stCondLst>
                            <p:childTnLst>
                              <p:par>
                                <p:cTn id="93" presetID="25" presetClass="entr" presetSubtype="0" fill="hold" grpId="0" nodeType="afterEffect">
                                  <p:stCondLst>
                                    <p:cond delay="0"/>
                                  </p:stCondLst>
                                  <p:childTnLst>
                                    <p:set>
                                      <p:cBhvr>
                                        <p:cTn id="94" dur="1" fill="hold">
                                          <p:stCondLst>
                                            <p:cond delay="0"/>
                                          </p:stCondLst>
                                        </p:cTn>
                                        <p:tgtEl>
                                          <p:spTgt spid="70"/>
                                        </p:tgtEl>
                                        <p:attrNameLst>
                                          <p:attrName>style.visibility</p:attrName>
                                        </p:attrNameLst>
                                      </p:cBhvr>
                                      <p:to>
                                        <p:strVal val="visible"/>
                                      </p:to>
                                    </p:set>
                                    <p:anim calcmode="lin" valueType="num">
                                      <p:cBhvr>
                                        <p:cTn id="95" dur="500" decel="50000" fill="hold">
                                          <p:stCondLst>
                                            <p:cond delay="0"/>
                                          </p:stCondLst>
                                        </p:cTn>
                                        <p:tgtEl>
                                          <p:spTgt spid="70"/>
                                        </p:tgtEl>
                                        <p:attrNameLst>
                                          <p:attrName>style.rotation</p:attrName>
                                        </p:attrNameLst>
                                      </p:cBhvr>
                                      <p:tavLst>
                                        <p:tav tm="0">
                                          <p:val>
                                            <p:fltVal val="-90"/>
                                          </p:val>
                                        </p:tav>
                                        <p:tav tm="100000">
                                          <p:val>
                                            <p:fltVal val="0"/>
                                          </p:val>
                                        </p:tav>
                                      </p:tavLst>
                                    </p:anim>
                                    <p:anim calcmode="lin" valueType="num">
                                      <p:cBhvr>
                                        <p:cTn id="96" dur="500" decel="50000" fill="hold">
                                          <p:stCondLst>
                                            <p:cond delay="0"/>
                                          </p:stCondLst>
                                        </p:cTn>
                                        <p:tgtEl>
                                          <p:spTgt spid="70"/>
                                        </p:tgtEl>
                                        <p:attrNameLst>
                                          <p:attrName>ppt_w</p:attrName>
                                        </p:attrNameLst>
                                      </p:cBhvr>
                                      <p:tavLst>
                                        <p:tav tm="0">
                                          <p:val>
                                            <p:strVal val="#ppt_w"/>
                                          </p:val>
                                        </p:tav>
                                        <p:tav tm="100000">
                                          <p:val>
                                            <p:strVal val="#ppt_w*.05"/>
                                          </p:val>
                                        </p:tav>
                                      </p:tavLst>
                                    </p:anim>
                                    <p:anim calcmode="lin" valueType="num">
                                      <p:cBhvr>
                                        <p:cTn id="97" dur="500" accel="50000" fill="hold">
                                          <p:stCondLst>
                                            <p:cond delay="500"/>
                                          </p:stCondLst>
                                        </p:cTn>
                                        <p:tgtEl>
                                          <p:spTgt spid="70"/>
                                        </p:tgtEl>
                                        <p:attrNameLst>
                                          <p:attrName>ppt_w</p:attrName>
                                        </p:attrNameLst>
                                      </p:cBhvr>
                                      <p:tavLst>
                                        <p:tav tm="0">
                                          <p:val>
                                            <p:strVal val="#ppt_w*.05"/>
                                          </p:val>
                                        </p:tav>
                                        <p:tav tm="100000">
                                          <p:val>
                                            <p:strVal val="#ppt_w"/>
                                          </p:val>
                                        </p:tav>
                                      </p:tavLst>
                                    </p:anim>
                                    <p:anim calcmode="lin" valueType="num">
                                      <p:cBhvr>
                                        <p:cTn id="98" dur="1000" fill="hold"/>
                                        <p:tgtEl>
                                          <p:spTgt spid="70"/>
                                        </p:tgtEl>
                                        <p:attrNameLst>
                                          <p:attrName>ppt_h</p:attrName>
                                        </p:attrNameLst>
                                      </p:cBhvr>
                                      <p:tavLst>
                                        <p:tav tm="0">
                                          <p:val>
                                            <p:strVal val="#ppt_h"/>
                                          </p:val>
                                        </p:tav>
                                        <p:tav tm="100000">
                                          <p:val>
                                            <p:strVal val="#ppt_h"/>
                                          </p:val>
                                        </p:tav>
                                      </p:tavLst>
                                    </p:anim>
                                    <p:anim calcmode="lin" valueType="num">
                                      <p:cBhvr>
                                        <p:cTn id="99" dur="500" decel="50000" fill="hold">
                                          <p:stCondLst>
                                            <p:cond delay="0"/>
                                          </p:stCondLst>
                                        </p:cTn>
                                        <p:tgtEl>
                                          <p:spTgt spid="70"/>
                                        </p:tgtEl>
                                        <p:attrNameLst>
                                          <p:attrName>ppt_x</p:attrName>
                                        </p:attrNameLst>
                                      </p:cBhvr>
                                      <p:tavLst>
                                        <p:tav tm="0">
                                          <p:val>
                                            <p:strVal val="#ppt_x+.4"/>
                                          </p:val>
                                        </p:tav>
                                        <p:tav tm="100000">
                                          <p:val>
                                            <p:strVal val="#ppt_x"/>
                                          </p:val>
                                        </p:tav>
                                      </p:tavLst>
                                    </p:anim>
                                    <p:anim calcmode="lin" valueType="num">
                                      <p:cBhvr>
                                        <p:cTn id="100" dur="500" decel="50000" fill="hold">
                                          <p:stCondLst>
                                            <p:cond delay="0"/>
                                          </p:stCondLst>
                                        </p:cTn>
                                        <p:tgtEl>
                                          <p:spTgt spid="70"/>
                                        </p:tgtEl>
                                        <p:attrNameLst>
                                          <p:attrName>ppt_y</p:attrName>
                                        </p:attrNameLst>
                                      </p:cBhvr>
                                      <p:tavLst>
                                        <p:tav tm="0">
                                          <p:val>
                                            <p:strVal val="#ppt_y-.2"/>
                                          </p:val>
                                        </p:tav>
                                        <p:tav tm="100000">
                                          <p:val>
                                            <p:strVal val="#ppt_y+.1"/>
                                          </p:val>
                                        </p:tav>
                                      </p:tavLst>
                                    </p:anim>
                                    <p:anim calcmode="lin" valueType="num">
                                      <p:cBhvr>
                                        <p:cTn id="101" dur="500" accel="50000" fill="hold">
                                          <p:stCondLst>
                                            <p:cond delay="500"/>
                                          </p:stCondLst>
                                        </p:cTn>
                                        <p:tgtEl>
                                          <p:spTgt spid="70"/>
                                        </p:tgtEl>
                                        <p:attrNameLst>
                                          <p:attrName>ppt_y</p:attrName>
                                        </p:attrNameLst>
                                      </p:cBhvr>
                                      <p:tavLst>
                                        <p:tav tm="0">
                                          <p:val>
                                            <p:strVal val="#ppt_y+.1"/>
                                          </p:val>
                                        </p:tav>
                                        <p:tav tm="100000">
                                          <p:val>
                                            <p:strVal val="#ppt_y"/>
                                          </p:val>
                                        </p:tav>
                                      </p:tavLst>
                                    </p:anim>
                                    <p:animEffect transition="in" filter="fade">
                                      <p:cBhvr>
                                        <p:cTn id="102" dur="1000" decel="50000">
                                          <p:stCondLst>
                                            <p:cond delay="0"/>
                                          </p:stCondLst>
                                        </p:cTn>
                                        <p:tgtEl>
                                          <p:spTgt spid="70"/>
                                        </p:tgtEl>
                                      </p:cBhvr>
                                    </p:animEffect>
                                  </p:childTnLst>
                                </p:cTn>
                              </p:par>
                            </p:childTnLst>
                          </p:cTn>
                        </p:par>
                        <p:par>
                          <p:cTn id="103" fill="hold">
                            <p:stCondLst>
                              <p:cond delay="9000"/>
                            </p:stCondLst>
                            <p:childTnLst>
                              <p:par>
                                <p:cTn id="104" presetID="25" presetClass="entr" presetSubtype="0" fill="hold" grpId="0" nodeType="afterEffect">
                                  <p:stCondLst>
                                    <p:cond delay="0"/>
                                  </p:stCondLst>
                                  <p:childTnLst>
                                    <p:set>
                                      <p:cBhvr>
                                        <p:cTn id="105" dur="1" fill="hold">
                                          <p:stCondLst>
                                            <p:cond delay="0"/>
                                          </p:stCondLst>
                                        </p:cTn>
                                        <p:tgtEl>
                                          <p:spTgt spid="71"/>
                                        </p:tgtEl>
                                        <p:attrNameLst>
                                          <p:attrName>style.visibility</p:attrName>
                                        </p:attrNameLst>
                                      </p:cBhvr>
                                      <p:to>
                                        <p:strVal val="visible"/>
                                      </p:to>
                                    </p:set>
                                    <p:anim calcmode="lin" valueType="num">
                                      <p:cBhvr>
                                        <p:cTn id="106" dur="500" decel="50000" fill="hold">
                                          <p:stCondLst>
                                            <p:cond delay="0"/>
                                          </p:stCondLst>
                                        </p:cTn>
                                        <p:tgtEl>
                                          <p:spTgt spid="71"/>
                                        </p:tgtEl>
                                        <p:attrNameLst>
                                          <p:attrName>style.rotation</p:attrName>
                                        </p:attrNameLst>
                                      </p:cBhvr>
                                      <p:tavLst>
                                        <p:tav tm="0">
                                          <p:val>
                                            <p:fltVal val="-90"/>
                                          </p:val>
                                        </p:tav>
                                        <p:tav tm="100000">
                                          <p:val>
                                            <p:fltVal val="0"/>
                                          </p:val>
                                        </p:tav>
                                      </p:tavLst>
                                    </p:anim>
                                    <p:anim calcmode="lin" valueType="num">
                                      <p:cBhvr>
                                        <p:cTn id="107" dur="500" decel="50000" fill="hold">
                                          <p:stCondLst>
                                            <p:cond delay="0"/>
                                          </p:stCondLst>
                                        </p:cTn>
                                        <p:tgtEl>
                                          <p:spTgt spid="71"/>
                                        </p:tgtEl>
                                        <p:attrNameLst>
                                          <p:attrName>ppt_w</p:attrName>
                                        </p:attrNameLst>
                                      </p:cBhvr>
                                      <p:tavLst>
                                        <p:tav tm="0">
                                          <p:val>
                                            <p:strVal val="#ppt_w"/>
                                          </p:val>
                                        </p:tav>
                                        <p:tav tm="100000">
                                          <p:val>
                                            <p:strVal val="#ppt_w*.05"/>
                                          </p:val>
                                        </p:tav>
                                      </p:tavLst>
                                    </p:anim>
                                    <p:anim calcmode="lin" valueType="num">
                                      <p:cBhvr>
                                        <p:cTn id="108" dur="500" accel="50000" fill="hold">
                                          <p:stCondLst>
                                            <p:cond delay="500"/>
                                          </p:stCondLst>
                                        </p:cTn>
                                        <p:tgtEl>
                                          <p:spTgt spid="71"/>
                                        </p:tgtEl>
                                        <p:attrNameLst>
                                          <p:attrName>ppt_w</p:attrName>
                                        </p:attrNameLst>
                                      </p:cBhvr>
                                      <p:tavLst>
                                        <p:tav tm="0">
                                          <p:val>
                                            <p:strVal val="#ppt_w*.05"/>
                                          </p:val>
                                        </p:tav>
                                        <p:tav tm="100000">
                                          <p:val>
                                            <p:strVal val="#ppt_w"/>
                                          </p:val>
                                        </p:tav>
                                      </p:tavLst>
                                    </p:anim>
                                    <p:anim calcmode="lin" valueType="num">
                                      <p:cBhvr>
                                        <p:cTn id="109" dur="1000" fill="hold"/>
                                        <p:tgtEl>
                                          <p:spTgt spid="71"/>
                                        </p:tgtEl>
                                        <p:attrNameLst>
                                          <p:attrName>ppt_h</p:attrName>
                                        </p:attrNameLst>
                                      </p:cBhvr>
                                      <p:tavLst>
                                        <p:tav tm="0">
                                          <p:val>
                                            <p:strVal val="#ppt_h"/>
                                          </p:val>
                                        </p:tav>
                                        <p:tav tm="100000">
                                          <p:val>
                                            <p:strVal val="#ppt_h"/>
                                          </p:val>
                                        </p:tav>
                                      </p:tavLst>
                                    </p:anim>
                                    <p:anim calcmode="lin" valueType="num">
                                      <p:cBhvr>
                                        <p:cTn id="110" dur="500" decel="50000" fill="hold">
                                          <p:stCondLst>
                                            <p:cond delay="0"/>
                                          </p:stCondLst>
                                        </p:cTn>
                                        <p:tgtEl>
                                          <p:spTgt spid="71"/>
                                        </p:tgtEl>
                                        <p:attrNameLst>
                                          <p:attrName>ppt_x</p:attrName>
                                        </p:attrNameLst>
                                      </p:cBhvr>
                                      <p:tavLst>
                                        <p:tav tm="0">
                                          <p:val>
                                            <p:strVal val="#ppt_x+.4"/>
                                          </p:val>
                                        </p:tav>
                                        <p:tav tm="100000">
                                          <p:val>
                                            <p:strVal val="#ppt_x"/>
                                          </p:val>
                                        </p:tav>
                                      </p:tavLst>
                                    </p:anim>
                                    <p:anim calcmode="lin" valueType="num">
                                      <p:cBhvr>
                                        <p:cTn id="111" dur="500" decel="50000" fill="hold">
                                          <p:stCondLst>
                                            <p:cond delay="0"/>
                                          </p:stCondLst>
                                        </p:cTn>
                                        <p:tgtEl>
                                          <p:spTgt spid="71"/>
                                        </p:tgtEl>
                                        <p:attrNameLst>
                                          <p:attrName>ppt_y</p:attrName>
                                        </p:attrNameLst>
                                      </p:cBhvr>
                                      <p:tavLst>
                                        <p:tav tm="0">
                                          <p:val>
                                            <p:strVal val="#ppt_y-.2"/>
                                          </p:val>
                                        </p:tav>
                                        <p:tav tm="100000">
                                          <p:val>
                                            <p:strVal val="#ppt_y+.1"/>
                                          </p:val>
                                        </p:tav>
                                      </p:tavLst>
                                    </p:anim>
                                    <p:anim calcmode="lin" valueType="num">
                                      <p:cBhvr>
                                        <p:cTn id="112" dur="500" accel="50000" fill="hold">
                                          <p:stCondLst>
                                            <p:cond delay="500"/>
                                          </p:stCondLst>
                                        </p:cTn>
                                        <p:tgtEl>
                                          <p:spTgt spid="71"/>
                                        </p:tgtEl>
                                        <p:attrNameLst>
                                          <p:attrName>ppt_y</p:attrName>
                                        </p:attrNameLst>
                                      </p:cBhvr>
                                      <p:tavLst>
                                        <p:tav tm="0">
                                          <p:val>
                                            <p:strVal val="#ppt_y+.1"/>
                                          </p:val>
                                        </p:tav>
                                        <p:tav tm="100000">
                                          <p:val>
                                            <p:strVal val="#ppt_y"/>
                                          </p:val>
                                        </p:tav>
                                      </p:tavLst>
                                    </p:anim>
                                    <p:animEffect transition="in" filter="fade">
                                      <p:cBhvr>
                                        <p:cTn id="113" dur="1000" decel="50000">
                                          <p:stCondLst>
                                            <p:cond delay="0"/>
                                          </p:stCondLst>
                                        </p:cTn>
                                        <p:tgtEl>
                                          <p:spTgt spid="71"/>
                                        </p:tgtEl>
                                      </p:cBhvr>
                                    </p:animEffect>
                                  </p:childTnLst>
                                </p:cTn>
                              </p:par>
                            </p:childTnLst>
                          </p:cTn>
                        </p:par>
                        <p:par>
                          <p:cTn id="114" fill="hold">
                            <p:stCondLst>
                              <p:cond delay="10000"/>
                            </p:stCondLst>
                            <p:childTnLst>
                              <p:par>
                                <p:cTn id="115" presetID="25" presetClass="entr" presetSubtype="0" fill="hold" grpId="0" nodeType="afterEffect">
                                  <p:stCondLst>
                                    <p:cond delay="0"/>
                                  </p:stCondLst>
                                  <p:childTnLst>
                                    <p:set>
                                      <p:cBhvr>
                                        <p:cTn id="116" dur="1" fill="hold">
                                          <p:stCondLst>
                                            <p:cond delay="0"/>
                                          </p:stCondLst>
                                        </p:cTn>
                                        <p:tgtEl>
                                          <p:spTgt spid="72"/>
                                        </p:tgtEl>
                                        <p:attrNameLst>
                                          <p:attrName>style.visibility</p:attrName>
                                        </p:attrNameLst>
                                      </p:cBhvr>
                                      <p:to>
                                        <p:strVal val="visible"/>
                                      </p:to>
                                    </p:set>
                                    <p:anim calcmode="lin" valueType="num">
                                      <p:cBhvr>
                                        <p:cTn id="117" dur="500" decel="50000" fill="hold">
                                          <p:stCondLst>
                                            <p:cond delay="0"/>
                                          </p:stCondLst>
                                        </p:cTn>
                                        <p:tgtEl>
                                          <p:spTgt spid="72"/>
                                        </p:tgtEl>
                                        <p:attrNameLst>
                                          <p:attrName>style.rotation</p:attrName>
                                        </p:attrNameLst>
                                      </p:cBhvr>
                                      <p:tavLst>
                                        <p:tav tm="0">
                                          <p:val>
                                            <p:fltVal val="-90"/>
                                          </p:val>
                                        </p:tav>
                                        <p:tav tm="100000">
                                          <p:val>
                                            <p:fltVal val="0"/>
                                          </p:val>
                                        </p:tav>
                                      </p:tavLst>
                                    </p:anim>
                                    <p:anim calcmode="lin" valueType="num">
                                      <p:cBhvr>
                                        <p:cTn id="118" dur="500" decel="50000" fill="hold">
                                          <p:stCondLst>
                                            <p:cond delay="0"/>
                                          </p:stCondLst>
                                        </p:cTn>
                                        <p:tgtEl>
                                          <p:spTgt spid="72"/>
                                        </p:tgtEl>
                                        <p:attrNameLst>
                                          <p:attrName>ppt_w</p:attrName>
                                        </p:attrNameLst>
                                      </p:cBhvr>
                                      <p:tavLst>
                                        <p:tav tm="0">
                                          <p:val>
                                            <p:strVal val="#ppt_w"/>
                                          </p:val>
                                        </p:tav>
                                        <p:tav tm="100000">
                                          <p:val>
                                            <p:strVal val="#ppt_w*.05"/>
                                          </p:val>
                                        </p:tav>
                                      </p:tavLst>
                                    </p:anim>
                                    <p:anim calcmode="lin" valueType="num">
                                      <p:cBhvr>
                                        <p:cTn id="119" dur="500" accel="50000" fill="hold">
                                          <p:stCondLst>
                                            <p:cond delay="500"/>
                                          </p:stCondLst>
                                        </p:cTn>
                                        <p:tgtEl>
                                          <p:spTgt spid="72"/>
                                        </p:tgtEl>
                                        <p:attrNameLst>
                                          <p:attrName>ppt_w</p:attrName>
                                        </p:attrNameLst>
                                      </p:cBhvr>
                                      <p:tavLst>
                                        <p:tav tm="0">
                                          <p:val>
                                            <p:strVal val="#ppt_w*.05"/>
                                          </p:val>
                                        </p:tav>
                                        <p:tav tm="100000">
                                          <p:val>
                                            <p:strVal val="#ppt_w"/>
                                          </p:val>
                                        </p:tav>
                                      </p:tavLst>
                                    </p:anim>
                                    <p:anim calcmode="lin" valueType="num">
                                      <p:cBhvr>
                                        <p:cTn id="120" dur="1000" fill="hold"/>
                                        <p:tgtEl>
                                          <p:spTgt spid="72"/>
                                        </p:tgtEl>
                                        <p:attrNameLst>
                                          <p:attrName>ppt_h</p:attrName>
                                        </p:attrNameLst>
                                      </p:cBhvr>
                                      <p:tavLst>
                                        <p:tav tm="0">
                                          <p:val>
                                            <p:strVal val="#ppt_h"/>
                                          </p:val>
                                        </p:tav>
                                        <p:tav tm="100000">
                                          <p:val>
                                            <p:strVal val="#ppt_h"/>
                                          </p:val>
                                        </p:tav>
                                      </p:tavLst>
                                    </p:anim>
                                    <p:anim calcmode="lin" valueType="num">
                                      <p:cBhvr>
                                        <p:cTn id="121" dur="500" decel="50000" fill="hold">
                                          <p:stCondLst>
                                            <p:cond delay="0"/>
                                          </p:stCondLst>
                                        </p:cTn>
                                        <p:tgtEl>
                                          <p:spTgt spid="72"/>
                                        </p:tgtEl>
                                        <p:attrNameLst>
                                          <p:attrName>ppt_x</p:attrName>
                                        </p:attrNameLst>
                                      </p:cBhvr>
                                      <p:tavLst>
                                        <p:tav tm="0">
                                          <p:val>
                                            <p:strVal val="#ppt_x+.4"/>
                                          </p:val>
                                        </p:tav>
                                        <p:tav tm="100000">
                                          <p:val>
                                            <p:strVal val="#ppt_x"/>
                                          </p:val>
                                        </p:tav>
                                      </p:tavLst>
                                    </p:anim>
                                    <p:anim calcmode="lin" valueType="num">
                                      <p:cBhvr>
                                        <p:cTn id="122" dur="500" decel="50000" fill="hold">
                                          <p:stCondLst>
                                            <p:cond delay="0"/>
                                          </p:stCondLst>
                                        </p:cTn>
                                        <p:tgtEl>
                                          <p:spTgt spid="72"/>
                                        </p:tgtEl>
                                        <p:attrNameLst>
                                          <p:attrName>ppt_y</p:attrName>
                                        </p:attrNameLst>
                                      </p:cBhvr>
                                      <p:tavLst>
                                        <p:tav tm="0">
                                          <p:val>
                                            <p:strVal val="#ppt_y-.2"/>
                                          </p:val>
                                        </p:tav>
                                        <p:tav tm="100000">
                                          <p:val>
                                            <p:strVal val="#ppt_y+.1"/>
                                          </p:val>
                                        </p:tav>
                                      </p:tavLst>
                                    </p:anim>
                                    <p:anim calcmode="lin" valueType="num">
                                      <p:cBhvr>
                                        <p:cTn id="123" dur="500" accel="50000" fill="hold">
                                          <p:stCondLst>
                                            <p:cond delay="500"/>
                                          </p:stCondLst>
                                        </p:cTn>
                                        <p:tgtEl>
                                          <p:spTgt spid="72"/>
                                        </p:tgtEl>
                                        <p:attrNameLst>
                                          <p:attrName>ppt_y</p:attrName>
                                        </p:attrNameLst>
                                      </p:cBhvr>
                                      <p:tavLst>
                                        <p:tav tm="0">
                                          <p:val>
                                            <p:strVal val="#ppt_y+.1"/>
                                          </p:val>
                                        </p:tav>
                                        <p:tav tm="100000">
                                          <p:val>
                                            <p:strVal val="#ppt_y"/>
                                          </p:val>
                                        </p:tav>
                                      </p:tavLst>
                                    </p:anim>
                                    <p:animEffect transition="in" filter="fade">
                                      <p:cBhvr>
                                        <p:cTn id="124" dur="1000" decel="50000">
                                          <p:stCondLst>
                                            <p:cond delay="0"/>
                                          </p:stCondLst>
                                        </p:cTn>
                                        <p:tgtEl>
                                          <p:spTgt spid="72"/>
                                        </p:tgtEl>
                                      </p:cBhvr>
                                    </p:animEffect>
                                  </p:childTnLst>
                                </p:cTn>
                              </p:par>
                            </p:childTnLst>
                          </p:cTn>
                        </p:par>
                        <p:par>
                          <p:cTn id="125" fill="hold">
                            <p:stCondLst>
                              <p:cond delay="11000"/>
                            </p:stCondLst>
                            <p:childTnLst>
                              <p:par>
                                <p:cTn id="126" presetID="25" presetClass="entr" presetSubtype="0" fill="hold" grpId="0" nodeType="afterEffect">
                                  <p:stCondLst>
                                    <p:cond delay="0"/>
                                  </p:stCondLst>
                                  <p:childTnLst>
                                    <p:set>
                                      <p:cBhvr>
                                        <p:cTn id="127" dur="1" fill="hold">
                                          <p:stCondLst>
                                            <p:cond delay="0"/>
                                          </p:stCondLst>
                                        </p:cTn>
                                        <p:tgtEl>
                                          <p:spTgt spid="73"/>
                                        </p:tgtEl>
                                        <p:attrNameLst>
                                          <p:attrName>style.visibility</p:attrName>
                                        </p:attrNameLst>
                                      </p:cBhvr>
                                      <p:to>
                                        <p:strVal val="visible"/>
                                      </p:to>
                                    </p:set>
                                    <p:anim calcmode="lin" valueType="num">
                                      <p:cBhvr>
                                        <p:cTn id="128" dur="500" decel="50000" fill="hold">
                                          <p:stCondLst>
                                            <p:cond delay="0"/>
                                          </p:stCondLst>
                                        </p:cTn>
                                        <p:tgtEl>
                                          <p:spTgt spid="73"/>
                                        </p:tgtEl>
                                        <p:attrNameLst>
                                          <p:attrName>style.rotation</p:attrName>
                                        </p:attrNameLst>
                                      </p:cBhvr>
                                      <p:tavLst>
                                        <p:tav tm="0">
                                          <p:val>
                                            <p:fltVal val="-90"/>
                                          </p:val>
                                        </p:tav>
                                        <p:tav tm="100000">
                                          <p:val>
                                            <p:fltVal val="0"/>
                                          </p:val>
                                        </p:tav>
                                      </p:tavLst>
                                    </p:anim>
                                    <p:anim calcmode="lin" valueType="num">
                                      <p:cBhvr>
                                        <p:cTn id="129" dur="500" decel="50000" fill="hold">
                                          <p:stCondLst>
                                            <p:cond delay="0"/>
                                          </p:stCondLst>
                                        </p:cTn>
                                        <p:tgtEl>
                                          <p:spTgt spid="73"/>
                                        </p:tgtEl>
                                        <p:attrNameLst>
                                          <p:attrName>ppt_w</p:attrName>
                                        </p:attrNameLst>
                                      </p:cBhvr>
                                      <p:tavLst>
                                        <p:tav tm="0">
                                          <p:val>
                                            <p:strVal val="#ppt_w"/>
                                          </p:val>
                                        </p:tav>
                                        <p:tav tm="100000">
                                          <p:val>
                                            <p:strVal val="#ppt_w*.05"/>
                                          </p:val>
                                        </p:tav>
                                      </p:tavLst>
                                    </p:anim>
                                    <p:anim calcmode="lin" valueType="num">
                                      <p:cBhvr>
                                        <p:cTn id="130" dur="500" accel="50000" fill="hold">
                                          <p:stCondLst>
                                            <p:cond delay="500"/>
                                          </p:stCondLst>
                                        </p:cTn>
                                        <p:tgtEl>
                                          <p:spTgt spid="73"/>
                                        </p:tgtEl>
                                        <p:attrNameLst>
                                          <p:attrName>ppt_w</p:attrName>
                                        </p:attrNameLst>
                                      </p:cBhvr>
                                      <p:tavLst>
                                        <p:tav tm="0">
                                          <p:val>
                                            <p:strVal val="#ppt_w*.05"/>
                                          </p:val>
                                        </p:tav>
                                        <p:tav tm="100000">
                                          <p:val>
                                            <p:strVal val="#ppt_w"/>
                                          </p:val>
                                        </p:tav>
                                      </p:tavLst>
                                    </p:anim>
                                    <p:anim calcmode="lin" valueType="num">
                                      <p:cBhvr>
                                        <p:cTn id="131" dur="1000" fill="hold"/>
                                        <p:tgtEl>
                                          <p:spTgt spid="73"/>
                                        </p:tgtEl>
                                        <p:attrNameLst>
                                          <p:attrName>ppt_h</p:attrName>
                                        </p:attrNameLst>
                                      </p:cBhvr>
                                      <p:tavLst>
                                        <p:tav tm="0">
                                          <p:val>
                                            <p:strVal val="#ppt_h"/>
                                          </p:val>
                                        </p:tav>
                                        <p:tav tm="100000">
                                          <p:val>
                                            <p:strVal val="#ppt_h"/>
                                          </p:val>
                                        </p:tav>
                                      </p:tavLst>
                                    </p:anim>
                                    <p:anim calcmode="lin" valueType="num">
                                      <p:cBhvr>
                                        <p:cTn id="132" dur="500" decel="50000" fill="hold">
                                          <p:stCondLst>
                                            <p:cond delay="0"/>
                                          </p:stCondLst>
                                        </p:cTn>
                                        <p:tgtEl>
                                          <p:spTgt spid="73"/>
                                        </p:tgtEl>
                                        <p:attrNameLst>
                                          <p:attrName>ppt_x</p:attrName>
                                        </p:attrNameLst>
                                      </p:cBhvr>
                                      <p:tavLst>
                                        <p:tav tm="0">
                                          <p:val>
                                            <p:strVal val="#ppt_x+.4"/>
                                          </p:val>
                                        </p:tav>
                                        <p:tav tm="100000">
                                          <p:val>
                                            <p:strVal val="#ppt_x"/>
                                          </p:val>
                                        </p:tav>
                                      </p:tavLst>
                                    </p:anim>
                                    <p:anim calcmode="lin" valueType="num">
                                      <p:cBhvr>
                                        <p:cTn id="133" dur="500" decel="50000" fill="hold">
                                          <p:stCondLst>
                                            <p:cond delay="0"/>
                                          </p:stCondLst>
                                        </p:cTn>
                                        <p:tgtEl>
                                          <p:spTgt spid="73"/>
                                        </p:tgtEl>
                                        <p:attrNameLst>
                                          <p:attrName>ppt_y</p:attrName>
                                        </p:attrNameLst>
                                      </p:cBhvr>
                                      <p:tavLst>
                                        <p:tav tm="0">
                                          <p:val>
                                            <p:strVal val="#ppt_y-.2"/>
                                          </p:val>
                                        </p:tav>
                                        <p:tav tm="100000">
                                          <p:val>
                                            <p:strVal val="#ppt_y+.1"/>
                                          </p:val>
                                        </p:tav>
                                      </p:tavLst>
                                    </p:anim>
                                    <p:anim calcmode="lin" valueType="num">
                                      <p:cBhvr>
                                        <p:cTn id="134" dur="500" accel="50000" fill="hold">
                                          <p:stCondLst>
                                            <p:cond delay="500"/>
                                          </p:stCondLst>
                                        </p:cTn>
                                        <p:tgtEl>
                                          <p:spTgt spid="73"/>
                                        </p:tgtEl>
                                        <p:attrNameLst>
                                          <p:attrName>ppt_y</p:attrName>
                                        </p:attrNameLst>
                                      </p:cBhvr>
                                      <p:tavLst>
                                        <p:tav tm="0">
                                          <p:val>
                                            <p:strVal val="#ppt_y+.1"/>
                                          </p:val>
                                        </p:tav>
                                        <p:tav tm="100000">
                                          <p:val>
                                            <p:strVal val="#ppt_y"/>
                                          </p:val>
                                        </p:tav>
                                      </p:tavLst>
                                    </p:anim>
                                    <p:animEffect transition="in" filter="fade">
                                      <p:cBhvr>
                                        <p:cTn id="135" dur="1000" decel="50000">
                                          <p:stCondLst>
                                            <p:cond delay="0"/>
                                          </p:stCondLst>
                                        </p:cTn>
                                        <p:tgtEl>
                                          <p:spTgt spid="73"/>
                                        </p:tgtEl>
                                      </p:cBhvr>
                                    </p:animEffect>
                                  </p:childTnLst>
                                </p:cTn>
                              </p:par>
                            </p:childTnLst>
                          </p:cTn>
                        </p:par>
                        <p:par>
                          <p:cTn id="136" fill="hold">
                            <p:stCondLst>
                              <p:cond delay="12000"/>
                            </p:stCondLst>
                            <p:childTnLst>
                              <p:par>
                                <p:cTn id="137" presetID="25" presetClass="entr" presetSubtype="0" fill="hold" grpId="0" nodeType="afterEffect">
                                  <p:stCondLst>
                                    <p:cond delay="0"/>
                                  </p:stCondLst>
                                  <p:childTnLst>
                                    <p:set>
                                      <p:cBhvr>
                                        <p:cTn id="138" dur="1" fill="hold">
                                          <p:stCondLst>
                                            <p:cond delay="0"/>
                                          </p:stCondLst>
                                        </p:cTn>
                                        <p:tgtEl>
                                          <p:spTgt spid="74"/>
                                        </p:tgtEl>
                                        <p:attrNameLst>
                                          <p:attrName>style.visibility</p:attrName>
                                        </p:attrNameLst>
                                      </p:cBhvr>
                                      <p:to>
                                        <p:strVal val="visible"/>
                                      </p:to>
                                    </p:set>
                                    <p:anim calcmode="lin" valueType="num">
                                      <p:cBhvr>
                                        <p:cTn id="139" dur="500" decel="50000" fill="hold">
                                          <p:stCondLst>
                                            <p:cond delay="0"/>
                                          </p:stCondLst>
                                        </p:cTn>
                                        <p:tgtEl>
                                          <p:spTgt spid="74"/>
                                        </p:tgtEl>
                                        <p:attrNameLst>
                                          <p:attrName>style.rotation</p:attrName>
                                        </p:attrNameLst>
                                      </p:cBhvr>
                                      <p:tavLst>
                                        <p:tav tm="0">
                                          <p:val>
                                            <p:fltVal val="-90"/>
                                          </p:val>
                                        </p:tav>
                                        <p:tav tm="100000">
                                          <p:val>
                                            <p:fltVal val="0"/>
                                          </p:val>
                                        </p:tav>
                                      </p:tavLst>
                                    </p:anim>
                                    <p:anim calcmode="lin" valueType="num">
                                      <p:cBhvr>
                                        <p:cTn id="140" dur="500" decel="50000" fill="hold">
                                          <p:stCondLst>
                                            <p:cond delay="0"/>
                                          </p:stCondLst>
                                        </p:cTn>
                                        <p:tgtEl>
                                          <p:spTgt spid="74"/>
                                        </p:tgtEl>
                                        <p:attrNameLst>
                                          <p:attrName>ppt_w</p:attrName>
                                        </p:attrNameLst>
                                      </p:cBhvr>
                                      <p:tavLst>
                                        <p:tav tm="0">
                                          <p:val>
                                            <p:strVal val="#ppt_w"/>
                                          </p:val>
                                        </p:tav>
                                        <p:tav tm="100000">
                                          <p:val>
                                            <p:strVal val="#ppt_w*.05"/>
                                          </p:val>
                                        </p:tav>
                                      </p:tavLst>
                                    </p:anim>
                                    <p:anim calcmode="lin" valueType="num">
                                      <p:cBhvr>
                                        <p:cTn id="141" dur="500" accel="50000" fill="hold">
                                          <p:stCondLst>
                                            <p:cond delay="500"/>
                                          </p:stCondLst>
                                        </p:cTn>
                                        <p:tgtEl>
                                          <p:spTgt spid="74"/>
                                        </p:tgtEl>
                                        <p:attrNameLst>
                                          <p:attrName>ppt_w</p:attrName>
                                        </p:attrNameLst>
                                      </p:cBhvr>
                                      <p:tavLst>
                                        <p:tav tm="0">
                                          <p:val>
                                            <p:strVal val="#ppt_w*.05"/>
                                          </p:val>
                                        </p:tav>
                                        <p:tav tm="100000">
                                          <p:val>
                                            <p:strVal val="#ppt_w"/>
                                          </p:val>
                                        </p:tav>
                                      </p:tavLst>
                                    </p:anim>
                                    <p:anim calcmode="lin" valueType="num">
                                      <p:cBhvr>
                                        <p:cTn id="142" dur="1000" fill="hold"/>
                                        <p:tgtEl>
                                          <p:spTgt spid="74"/>
                                        </p:tgtEl>
                                        <p:attrNameLst>
                                          <p:attrName>ppt_h</p:attrName>
                                        </p:attrNameLst>
                                      </p:cBhvr>
                                      <p:tavLst>
                                        <p:tav tm="0">
                                          <p:val>
                                            <p:strVal val="#ppt_h"/>
                                          </p:val>
                                        </p:tav>
                                        <p:tav tm="100000">
                                          <p:val>
                                            <p:strVal val="#ppt_h"/>
                                          </p:val>
                                        </p:tav>
                                      </p:tavLst>
                                    </p:anim>
                                    <p:anim calcmode="lin" valueType="num">
                                      <p:cBhvr>
                                        <p:cTn id="143" dur="500" decel="50000" fill="hold">
                                          <p:stCondLst>
                                            <p:cond delay="0"/>
                                          </p:stCondLst>
                                        </p:cTn>
                                        <p:tgtEl>
                                          <p:spTgt spid="74"/>
                                        </p:tgtEl>
                                        <p:attrNameLst>
                                          <p:attrName>ppt_x</p:attrName>
                                        </p:attrNameLst>
                                      </p:cBhvr>
                                      <p:tavLst>
                                        <p:tav tm="0">
                                          <p:val>
                                            <p:strVal val="#ppt_x+.4"/>
                                          </p:val>
                                        </p:tav>
                                        <p:tav tm="100000">
                                          <p:val>
                                            <p:strVal val="#ppt_x"/>
                                          </p:val>
                                        </p:tav>
                                      </p:tavLst>
                                    </p:anim>
                                    <p:anim calcmode="lin" valueType="num">
                                      <p:cBhvr>
                                        <p:cTn id="144" dur="500" decel="50000" fill="hold">
                                          <p:stCondLst>
                                            <p:cond delay="0"/>
                                          </p:stCondLst>
                                        </p:cTn>
                                        <p:tgtEl>
                                          <p:spTgt spid="74"/>
                                        </p:tgtEl>
                                        <p:attrNameLst>
                                          <p:attrName>ppt_y</p:attrName>
                                        </p:attrNameLst>
                                      </p:cBhvr>
                                      <p:tavLst>
                                        <p:tav tm="0">
                                          <p:val>
                                            <p:strVal val="#ppt_y-.2"/>
                                          </p:val>
                                        </p:tav>
                                        <p:tav tm="100000">
                                          <p:val>
                                            <p:strVal val="#ppt_y+.1"/>
                                          </p:val>
                                        </p:tav>
                                      </p:tavLst>
                                    </p:anim>
                                    <p:anim calcmode="lin" valueType="num">
                                      <p:cBhvr>
                                        <p:cTn id="145" dur="500" accel="50000" fill="hold">
                                          <p:stCondLst>
                                            <p:cond delay="500"/>
                                          </p:stCondLst>
                                        </p:cTn>
                                        <p:tgtEl>
                                          <p:spTgt spid="74"/>
                                        </p:tgtEl>
                                        <p:attrNameLst>
                                          <p:attrName>ppt_y</p:attrName>
                                        </p:attrNameLst>
                                      </p:cBhvr>
                                      <p:tavLst>
                                        <p:tav tm="0">
                                          <p:val>
                                            <p:strVal val="#ppt_y+.1"/>
                                          </p:val>
                                        </p:tav>
                                        <p:tav tm="100000">
                                          <p:val>
                                            <p:strVal val="#ppt_y"/>
                                          </p:val>
                                        </p:tav>
                                      </p:tavLst>
                                    </p:anim>
                                    <p:animEffect transition="in" filter="fade">
                                      <p:cBhvr>
                                        <p:cTn id="146" dur="1000" decel="50000">
                                          <p:stCondLst>
                                            <p:cond delay="0"/>
                                          </p:stCondLst>
                                        </p:cTn>
                                        <p:tgtEl>
                                          <p:spTgt spid="74"/>
                                        </p:tgtEl>
                                      </p:cBhvr>
                                    </p:animEffect>
                                  </p:childTnLst>
                                </p:cTn>
                              </p:par>
                            </p:childTnLst>
                          </p:cTn>
                        </p:par>
                        <p:par>
                          <p:cTn id="147" fill="hold">
                            <p:stCondLst>
                              <p:cond delay="13000"/>
                            </p:stCondLst>
                            <p:childTnLst>
                              <p:par>
                                <p:cTn id="148" presetID="25" presetClass="entr" presetSubtype="0" fill="hold" grpId="0" nodeType="afterEffect">
                                  <p:stCondLst>
                                    <p:cond delay="0"/>
                                  </p:stCondLst>
                                  <p:childTnLst>
                                    <p:set>
                                      <p:cBhvr>
                                        <p:cTn id="149" dur="1" fill="hold">
                                          <p:stCondLst>
                                            <p:cond delay="0"/>
                                          </p:stCondLst>
                                        </p:cTn>
                                        <p:tgtEl>
                                          <p:spTgt spid="75"/>
                                        </p:tgtEl>
                                        <p:attrNameLst>
                                          <p:attrName>style.visibility</p:attrName>
                                        </p:attrNameLst>
                                      </p:cBhvr>
                                      <p:to>
                                        <p:strVal val="visible"/>
                                      </p:to>
                                    </p:set>
                                    <p:anim calcmode="lin" valueType="num">
                                      <p:cBhvr>
                                        <p:cTn id="150" dur="500" decel="50000" fill="hold">
                                          <p:stCondLst>
                                            <p:cond delay="0"/>
                                          </p:stCondLst>
                                        </p:cTn>
                                        <p:tgtEl>
                                          <p:spTgt spid="75"/>
                                        </p:tgtEl>
                                        <p:attrNameLst>
                                          <p:attrName>style.rotation</p:attrName>
                                        </p:attrNameLst>
                                      </p:cBhvr>
                                      <p:tavLst>
                                        <p:tav tm="0">
                                          <p:val>
                                            <p:fltVal val="-90"/>
                                          </p:val>
                                        </p:tav>
                                        <p:tav tm="100000">
                                          <p:val>
                                            <p:fltVal val="0"/>
                                          </p:val>
                                        </p:tav>
                                      </p:tavLst>
                                    </p:anim>
                                    <p:anim calcmode="lin" valueType="num">
                                      <p:cBhvr>
                                        <p:cTn id="151" dur="500" decel="50000" fill="hold">
                                          <p:stCondLst>
                                            <p:cond delay="0"/>
                                          </p:stCondLst>
                                        </p:cTn>
                                        <p:tgtEl>
                                          <p:spTgt spid="75"/>
                                        </p:tgtEl>
                                        <p:attrNameLst>
                                          <p:attrName>ppt_w</p:attrName>
                                        </p:attrNameLst>
                                      </p:cBhvr>
                                      <p:tavLst>
                                        <p:tav tm="0">
                                          <p:val>
                                            <p:strVal val="#ppt_w"/>
                                          </p:val>
                                        </p:tav>
                                        <p:tav tm="100000">
                                          <p:val>
                                            <p:strVal val="#ppt_w*.05"/>
                                          </p:val>
                                        </p:tav>
                                      </p:tavLst>
                                    </p:anim>
                                    <p:anim calcmode="lin" valueType="num">
                                      <p:cBhvr>
                                        <p:cTn id="152" dur="500" accel="50000" fill="hold">
                                          <p:stCondLst>
                                            <p:cond delay="500"/>
                                          </p:stCondLst>
                                        </p:cTn>
                                        <p:tgtEl>
                                          <p:spTgt spid="75"/>
                                        </p:tgtEl>
                                        <p:attrNameLst>
                                          <p:attrName>ppt_w</p:attrName>
                                        </p:attrNameLst>
                                      </p:cBhvr>
                                      <p:tavLst>
                                        <p:tav tm="0">
                                          <p:val>
                                            <p:strVal val="#ppt_w*.05"/>
                                          </p:val>
                                        </p:tav>
                                        <p:tav tm="100000">
                                          <p:val>
                                            <p:strVal val="#ppt_w"/>
                                          </p:val>
                                        </p:tav>
                                      </p:tavLst>
                                    </p:anim>
                                    <p:anim calcmode="lin" valueType="num">
                                      <p:cBhvr>
                                        <p:cTn id="153" dur="1000" fill="hold"/>
                                        <p:tgtEl>
                                          <p:spTgt spid="75"/>
                                        </p:tgtEl>
                                        <p:attrNameLst>
                                          <p:attrName>ppt_h</p:attrName>
                                        </p:attrNameLst>
                                      </p:cBhvr>
                                      <p:tavLst>
                                        <p:tav tm="0">
                                          <p:val>
                                            <p:strVal val="#ppt_h"/>
                                          </p:val>
                                        </p:tav>
                                        <p:tav tm="100000">
                                          <p:val>
                                            <p:strVal val="#ppt_h"/>
                                          </p:val>
                                        </p:tav>
                                      </p:tavLst>
                                    </p:anim>
                                    <p:anim calcmode="lin" valueType="num">
                                      <p:cBhvr>
                                        <p:cTn id="154" dur="500" decel="50000" fill="hold">
                                          <p:stCondLst>
                                            <p:cond delay="0"/>
                                          </p:stCondLst>
                                        </p:cTn>
                                        <p:tgtEl>
                                          <p:spTgt spid="75"/>
                                        </p:tgtEl>
                                        <p:attrNameLst>
                                          <p:attrName>ppt_x</p:attrName>
                                        </p:attrNameLst>
                                      </p:cBhvr>
                                      <p:tavLst>
                                        <p:tav tm="0">
                                          <p:val>
                                            <p:strVal val="#ppt_x+.4"/>
                                          </p:val>
                                        </p:tav>
                                        <p:tav tm="100000">
                                          <p:val>
                                            <p:strVal val="#ppt_x"/>
                                          </p:val>
                                        </p:tav>
                                      </p:tavLst>
                                    </p:anim>
                                    <p:anim calcmode="lin" valueType="num">
                                      <p:cBhvr>
                                        <p:cTn id="155" dur="500" decel="50000" fill="hold">
                                          <p:stCondLst>
                                            <p:cond delay="0"/>
                                          </p:stCondLst>
                                        </p:cTn>
                                        <p:tgtEl>
                                          <p:spTgt spid="75"/>
                                        </p:tgtEl>
                                        <p:attrNameLst>
                                          <p:attrName>ppt_y</p:attrName>
                                        </p:attrNameLst>
                                      </p:cBhvr>
                                      <p:tavLst>
                                        <p:tav tm="0">
                                          <p:val>
                                            <p:strVal val="#ppt_y-.2"/>
                                          </p:val>
                                        </p:tav>
                                        <p:tav tm="100000">
                                          <p:val>
                                            <p:strVal val="#ppt_y+.1"/>
                                          </p:val>
                                        </p:tav>
                                      </p:tavLst>
                                    </p:anim>
                                    <p:anim calcmode="lin" valueType="num">
                                      <p:cBhvr>
                                        <p:cTn id="156" dur="500" accel="50000" fill="hold">
                                          <p:stCondLst>
                                            <p:cond delay="500"/>
                                          </p:stCondLst>
                                        </p:cTn>
                                        <p:tgtEl>
                                          <p:spTgt spid="75"/>
                                        </p:tgtEl>
                                        <p:attrNameLst>
                                          <p:attrName>ppt_y</p:attrName>
                                        </p:attrNameLst>
                                      </p:cBhvr>
                                      <p:tavLst>
                                        <p:tav tm="0">
                                          <p:val>
                                            <p:strVal val="#ppt_y+.1"/>
                                          </p:val>
                                        </p:tav>
                                        <p:tav tm="100000">
                                          <p:val>
                                            <p:strVal val="#ppt_y"/>
                                          </p:val>
                                        </p:tav>
                                      </p:tavLst>
                                    </p:anim>
                                    <p:animEffect transition="in" filter="fade">
                                      <p:cBhvr>
                                        <p:cTn id="157" dur="1000" decel="50000">
                                          <p:stCondLst>
                                            <p:cond delay="0"/>
                                          </p:stCondLst>
                                        </p:cTn>
                                        <p:tgtEl>
                                          <p:spTgt spid="75"/>
                                        </p:tgtEl>
                                      </p:cBhvr>
                                    </p:animEffect>
                                  </p:childTnLst>
                                </p:cTn>
                              </p:par>
                            </p:childTnLst>
                          </p:cTn>
                        </p:par>
                        <p:par>
                          <p:cTn id="158" fill="hold">
                            <p:stCondLst>
                              <p:cond delay="14000"/>
                            </p:stCondLst>
                            <p:childTnLst>
                              <p:par>
                                <p:cTn id="159" presetID="25" presetClass="entr" presetSubtype="0" fill="hold" grpId="0" nodeType="afterEffect">
                                  <p:stCondLst>
                                    <p:cond delay="0"/>
                                  </p:stCondLst>
                                  <p:childTnLst>
                                    <p:set>
                                      <p:cBhvr>
                                        <p:cTn id="160" dur="1" fill="hold">
                                          <p:stCondLst>
                                            <p:cond delay="0"/>
                                          </p:stCondLst>
                                        </p:cTn>
                                        <p:tgtEl>
                                          <p:spTgt spid="76"/>
                                        </p:tgtEl>
                                        <p:attrNameLst>
                                          <p:attrName>style.visibility</p:attrName>
                                        </p:attrNameLst>
                                      </p:cBhvr>
                                      <p:to>
                                        <p:strVal val="visible"/>
                                      </p:to>
                                    </p:set>
                                    <p:anim calcmode="lin" valueType="num">
                                      <p:cBhvr>
                                        <p:cTn id="161" dur="500" decel="50000" fill="hold">
                                          <p:stCondLst>
                                            <p:cond delay="0"/>
                                          </p:stCondLst>
                                        </p:cTn>
                                        <p:tgtEl>
                                          <p:spTgt spid="76"/>
                                        </p:tgtEl>
                                        <p:attrNameLst>
                                          <p:attrName>style.rotation</p:attrName>
                                        </p:attrNameLst>
                                      </p:cBhvr>
                                      <p:tavLst>
                                        <p:tav tm="0">
                                          <p:val>
                                            <p:fltVal val="-90"/>
                                          </p:val>
                                        </p:tav>
                                        <p:tav tm="100000">
                                          <p:val>
                                            <p:fltVal val="0"/>
                                          </p:val>
                                        </p:tav>
                                      </p:tavLst>
                                    </p:anim>
                                    <p:anim calcmode="lin" valueType="num">
                                      <p:cBhvr>
                                        <p:cTn id="162" dur="500" decel="50000" fill="hold">
                                          <p:stCondLst>
                                            <p:cond delay="0"/>
                                          </p:stCondLst>
                                        </p:cTn>
                                        <p:tgtEl>
                                          <p:spTgt spid="76"/>
                                        </p:tgtEl>
                                        <p:attrNameLst>
                                          <p:attrName>ppt_w</p:attrName>
                                        </p:attrNameLst>
                                      </p:cBhvr>
                                      <p:tavLst>
                                        <p:tav tm="0">
                                          <p:val>
                                            <p:strVal val="#ppt_w"/>
                                          </p:val>
                                        </p:tav>
                                        <p:tav tm="100000">
                                          <p:val>
                                            <p:strVal val="#ppt_w*.05"/>
                                          </p:val>
                                        </p:tav>
                                      </p:tavLst>
                                    </p:anim>
                                    <p:anim calcmode="lin" valueType="num">
                                      <p:cBhvr>
                                        <p:cTn id="163" dur="500" accel="50000" fill="hold">
                                          <p:stCondLst>
                                            <p:cond delay="500"/>
                                          </p:stCondLst>
                                        </p:cTn>
                                        <p:tgtEl>
                                          <p:spTgt spid="76"/>
                                        </p:tgtEl>
                                        <p:attrNameLst>
                                          <p:attrName>ppt_w</p:attrName>
                                        </p:attrNameLst>
                                      </p:cBhvr>
                                      <p:tavLst>
                                        <p:tav tm="0">
                                          <p:val>
                                            <p:strVal val="#ppt_w*.05"/>
                                          </p:val>
                                        </p:tav>
                                        <p:tav tm="100000">
                                          <p:val>
                                            <p:strVal val="#ppt_w"/>
                                          </p:val>
                                        </p:tav>
                                      </p:tavLst>
                                    </p:anim>
                                    <p:anim calcmode="lin" valueType="num">
                                      <p:cBhvr>
                                        <p:cTn id="164" dur="1000" fill="hold"/>
                                        <p:tgtEl>
                                          <p:spTgt spid="76"/>
                                        </p:tgtEl>
                                        <p:attrNameLst>
                                          <p:attrName>ppt_h</p:attrName>
                                        </p:attrNameLst>
                                      </p:cBhvr>
                                      <p:tavLst>
                                        <p:tav tm="0">
                                          <p:val>
                                            <p:strVal val="#ppt_h"/>
                                          </p:val>
                                        </p:tav>
                                        <p:tav tm="100000">
                                          <p:val>
                                            <p:strVal val="#ppt_h"/>
                                          </p:val>
                                        </p:tav>
                                      </p:tavLst>
                                    </p:anim>
                                    <p:anim calcmode="lin" valueType="num">
                                      <p:cBhvr>
                                        <p:cTn id="165" dur="500" decel="50000" fill="hold">
                                          <p:stCondLst>
                                            <p:cond delay="0"/>
                                          </p:stCondLst>
                                        </p:cTn>
                                        <p:tgtEl>
                                          <p:spTgt spid="76"/>
                                        </p:tgtEl>
                                        <p:attrNameLst>
                                          <p:attrName>ppt_x</p:attrName>
                                        </p:attrNameLst>
                                      </p:cBhvr>
                                      <p:tavLst>
                                        <p:tav tm="0">
                                          <p:val>
                                            <p:strVal val="#ppt_x+.4"/>
                                          </p:val>
                                        </p:tav>
                                        <p:tav tm="100000">
                                          <p:val>
                                            <p:strVal val="#ppt_x"/>
                                          </p:val>
                                        </p:tav>
                                      </p:tavLst>
                                    </p:anim>
                                    <p:anim calcmode="lin" valueType="num">
                                      <p:cBhvr>
                                        <p:cTn id="166" dur="500" decel="50000" fill="hold">
                                          <p:stCondLst>
                                            <p:cond delay="0"/>
                                          </p:stCondLst>
                                        </p:cTn>
                                        <p:tgtEl>
                                          <p:spTgt spid="76"/>
                                        </p:tgtEl>
                                        <p:attrNameLst>
                                          <p:attrName>ppt_y</p:attrName>
                                        </p:attrNameLst>
                                      </p:cBhvr>
                                      <p:tavLst>
                                        <p:tav tm="0">
                                          <p:val>
                                            <p:strVal val="#ppt_y-.2"/>
                                          </p:val>
                                        </p:tav>
                                        <p:tav tm="100000">
                                          <p:val>
                                            <p:strVal val="#ppt_y+.1"/>
                                          </p:val>
                                        </p:tav>
                                      </p:tavLst>
                                    </p:anim>
                                    <p:anim calcmode="lin" valueType="num">
                                      <p:cBhvr>
                                        <p:cTn id="167" dur="500" accel="50000" fill="hold">
                                          <p:stCondLst>
                                            <p:cond delay="500"/>
                                          </p:stCondLst>
                                        </p:cTn>
                                        <p:tgtEl>
                                          <p:spTgt spid="76"/>
                                        </p:tgtEl>
                                        <p:attrNameLst>
                                          <p:attrName>ppt_y</p:attrName>
                                        </p:attrNameLst>
                                      </p:cBhvr>
                                      <p:tavLst>
                                        <p:tav tm="0">
                                          <p:val>
                                            <p:strVal val="#ppt_y+.1"/>
                                          </p:val>
                                        </p:tav>
                                        <p:tav tm="100000">
                                          <p:val>
                                            <p:strVal val="#ppt_y"/>
                                          </p:val>
                                        </p:tav>
                                      </p:tavLst>
                                    </p:anim>
                                    <p:animEffect transition="in" filter="fade">
                                      <p:cBhvr>
                                        <p:cTn id="168" dur="1000" decel="50000">
                                          <p:stCondLst>
                                            <p:cond delay="0"/>
                                          </p:stCondLst>
                                        </p:cTn>
                                        <p:tgtEl>
                                          <p:spTgt spid="76"/>
                                        </p:tgtEl>
                                      </p:cBhvr>
                                    </p:animEffect>
                                  </p:childTnLst>
                                </p:cTn>
                              </p:par>
                            </p:childTnLst>
                          </p:cTn>
                        </p:par>
                        <p:par>
                          <p:cTn id="169" fill="hold">
                            <p:stCondLst>
                              <p:cond delay="15000"/>
                            </p:stCondLst>
                            <p:childTnLst>
                              <p:par>
                                <p:cTn id="170" presetID="25" presetClass="entr" presetSubtype="0" fill="hold" grpId="0" nodeType="afterEffect">
                                  <p:stCondLst>
                                    <p:cond delay="0"/>
                                  </p:stCondLst>
                                  <p:childTnLst>
                                    <p:set>
                                      <p:cBhvr>
                                        <p:cTn id="171" dur="1" fill="hold">
                                          <p:stCondLst>
                                            <p:cond delay="0"/>
                                          </p:stCondLst>
                                        </p:cTn>
                                        <p:tgtEl>
                                          <p:spTgt spid="77"/>
                                        </p:tgtEl>
                                        <p:attrNameLst>
                                          <p:attrName>style.visibility</p:attrName>
                                        </p:attrNameLst>
                                      </p:cBhvr>
                                      <p:to>
                                        <p:strVal val="visible"/>
                                      </p:to>
                                    </p:set>
                                    <p:anim calcmode="lin" valueType="num">
                                      <p:cBhvr>
                                        <p:cTn id="172" dur="500" decel="50000" fill="hold">
                                          <p:stCondLst>
                                            <p:cond delay="0"/>
                                          </p:stCondLst>
                                        </p:cTn>
                                        <p:tgtEl>
                                          <p:spTgt spid="77"/>
                                        </p:tgtEl>
                                        <p:attrNameLst>
                                          <p:attrName>style.rotation</p:attrName>
                                        </p:attrNameLst>
                                      </p:cBhvr>
                                      <p:tavLst>
                                        <p:tav tm="0">
                                          <p:val>
                                            <p:fltVal val="-90"/>
                                          </p:val>
                                        </p:tav>
                                        <p:tav tm="100000">
                                          <p:val>
                                            <p:fltVal val="0"/>
                                          </p:val>
                                        </p:tav>
                                      </p:tavLst>
                                    </p:anim>
                                    <p:anim calcmode="lin" valueType="num">
                                      <p:cBhvr>
                                        <p:cTn id="173" dur="500" decel="50000" fill="hold">
                                          <p:stCondLst>
                                            <p:cond delay="0"/>
                                          </p:stCondLst>
                                        </p:cTn>
                                        <p:tgtEl>
                                          <p:spTgt spid="77"/>
                                        </p:tgtEl>
                                        <p:attrNameLst>
                                          <p:attrName>ppt_w</p:attrName>
                                        </p:attrNameLst>
                                      </p:cBhvr>
                                      <p:tavLst>
                                        <p:tav tm="0">
                                          <p:val>
                                            <p:strVal val="#ppt_w"/>
                                          </p:val>
                                        </p:tav>
                                        <p:tav tm="100000">
                                          <p:val>
                                            <p:strVal val="#ppt_w*.05"/>
                                          </p:val>
                                        </p:tav>
                                      </p:tavLst>
                                    </p:anim>
                                    <p:anim calcmode="lin" valueType="num">
                                      <p:cBhvr>
                                        <p:cTn id="174" dur="500" accel="50000" fill="hold">
                                          <p:stCondLst>
                                            <p:cond delay="500"/>
                                          </p:stCondLst>
                                        </p:cTn>
                                        <p:tgtEl>
                                          <p:spTgt spid="77"/>
                                        </p:tgtEl>
                                        <p:attrNameLst>
                                          <p:attrName>ppt_w</p:attrName>
                                        </p:attrNameLst>
                                      </p:cBhvr>
                                      <p:tavLst>
                                        <p:tav tm="0">
                                          <p:val>
                                            <p:strVal val="#ppt_w*.05"/>
                                          </p:val>
                                        </p:tav>
                                        <p:tav tm="100000">
                                          <p:val>
                                            <p:strVal val="#ppt_w"/>
                                          </p:val>
                                        </p:tav>
                                      </p:tavLst>
                                    </p:anim>
                                    <p:anim calcmode="lin" valueType="num">
                                      <p:cBhvr>
                                        <p:cTn id="175" dur="1000" fill="hold"/>
                                        <p:tgtEl>
                                          <p:spTgt spid="77"/>
                                        </p:tgtEl>
                                        <p:attrNameLst>
                                          <p:attrName>ppt_h</p:attrName>
                                        </p:attrNameLst>
                                      </p:cBhvr>
                                      <p:tavLst>
                                        <p:tav tm="0">
                                          <p:val>
                                            <p:strVal val="#ppt_h"/>
                                          </p:val>
                                        </p:tav>
                                        <p:tav tm="100000">
                                          <p:val>
                                            <p:strVal val="#ppt_h"/>
                                          </p:val>
                                        </p:tav>
                                      </p:tavLst>
                                    </p:anim>
                                    <p:anim calcmode="lin" valueType="num">
                                      <p:cBhvr>
                                        <p:cTn id="176" dur="500" decel="50000" fill="hold">
                                          <p:stCondLst>
                                            <p:cond delay="0"/>
                                          </p:stCondLst>
                                        </p:cTn>
                                        <p:tgtEl>
                                          <p:spTgt spid="77"/>
                                        </p:tgtEl>
                                        <p:attrNameLst>
                                          <p:attrName>ppt_x</p:attrName>
                                        </p:attrNameLst>
                                      </p:cBhvr>
                                      <p:tavLst>
                                        <p:tav tm="0">
                                          <p:val>
                                            <p:strVal val="#ppt_x+.4"/>
                                          </p:val>
                                        </p:tav>
                                        <p:tav tm="100000">
                                          <p:val>
                                            <p:strVal val="#ppt_x"/>
                                          </p:val>
                                        </p:tav>
                                      </p:tavLst>
                                    </p:anim>
                                    <p:anim calcmode="lin" valueType="num">
                                      <p:cBhvr>
                                        <p:cTn id="177" dur="500" decel="50000" fill="hold">
                                          <p:stCondLst>
                                            <p:cond delay="0"/>
                                          </p:stCondLst>
                                        </p:cTn>
                                        <p:tgtEl>
                                          <p:spTgt spid="77"/>
                                        </p:tgtEl>
                                        <p:attrNameLst>
                                          <p:attrName>ppt_y</p:attrName>
                                        </p:attrNameLst>
                                      </p:cBhvr>
                                      <p:tavLst>
                                        <p:tav tm="0">
                                          <p:val>
                                            <p:strVal val="#ppt_y-.2"/>
                                          </p:val>
                                        </p:tav>
                                        <p:tav tm="100000">
                                          <p:val>
                                            <p:strVal val="#ppt_y+.1"/>
                                          </p:val>
                                        </p:tav>
                                      </p:tavLst>
                                    </p:anim>
                                    <p:anim calcmode="lin" valueType="num">
                                      <p:cBhvr>
                                        <p:cTn id="178" dur="500" accel="50000" fill="hold">
                                          <p:stCondLst>
                                            <p:cond delay="500"/>
                                          </p:stCondLst>
                                        </p:cTn>
                                        <p:tgtEl>
                                          <p:spTgt spid="77"/>
                                        </p:tgtEl>
                                        <p:attrNameLst>
                                          <p:attrName>ppt_y</p:attrName>
                                        </p:attrNameLst>
                                      </p:cBhvr>
                                      <p:tavLst>
                                        <p:tav tm="0">
                                          <p:val>
                                            <p:strVal val="#ppt_y+.1"/>
                                          </p:val>
                                        </p:tav>
                                        <p:tav tm="100000">
                                          <p:val>
                                            <p:strVal val="#ppt_y"/>
                                          </p:val>
                                        </p:tav>
                                      </p:tavLst>
                                    </p:anim>
                                    <p:animEffect transition="in" filter="fade">
                                      <p:cBhvr>
                                        <p:cTn id="179" dur="1000" decel="50000">
                                          <p:stCondLst>
                                            <p:cond delay="0"/>
                                          </p:stCondLst>
                                        </p:cTn>
                                        <p:tgtEl>
                                          <p:spTgt spid="77"/>
                                        </p:tgtEl>
                                      </p:cBhvr>
                                    </p:animEffect>
                                  </p:childTnLst>
                                </p:cTn>
                              </p:par>
                            </p:childTnLst>
                          </p:cTn>
                        </p:par>
                        <p:par>
                          <p:cTn id="180" fill="hold">
                            <p:stCondLst>
                              <p:cond delay="16000"/>
                            </p:stCondLst>
                            <p:childTnLst>
                              <p:par>
                                <p:cTn id="181" presetID="25" presetClass="entr" presetSubtype="0" fill="hold" grpId="0" nodeType="afterEffect">
                                  <p:stCondLst>
                                    <p:cond delay="0"/>
                                  </p:stCondLst>
                                  <p:childTnLst>
                                    <p:set>
                                      <p:cBhvr>
                                        <p:cTn id="182" dur="1" fill="hold">
                                          <p:stCondLst>
                                            <p:cond delay="0"/>
                                          </p:stCondLst>
                                        </p:cTn>
                                        <p:tgtEl>
                                          <p:spTgt spid="78"/>
                                        </p:tgtEl>
                                        <p:attrNameLst>
                                          <p:attrName>style.visibility</p:attrName>
                                        </p:attrNameLst>
                                      </p:cBhvr>
                                      <p:to>
                                        <p:strVal val="visible"/>
                                      </p:to>
                                    </p:set>
                                    <p:anim calcmode="lin" valueType="num">
                                      <p:cBhvr>
                                        <p:cTn id="183" dur="500" decel="50000" fill="hold">
                                          <p:stCondLst>
                                            <p:cond delay="0"/>
                                          </p:stCondLst>
                                        </p:cTn>
                                        <p:tgtEl>
                                          <p:spTgt spid="78"/>
                                        </p:tgtEl>
                                        <p:attrNameLst>
                                          <p:attrName>style.rotation</p:attrName>
                                        </p:attrNameLst>
                                      </p:cBhvr>
                                      <p:tavLst>
                                        <p:tav tm="0">
                                          <p:val>
                                            <p:fltVal val="-90"/>
                                          </p:val>
                                        </p:tav>
                                        <p:tav tm="100000">
                                          <p:val>
                                            <p:fltVal val="0"/>
                                          </p:val>
                                        </p:tav>
                                      </p:tavLst>
                                    </p:anim>
                                    <p:anim calcmode="lin" valueType="num">
                                      <p:cBhvr>
                                        <p:cTn id="184" dur="500" decel="50000" fill="hold">
                                          <p:stCondLst>
                                            <p:cond delay="0"/>
                                          </p:stCondLst>
                                        </p:cTn>
                                        <p:tgtEl>
                                          <p:spTgt spid="78"/>
                                        </p:tgtEl>
                                        <p:attrNameLst>
                                          <p:attrName>ppt_w</p:attrName>
                                        </p:attrNameLst>
                                      </p:cBhvr>
                                      <p:tavLst>
                                        <p:tav tm="0">
                                          <p:val>
                                            <p:strVal val="#ppt_w"/>
                                          </p:val>
                                        </p:tav>
                                        <p:tav tm="100000">
                                          <p:val>
                                            <p:strVal val="#ppt_w*.05"/>
                                          </p:val>
                                        </p:tav>
                                      </p:tavLst>
                                    </p:anim>
                                    <p:anim calcmode="lin" valueType="num">
                                      <p:cBhvr>
                                        <p:cTn id="185" dur="500" accel="50000" fill="hold">
                                          <p:stCondLst>
                                            <p:cond delay="500"/>
                                          </p:stCondLst>
                                        </p:cTn>
                                        <p:tgtEl>
                                          <p:spTgt spid="78"/>
                                        </p:tgtEl>
                                        <p:attrNameLst>
                                          <p:attrName>ppt_w</p:attrName>
                                        </p:attrNameLst>
                                      </p:cBhvr>
                                      <p:tavLst>
                                        <p:tav tm="0">
                                          <p:val>
                                            <p:strVal val="#ppt_w*.05"/>
                                          </p:val>
                                        </p:tav>
                                        <p:tav tm="100000">
                                          <p:val>
                                            <p:strVal val="#ppt_w"/>
                                          </p:val>
                                        </p:tav>
                                      </p:tavLst>
                                    </p:anim>
                                    <p:anim calcmode="lin" valueType="num">
                                      <p:cBhvr>
                                        <p:cTn id="186" dur="1000" fill="hold"/>
                                        <p:tgtEl>
                                          <p:spTgt spid="78"/>
                                        </p:tgtEl>
                                        <p:attrNameLst>
                                          <p:attrName>ppt_h</p:attrName>
                                        </p:attrNameLst>
                                      </p:cBhvr>
                                      <p:tavLst>
                                        <p:tav tm="0">
                                          <p:val>
                                            <p:strVal val="#ppt_h"/>
                                          </p:val>
                                        </p:tav>
                                        <p:tav tm="100000">
                                          <p:val>
                                            <p:strVal val="#ppt_h"/>
                                          </p:val>
                                        </p:tav>
                                      </p:tavLst>
                                    </p:anim>
                                    <p:anim calcmode="lin" valueType="num">
                                      <p:cBhvr>
                                        <p:cTn id="187" dur="500" decel="50000" fill="hold">
                                          <p:stCondLst>
                                            <p:cond delay="0"/>
                                          </p:stCondLst>
                                        </p:cTn>
                                        <p:tgtEl>
                                          <p:spTgt spid="78"/>
                                        </p:tgtEl>
                                        <p:attrNameLst>
                                          <p:attrName>ppt_x</p:attrName>
                                        </p:attrNameLst>
                                      </p:cBhvr>
                                      <p:tavLst>
                                        <p:tav tm="0">
                                          <p:val>
                                            <p:strVal val="#ppt_x+.4"/>
                                          </p:val>
                                        </p:tav>
                                        <p:tav tm="100000">
                                          <p:val>
                                            <p:strVal val="#ppt_x"/>
                                          </p:val>
                                        </p:tav>
                                      </p:tavLst>
                                    </p:anim>
                                    <p:anim calcmode="lin" valueType="num">
                                      <p:cBhvr>
                                        <p:cTn id="188" dur="500" decel="50000" fill="hold">
                                          <p:stCondLst>
                                            <p:cond delay="0"/>
                                          </p:stCondLst>
                                        </p:cTn>
                                        <p:tgtEl>
                                          <p:spTgt spid="78"/>
                                        </p:tgtEl>
                                        <p:attrNameLst>
                                          <p:attrName>ppt_y</p:attrName>
                                        </p:attrNameLst>
                                      </p:cBhvr>
                                      <p:tavLst>
                                        <p:tav tm="0">
                                          <p:val>
                                            <p:strVal val="#ppt_y-.2"/>
                                          </p:val>
                                        </p:tav>
                                        <p:tav tm="100000">
                                          <p:val>
                                            <p:strVal val="#ppt_y+.1"/>
                                          </p:val>
                                        </p:tav>
                                      </p:tavLst>
                                    </p:anim>
                                    <p:anim calcmode="lin" valueType="num">
                                      <p:cBhvr>
                                        <p:cTn id="189" dur="500" accel="50000" fill="hold">
                                          <p:stCondLst>
                                            <p:cond delay="500"/>
                                          </p:stCondLst>
                                        </p:cTn>
                                        <p:tgtEl>
                                          <p:spTgt spid="78"/>
                                        </p:tgtEl>
                                        <p:attrNameLst>
                                          <p:attrName>ppt_y</p:attrName>
                                        </p:attrNameLst>
                                      </p:cBhvr>
                                      <p:tavLst>
                                        <p:tav tm="0">
                                          <p:val>
                                            <p:strVal val="#ppt_y+.1"/>
                                          </p:val>
                                        </p:tav>
                                        <p:tav tm="100000">
                                          <p:val>
                                            <p:strVal val="#ppt_y"/>
                                          </p:val>
                                        </p:tav>
                                      </p:tavLst>
                                    </p:anim>
                                    <p:animEffect transition="in" filter="fade">
                                      <p:cBhvr>
                                        <p:cTn id="190" dur="1000" decel="50000">
                                          <p:stCondLst>
                                            <p:cond delay="0"/>
                                          </p:stCondLst>
                                        </p:cTn>
                                        <p:tgtEl>
                                          <p:spTgt spid="78"/>
                                        </p:tgtEl>
                                      </p:cBhvr>
                                    </p:animEffect>
                                  </p:childTnLst>
                                </p:cTn>
                              </p:par>
                            </p:childTnLst>
                          </p:cTn>
                        </p:par>
                        <p:par>
                          <p:cTn id="191" fill="hold">
                            <p:stCondLst>
                              <p:cond delay="17000"/>
                            </p:stCondLst>
                            <p:childTnLst>
                              <p:par>
                                <p:cTn id="192" presetID="25" presetClass="entr" presetSubtype="0" fill="hold" grpId="0" nodeType="afterEffect">
                                  <p:stCondLst>
                                    <p:cond delay="0"/>
                                  </p:stCondLst>
                                  <p:childTnLst>
                                    <p:set>
                                      <p:cBhvr>
                                        <p:cTn id="193" dur="1" fill="hold">
                                          <p:stCondLst>
                                            <p:cond delay="0"/>
                                          </p:stCondLst>
                                        </p:cTn>
                                        <p:tgtEl>
                                          <p:spTgt spid="79"/>
                                        </p:tgtEl>
                                        <p:attrNameLst>
                                          <p:attrName>style.visibility</p:attrName>
                                        </p:attrNameLst>
                                      </p:cBhvr>
                                      <p:to>
                                        <p:strVal val="visible"/>
                                      </p:to>
                                    </p:set>
                                    <p:anim calcmode="lin" valueType="num">
                                      <p:cBhvr>
                                        <p:cTn id="194" dur="500" decel="50000" fill="hold">
                                          <p:stCondLst>
                                            <p:cond delay="0"/>
                                          </p:stCondLst>
                                        </p:cTn>
                                        <p:tgtEl>
                                          <p:spTgt spid="79"/>
                                        </p:tgtEl>
                                        <p:attrNameLst>
                                          <p:attrName>style.rotation</p:attrName>
                                        </p:attrNameLst>
                                      </p:cBhvr>
                                      <p:tavLst>
                                        <p:tav tm="0">
                                          <p:val>
                                            <p:fltVal val="-90"/>
                                          </p:val>
                                        </p:tav>
                                        <p:tav tm="100000">
                                          <p:val>
                                            <p:fltVal val="0"/>
                                          </p:val>
                                        </p:tav>
                                      </p:tavLst>
                                    </p:anim>
                                    <p:anim calcmode="lin" valueType="num">
                                      <p:cBhvr>
                                        <p:cTn id="195" dur="500" decel="50000" fill="hold">
                                          <p:stCondLst>
                                            <p:cond delay="0"/>
                                          </p:stCondLst>
                                        </p:cTn>
                                        <p:tgtEl>
                                          <p:spTgt spid="79"/>
                                        </p:tgtEl>
                                        <p:attrNameLst>
                                          <p:attrName>ppt_w</p:attrName>
                                        </p:attrNameLst>
                                      </p:cBhvr>
                                      <p:tavLst>
                                        <p:tav tm="0">
                                          <p:val>
                                            <p:strVal val="#ppt_w"/>
                                          </p:val>
                                        </p:tav>
                                        <p:tav tm="100000">
                                          <p:val>
                                            <p:strVal val="#ppt_w*.05"/>
                                          </p:val>
                                        </p:tav>
                                      </p:tavLst>
                                    </p:anim>
                                    <p:anim calcmode="lin" valueType="num">
                                      <p:cBhvr>
                                        <p:cTn id="196" dur="500" accel="50000" fill="hold">
                                          <p:stCondLst>
                                            <p:cond delay="500"/>
                                          </p:stCondLst>
                                        </p:cTn>
                                        <p:tgtEl>
                                          <p:spTgt spid="79"/>
                                        </p:tgtEl>
                                        <p:attrNameLst>
                                          <p:attrName>ppt_w</p:attrName>
                                        </p:attrNameLst>
                                      </p:cBhvr>
                                      <p:tavLst>
                                        <p:tav tm="0">
                                          <p:val>
                                            <p:strVal val="#ppt_w*.05"/>
                                          </p:val>
                                        </p:tav>
                                        <p:tav tm="100000">
                                          <p:val>
                                            <p:strVal val="#ppt_w"/>
                                          </p:val>
                                        </p:tav>
                                      </p:tavLst>
                                    </p:anim>
                                    <p:anim calcmode="lin" valueType="num">
                                      <p:cBhvr>
                                        <p:cTn id="197" dur="1000" fill="hold"/>
                                        <p:tgtEl>
                                          <p:spTgt spid="79"/>
                                        </p:tgtEl>
                                        <p:attrNameLst>
                                          <p:attrName>ppt_h</p:attrName>
                                        </p:attrNameLst>
                                      </p:cBhvr>
                                      <p:tavLst>
                                        <p:tav tm="0">
                                          <p:val>
                                            <p:strVal val="#ppt_h"/>
                                          </p:val>
                                        </p:tav>
                                        <p:tav tm="100000">
                                          <p:val>
                                            <p:strVal val="#ppt_h"/>
                                          </p:val>
                                        </p:tav>
                                      </p:tavLst>
                                    </p:anim>
                                    <p:anim calcmode="lin" valueType="num">
                                      <p:cBhvr>
                                        <p:cTn id="198" dur="500" decel="50000" fill="hold">
                                          <p:stCondLst>
                                            <p:cond delay="0"/>
                                          </p:stCondLst>
                                        </p:cTn>
                                        <p:tgtEl>
                                          <p:spTgt spid="79"/>
                                        </p:tgtEl>
                                        <p:attrNameLst>
                                          <p:attrName>ppt_x</p:attrName>
                                        </p:attrNameLst>
                                      </p:cBhvr>
                                      <p:tavLst>
                                        <p:tav tm="0">
                                          <p:val>
                                            <p:strVal val="#ppt_x+.4"/>
                                          </p:val>
                                        </p:tav>
                                        <p:tav tm="100000">
                                          <p:val>
                                            <p:strVal val="#ppt_x"/>
                                          </p:val>
                                        </p:tav>
                                      </p:tavLst>
                                    </p:anim>
                                    <p:anim calcmode="lin" valueType="num">
                                      <p:cBhvr>
                                        <p:cTn id="199" dur="500" decel="50000" fill="hold">
                                          <p:stCondLst>
                                            <p:cond delay="0"/>
                                          </p:stCondLst>
                                        </p:cTn>
                                        <p:tgtEl>
                                          <p:spTgt spid="79"/>
                                        </p:tgtEl>
                                        <p:attrNameLst>
                                          <p:attrName>ppt_y</p:attrName>
                                        </p:attrNameLst>
                                      </p:cBhvr>
                                      <p:tavLst>
                                        <p:tav tm="0">
                                          <p:val>
                                            <p:strVal val="#ppt_y-.2"/>
                                          </p:val>
                                        </p:tav>
                                        <p:tav tm="100000">
                                          <p:val>
                                            <p:strVal val="#ppt_y+.1"/>
                                          </p:val>
                                        </p:tav>
                                      </p:tavLst>
                                    </p:anim>
                                    <p:anim calcmode="lin" valueType="num">
                                      <p:cBhvr>
                                        <p:cTn id="200" dur="500" accel="50000" fill="hold">
                                          <p:stCondLst>
                                            <p:cond delay="500"/>
                                          </p:stCondLst>
                                        </p:cTn>
                                        <p:tgtEl>
                                          <p:spTgt spid="79"/>
                                        </p:tgtEl>
                                        <p:attrNameLst>
                                          <p:attrName>ppt_y</p:attrName>
                                        </p:attrNameLst>
                                      </p:cBhvr>
                                      <p:tavLst>
                                        <p:tav tm="0">
                                          <p:val>
                                            <p:strVal val="#ppt_y+.1"/>
                                          </p:val>
                                        </p:tav>
                                        <p:tav tm="100000">
                                          <p:val>
                                            <p:strVal val="#ppt_y"/>
                                          </p:val>
                                        </p:tav>
                                      </p:tavLst>
                                    </p:anim>
                                    <p:animEffect transition="in" filter="fade">
                                      <p:cBhvr>
                                        <p:cTn id="201" dur="1000" decel="50000">
                                          <p:stCondLst>
                                            <p:cond delay="0"/>
                                          </p:stCondLst>
                                        </p:cTn>
                                        <p:tgtEl>
                                          <p:spTgt spid="79"/>
                                        </p:tgtEl>
                                      </p:cBhvr>
                                    </p:animEffect>
                                  </p:childTnLst>
                                </p:cTn>
                              </p:par>
                            </p:childTnLst>
                          </p:cTn>
                        </p:par>
                        <p:par>
                          <p:cTn id="202" fill="hold">
                            <p:stCondLst>
                              <p:cond delay="18000"/>
                            </p:stCondLst>
                            <p:childTnLst>
                              <p:par>
                                <p:cTn id="203" presetID="25" presetClass="entr" presetSubtype="0" fill="hold" grpId="0" nodeType="afterEffect">
                                  <p:stCondLst>
                                    <p:cond delay="0"/>
                                  </p:stCondLst>
                                  <p:childTnLst>
                                    <p:set>
                                      <p:cBhvr>
                                        <p:cTn id="204" dur="1" fill="hold">
                                          <p:stCondLst>
                                            <p:cond delay="0"/>
                                          </p:stCondLst>
                                        </p:cTn>
                                        <p:tgtEl>
                                          <p:spTgt spid="80"/>
                                        </p:tgtEl>
                                        <p:attrNameLst>
                                          <p:attrName>style.visibility</p:attrName>
                                        </p:attrNameLst>
                                      </p:cBhvr>
                                      <p:to>
                                        <p:strVal val="visible"/>
                                      </p:to>
                                    </p:set>
                                    <p:anim calcmode="lin" valueType="num">
                                      <p:cBhvr>
                                        <p:cTn id="205" dur="500" decel="50000" fill="hold">
                                          <p:stCondLst>
                                            <p:cond delay="0"/>
                                          </p:stCondLst>
                                        </p:cTn>
                                        <p:tgtEl>
                                          <p:spTgt spid="80"/>
                                        </p:tgtEl>
                                        <p:attrNameLst>
                                          <p:attrName>style.rotation</p:attrName>
                                        </p:attrNameLst>
                                      </p:cBhvr>
                                      <p:tavLst>
                                        <p:tav tm="0">
                                          <p:val>
                                            <p:fltVal val="-90"/>
                                          </p:val>
                                        </p:tav>
                                        <p:tav tm="100000">
                                          <p:val>
                                            <p:fltVal val="0"/>
                                          </p:val>
                                        </p:tav>
                                      </p:tavLst>
                                    </p:anim>
                                    <p:anim calcmode="lin" valueType="num">
                                      <p:cBhvr>
                                        <p:cTn id="206" dur="500" decel="50000" fill="hold">
                                          <p:stCondLst>
                                            <p:cond delay="0"/>
                                          </p:stCondLst>
                                        </p:cTn>
                                        <p:tgtEl>
                                          <p:spTgt spid="80"/>
                                        </p:tgtEl>
                                        <p:attrNameLst>
                                          <p:attrName>ppt_w</p:attrName>
                                        </p:attrNameLst>
                                      </p:cBhvr>
                                      <p:tavLst>
                                        <p:tav tm="0">
                                          <p:val>
                                            <p:strVal val="#ppt_w"/>
                                          </p:val>
                                        </p:tav>
                                        <p:tav tm="100000">
                                          <p:val>
                                            <p:strVal val="#ppt_w*.05"/>
                                          </p:val>
                                        </p:tav>
                                      </p:tavLst>
                                    </p:anim>
                                    <p:anim calcmode="lin" valueType="num">
                                      <p:cBhvr>
                                        <p:cTn id="207" dur="500" accel="50000" fill="hold">
                                          <p:stCondLst>
                                            <p:cond delay="500"/>
                                          </p:stCondLst>
                                        </p:cTn>
                                        <p:tgtEl>
                                          <p:spTgt spid="80"/>
                                        </p:tgtEl>
                                        <p:attrNameLst>
                                          <p:attrName>ppt_w</p:attrName>
                                        </p:attrNameLst>
                                      </p:cBhvr>
                                      <p:tavLst>
                                        <p:tav tm="0">
                                          <p:val>
                                            <p:strVal val="#ppt_w*.05"/>
                                          </p:val>
                                        </p:tav>
                                        <p:tav tm="100000">
                                          <p:val>
                                            <p:strVal val="#ppt_w"/>
                                          </p:val>
                                        </p:tav>
                                      </p:tavLst>
                                    </p:anim>
                                    <p:anim calcmode="lin" valueType="num">
                                      <p:cBhvr>
                                        <p:cTn id="208" dur="1000" fill="hold"/>
                                        <p:tgtEl>
                                          <p:spTgt spid="80"/>
                                        </p:tgtEl>
                                        <p:attrNameLst>
                                          <p:attrName>ppt_h</p:attrName>
                                        </p:attrNameLst>
                                      </p:cBhvr>
                                      <p:tavLst>
                                        <p:tav tm="0">
                                          <p:val>
                                            <p:strVal val="#ppt_h"/>
                                          </p:val>
                                        </p:tav>
                                        <p:tav tm="100000">
                                          <p:val>
                                            <p:strVal val="#ppt_h"/>
                                          </p:val>
                                        </p:tav>
                                      </p:tavLst>
                                    </p:anim>
                                    <p:anim calcmode="lin" valueType="num">
                                      <p:cBhvr>
                                        <p:cTn id="209" dur="500" decel="50000" fill="hold">
                                          <p:stCondLst>
                                            <p:cond delay="0"/>
                                          </p:stCondLst>
                                        </p:cTn>
                                        <p:tgtEl>
                                          <p:spTgt spid="80"/>
                                        </p:tgtEl>
                                        <p:attrNameLst>
                                          <p:attrName>ppt_x</p:attrName>
                                        </p:attrNameLst>
                                      </p:cBhvr>
                                      <p:tavLst>
                                        <p:tav tm="0">
                                          <p:val>
                                            <p:strVal val="#ppt_x+.4"/>
                                          </p:val>
                                        </p:tav>
                                        <p:tav tm="100000">
                                          <p:val>
                                            <p:strVal val="#ppt_x"/>
                                          </p:val>
                                        </p:tav>
                                      </p:tavLst>
                                    </p:anim>
                                    <p:anim calcmode="lin" valueType="num">
                                      <p:cBhvr>
                                        <p:cTn id="210" dur="500" decel="50000" fill="hold">
                                          <p:stCondLst>
                                            <p:cond delay="0"/>
                                          </p:stCondLst>
                                        </p:cTn>
                                        <p:tgtEl>
                                          <p:spTgt spid="80"/>
                                        </p:tgtEl>
                                        <p:attrNameLst>
                                          <p:attrName>ppt_y</p:attrName>
                                        </p:attrNameLst>
                                      </p:cBhvr>
                                      <p:tavLst>
                                        <p:tav tm="0">
                                          <p:val>
                                            <p:strVal val="#ppt_y-.2"/>
                                          </p:val>
                                        </p:tav>
                                        <p:tav tm="100000">
                                          <p:val>
                                            <p:strVal val="#ppt_y+.1"/>
                                          </p:val>
                                        </p:tav>
                                      </p:tavLst>
                                    </p:anim>
                                    <p:anim calcmode="lin" valueType="num">
                                      <p:cBhvr>
                                        <p:cTn id="211" dur="500" accel="50000" fill="hold">
                                          <p:stCondLst>
                                            <p:cond delay="500"/>
                                          </p:stCondLst>
                                        </p:cTn>
                                        <p:tgtEl>
                                          <p:spTgt spid="80"/>
                                        </p:tgtEl>
                                        <p:attrNameLst>
                                          <p:attrName>ppt_y</p:attrName>
                                        </p:attrNameLst>
                                      </p:cBhvr>
                                      <p:tavLst>
                                        <p:tav tm="0">
                                          <p:val>
                                            <p:strVal val="#ppt_y+.1"/>
                                          </p:val>
                                        </p:tav>
                                        <p:tav tm="100000">
                                          <p:val>
                                            <p:strVal val="#ppt_y"/>
                                          </p:val>
                                        </p:tav>
                                      </p:tavLst>
                                    </p:anim>
                                    <p:animEffect transition="in" filter="fade">
                                      <p:cBhvr>
                                        <p:cTn id="212" dur="1000" decel="50000">
                                          <p:stCondLst>
                                            <p:cond delay="0"/>
                                          </p:stCondLst>
                                        </p:cTn>
                                        <p:tgtEl>
                                          <p:spTgt spid="80"/>
                                        </p:tgtEl>
                                      </p:cBhvr>
                                    </p:animEffect>
                                  </p:childTnLst>
                                </p:cTn>
                              </p:par>
                            </p:childTnLst>
                          </p:cTn>
                        </p:par>
                        <p:par>
                          <p:cTn id="213" fill="hold">
                            <p:stCondLst>
                              <p:cond delay="19000"/>
                            </p:stCondLst>
                            <p:childTnLst>
                              <p:par>
                                <p:cTn id="214" presetID="25" presetClass="entr" presetSubtype="0" fill="hold" grpId="0" nodeType="afterEffect">
                                  <p:stCondLst>
                                    <p:cond delay="0"/>
                                  </p:stCondLst>
                                  <p:childTnLst>
                                    <p:set>
                                      <p:cBhvr>
                                        <p:cTn id="215" dur="1" fill="hold">
                                          <p:stCondLst>
                                            <p:cond delay="0"/>
                                          </p:stCondLst>
                                        </p:cTn>
                                        <p:tgtEl>
                                          <p:spTgt spid="81"/>
                                        </p:tgtEl>
                                        <p:attrNameLst>
                                          <p:attrName>style.visibility</p:attrName>
                                        </p:attrNameLst>
                                      </p:cBhvr>
                                      <p:to>
                                        <p:strVal val="visible"/>
                                      </p:to>
                                    </p:set>
                                    <p:anim calcmode="lin" valueType="num">
                                      <p:cBhvr>
                                        <p:cTn id="216" dur="500" decel="50000" fill="hold">
                                          <p:stCondLst>
                                            <p:cond delay="0"/>
                                          </p:stCondLst>
                                        </p:cTn>
                                        <p:tgtEl>
                                          <p:spTgt spid="81"/>
                                        </p:tgtEl>
                                        <p:attrNameLst>
                                          <p:attrName>style.rotation</p:attrName>
                                        </p:attrNameLst>
                                      </p:cBhvr>
                                      <p:tavLst>
                                        <p:tav tm="0">
                                          <p:val>
                                            <p:fltVal val="-90"/>
                                          </p:val>
                                        </p:tav>
                                        <p:tav tm="100000">
                                          <p:val>
                                            <p:fltVal val="0"/>
                                          </p:val>
                                        </p:tav>
                                      </p:tavLst>
                                    </p:anim>
                                    <p:anim calcmode="lin" valueType="num">
                                      <p:cBhvr>
                                        <p:cTn id="217" dur="500" decel="50000" fill="hold">
                                          <p:stCondLst>
                                            <p:cond delay="0"/>
                                          </p:stCondLst>
                                        </p:cTn>
                                        <p:tgtEl>
                                          <p:spTgt spid="81"/>
                                        </p:tgtEl>
                                        <p:attrNameLst>
                                          <p:attrName>ppt_w</p:attrName>
                                        </p:attrNameLst>
                                      </p:cBhvr>
                                      <p:tavLst>
                                        <p:tav tm="0">
                                          <p:val>
                                            <p:strVal val="#ppt_w"/>
                                          </p:val>
                                        </p:tav>
                                        <p:tav tm="100000">
                                          <p:val>
                                            <p:strVal val="#ppt_w*.05"/>
                                          </p:val>
                                        </p:tav>
                                      </p:tavLst>
                                    </p:anim>
                                    <p:anim calcmode="lin" valueType="num">
                                      <p:cBhvr>
                                        <p:cTn id="218" dur="500" accel="50000" fill="hold">
                                          <p:stCondLst>
                                            <p:cond delay="500"/>
                                          </p:stCondLst>
                                        </p:cTn>
                                        <p:tgtEl>
                                          <p:spTgt spid="81"/>
                                        </p:tgtEl>
                                        <p:attrNameLst>
                                          <p:attrName>ppt_w</p:attrName>
                                        </p:attrNameLst>
                                      </p:cBhvr>
                                      <p:tavLst>
                                        <p:tav tm="0">
                                          <p:val>
                                            <p:strVal val="#ppt_w*.05"/>
                                          </p:val>
                                        </p:tav>
                                        <p:tav tm="100000">
                                          <p:val>
                                            <p:strVal val="#ppt_w"/>
                                          </p:val>
                                        </p:tav>
                                      </p:tavLst>
                                    </p:anim>
                                    <p:anim calcmode="lin" valueType="num">
                                      <p:cBhvr>
                                        <p:cTn id="219" dur="1000" fill="hold"/>
                                        <p:tgtEl>
                                          <p:spTgt spid="81"/>
                                        </p:tgtEl>
                                        <p:attrNameLst>
                                          <p:attrName>ppt_h</p:attrName>
                                        </p:attrNameLst>
                                      </p:cBhvr>
                                      <p:tavLst>
                                        <p:tav tm="0">
                                          <p:val>
                                            <p:strVal val="#ppt_h"/>
                                          </p:val>
                                        </p:tav>
                                        <p:tav tm="100000">
                                          <p:val>
                                            <p:strVal val="#ppt_h"/>
                                          </p:val>
                                        </p:tav>
                                      </p:tavLst>
                                    </p:anim>
                                    <p:anim calcmode="lin" valueType="num">
                                      <p:cBhvr>
                                        <p:cTn id="220" dur="500" decel="50000" fill="hold">
                                          <p:stCondLst>
                                            <p:cond delay="0"/>
                                          </p:stCondLst>
                                        </p:cTn>
                                        <p:tgtEl>
                                          <p:spTgt spid="81"/>
                                        </p:tgtEl>
                                        <p:attrNameLst>
                                          <p:attrName>ppt_x</p:attrName>
                                        </p:attrNameLst>
                                      </p:cBhvr>
                                      <p:tavLst>
                                        <p:tav tm="0">
                                          <p:val>
                                            <p:strVal val="#ppt_x+.4"/>
                                          </p:val>
                                        </p:tav>
                                        <p:tav tm="100000">
                                          <p:val>
                                            <p:strVal val="#ppt_x"/>
                                          </p:val>
                                        </p:tav>
                                      </p:tavLst>
                                    </p:anim>
                                    <p:anim calcmode="lin" valueType="num">
                                      <p:cBhvr>
                                        <p:cTn id="221" dur="500" decel="50000" fill="hold">
                                          <p:stCondLst>
                                            <p:cond delay="0"/>
                                          </p:stCondLst>
                                        </p:cTn>
                                        <p:tgtEl>
                                          <p:spTgt spid="81"/>
                                        </p:tgtEl>
                                        <p:attrNameLst>
                                          <p:attrName>ppt_y</p:attrName>
                                        </p:attrNameLst>
                                      </p:cBhvr>
                                      <p:tavLst>
                                        <p:tav tm="0">
                                          <p:val>
                                            <p:strVal val="#ppt_y-.2"/>
                                          </p:val>
                                        </p:tav>
                                        <p:tav tm="100000">
                                          <p:val>
                                            <p:strVal val="#ppt_y+.1"/>
                                          </p:val>
                                        </p:tav>
                                      </p:tavLst>
                                    </p:anim>
                                    <p:anim calcmode="lin" valueType="num">
                                      <p:cBhvr>
                                        <p:cTn id="222" dur="500" accel="50000" fill="hold">
                                          <p:stCondLst>
                                            <p:cond delay="500"/>
                                          </p:stCondLst>
                                        </p:cTn>
                                        <p:tgtEl>
                                          <p:spTgt spid="81"/>
                                        </p:tgtEl>
                                        <p:attrNameLst>
                                          <p:attrName>ppt_y</p:attrName>
                                        </p:attrNameLst>
                                      </p:cBhvr>
                                      <p:tavLst>
                                        <p:tav tm="0">
                                          <p:val>
                                            <p:strVal val="#ppt_y+.1"/>
                                          </p:val>
                                        </p:tav>
                                        <p:tav tm="100000">
                                          <p:val>
                                            <p:strVal val="#ppt_y"/>
                                          </p:val>
                                        </p:tav>
                                      </p:tavLst>
                                    </p:anim>
                                    <p:animEffect transition="in" filter="fade">
                                      <p:cBhvr>
                                        <p:cTn id="223" dur="1000" decel="50000">
                                          <p:stCondLst>
                                            <p:cond delay="0"/>
                                          </p:stCondLst>
                                        </p:cTn>
                                        <p:tgtEl>
                                          <p:spTgt spid="81"/>
                                        </p:tgtEl>
                                      </p:cBhvr>
                                    </p:animEffect>
                                  </p:childTnLst>
                                </p:cTn>
                              </p:par>
                            </p:childTnLst>
                          </p:cTn>
                        </p:par>
                        <p:par>
                          <p:cTn id="224" fill="hold">
                            <p:stCondLst>
                              <p:cond delay="20000"/>
                            </p:stCondLst>
                            <p:childTnLst>
                              <p:par>
                                <p:cTn id="225" presetID="25" presetClass="entr" presetSubtype="0" fill="hold" grpId="0" nodeType="afterEffect">
                                  <p:stCondLst>
                                    <p:cond delay="0"/>
                                  </p:stCondLst>
                                  <p:childTnLst>
                                    <p:set>
                                      <p:cBhvr>
                                        <p:cTn id="226" dur="1" fill="hold">
                                          <p:stCondLst>
                                            <p:cond delay="0"/>
                                          </p:stCondLst>
                                        </p:cTn>
                                        <p:tgtEl>
                                          <p:spTgt spid="82"/>
                                        </p:tgtEl>
                                        <p:attrNameLst>
                                          <p:attrName>style.visibility</p:attrName>
                                        </p:attrNameLst>
                                      </p:cBhvr>
                                      <p:to>
                                        <p:strVal val="visible"/>
                                      </p:to>
                                    </p:set>
                                    <p:anim calcmode="lin" valueType="num">
                                      <p:cBhvr>
                                        <p:cTn id="227" dur="500" decel="50000" fill="hold">
                                          <p:stCondLst>
                                            <p:cond delay="0"/>
                                          </p:stCondLst>
                                        </p:cTn>
                                        <p:tgtEl>
                                          <p:spTgt spid="82"/>
                                        </p:tgtEl>
                                        <p:attrNameLst>
                                          <p:attrName>style.rotation</p:attrName>
                                        </p:attrNameLst>
                                      </p:cBhvr>
                                      <p:tavLst>
                                        <p:tav tm="0">
                                          <p:val>
                                            <p:fltVal val="-90"/>
                                          </p:val>
                                        </p:tav>
                                        <p:tav tm="100000">
                                          <p:val>
                                            <p:fltVal val="0"/>
                                          </p:val>
                                        </p:tav>
                                      </p:tavLst>
                                    </p:anim>
                                    <p:anim calcmode="lin" valueType="num">
                                      <p:cBhvr>
                                        <p:cTn id="228" dur="500" decel="50000" fill="hold">
                                          <p:stCondLst>
                                            <p:cond delay="0"/>
                                          </p:stCondLst>
                                        </p:cTn>
                                        <p:tgtEl>
                                          <p:spTgt spid="82"/>
                                        </p:tgtEl>
                                        <p:attrNameLst>
                                          <p:attrName>ppt_w</p:attrName>
                                        </p:attrNameLst>
                                      </p:cBhvr>
                                      <p:tavLst>
                                        <p:tav tm="0">
                                          <p:val>
                                            <p:strVal val="#ppt_w"/>
                                          </p:val>
                                        </p:tav>
                                        <p:tav tm="100000">
                                          <p:val>
                                            <p:strVal val="#ppt_w*.05"/>
                                          </p:val>
                                        </p:tav>
                                      </p:tavLst>
                                    </p:anim>
                                    <p:anim calcmode="lin" valueType="num">
                                      <p:cBhvr>
                                        <p:cTn id="229" dur="500" accel="50000" fill="hold">
                                          <p:stCondLst>
                                            <p:cond delay="500"/>
                                          </p:stCondLst>
                                        </p:cTn>
                                        <p:tgtEl>
                                          <p:spTgt spid="82"/>
                                        </p:tgtEl>
                                        <p:attrNameLst>
                                          <p:attrName>ppt_w</p:attrName>
                                        </p:attrNameLst>
                                      </p:cBhvr>
                                      <p:tavLst>
                                        <p:tav tm="0">
                                          <p:val>
                                            <p:strVal val="#ppt_w*.05"/>
                                          </p:val>
                                        </p:tav>
                                        <p:tav tm="100000">
                                          <p:val>
                                            <p:strVal val="#ppt_w"/>
                                          </p:val>
                                        </p:tav>
                                      </p:tavLst>
                                    </p:anim>
                                    <p:anim calcmode="lin" valueType="num">
                                      <p:cBhvr>
                                        <p:cTn id="230" dur="1000" fill="hold"/>
                                        <p:tgtEl>
                                          <p:spTgt spid="82"/>
                                        </p:tgtEl>
                                        <p:attrNameLst>
                                          <p:attrName>ppt_h</p:attrName>
                                        </p:attrNameLst>
                                      </p:cBhvr>
                                      <p:tavLst>
                                        <p:tav tm="0">
                                          <p:val>
                                            <p:strVal val="#ppt_h"/>
                                          </p:val>
                                        </p:tav>
                                        <p:tav tm="100000">
                                          <p:val>
                                            <p:strVal val="#ppt_h"/>
                                          </p:val>
                                        </p:tav>
                                      </p:tavLst>
                                    </p:anim>
                                    <p:anim calcmode="lin" valueType="num">
                                      <p:cBhvr>
                                        <p:cTn id="231" dur="500" decel="50000" fill="hold">
                                          <p:stCondLst>
                                            <p:cond delay="0"/>
                                          </p:stCondLst>
                                        </p:cTn>
                                        <p:tgtEl>
                                          <p:spTgt spid="82"/>
                                        </p:tgtEl>
                                        <p:attrNameLst>
                                          <p:attrName>ppt_x</p:attrName>
                                        </p:attrNameLst>
                                      </p:cBhvr>
                                      <p:tavLst>
                                        <p:tav tm="0">
                                          <p:val>
                                            <p:strVal val="#ppt_x+.4"/>
                                          </p:val>
                                        </p:tav>
                                        <p:tav tm="100000">
                                          <p:val>
                                            <p:strVal val="#ppt_x"/>
                                          </p:val>
                                        </p:tav>
                                      </p:tavLst>
                                    </p:anim>
                                    <p:anim calcmode="lin" valueType="num">
                                      <p:cBhvr>
                                        <p:cTn id="232" dur="500" decel="50000" fill="hold">
                                          <p:stCondLst>
                                            <p:cond delay="0"/>
                                          </p:stCondLst>
                                        </p:cTn>
                                        <p:tgtEl>
                                          <p:spTgt spid="82"/>
                                        </p:tgtEl>
                                        <p:attrNameLst>
                                          <p:attrName>ppt_y</p:attrName>
                                        </p:attrNameLst>
                                      </p:cBhvr>
                                      <p:tavLst>
                                        <p:tav tm="0">
                                          <p:val>
                                            <p:strVal val="#ppt_y-.2"/>
                                          </p:val>
                                        </p:tav>
                                        <p:tav tm="100000">
                                          <p:val>
                                            <p:strVal val="#ppt_y+.1"/>
                                          </p:val>
                                        </p:tav>
                                      </p:tavLst>
                                    </p:anim>
                                    <p:anim calcmode="lin" valueType="num">
                                      <p:cBhvr>
                                        <p:cTn id="233" dur="500" accel="50000" fill="hold">
                                          <p:stCondLst>
                                            <p:cond delay="500"/>
                                          </p:stCondLst>
                                        </p:cTn>
                                        <p:tgtEl>
                                          <p:spTgt spid="82"/>
                                        </p:tgtEl>
                                        <p:attrNameLst>
                                          <p:attrName>ppt_y</p:attrName>
                                        </p:attrNameLst>
                                      </p:cBhvr>
                                      <p:tavLst>
                                        <p:tav tm="0">
                                          <p:val>
                                            <p:strVal val="#ppt_y+.1"/>
                                          </p:val>
                                        </p:tav>
                                        <p:tav tm="100000">
                                          <p:val>
                                            <p:strVal val="#ppt_y"/>
                                          </p:val>
                                        </p:tav>
                                      </p:tavLst>
                                    </p:anim>
                                    <p:animEffect transition="in" filter="fade">
                                      <p:cBhvr>
                                        <p:cTn id="234" dur="1000" decel="50000">
                                          <p:stCondLst>
                                            <p:cond delay="0"/>
                                          </p:stCondLst>
                                        </p:cTn>
                                        <p:tgtEl>
                                          <p:spTgt spid="82"/>
                                        </p:tgtEl>
                                      </p:cBhvr>
                                    </p:animEffect>
                                  </p:childTnLst>
                                </p:cTn>
                              </p:par>
                            </p:childTnLst>
                          </p:cTn>
                        </p:par>
                        <p:par>
                          <p:cTn id="235" fill="hold">
                            <p:stCondLst>
                              <p:cond delay="21000"/>
                            </p:stCondLst>
                            <p:childTnLst>
                              <p:par>
                                <p:cTn id="236" presetID="25" presetClass="entr" presetSubtype="0" fill="hold" grpId="0" nodeType="afterEffect">
                                  <p:stCondLst>
                                    <p:cond delay="0"/>
                                  </p:stCondLst>
                                  <p:childTnLst>
                                    <p:set>
                                      <p:cBhvr>
                                        <p:cTn id="237" dur="1" fill="hold">
                                          <p:stCondLst>
                                            <p:cond delay="0"/>
                                          </p:stCondLst>
                                        </p:cTn>
                                        <p:tgtEl>
                                          <p:spTgt spid="83"/>
                                        </p:tgtEl>
                                        <p:attrNameLst>
                                          <p:attrName>style.visibility</p:attrName>
                                        </p:attrNameLst>
                                      </p:cBhvr>
                                      <p:to>
                                        <p:strVal val="visible"/>
                                      </p:to>
                                    </p:set>
                                    <p:anim calcmode="lin" valueType="num">
                                      <p:cBhvr>
                                        <p:cTn id="238" dur="500" decel="50000" fill="hold">
                                          <p:stCondLst>
                                            <p:cond delay="0"/>
                                          </p:stCondLst>
                                        </p:cTn>
                                        <p:tgtEl>
                                          <p:spTgt spid="83"/>
                                        </p:tgtEl>
                                        <p:attrNameLst>
                                          <p:attrName>style.rotation</p:attrName>
                                        </p:attrNameLst>
                                      </p:cBhvr>
                                      <p:tavLst>
                                        <p:tav tm="0">
                                          <p:val>
                                            <p:fltVal val="-90"/>
                                          </p:val>
                                        </p:tav>
                                        <p:tav tm="100000">
                                          <p:val>
                                            <p:fltVal val="0"/>
                                          </p:val>
                                        </p:tav>
                                      </p:tavLst>
                                    </p:anim>
                                    <p:anim calcmode="lin" valueType="num">
                                      <p:cBhvr>
                                        <p:cTn id="239" dur="500" decel="50000" fill="hold">
                                          <p:stCondLst>
                                            <p:cond delay="0"/>
                                          </p:stCondLst>
                                        </p:cTn>
                                        <p:tgtEl>
                                          <p:spTgt spid="83"/>
                                        </p:tgtEl>
                                        <p:attrNameLst>
                                          <p:attrName>ppt_w</p:attrName>
                                        </p:attrNameLst>
                                      </p:cBhvr>
                                      <p:tavLst>
                                        <p:tav tm="0">
                                          <p:val>
                                            <p:strVal val="#ppt_w"/>
                                          </p:val>
                                        </p:tav>
                                        <p:tav tm="100000">
                                          <p:val>
                                            <p:strVal val="#ppt_w*.05"/>
                                          </p:val>
                                        </p:tav>
                                      </p:tavLst>
                                    </p:anim>
                                    <p:anim calcmode="lin" valueType="num">
                                      <p:cBhvr>
                                        <p:cTn id="240" dur="500" accel="50000" fill="hold">
                                          <p:stCondLst>
                                            <p:cond delay="500"/>
                                          </p:stCondLst>
                                        </p:cTn>
                                        <p:tgtEl>
                                          <p:spTgt spid="83"/>
                                        </p:tgtEl>
                                        <p:attrNameLst>
                                          <p:attrName>ppt_w</p:attrName>
                                        </p:attrNameLst>
                                      </p:cBhvr>
                                      <p:tavLst>
                                        <p:tav tm="0">
                                          <p:val>
                                            <p:strVal val="#ppt_w*.05"/>
                                          </p:val>
                                        </p:tav>
                                        <p:tav tm="100000">
                                          <p:val>
                                            <p:strVal val="#ppt_w"/>
                                          </p:val>
                                        </p:tav>
                                      </p:tavLst>
                                    </p:anim>
                                    <p:anim calcmode="lin" valueType="num">
                                      <p:cBhvr>
                                        <p:cTn id="241" dur="1000" fill="hold"/>
                                        <p:tgtEl>
                                          <p:spTgt spid="83"/>
                                        </p:tgtEl>
                                        <p:attrNameLst>
                                          <p:attrName>ppt_h</p:attrName>
                                        </p:attrNameLst>
                                      </p:cBhvr>
                                      <p:tavLst>
                                        <p:tav tm="0">
                                          <p:val>
                                            <p:strVal val="#ppt_h"/>
                                          </p:val>
                                        </p:tav>
                                        <p:tav tm="100000">
                                          <p:val>
                                            <p:strVal val="#ppt_h"/>
                                          </p:val>
                                        </p:tav>
                                      </p:tavLst>
                                    </p:anim>
                                    <p:anim calcmode="lin" valueType="num">
                                      <p:cBhvr>
                                        <p:cTn id="242" dur="500" decel="50000" fill="hold">
                                          <p:stCondLst>
                                            <p:cond delay="0"/>
                                          </p:stCondLst>
                                        </p:cTn>
                                        <p:tgtEl>
                                          <p:spTgt spid="83"/>
                                        </p:tgtEl>
                                        <p:attrNameLst>
                                          <p:attrName>ppt_x</p:attrName>
                                        </p:attrNameLst>
                                      </p:cBhvr>
                                      <p:tavLst>
                                        <p:tav tm="0">
                                          <p:val>
                                            <p:strVal val="#ppt_x+.4"/>
                                          </p:val>
                                        </p:tav>
                                        <p:tav tm="100000">
                                          <p:val>
                                            <p:strVal val="#ppt_x"/>
                                          </p:val>
                                        </p:tav>
                                      </p:tavLst>
                                    </p:anim>
                                    <p:anim calcmode="lin" valueType="num">
                                      <p:cBhvr>
                                        <p:cTn id="243" dur="500" decel="50000" fill="hold">
                                          <p:stCondLst>
                                            <p:cond delay="0"/>
                                          </p:stCondLst>
                                        </p:cTn>
                                        <p:tgtEl>
                                          <p:spTgt spid="83"/>
                                        </p:tgtEl>
                                        <p:attrNameLst>
                                          <p:attrName>ppt_y</p:attrName>
                                        </p:attrNameLst>
                                      </p:cBhvr>
                                      <p:tavLst>
                                        <p:tav tm="0">
                                          <p:val>
                                            <p:strVal val="#ppt_y-.2"/>
                                          </p:val>
                                        </p:tav>
                                        <p:tav tm="100000">
                                          <p:val>
                                            <p:strVal val="#ppt_y+.1"/>
                                          </p:val>
                                        </p:tav>
                                      </p:tavLst>
                                    </p:anim>
                                    <p:anim calcmode="lin" valueType="num">
                                      <p:cBhvr>
                                        <p:cTn id="244" dur="500" accel="50000" fill="hold">
                                          <p:stCondLst>
                                            <p:cond delay="500"/>
                                          </p:stCondLst>
                                        </p:cTn>
                                        <p:tgtEl>
                                          <p:spTgt spid="83"/>
                                        </p:tgtEl>
                                        <p:attrNameLst>
                                          <p:attrName>ppt_y</p:attrName>
                                        </p:attrNameLst>
                                      </p:cBhvr>
                                      <p:tavLst>
                                        <p:tav tm="0">
                                          <p:val>
                                            <p:strVal val="#ppt_y+.1"/>
                                          </p:val>
                                        </p:tav>
                                        <p:tav tm="100000">
                                          <p:val>
                                            <p:strVal val="#ppt_y"/>
                                          </p:val>
                                        </p:tav>
                                      </p:tavLst>
                                    </p:anim>
                                    <p:animEffect transition="in" filter="fade">
                                      <p:cBhvr>
                                        <p:cTn id="245" dur="1000" decel="50000">
                                          <p:stCondLst>
                                            <p:cond delay="0"/>
                                          </p:stCondLst>
                                        </p:cTn>
                                        <p:tgtEl>
                                          <p:spTgt spid="83"/>
                                        </p:tgtEl>
                                      </p:cBhvr>
                                    </p:animEffect>
                                  </p:childTnLst>
                                </p:cTn>
                              </p:par>
                            </p:childTnLst>
                          </p:cTn>
                        </p:par>
                        <p:par>
                          <p:cTn id="246" fill="hold">
                            <p:stCondLst>
                              <p:cond delay="22000"/>
                            </p:stCondLst>
                            <p:childTnLst>
                              <p:par>
                                <p:cTn id="247" presetID="25" presetClass="entr" presetSubtype="0" fill="hold" grpId="0" nodeType="afterEffect">
                                  <p:stCondLst>
                                    <p:cond delay="0"/>
                                  </p:stCondLst>
                                  <p:childTnLst>
                                    <p:set>
                                      <p:cBhvr>
                                        <p:cTn id="248" dur="1" fill="hold">
                                          <p:stCondLst>
                                            <p:cond delay="0"/>
                                          </p:stCondLst>
                                        </p:cTn>
                                        <p:tgtEl>
                                          <p:spTgt spid="84"/>
                                        </p:tgtEl>
                                        <p:attrNameLst>
                                          <p:attrName>style.visibility</p:attrName>
                                        </p:attrNameLst>
                                      </p:cBhvr>
                                      <p:to>
                                        <p:strVal val="visible"/>
                                      </p:to>
                                    </p:set>
                                    <p:anim calcmode="lin" valueType="num">
                                      <p:cBhvr>
                                        <p:cTn id="249" dur="500" decel="50000" fill="hold">
                                          <p:stCondLst>
                                            <p:cond delay="0"/>
                                          </p:stCondLst>
                                        </p:cTn>
                                        <p:tgtEl>
                                          <p:spTgt spid="84"/>
                                        </p:tgtEl>
                                        <p:attrNameLst>
                                          <p:attrName>style.rotation</p:attrName>
                                        </p:attrNameLst>
                                      </p:cBhvr>
                                      <p:tavLst>
                                        <p:tav tm="0">
                                          <p:val>
                                            <p:fltVal val="-90"/>
                                          </p:val>
                                        </p:tav>
                                        <p:tav tm="100000">
                                          <p:val>
                                            <p:fltVal val="0"/>
                                          </p:val>
                                        </p:tav>
                                      </p:tavLst>
                                    </p:anim>
                                    <p:anim calcmode="lin" valueType="num">
                                      <p:cBhvr>
                                        <p:cTn id="250" dur="500" decel="50000" fill="hold">
                                          <p:stCondLst>
                                            <p:cond delay="0"/>
                                          </p:stCondLst>
                                        </p:cTn>
                                        <p:tgtEl>
                                          <p:spTgt spid="84"/>
                                        </p:tgtEl>
                                        <p:attrNameLst>
                                          <p:attrName>ppt_w</p:attrName>
                                        </p:attrNameLst>
                                      </p:cBhvr>
                                      <p:tavLst>
                                        <p:tav tm="0">
                                          <p:val>
                                            <p:strVal val="#ppt_w"/>
                                          </p:val>
                                        </p:tav>
                                        <p:tav tm="100000">
                                          <p:val>
                                            <p:strVal val="#ppt_w*.05"/>
                                          </p:val>
                                        </p:tav>
                                      </p:tavLst>
                                    </p:anim>
                                    <p:anim calcmode="lin" valueType="num">
                                      <p:cBhvr>
                                        <p:cTn id="251" dur="500" accel="50000" fill="hold">
                                          <p:stCondLst>
                                            <p:cond delay="500"/>
                                          </p:stCondLst>
                                        </p:cTn>
                                        <p:tgtEl>
                                          <p:spTgt spid="84"/>
                                        </p:tgtEl>
                                        <p:attrNameLst>
                                          <p:attrName>ppt_w</p:attrName>
                                        </p:attrNameLst>
                                      </p:cBhvr>
                                      <p:tavLst>
                                        <p:tav tm="0">
                                          <p:val>
                                            <p:strVal val="#ppt_w*.05"/>
                                          </p:val>
                                        </p:tav>
                                        <p:tav tm="100000">
                                          <p:val>
                                            <p:strVal val="#ppt_w"/>
                                          </p:val>
                                        </p:tav>
                                      </p:tavLst>
                                    </p:anim>
                                    <p:anim calcmode="lin" valueType="num">
                                      <p:cBhvr>
                                        <p:cTn id="252" dur="1000" fill="hold"/>
                                        <p:tgtEl>
                                          <p:spTgt spid="84"/>
                                        </p:tgtEl>
                                        <p:attrNameLst>
                                          <p:attrName>ppt_h</p:attrName>
                                        </p:attrNameLst>
                                      </p:cBhvr>
                                      <p:tavLst>
                                        <p:tav tm="0">
                                          <p:val>
                                            <p:strVal val="#ppt_h"/>
                                          </p:val>
                                        </p:tav>
                                        <p:tav tm="100000">
                                          <p:val>
                                            <p:strVal val="#ppt_h"/>
                                          </p:val>
                                        </p:tav>
                                      </p:tavLst>
                                    </p:anim>
                                    <p:anim calcmode="lin" valueType="num">
                                      <p:cBhvr>
                                        <p:cTn id="253" dur="500" decel="50000" fill="hold">
                                          <p:stCondLst>
                                            <p:cond delay="0"/>
                                          </p:stCondLst>
                                        </p:cTn>
                                        <p:tgtEl>
                                          <p:spTgt spid="84"/>
                                        </p:tgtEl>
                                        <p:attrNameLst>
                                          <p:attrName>ppt_x</p:attrName>
                                        </p:attrNameLst>
                                      </p:cBhvr>
                                      <p:tavLst>
                                        <p:tav tm="0">
                                          <p:val>
                                            <p:strVal val="#ppt_x+.4"/>
                                          </p:val>
                                        </p:tav>
                                        <p:tav tm="100000">
                                          <p:val>
                                            <p:strVal val="#ppt_x"/>
                                          </p:val>
                                        </p:tav>
                                      </p:tavLst>
                                    </p:anim>
                                    <p:anim calcmode="lin" valueType="num">
                                      <p:cBhvr>
                                        <p:cTn id="254" dur="500" decel="50000" fill="hold">
                                          <p:stCondLst>
                                            <p:cond delay="0"/>
                                          </p:stCondLst>
                                        </p:cTn>
                                        <p:tgtEl>
                                          <p:spTgt spid="84"/>
                                        </p:tgtEl>
                                        <p:attrNameLst>
                                          <p:attrName>ppt_y</p:attrName>
                                        </p:attrNameLst>
                                      </p:cBhvr>
                                      <p:tavLst>
                                        <p:tav tm="0">
                                          <p:val>
                                            <p:strVal val="#ppt_y-.2"/>
                                          </p:val>
                                        </p:tav>
                                        <p:tav tm="100000">
                                          <p:val>
                                            <p:strVal val="#ppt_y+.1"/>
                                          </p:val>
                                        </p:tav>
                                      </p:tavLst>
                                    </p:anim>
                                    <p:anim calcmode="lin" valueType="num">
                                      <p:cBhvr>
                                        <p:cTn id="255" dur="500" accel="50000" fill="hold">
                                          <p:stCondLst>
                                            <p:cond delay="500"/>
                                          </p:stCondLst>
                                        </p:cTn>
                                        <p:tgtEl>
                                          <p:spTgt spid="84"/>
                                        </p:tgtEl>
                                        <p:attrNameLst>
                                          <p:attrName>ppt_y</p:attrName>
                                        </p:attrNameLst>
                                      </p:cBhvr>
                                      <p:tavLst>
                                        <p:tav tm="0">
                                          <p:val>
                                            <p:strVal val="#ppt_y+.1"/>
                                          </p:val>
                                        </p:tav>
                                        <p:tav tm="100000">
                                          <p:val>
                                            <p:strVal val="#ppt_y"/>
                                          </p:val>
                                        </p:tav>
                                      </p:tavLst>
                                    </p:anim>
                                    <p:animEffect transition="in" filter="fade">
                                      <p:cBhvr>
                                        <p:cTn id="256" dur="1000" decel="50000">
                                          <p:stCondLst>
                                            <p:cond delay="0"/>
                                          </p:stCondLst>
                                        </p:cTn>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animBg="1"/>
      <p:bldP spid="64" grpId="0" animBg="1"/>
      <p:bldP spid="65" grpId="0" animBg="1"/>
      <p:bldP spid="66" grpId="0" animBg="1"/>
      <p:bldP spid="67" grpId="0" animBg="1"/>
      <p:bldP spid="68" grpId="0" animBg="1"/>
      <p:bldP spid="69" grpId="0" animBg="1"/>
      <p:bldP spid="70" grpId="0"/>
      <p:bldP spid="71" grpId="0"/>
      <p:bldP spid="72" grpId="0"/>
      <p:bldP spid="73" grpId="0"/>
      <p:bldP spid="74" grpId="0"/>
      <p:bldP spid="75" grpId="0"/>
      <p:bldP spid="76" grpId="0"/>
      <p:bldP spid="77" grpId="0"/>
      <p:bldP spid="78" grpId="0" animBg="1"/>
      <p:bldP spid="79" grpId="0" animBg="1"/>
      <p:bldP spid="80" grpId="0"/>
      <p:bldP spid="81" grpId="0" animBg="1"/>
      <p:bldP spid="82" grpId="0" animBg="1"/>
      <p:bldP spid="83" grpId="0" animBg="1"/>
      <p:bldP spid="8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364567" y="-1181686"/>
            <a:ext cx="759656" cy="1041009"/>
          </a:xfrm>
          <a:prstGeom prst="rect">
            <a:avLst/>
          </a:prstGeom>
          <a:gradFill>
            <a:gsLst>
              <a:gs pos="0">
                <a:srgbClr val="1B2C45"/>
              </a:gs>
              <a:gs pos="100000">
                <a:srgbClr val="254E8C"/>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sp>
        <p:nvSpPr>
          <p:cNvPr id="6" name="矩形 5"/>
          <p:cNvSpPr/>
          <p:nvPr/>
        </p:nvSpPr>
        <p:spPr>
          <a:xfrm>
            <a:off x="2169073" y="-1181687"/>
            <a:ext cx="759656" cy="1041009"/>
          </a:xfrm>
          <a:prstGeom prst="rect">
            <a:avLst/>
          </a:prstGeom>
          <a:gradFill>
            <a:gsLst>
              <a:gs pos="0">
                <a:srgbClr val="DDDDDD"/>
              </a:gs>
              <a:gs pos="100000">
                <a:srgbClr val="FEFEFE"/>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sp>
        <p:nvSpPr>
          <p:cNvPr id="36" name="矩形 35"/>
          <p:cNvSpPr/>
          <p:nvPr/>
        </p:nvSpPr>
        <p:spPr>
          <a:xfrm>
            <a:off x="1" y="508000"/>
            <a:ext cx="182563" cy="508000"/>
          </a:xfrm>
          <a:prstGeom prst="rect">
            <a:avLst/>
          </a:prstGeom>
          <a:solidFill>
            <a:srgbClr val="6CAE4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a typeface="微软雅黑" panose="020B0503020204020204" pitchFamily="34" charset="-122"/>
            </a:endParaRPr>
          </a:p>
        </p:txBody>
      </p:sp>
      <p:sp>
        <p:nvSpPr>
          <p:cNvPr id="37" name="文本框 4"/>
          <p:cNvSpPr txBox="1">
            <a:spLocks noChangeArrowheads="1"/>
          </p:cNvSpPr>
          <p:nvPr/>
        </p:nvSpPr>
        <p:spPr bwMode="auto">
          <a:xfrm>
            <a:off x="295275" y="561975"/>
            <a:ext cx="26812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2000" b="1">
                <a:solidFill>
                  <a:prstClr val="black"/>
                </a:solidFill>
                <a:latin typeface="微软雅黑" panose="020B0503020204020204" pitchFamily="34" charset="-122"/>
                <a:ea typeface="微软雅黑" panose="020B0503020204020204" pitchFamily="34" charset="-122"/>
              </a:rPr>
              <a:t>单击此处输入标题</a:t>
            </a:r>
          </a:p>
        </p:txBody>
      </p:sp>
      <p:sp>
        <p:nvSpPr>
          <p:cNvPr id="29" name="TextBox 2"/>
          <p:cNvSpPr txBox="1"/>
          <p:nvPr/>
        </p:nvSpPr>
        <p:spPr>
          <a:xfrm>
            <a:off x="7235313" y="2306398"/>
            <a:ext cx="3404016" cy="866904"/>
          </a:xfrm>
          <a:prstGeom prst="rect">
            <a:avLst/>
          </a:prstGeom>
          <a:noFill/>
        </p:spPr>
        <p:txBody>
          <a:bodyPr wrap="square" rtlCol="0">
            <a:spAutoFit/>
          </a:bodyPr>
          <a:lstStyle/>
          <a:p>
            <a:r>
              <a:rPr lang="zh-CN" altLang="en-US" dirty="0">
                <a:solidFill>
                  <a:srgbClr val="203E6B"/>
                </a:solidFill>
                <a:latin typeface="造字工房悦黑（非商用）常规体"/>
                <a:ea typeface="微软雅黑" panose="020B0503020204020204" pitchFamily="34" charset="-122"/>
              </a:rPr>
              <a:t>点击添加标题</a:t>
            </a:r>
            <a:endParaRPr lang="en-US" altLang="zh-CN" dirty="0">
              <a:solidFill>
                <a:srgbClr val="203E6B"/>
              </a:solidFill>
              <a:latin typeface="造字工房悦黑（非商用）常规体"/>
              <a:ea typeface="微软雅黑" panose="020B0503020204020204" pitchFamily="34" charset="-122"/>
            </a:endParaRPr>
          </a:p>
          <a:p>
            <a:pPr>
              <a:spcBef>
                <a:spcPts val="1000"/>
              </a:spcBef>
            </a:pPr>
            <a:r>
              <a:rPr lang="zh-CN" altLang="en-US" sz="1200" dirty="0" smtClean="0">
                <a:solidFill>
                  <a:prstClr val="white">
                    <a:lumMod val="50000"/>
                  </a:prstClr>
                </a:solidFill>
                <a:latin typeface="微软雅黑" pitchFamily="34" charset="-122"/>
                <a:ea typeface="微软雅黑" panose="020B0503020204020204" pitchFamily="34" charset="-122"/>
              </a:rPr>
              <a:t>此处</a:t>
            </a:r>
            <a:r>
              <a:rPr lang="zh-CN" altLang="en-US" sz="1200" dirty="0">
                <a:solidFill>
                  <a:prstClr val="white">
                    <a:lumMod val="50000"/>
                  </a:prstClr>
                </a:solidFill>
                <a:latin typeface="微软雅黑" pitchFamily="34" charset="-122"/>
                <a:ea typeface="微软雅黑" panose="020B0503020204020204" pitchFamily="34" charset="-122"/>
              </a:rPr>
              <a:t>添加详细文本描述，建议与标题相关并符合整体语言风格，语言描述尽量简洁生动。</a:t>
            </a:r>
          </a:p>
        </p:txBody>
      </p:sp>
      <p:sp>
        <p:nvSpPr>
          <p:cNvPr id="30" name="TextBox 3"/>
          <p:cNvSpPr txBox="1"/>
          <p:nvPr/>
        </p:nvSpPr>
        <p:spPr>
          <a:xfrm>
            <a:off x="7237641" y="3645794"/>
            <a:ext cx="3404016" cy="866904"/>
          </a:xfrm>
          <a:prstGeom prst="rect">
            <a:avLst/>
          </a:prstGeom>
          <a:noFill/>
        </p:spPr>
        <p:txBody>
          <a:bodyPr wrap="square" rtlCol="0">
            <a:spAutoFit/>
          </a:bodyPr>
          <a:lstStyle/>
          <a:p>
            <a:r>
              <a:rPr lang="zh-CN" altLang="en-US" dirty="0">
                <a:solidFill>
                  <a:srgbClr val="203E6B"/>
                </a:solidFill>
                <a:latin typeface="造字工房悦黑（非商用）常规体"/>
                <a:ea typeface="微软雅黑" panose="020B0503020204020204" pitchFamily="34" charset="-122"/>
              </a:rPr>
              <a:t>点击添加标题</a:t>
            </a:r>
            <a:endParaRPr lang="en-US" altLang="zh-CN" dirty="0">
              <a:solidFill>
                <a:srgbClr val="203E6B"/>
              </a:solidFill>
              <a:latin typeface="造字工房悦黑（非商用）常规体"/>
              <a:ea typeface="微软雅黑" panose="020B0503020204020204" pitchFamily="34" charset="-122"/>
            </a:endParaRPr>
          </a:p>
          <a:p>
            <a:pPr>
              <a:spcBef>
                <a:spcPts val="1000"/>
              </a:spcBef>
            </a:pPr>
            <a:r>
              <a:rPr lang="zh-CN" altLang="en-US" sz="1200" dirty="0" smtClean="0">
                <a:solidFill>
                  <a:prstClr val="white">
                    <a:lumMod val="50000"/>
                  </a:prstClr>
                </a:solidFill>
                <a:latin typeface="微软雅黑" pitchFamily="34" charset="-122"/>
                <a:ea typeface="微软雅黑" panose="020B0503020204020204" pitchFamily="34" charset="-122"/>
              </a:rPr>
              <a:t>此处</a:t>
            </a:r>
            <a:r>
              <a:rPr lang="zh-CN" altLang="en-US" sz="1200" dirty="0">
                <a:solidFill>
                  <a:prstClr val="white">
                    <a:lumMod val="50000"/>
                  </a:prstClr>
                </a:solidFill>
                <a:latin typeface="微软雅黑" pitchFamily="34" charset="-122"/>
                <a:ea typeface="微软雅黑" panose="020B0503020204020204" pitchFamily="34" charset="-122"/>
              </a:rPr>
              <a:t>添加详细文本描述，建议与标题相关并符合整体语言风格，语言描述尽量简洁生动。</a:t>
            </a:r>
          </a:p>
        </p:txBody>
      </p:sp>
      <p:sp>
        <p:nvSpPr>
          <p:cNvPr id="31" name="TextBox 4"/>
          <p:cNvSpPr txBox="1"/>
          <p:nvPr/>
        </p:nvSpPr>
        <p:spPr>
          <a:xfrm>
            <a:off x="7237641" y="4942102"/>
            <a:ext cx="3404016" cy="866904"/>
          </a:xfrm>
          <a:prstGeom prst="rect">
            <a:avLst/>
          </a:prstGeom>
          <a:noFill/>
        </p:spPr>
        <p:txBody>
          <a:bodyPr wrap="square" rtlCol="0">
            <a:spAutoFit/>
          </a:bodyPr>
          <a:lstStyle/>
          <a:p>
            <a:r>
              <a:rPr lang="zh-CN" altLang="en-US" dirty="0">
                <a:solidFill>
                  <a:srgbClr val="203E6B"/>
                </a:solidFill>
                <a:latin typeface="造字工房悦黑（非商用）常规体"/>
                <a:ea typeface="微软雅黑" panose="020B0503020204020204" pitchFamily="34" charset="-122"/>
              </a:rPr>
              <a:t>点击添加标题</a:t>
            </a:r>
            <a:endParaRPr lang="en-US" altLang="zh-CN" dirty="0">
              <a:solidFill>
                <a:srgbClr val="203E6B"/>
              </a:solidFill>
              <a:latin typeface="造字工房悦黑（非商用）常规体"/>
              <a:ea typeface="微软雅黑" panose="020B0503020204020204" pitchFamily="34" charset="-122"/>
            </a:endParaRPr>
          </a:p>
          <a:p>
            <a:pPr>
              <a:spcBef>
                <a:spcPts val="1000"/>
              </a:spcBef>
            </a:pPr>
            <a:r>
              <a:rPr lang="zh-CN" altLang="en-US" sz="1200" dirty="0" smtClean="0">
                <a:solidFill>
                  <a:prstClr val="white">
                    <a:lumMod val="50000"/>
                  </a:prstClr>
                </a:solidFill>
                <a:latin typeface="微软雅黑" pitchFamily="34" charset="-122"/>
                <a:ea typeface="微软雅黑" panose="020B0503020204020204" pitchFamily="34" charset="-122"/>
              </a:rPr>
              <a:t>此处</a:t>
            </a:r>
            <a:r>
              <a:rPr lang="zh-CN" altLang="en-US" sz="1200" dirty="0">
                <a:solidFill>
                  <a:prstClr val="white">
                    <a:lumMod val="50000"/>
                  </a:prstClr>
                </a:solidFill>
                <a:latin typeface="微软雅黑" pitchFamily="34" charset="-122"/>
                <a:ea typeface="微软雅黑" panose="020B0503020204020204" pitchFamily="34" charset="-122"/>
              </a:rPr>
              <a:t>添加详细文本描述，建议与标题相关并符合整体语言风格，语言描述尽量简洁生动。</a:t>
            </a:r>
          </a:p>
        </p:txBody>
      </p:sp>
      <p:cxnSp>
        <p:nvCxnSpPr>
          <p:cNvPr id="32" name="直接连接符 31"/>
          <p:cNvCxnSpPr/>
          <p:nvPr/>
        </p:nvCxnSpPr>
        <p:spPr>
          <a:xfrm>
            <a:off x="6400797" y="3350738"/>
            <a:ext cx="4064507" cy="0"/>
          </a:xfrm>
          <a:prstGeom prst="line">
            <a:avLst/>
          </a:prstGeom>
          <a:noFill/>
          <a:ln w="9525" cap="flat" cmpd="sng" algn="ctr">
            <a:solidFill>
              <a:schemeClr val="tx1">
                <a:lumMod val="50000"/>
                <a:lumOff val="50000"/>
              </a:schemeClr>
            </a:solidFill>
            <a:prstDash val="dash"/>
          </a:ln>
          <a:effectLst/>
        </p:spPr>
      </p:cxnSp>
      <p:cxnSp>
        <p:nvCxnSpPr>
          <p:cNvPr id="33" name="直接连接符 32"/>
          <p:cNvCxnSpPr/>
          <p:nvPr/>
        </p:nvCxnSpPr>
        <p:spPr>
          <a:xfrm>
            <a:off x="6400051" y="4764710"/>
            <a:ext cx="4065255" cy="0"/>
          </a:xfrm>
          <a:prstGeom prst="line">
            <a:avLst/>
          </a:prstGeom>
          <a:noFill/>
          <a:ln w="9525" cap="flat" cmpd="sng" algn="ctr">
            <a:solidFill>
              <a:schemeClr val="tx1">
                <a:lumMod val="50000"/>
                <a:lumOff val="50000"/>
              </a:schemeClr>
            </a:solidFill>
            <a:prstDash val="dash"/>
          </a:ln>
          <a:effectLst/>
        </p:spPr>
      </p:cxnSp>
      <p:grpSp>
        <p:nvGrpSpPr>
          <p:cNvPr id="34" name="组合 33"/>
          <p:cNvGrpSpPr/>
          <p:nvPr/>
        </p:nvGrpSpPr>
        <p:grpSpPr>
          <a:xfrm>
            <a:off x="1290280" y="1995281"/>
            <a:ext cx="4618429" cy="4082910"/>
            <a:chOff x="512440" y="949532"/>
            <a:chExt cx="3771528" cy="3334209"/>
          </a:xfrm>
        </p:grpSpPr>
        <p:pic>
          <p:nvPicPr>
            <p:cNvPr id="35" name="Picture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12440" y="949532"/>
              <a:ext cx="3771528" cy="3334209"/>
            </a:xfrm>
            <a:prstGeom prst="rect">
              <a:avLst/>
            </a:prstGeom>
            <a:effectLst>
              <a:reflection blurRad="6350" endPos="14000" dir="5400000" sy="-100000" algn="bl" rotWithShape="0"/>
            </a:effectLst>
          </p:spPr>
        </p:pic>
        <p:pic>
          <p:nvPicPr>
            <p:cNvPr id="38" name="Picture 2"/>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708144" y="1156746"/>
              <a:ext cx="3374655" cy="2155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9" name="透明"/>
            <p:cNvSpPr>
              <a:spLocks/>
            </p:cNvSpPr>
            <p:nvPr/>
          </p:nvSpPr>
          <p:spPr bwMode="auto">
            <a:xfrm>
              <a:off x="2343885" y="1156746"/>
              <a:ext cx="1738915" cy="2176456"/>
            </a:xfrm>
            <a:custGeom>
              <a:avLst/>
              <a:gdLst>
                <a:gd name="T0" fmla="*/ 1682 w 1682"/>
                <a:gd name="T1" fmla="*/ 0 h 2069"/>
                <a:gd name="T2" fmla="*/ 789 w 1682"/>
                <a:gd name="T3" fmla="*/ 0 h 2069"/>
                <a:gd name="T4" fmla="*/ 0 w 1682"/>
                <a:gd name="T5" fmla="*/ 2069 h 2069"/>
                <a:gd name="T6" fmla="*/ 1682 w 1682"/>
                <a:gd name="T7" fmla="*/ 2069 h 2069"/>
                <a:gd name="T8" fmla="*/ 1682 w 1682"/>
                <a:gd name="T9" fmla="*/ 0 h 2069"/>
              </a:gdLst>
              <a:ahLst/>
              <a:cxnLst>
                <a:cxn ang="0">
                  <a:pos x="T0" y="T1"/>
                </a:cxn>
                <a:cxn ang="0">
                  <a:pos x="T2" y="T3"/>
                </a:cxn>
                <a:cxn ang="0">
                  <a:pos x="T4" y="T5"/>
                </a:cxn>
                <a:cxn ang="0">
                  <a:pos x="T6" y="T7"/>
                </a:cxn>
                <a:cxn ang="0">
                  <a:pos x="T8" y="T9"/>
                </a:cxn>
              </a:cxnLst>
              <a:rect l="0" t="0" r="r" b="b"/>
              <a:pathLst>
                <a:path w="1682" h="2069">
                  <a:moveTo>
                    <a:pt x="1682" y="0"/>
                  </a:moveTo>
                  <a:lnTo>
                    <a:pt x="789" y="0"/>
                  </a:lnTo>
                  <a:lnTo>
                    <a:pt x="0" y="2069"/>
                  </a:lnTo>
                  <a:lnTo>
                    <a:pt x="1682" y="2069"/>
                  </a:lnTo>
                  <a:lnTo>
                    <a:pt x="1682" y="0"/>
                  </a:lnTo>
                  <a:close/>
                </a:path>
              </a:pathLst>
            </a:custGeom>
            <a:gradFill flip="none" rotWithShape="1">
              <a:gsLst>
                <a:gs pos="0">
                  <a:schemeClr val="bg1">
                    <a:alpha val="30000"/>
                  </a:schemeClr>
                </a:gs>
                <a:gs pos="23000">
                  <a:schemeClr val="bg1">
                    <a:alpha val="20000"/>
                  </a:schemeClr>
                </a:gs>
                <a:gs pos="100000">
                  <a:schemeClr val="bg1">
                    <a:alpha val="0"/>
                  </a:schemeClr>
                </a:gs>
              </a:gsLst>
              <a:lin ang="81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grpSp>
      <p:grpSp>
        <p:nvGrpSpPr>
          <p:cNvPr id="40" name="组合 39"/>
          <p:cNvGrpSpPr/>
          <p:nvPr/>
        </p:nvGrpSpPr>
        <p:grpSpPr>
          <a:xfrm>
            <a:off x="6349599" y="2352864"/>
            <a:ext cx="734055" cy="734055"/>
            <a:chOff x="4499992" y="267494"/>
            <a:chExt cx="599448" cy="599448"/>
          </a:xfrm>
        </p:grpSpPr>
        <p:grpSp>
          <p:nvGrpSpPr>
            <p:cNvPr id="41" name="组合 40"/>
            <p:cNvGrpSpPr/>
            <p:nvPr/>
          </p:nvGrpSpPr>
          <p:grpSpPr>
            <a:xfrm>
              <a:off x="4499992" y="267494"/>
              <a:ext cx="599448" cy="599448"/>
              <a:chOff x="4131160" y="713581"/>
              <a:chExt cx="881684" cy="881684"/>
            </a:xfrm>
          </p:grpSpPr>
          <p:sp>
            <p:nvSpPr>
              <p:cNvPr id="43" name="椭圆 42"/>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black">
                      <a:lumMod val="65000"/>
                      <a:lumOff val="35000"/>
                    </a:prstClr>
                  </a:solidFill>
                  <a:ea typeface="微软雅黑" panose="020B0503020204020204" pitchFamily="34" charset="-122"/>
                </a:endParaRPr>
              </a:p>
            </p:txBody>
          </p:sp>
          <p:sp>
            <p:nvSpPr>
              <p:cNvPr id="44" name="椭圆 43"/>
              <p:cNvSpPr/>
              <p:nvPr/>
            </p:nvSpPr>
            <p:spPr>
              <a:xfrm>
                <a:off x="4237176" y="819597"/>
                <a:ext cx="669652" cy="669652"/>
              </a:xfrm>
              <a:prstGeom prst="ellipse">
                <a:avLst/>
              </a:prstGeom>
              <a:solidFill>
                <a:srgbClr val="6CAE43"/>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black">
                      <a:lumMod val="65000"/>
                      <a:lumOff val="35000"/>
                    </a:prstClr>
                  </a:solidFill>
                  <a:ea typeface="微软雅黑" panose="020B0503020204020204" pitchFamily="34" charset="-122"/>
                </a:endParaRPr>
              </a:p>
            </p:txBody>
          </p:sp>
        </p:grpSp>
        <p:sp>
          <p:nvSpPr>
            <p:cNvPr id="42" name="Freeform 70"/>
            <p:cNvSpPr>
              <a:spLocks noEditPoints="1"/>
            </p:cNvSpPr>
            <p:nvPr/>
          </p:nvSpPr>
          <p:spPr bwMode="auto">
            <a:xfrm>
              <a:off x="4679089" y="422857"/>
              <a:ext cx="241254" cy="288722"/>
            </a:xfrm>
            <a:custGeom>
              <a:avLst/>
              <a:gdLst>
                <a:gd name="T0" fmla="*/ 346 w 346"/>
                <a:gd name="T1" fmla="*/ 77 h 414"/>
                <a:gd name="T2" fmla="*/ 345 w 346"/>
                <a:gd name="T3" fmla="*/ 75 h 414"/>
                <a:gd name="T4" fmla="*/ 345 w 346"/>
                <a:gd name="T5" fmla="*/ 74 h 414"/>
                <a:gd name="T6" fmla="*/ 343 w 346"/>
                <a:gd name="T7" fmla="*/ 72 h 414"/>
                <a:gd name="T8" fmla="*/ 273 w 346"/>
                <a:gd name="T9" fmla="*/ 2 h 414"/>
                <a:gd name="T10" fmla="*/ 271 w 346"/>
                <a:gd name="T11" fmla="*/ 0 h 414"/>
                <a:gd name="T12" fmla="*/ 270 w 346"/>
                <a:gd name="T13" fmla="*/ 0 h 414"/>
                <a:gd name="T14" fmla="*/ 268 w 346"/>
                <a:gd name="T15" fmla="*/ 0 h 414"/>
                <a:gd name="T16" fmla="*/ 268 w 346"/>
                <a:gd name="T17" fmla="*/ 0 h 414"/>
                <a:gd name="T18" fmla="*/ 7 w 346"/>
                <a:gd name="T19" fmla="*/ 0 h 414"/>
                <a:gd name="T20" fmla="*/ 0 w 346"/>
                <a:gd name="T21" fmla="*/ 7 h 414"/>
                <a:gd name="T22" fmla="*/ 0 w 346"/>
                <a:gd name="T23" fmla="*/ 407 h 414"/>
                <a:gd name="T24" fmla="*/ 7 w 346"/>
                <a:gd name="T25" fmla="*/ 414 h 414"/>
                <a:gd name="T26" fmla="*/ 338 w 346"/>
                <a:gd name="T27" fmla="*/ 414 h 414"/>
                <a:gd name="T28" fmla="*/ 346 w 346"/>
                <a:gd name="T29" fmla="*/ 407 h 414"/>
                <a:gd name="T30" fmla="*/ 346 w 346"/>
                <a:gd name="T31" fmla="*/ 77 h 414"/>
                <a:gd name="T32" fmla="*/ 346 w 346"/>
                <a:gd name="T33" fmla="*/ 77 h 414"/>
                <a:gd name="T34" fmla="*/ 275 w 346"/>
                <a:gd name="T35" fmla="*/ 25 h 414"/>
                <a:gd name="T36" fmla="*/ 320 w 346"/>
                <a:gd name="T37" fmla="*/ 70 h 414"/>
                <a:gd name="T38" fmla="*/ 275 w 346"/>
                <a:gd name="T39" fmla="*/ 70 h 414"/>
                <a:gd name="T40" fmla="*/ 275 w 346"/>
                <a:gd name="T41" fmla="*/ 25 h 414"/>
                <a:gd name="T42" fmla="*/ 14 w 346"/>
                <a:gd name="T43" fmla="*/ 400 h 414"/>
                <a:gd name="T44" fmla="*/ 14 w 346"/>
                <a:gd name="T45" fmla="*/ 14 h 414"/>
                <a:gd name="T46" fmla="*/ 260 w 346"/>
                <a:gd name="T47" fmla="*/ 14 h 414"/>
                <a:gd name="T48" fmla="*/ 260 w 346"/>
                <a:gd name="T49" fmla="*/ 77 h 414"/>
                <a:gd name="T50" fmla="*/ 268 w 346"/>
                <a:gd name="T51" fmla="*/ 85 h 414"/>
                <a:gd name="T52" fmla="*/ 331 w 346"/>
                <a:gd name="T53" fmla="*/ 85 h 414"/>
                <a:gd name="T54" fmla="*/ 331 w 346"/>
                <a:gd name="T55" fmla="*/ 400 h 414"/>
                <a:gd name="T56" fmla="*/ 14 w 346"/>
                <a:gd name="T57" fmla="*/ 40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6" h="414">
                  <a:moveTo>
                    <a:pt x="346" y="77"/>
                  </a:moveTo>
                  <a:cubicBezTo>
                    <a:pt x="345" y="76"/>
                    <a:pt x="345" y="76"/>
                    <a:pt x="345" y="75"/>
                  </a:cubicBezTo>
                  <a:cubicBezTo>
                    <a:pt x="345" y="75"/>
                    <a:pt x="345" y="75"/>
                    <a:pt x="345" y="74"/>
                  </a:cubicBezTo>
                  <a:cubicBezTo>
                    <a:pt x="345" y="74"/>
                    <a:pt x="344" y="73"/>
                    <a:pt x="343" y="72"/>
                  </a:cubicBezTo>
                  <a:cubicBezTo>
                    <a:pt x="273" y="2"/>
                    <a:pt x="273" y="2"/>
                    <a:pt x="273" y="2"/>
                  </a:cubicBezTo>
                  <a:cubicBezTo>
                    <a:pt x="272" y="1"/>
                    <a:pt x="272" y="1"/>
                    <a:pt x="271" y="0"/>
                  </a:cubicBezTo>
                  <a:cubicBezTo>
                    <a:pt x="271" y="0"/>
                    <a:pt x="270" y="0"/>
                    <a:pt x="270" y="0"/>
                  </a:cubicBezTo>
                  <a:cubicBezTo>
                    <a:pt x="270" y="0"/>
                    <a:pt x="269" y="0"/>
                    <a:pt x="268" y="0"/>
                  </a:cubicBezTo>
                  <a:cubicBezTo>
                    <a:pt x="268" y="0"/>
                    <a:pt x="268" y="0"/>
                    <a:pt x="268" y="0"/>
                  </a:cubicBezTo>
                  <a:cubicBezTo>
                    <a:pt x="7" y="0"/>
                    <a:pt x="7" y="0"/>
                    <a:pt x="7" y="0"/>
                  </a:cubicBezTo>
                  <a:cubicBezTo>
                    <a:pt x="3" y="0"/>
                    <a:pt x="0" y="3"/>
                    <a:pt x="0" y="7"/>
                  </a:cubicBezTo>
                  <a:cubicBezTo>
                    <a:pt x="0" y="407"/>
                    <a:pt x="0" y="407"/>
                    <a:pt x="0" y="407"/>
                  </a:cubicBezTo>
                  <a:cubicBezTo>
                    <a:pt x="0" y="411"/>
                    <a:pt x="3" y="414"/>
                    <a:pt x="7" y="414"/>
                  </a:cubicBezTo>
                  <a:cubicBezTo>
                    <a:pt x="338" y="414"/>
                    <a:pt x="338" y="414"/>
                    <a:pt x="338" y="414"/>
                  </a:cubicBezTo>
                  <a:cubicBezTo>
                    <a:pt x="342" y="414"/>
                    <a:pt x="346" y="411"/>
                    <a:pt x="346" y="407"/>
                  </a:cubicBezTo>
                  <a:cubicBezTo>
                    <a:pt x="346" y="77"/>
                    <a:pt x="346" y="77"/>
                    <a:pt x="346" y="77"/>
                  </a:cubicBezTo>
                  <a:cubicBezTo>
                    <a:pt x="346" y="77"/>
                    <a:pt x="346" y="77"/>
                    <a:pt x="346" y="77"/>
                  </a:cubicBezTo>
                  <a:close/>
                  <a:moveTo>
                    <a:pt x="275" y="25"/>
                  </a:moveTo>
                  <a:cubicBezTo>
                    <a:pt x="320" y="70"/>
                    <a:pt x="320" y="70"/>
                    <a:pt x="320" y="70"/>
                  </a:cubicBezTo>
                  <a:cubicBezTo>
                    <a:pt x="275" y="70"/>
                    <a:pt x="275" y="70"/>
                    <a:pt x="275" y="70"/>
                  </a:cubicBezTo>
                  <a:lnTo>
                    <a:pt x="275" y="25"/>
                  </a:lnTo>
                  <a:close/>
                  <a:moveTo>
                    <a:pt x="14" y="400"/>
                  </a:moveTo>
                  <a:cubicBezTo>
                    <a:pt x="14" y="14"/>
                    <a:pt x="14" y="14"/>
                    <a:pt x="14" y="14"/>
                  </a:cubicBezTo>
                  <a:cubicBezTo>
                    <a:pt x="260" y="14"/>
                    <a:pt x="260" y="14"/>
                    <a:pt x="260" y="14"/>
                  </a:cubicBezTo>
                  <a:cubicBezTo>
                    <a:pt x="260" y="77"/>
                    <a:pt x="260" y="77"/>
                    <a:pt x="260" y="77"/>
                  </a:cubicBezTo>
                  <a:cubicBezTo>
                    <a:pt x="260" y="81"/>
                    <a:pt x="264" y="85"/>
                    <a:pt x="268" y="85"/>
                  </a:cubicBezTo>
                  <a:cubicBezTo>
                    <a:pt x="331" y="85"/>
                    <a:pt x="331" y="85"/>
                    <a:pt x="331" y="85"/>
                  </a:cubicBezTo>
                  <a:cubicBezTo>
                    <a:pt x="331" y="400"/>
                    <a:pt x="331" y="400"/>
                    <a:pt x="331" y="400"/>
                  </a:cubicBezTo>
                  <a:lnTo>
                    <a:pt x="14" y="400"/>
                  </a:ln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solidFill>
                  <a:prstClr val="black"/>
                </a:solidFill>
              </a:endParaRPr>
            </a:p>
          </p:txBody>
        </p:sp>
      </p:grpSp>
      <p:grpSp>
        <p:nvGrpSpPr>
          <p:cNvPr id="45" name="组合 44"/>
          <p:cNvGrpSpPr/>
          <p:nvPr/>
        </p:nvGrpSpPr>
        <p:grpSpPr>
          <a:xfrm>
            <a:off x="6368494" y="3645798"/>
            <a:ext cx="734055" cy="734055"/>
            <a:chOff x="5418452" y="307702"/>
            <a:chExt cx="599448" cy="599448"/>
          </a:xfrm>
        </p:grpSpPr>
        <p:grpSp>
          <p:nvGrpSpPr>
            <p:cNvPr id="46" name="组合 45"/>
            <p:cNvGrpSpPr/>
            <p:nvPr/>
          </p:nvGrpSpPr>
          <p:grpSpPr>
            <a:xfrm>
              <a:off x="5418452" y="307702"/>
              <a:ext cx="599448" cy="599448"/>
              <a:chOff x="4131160" y="713581"/>
              <a:chExt cx="881684" cy="881684"/>
            </a:xfrm>
          </p:grpSpPr>
          <p:sp>
            <p:nvSpPr>
              <p:cNvPr id="48" name="椭圆 47"/>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black">
                      <a:lumMod val="65000"/>
                      <a:lumOff val="35000"/>
                    </a:prstClr>
                  </a:solidFill>
                  <a:ea typeface="微软雅黑" panose="020B0503020204020204" pitchFamily="34" charset="-122"/>
                </a:endParaRPr>
              </a:p>
            </p:txBody>
          </p:sp>
          <p:sp>
            <p:nvSpPr>
              <p:cNvPr id="49" name="椭圆 48"/>
              <p:cNvSpPr/>
              <p:nvPr/>
            </p:nvSpPr>
            <p:spPr>
              <a:xfrm>
                <a:off x="4237176" y="819597"/>
                <a:ext cx="669652" cy="669652"/>
              </a:xfrm>
              <a:prstGeom prst="ellipse">
                <a:avLst/>
              </a:prstGeom>
              <a:solidFill>
                <a:srgbClr val="6CAE43"/>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black">
                      <a:lumMod val="65000"/>
                      <a:lumOff val="35000"/>
                    </a:prstClr>
                  </a:solidFill>
                  <a:ea typeface="微软雅黑" panose="020B0503020204020204" pitchFamily="34" charset="-122"/>
                </a:endParaRPr>
              </a:p>
            </p:txBody>
          </p:sp>
        </p:grpSp>
        <p:sp>
          <p:nvSpPr>
            <p:cNvPr id="47" name="Freeform 72"/>
            <p:cNvSpPr>
              <a:spLocks noEditPoints="1"/>
            </p:cNvSpPr>
            <p:nvPr/>
          </p:nvSpPr>
          <p:spPr bwMode="auto">
            <a:xfrm>
              <a:off x="5580112" y="455050"/>
              <a:ext cx="297176" cy="29771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solidFill>
                  <a:prstClr val="black"/>
                </a:solidFill>
              </a:endParaRPr>
            </a:p>
          </p:txBody>
        </p:sp>
      </p:grpSp>
      <p:grpSp>
        <p:nvGrpSpPr>
          <p:cNvPr id="50" name="组合 49"/>
          <p:cNvGrpSpPr/>
          <p:nvPr/>
        </p:nvGrpSpPr>
        <p:grpSpPr>
          <a:xfrm>
            <a:off x="6390235" y="4916459"/>
            <a:ext cx="734055" cy="734055"/>
            <a:chOff x="6516216" y="334289"/>
            <a:chExt cx="599448" cy="599448"/>
          </a:xfrm>
        </p:grpSpPr>
        <p:grpSp>
          <p:nvGrpSpPr>
            <p:cNvPr id="51" name="组合 50"/>
            <p:cNvGrpSpPr/>
            <p:nvPr/>
          </p:nvGrpSpPr>
          <p:grpSpPr>
            <a:xfrm>
              <a:off x="6516216" y="334289"/>
              <a:ext cx="599448" cy="599448"/>
              <a:chOff x="4131160" y="713581"/>
              <a:chExt cx="881684" cy="881684"/>
            </a:xfrm>
          </p:grpSpPr>
          <p:sp>
            <p:nvSpPr>
              <p:cNvPr id="53" name="椭圆 52"/>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black">
                      <a:lumMod val="65000"/>
                      <a:lumOff val="35000"/>
                    </a:prstClr>
                  </a:solidFill>
                  <a:ea typeface="微软雅黑" panose="020B0503020204020204" pitchFamily="34" charset="-122"/>
                </a:endParaRPr>
              </a:p>
            </p:txBody>
          </p:sp>
          <p:sp>
            <p:nvSpPr>
              <p:cNvPr id="54" name="椭圆 53"/>
              <p:cNvSpPr/>
              <p:nvPr/>
            </p:nvSpPr>
            <p:spPr>
              <a:xfrm>
                <a:off x="4237176" y="819597"/>
                <a:ext cx="669652" cy="669652"/>
              </a:xfrm>
              <a:prstGeom prst="ellipse">
                <a:avLst/>
              </a:prstGeom>
              <a:solidFill>
                <a:srgbClr val="6CAE43"/>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black">
                      <a:lumMod val="65000"/>
                      <a:lumOff val="35000"/>
                    </a:prstClr>
                  </a:solidFill>
                  <a:ea typeface="微软雅黑" panose="020B0503020204020204" pitchFamily="34" charset="-122"/>
                </a:endParaRPr>
              </a:p>
            </p:txBody>
          </p:sp>
        </p:grpSp>
        <p:sp>
          <p:nvSpPr>
            <p:cNvPr id="52" name="Freeform 13"/>
            <p:cNvSpPr>
              <a:spLocks noEditPoints="1"/>
            </p:cNvSpPr>
            <p:nvPr/>
          </p:nvSpPr>
          <p:spPr bwMode="auto">
            <a:xfrm>
              <a:off x="6723586" y="474407"/>
              <a:ext cx="184708" cy="340466"/>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solidFill>
                  <a:prstClr val="black"/>
                </a:solidFill>
              </a:endParaRPr>
            </a:p>
          </p:txBody>
        </p:sp>
      </p:grpSp>
    </p:spTree>
    <p:extLst>
      <p:ext uri="{BB962C8B-B14F-4D97-AF65-F5344CB8AC3E}">
        <p14:creationId xmlns:p14="http://schemas.microsoft.com/office/powerpoint/2010/main" val="26950497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0-#ppt_w/2"/>
                                          </p:val>
                                        </p:tav>
                                        <p:tav tm="100000">
                                          <p:val>
                                            <p:strVal val="#ppt_x"/>
                                          </p:val>
                                        </p:tav>
                                      </p:tavLst>
                                    </p:anim>
                                    <p:anim calcmode="lin" valueType="num">
                                      <p:cBhvr additive="base">
                                        <p:cTn id="8" dur="500" fill="hold"/>
                                        <p:tgtEl>
                                          <p:spTgt spid="3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decel="100000" fill="hold"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additive="base">
                                        <p:cTn id="12" dur="500" fill="hold"/>
                                        <p:tgtEl>
                                          <p:spTgt spid="40"/>
                                        </p:tgtEl>
                                        <p:attrNameLst>
                                          <p:attrName>ppt_x</p:attrName>
                                        </p:attrNameLst>
                                      </p:cBhvr>
                                      <p:tavLst>
                                        <p:tav tm="0">
                                          <p:val>
                                            <p:strVal val="1+#ppt_w/2"/>
                                          </p:val>
                                        </p:tav>
                                        <p:tav tm="100000">
                                          <p:val>
                                            <p:strVal val="#ppt_x"/>
                                          </p:val>
                                        </p:tav>
                                      </p:tavLst>
                                    </p:anim>
                                    <p:anim calcmode="lin" valueType="num">
                                      <p:cBhvr additive="base">
                                        <p:cTn id="13" dur="500" fill="hold"/>
                                        <p:tgtEl>
                                          <p:spTgt spid="4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left)">
                                      <p:cBhvr>
                                        <p:cTn id="17" dur="500"/>
                                        <p:tgtEl>
                                          <p:spTgt spid="29"/>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500"/>
                                        <p:tgtEl>
                                          <p:spTgt spid="32"/>
                                        </p:tgtEl>
                                      </p:cBhvr>
                                    </p:animEffect>
                                  </p:childTnLst>
                                </p:cTn>
                              </p:par>
                              <p:par>
                                <p:cTn id="22" presetID="2" presetClass="entr" presetSubtype="2" decel="100000" fill="hold" nodeType="withEffect">
                                  <p:stCondLst>
                                    <p:cond delay="0"/>
                                  </p:stCondLst>
                                  <p:childTnLst>
                                    <p:set>
                                      <p:cBhvr>
                                        <p:cTn id="23" dur="1" fill="hold">
                                          <p:stCondLst>
                                            <p:cond delay="0"/>
                                          </p:stCondLst>
                                        </p:cTn>
                                        <p:tgtEl>
                                          <p:spTgt spid="45"/>
                                        </p:tgtEl>
                                        <p:attrNameLst>
                                          <p:attrName>style.visibility</p:attrName>
                                        </p:attrNameLst>
                                      </p:cBhvr>
                                      <p:to>
                                        <p:strVal val="visible"/>
                                      </p:to>
                                    </p:set>
                                    <p:anim calcmode="lin" valueType="num">
                                      <p:cBhvr additive="base">
                                        <p:cTn id="24" dur="500" fill="hold"/>
                                        <p:tgtEl>
                                          <p:spTgt spid="45"/>
                                        </p:tgtEl>
                                        <p:attrNameLst>
                                          <p:attrName>ppt_x</p:attrName>
                                        </p:attrNameLst>
                                      </p:cBhvr>
                                      <p:tavLst>
                                        <p:tav tm="0">
                                          <p:val>
                                            <p:strVal val="1+#ppt_w/2"/>
                                          </p:val>
                                        </p:tav>
                                        <p:tav tm="100000">
                                          <p:val>
                                            <p:strVal val="#ppt_x"/>
                                          </p:val>
                                        </p:tav>
                                      </p:tavLst>
                                    </p:anim>
                                    <p:anim calcmode="lin" valueType="num">
                                      <p:cBhvr additive="base">
                                        <p:cTn id="25" dur="500" fill="hold"/>
                                        <p:tgtEl>
                                          <p:spTgt spid="45"/>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wipe(left)">
                                      <p:cBhvr>
                                        <p:cTn id="29" dur="500"/>
                                        <p:tgtEl>
                                          <p:spTgt spid="30"/>
                                        </p:tgtEl>
                                      </p:cBhvr>
                                    </p:animEffect>
                                  </p:childTnLst>
                                </p:cTn>
                              </p:par>
                            </p:childTnLst>
                          </p:cTn>
                        </p:par>
                        <p:par>
                          <p:cTn id="30" fill="hold">
                            <p:stCondLst>
                              <p:cond delay="2500"/>
                            </p:stCondLst>
                            <p:childTnLst>
                              <p:par>
                                <p:cTn id="31" presetID="10" presetClass="entr" presetSubtype="0" fill="hold" nodeType="after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fade">
                                      <p:cBhvr>
                                        <p:cTn id="33" dur="500"/>
                                        <p:tgtEl>
                                          <p:spTgt spid="33"/>
                                        </p:tgtEl>
                                      </p:cBhvr>
                                    </p:animEffect>
                                  </p:childTnLst>
                                </p:cTn>
                              </p:par>
                              <p:par>
                                <p:cTn id="34" presetID="2" presetClass="entr" presetSubtype="2" decel="100000" fill="hold" nodeType="withEffect">
                                  <p:stCondLst>
                                    <p:cond delay="0"/>
                                  </p:stCondLst>
                                  <p:childTnLst>
                                    <p:set>
                                      <p:cBhvr>
                                        <p:cTn id="35" dur="1" fill="hold">
                                          <p:stCondLst>
                                            <p:cond delay="0"/>
                                          </p:stCondLst>
                                        </p:cTn>
                                        <p:tgtEl>
                                          <p:spTgt spid="50"/>
                                        </p:tgtEl>
                                        <p:attrNameLst>
                                          <p:attrName>style.visibility</p:attrName>
                                        </p:attrNameLst>
                                      </p:cBhvr>
                                      <p:to>
                                        <p:strVal val="visible"/>
                                      </p:to>
                                    </p:set>
                                    <p:anim calcmode="lin" valueType="num">
                                      <p:cBhvr additive="base">
                                        <p:cTn id="36" dur="500" fill="hold"/>
                                        <p:tgtEl>
                                          <p:spTgt spid="50"/>
                                        </p:tgtEl>
                                        <p:attrNameLst>
                                          <p:attrName>ppt_x</p:attrName>
                                        </p:attrNameLst>
                                      </p:cBhvr>
                                      <p:tavLst>
                                        <p:tav tm="0">
                                          <p:val>
                                            <p:strVal val="1+#ppt_w/2"/>
                                          </p:val>
                                        </p:tav>
                                        <p:tav tm="100000">
                                          <p:val>
                                            <p:strVal val="#ppt_x"/>
                                          </p:val>
                                        </p:tav>
                                      </p:tavLst>
                                    </p:anim>
                                    <p:anim calcmode="lin" valueType="num">
                                      <p:cBhvr additive="base">
                                        <p:cTn id="37" dur="500" fill="hold"/>
                                        <p:tgtEl>
                                          <p:spTgt spid="50"/>
                                        </p:tgtEl>
                                        <p:attrNameLst>
                                          <p:attrName>ppt_y</p:attrName>
                                        </p:attrNameLst>
                                      </p:cBhvr>
                                      <p:tavLst>
                                        <p:tav tm="0">
                                          <p:val>
                                            <p:strVal val="#ppt_y"/>
                                          </p:val>
                                        </p:tav>
                                        <p:tav tm="100000">
                                          <p:val>
                                            <p:strVal val="#ppt_y"/>
                                          </p:val>
                                        </p:tav>
                                      </p:tavLst>
                                    </p:anim>
                                  </p:childTnLst>
                                </p:cTn>
                              </p:par>
                            </p:childTnLst>
                          </p:cTn>
                        </p:par>
                        <p:par>
                          <p:cTn id="38" fill="hold">
                            <p:stCondLst>
                              <p:cond delay="3000"/>
                            </p:stCondLst>
                            <p:childTnLst>
                              <p:par>
                                <p:cTn id="39" presetID="22" presetClass="entr" presetSubtype="8" fill="hold" grpId="0" nodeType="after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left)">
                                      <p:cBhvr>
                                        <p:cTn id="4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364567" y="-1181686"/>
            <a:ext cx="759656" cy="1041009"/>
          </a:xfrm>
          <a:prstGeom prst="rect">
            <a:avLst/>
          </a:prstGeom>
          <a:gradFill>
            <a:gsLst>
              <a:gs pos="0">
                <a:srgbClr val="1B2C45"/>
              </a:gs>
              <a:gs pos="100000">
                <a:srgbClr val="254E8C"/>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sp>
        <p:nvSpPr>
          <p:cNvPr id="6" name="矩形 5"/>
          <p:cNvSpPr/>
          <p:nvPr/>
        </p:nvSpPr>
        <p:spPr>
          <a:xfrm>
            <a:off x="2169073" y="-1181687"/>
            <a:ext cx="759656" cy="1041009"/>
          </a:xfrm>
          <a:prstGeom prst="rect">
            <a:avLst/>
          </a:prstGeom>
          <a:gradFill>
            <a:gsLst>
              <a:gs pos="0">
                <a:srgbClr val="DDDDDD"/>
              </a:gs>
              <a:gs pos="100000">
                <a:srgbClr val="FEFEFE"/>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grpSp>
        <p:nvGrpSpPr>
          <p:cNvPr id="15" name="组合 14"/>
          <p:cNvGrpSpPr/>
          <p:nvPr/>
        </p:nvGrpSpPr>
        <p:grpSpPr>
          <a:xfrm>
            <a:off x="1817665" y="2732642"/>
            <a:ext cx="8722064" cy="1683597"/>
            <a:chOff x="31445" y="161947"/>
            <a:chExt cx="2500824" cy="318131"/>
          </a:xfrm>
          <a:solidFill>
            <a:srgbClr val="5FA326"/>
          </a:solidFill>
        </p:grpSpPr>
        <p:sp>
          <p:nvSpPr>
            <p:cNvPr id="16" name="矩形 15"/>
            <p:cNvSpPr/>
            <p:nvPr/>
          </p:nvSpPr>
          <p:spPr>
            <a:xfrm>
              <a:off x="31445" y="176315"/>
              <a:ext cx="2268640" cy="293086"/>
            </a:xfrm>
            <a:prstGeom prst="rect">
              <a:avLst/>
            </a:prstGeom>
            <a:solidFill>
              <a:srgbClr val="6CAE43"/>
            </a:solidFill>
            <a:ln w="25400" cap="flat" cmpd="sng" algn="ctr">
              <a:solidFill>
                <a:srgbClr val="6CAE43"/>
              </a:solidFill>
              <a:prstDash val="solid"/>
            </a:ln>
            <a:effectLst/>
          </p:spPr>
          <p:txBody>
            <a:bodyPr rtlCol="0" anchor="ctr"/>
            <a:lstStyle/>
            <a:p>
              <a:pPr algn="ctr">
                <a:defRPr/>
              </a:pPr>
              <a:endParaRPr lang="zh-CN" altLang="en-US" sz="2400" kern="0" dirty="0" smtClean="0">
                <a:solidFill>
                  <a:prstClr val="white"/>
                </a:solidFill>
                <a:latin typeface="Arial"/>
                <a:ea typeface="方正正中黑简体"/>
                <a:cs typeface="+mn-ea"/>
                <a:sym typeface="+mn-lt"/>
              </a:endParaRPr>
            </a:p>
          </p:txBody>
        </p:sp>
        <p:sp>
          <p:nvSpPr>
            <p:cNvPr id="17" name="等腰三角形 16"/>
            <p:cNvSpPr/>
            <p:nvPr/>
          </p:nvSpPr>
          <p:spPr>
            <a:xfrm rot="5400000">
              <a:off x="2257111" y="204921"/>
              <a:ext cx="318131" cy="232184"/>
            </a:xfrm>
            <a:prstGeom prst="triangle">
              <a:avLst/>
            </a:prstGeom>
            <a:solidFill>
              <a:srgbClr val="6CAE43"/>
            </a:solidFill>
            <a:ln w="25400" cap="flat" cmpd="sng" algn="ctr">
              <a:solidFill>
                <a:srgbClr val="6CAE43"/>
              </a:solidFill>
              <a:prstDash val="solid"/>
            </a:ln>
            <a:effectLst/>
          </p:spPr>
          <p:txBody>
            <a:bodyPr rtlCol="0" anchor="ctr"/>
            <a:lstStyle/>
            <a:p>
              <a:pPr algn="ctr">
                <a:defRPr/>
              </a:pPr>
              <a:endParaRPr lang="zh-CN" altLang="en-US" sz="2400" kern="0" dirty="0" smtClean="0">
                <a:solidFill>
                  <a:prstClr val="white"/>
                </a:solidFill>
                <a:latin typeface="Arial"/>
                <a:ea typeface="方正正中黑简体"/>
                <a:cs typeface="+mn-ea"/>
                <a:sym typeface="+mn-lt"/>
              </a:endParaRPr>
            </a:p>
          </p:txBody>
        </p:sp>
        <p:sp>
          <p:nvSpPr>
            <p:cNvPr id="18" name="TextBox 8"/>
            <p:cNvSpPr txBox="1"/>
            <p:nvPr/>
          </p:nvSpPr>
          <p:spPr>
            <a:xfrm>
              <a:off x="1012253" y="238997"/>
              <a:ext cx="1393198" cy="157024"/>
            </a:xfrm>
            <a:prstGeom prst="rect">
              <a:avLst/>
            </a:prstGeom>
            <a:solidFill>
              <a:srgbClr val="6CAE43"/>
            </a:solidFill>
            <a:ln>
              <a:solidFill>
                <a:srgbClr val="6CAE43"/>
              </a:solidFill>
            </a:ln>
          </p:spPr>
          <p:txBody>
            <a:bodyPr wrap="none" rtlCol="0">
              <a:spAutoFit/>
            </a:bodyPr>
            <a:lstStyle/>
            <a:p>
              <a:pPr algn="just">
                <a:spcBef>
                  <a:spcPct val="0"/>
                </a:spcBef>
              </a:pPr>
              <a:r>
                <a:rPr lang="zh-CN" altLang="en-US" sz="480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mn-lt"/>
                </a:rPr>
                <a:t>  论文</a:t>
              </a:r>
              <a:r>
                <a:rPr lang="zh-CN" altLang="en-US" sz="4800"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mn-lt"/>
                </a:rPr>
                <a:t>框架与内容</a:t>
              </a:r>
              <a:endParaRPr lang="da-DK" altLang="zh-CN" sz="4800"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mn-lt"/>
              </a:endParaRPr>
            </a:p>
          </p:txBody>
        </p:sp>
      </p:grpSp>
      <p:grpSp>
        <p:nvGrpSpPr>
          <p:cNvPr id="19" name="组合 18"/>
          <p:cNvGrpSpPr/>
          <p:nvPr/>
        </p:nvGrpSpPr>
        <p:grpSpPr>
          <a:xfrm>
            <a:off x="2081804" y="1831086"/>
            <a:ext cx="3493221" cy="3493221"/>
            <a:chOff x="267453" y="94709"/>
            <a:chExt cx="454824" cy="454824"/>
          </a:xfrm>
        </p:grpSpPr>
        <p:sp>
          <p:nvSpPr>
            <p:cNvPr id="20" name="椭圆 19"/>
            <p:cNvSpPr/>
            <p:nvPr/>
          </p:nvSpPr>
          <p:spPr>
            <a:xfrm>
              <a:off x="301756" y="114952"/>
              <a:ext cx="390525" cy="395287"/>
            </a:xfrm>
            <a:prstGeom prst="ellipse">
              <a:avLst/>
            </a:prstGeom>
            <a:solidFill>
              <a:sysClr val="window" lastClr="FFFFFF"/>
            </a:solidFill>
            <a:ln w="25400" cap="flat" cmpd="sng" algn="ctr">
              <a:solidFill>
                <a:sysClr val="window" lastClr="FFFFFF"/>
              </a:solidFill>
              <a:prstDash val="solid"/>
            </a:ln>
            <a:effectLst/>
          </p:spPr>
          <p:txBody>
            <a:bodyPr rtlCol="0" anchor="ctr"/>
            <a:lstStyle/>
            <a:p>
              <a:pPr algn="ctr">
                <a:defRPr/>
              </a:pPr>
              <a:endParaRPr lang="zh-CN" altLang="en-US" sz="2400" kern="0" dirty="0" smtClean="0">
                <a:solidFill>
                  <a:prstClr val="white"/>
                </a:solidFill>
                <a:latin typeface="Arial"/>
                <a:ea typeface="方正正中黑简体"/>
                <a:cs typeface="+mn-ea"/>
                <a:sym typeface="+mn-lt"/>
              </a:endParaRPr>
            </a:p>
          </p:txBody>
        </p:sp>
        <p:sp>
          <p:nvSpPr>
            <p:cNvPr id="23" name="椭圆 22"/>
            <p:cNvSpPr/>
            <p:nvPr/>
          </p:nvSpPr>
          <p:spPr>
            <a:xfrm>
              <a:off x="343738" y="170570"/>
              <a:ext cx="302255" cy="302255"/>
            </a:xfrm>
            <a:prstGeom prst="ellipse">
              <a:avLst/>
            </a:prstGeom>
            <a:solidFill>
              <a:srgbClr val="6CAE43"/>
            </a:solidFill>
            <a:ln w="25400" cap="flat" cmpd="sng" algn="ctr">
              <a:noFill/>
              <a:prstDash val="solid"/>
            </a:ln>
            <a:effectLst/>
          </p:spPr>
          <p:txBody>
            <a:bodyPr rtlCol="0" anchor="ctr"/>
            <a:lstStyle/>
            <a:p>
              <a:pPr algn="ctr">
                <a:defRPr/>
              </a:pPr>
              <a:endParaRPr lang="zh-CN" altLang="en-US" sz="2400" kern="0" dirty="0" smtClean="0">
                <a:solidFill>
                  <a:prstClr val="white"/>
                </a:solidFill>
                <a:latin typeface="Arial"/>
                <a:ea typeface="方正正中黑简体"/>
                <a:cs typeface="+mn-ea"/>
                <a:sym typeface="+mn-lt"/>
              </a:endParaRPr>
            </a:p>
          </p:txBody>
        </p:sp>
        <p:sp>
          <p:nvSpPr>
            <p:cNvPr id="24" name="同心圆 23"/>
            <p:cNvSpPr/>
            <p:nvPr/>
          </p:nvSpPr>
          <p:spPr>
            <a:xfrm>
              <a:off x="267453" y="94709"/>
              <a:ext cx="454824" cy="454824"/>
            </a:xfrm>
            <a:prstGeom prst="donut">
              <a:avLst>
                <a:gd name="adj" fmla="val 8567"/>
              </a:avLst>
            </a:prstGeom>
            <a:solidFill>
              <a:sysClr val="window" lastClr="FFFFFF"/>
            </a:solidFill>
            <a:ln w="9525" cap="flat" cmpd="sng" algn="ctr">
              <a:noFill/>
              <a:prstDash val="solid"/>
            </a:ln>
            <a:effectLst>
              <a:outerShdw blurRad="63500" sx="102000" sy="102000" algn="ctr" rotWithShape="0">
                <a:prstClr val="black">
                  <a:alpha val="20000"/>
                </a:prstClr>
              </a:outerShdw>
            </a:effectLst>
          </p:spPr>
          <p:txBody>
            <a:bodyPr rtlCol="0" anchor="ctr"/>
            <a:lstStyle/>
            <a:p>
              <a:pPr algn="ctr">
                <a:defRPr/>
              </a:pPr>
              <a:endParaRPr lang="zh-CN" altLang="en-US" sz="1600" kern="0" dirty="0" smtClean="0">
                <a:solidFill>
                  <a:prstClr val="black"/>
                </a:solidFill>
                <a:latin typeface="Arial"/>
                <a:ea typeface="方正正中黑简体"/>
                <a:cs typeface="+mn-ea"/>
                <a:sym typeface="+mn-lt"/>
              </a:endParaRPr>
            </a:p>
          </p:txBody>
        </p:sp>
        <p:sp>
          <p:nvSpPr>
            <p:cNvPr id="25" name="TextBox 9"/>
            <p:cNvSpPr txBox="1"/>
            <p:nvPr/>
          </p:nvSpPr>
          <p:spPr>
            <a:xfrm>
              <a:off x="370583" y="176347"/>
              <a:ext cx="261978" cy="268490"/>
            </a:xfrm>
            <a:prstGeom prst="rect">
              <a:avLst/>
            </a:prstGeom>
            <a:noFill/>
          </p:spPr>
          <p:txBody>
            <a:bodyPr wrap="none" rtlCol="0">
              <a:spAutoFit/>
            </a:bodyPr>
            <a:lstStyle/>
            <a:p>
              <a:pPr>
                <a:defRPr/>
              </a:pPr>
              <a:r>
                <a:rPr lang="en-US" altLang="zh-CN" sz="12800" kern="0" dirty="0" smtClean="0">
                  <a:solidFill>
                    <a:prstClr val="white"/>
                  </a:solidFill>
                  <a:latin typeface="Arial"/>
                  <a:ea typeface="方正正中黑简体"/>
                  <a:cs typeface="+mn-ea"/>
                  <a:sym typeface="+mn-lt"/>
                </a:rPr>
                <a:t>02</a:t>
              </a:r>
              <a:endParaRPr lang="zh-CN" altLang="en-US" sz="12800" kern="0" dirty="0" smtClean="0">
                <a:solidFill>
                  <a:prstClr val="white"/>
                </a:solidFill>
                <a:latin typeface="Arial"/>
                <a:ea typeface="方正正中黑简体"/>
                <a:cs typeface="+mn-ea"/>
                <a:sym typeface="+mn-lt"/>
              </a:endParaRPr>
            </a:p>
          </p:txBody>
        </p:sp>
      </p:grpSp>
    </p:spTree>
    <p:extLst>
      <p:ext uri="{BB962C8B-B14F-4D97-AF65-F5344CB8AC3E}">
        <p14:creationId xmlns:p14="http://schemas.microsoft.com/office/powerpoint/2010/main" val="25576568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heel(1)">
                                      <p:cBhvr>
                                        <p:cTn id="7" dur="20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364567" y="-1181686"/>
            <a:ext cx="759656" cy="1041009"/>
          </a:xfrm>
          <a:prstGeom prst="rect">
            <a:avLst/>
          </a:prstGeom>
          <a:gradFill>
            <a:gsLst>
              <a:gs pos="0">
                <a:srgbClr val="1B2C45"/>
              </a:gs>
              <a:gs pos="100000">
                <a:srgbClr val="254E8C"/>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矩形 5"/>
          <p:cNvSpPr/>
          <p:nvPr/>
        </p:nvSpPr>
        <p:spPr>
          <a:xfrm>
            <a:off x="2169073" y="-1181687"/>
            <a:ext cx="759656" cy="1041009"/>
          </a:xfrm>
          <a:prstGeom prst="rect">
            <a:avLst/>
          </a:prstGeom>
          <a:gradFill>
            <a:gsLst>
              <a:gs pos="0">
                <a:srgbClr val="DDDDDD"/>
              </a:gs>
              <a:gs pos="100000">
                <a:srgbClr val="FEFEFE"/>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43" name="Group 42"/>
          <p:cNvGrpSpPr/>
          <p:nvPr/>
        </p:nvGrpSpPr>
        <p:grpSpPr>
          <a:xfrm>
            <a:off x="9134469" y="2269293"/>
            <a:ext cx="1329624" cy="1016000"/>
            <a:chOff x="5026025" y="3435350"/>
            <a:chExt cx="1770063" cy="1352551"/>
          </a:xfrm>
          <a:solidFill>
            <a:srgbClr val="6CAE43"/>
          </a:solidFill>
        </p:grpSpPr>
        <p:sp>
          <p:nvSpPr>
            <p:cNvPr id="45" name="Freeform 5"/>
            <p:cNvSpPr>
              <a:spLocks/>
            </p:cNvSpPr>
            <p:nvPr/>
          </p:nvSpPr>
          <p:spPr bwMode="auto">
            <a:xfrm>
              <a:off x="5397500" y="3484563"/>
              <a:ext cx="1030288" cy="1303338"/>
            </a:xfrm>
            <a:custGeom>
              <a:avLst/>
              <a:gdLst>
                <a:gd name="T0" fmla="*/ 89 w 274"/>
                <a:gd name="T1" fmla="*/ 160 h 345"/>
                <a:gd name="T2" fmla="*/ 8 w 274"/>
                <a:gd name="T3" fmla="*/ 345 h 345"/>
                <a:gd name="T4" fmla="*/ 265 w 274"/>
                <a:gd name="T5" fmla="*/ 345 h 345"/>
                <a:gd name="T6" fmla="*/ 184 w 274"/>
                <a:gd name="T7" fmla="*/ 160 h 345"/>
                <a:gd name="T8" fmla="*/ 226 w 274"/>
                <a:gd name="T9" fmla="*/ 88 h 345"/>
                <a:gd name="T10" fmla="*/ 137 w 274"/>
                <a:gd name="T11" fmla="*/ 0 h 345"/>
                <a:gd name="T12" fmla="*/ 47 w 274"/>
                <a:gd name="T13" fmla="*/ 86 h 345"/>
                <a:gd name="T14" fmla="*/ 89 w 274"/>
                <a:gd name="T15" fmla="*/ 160 h 3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4" h="345">
                  <a:moveTo>
                    <a:pt x="89" y="160"/>
                  </a:moveTo>
                  <a:cubicBezTo>
                    <a:pt x="13" y="191"/>
                    <a:pt x="0" y="272"/>
                    <a:pt x="8" y="345"/>
                  </a:cubicBezTo>
                  <a:cubicBezTo>
                    <a:pt x="265" y="345"/>
                    <a:pt x="265" y="345"/>
                    <a:pt x="265" y="345"/>
                  </a:cubicBezTo>
                  <a:cubicBezTo>
                    <a:pt x="274" y="272"/>
                    <a:pt x="261" y="191"/>
                    <a:pt x="184" y="160"/>
                  </a:cubicBezTo>
                  <a:cubicBezTo>
                    <a:pt x="209" y="145"/>
                    <a:pt x="225" y="118"/>
                    <a:pt x="226" y="88"/>
                  </a:cubicBezTo>
                  <a:cubicBezTo>
                    <a:pt x="226" y="40"/>
                    <a:pt x="187" y="1"/>
                    <a:pt x="137" y="0"/>
                  </a:cubicBezTo>
                  <a:cubicBezTo>
                    <a:pt x="88" y="0"/>
                    <a:pt x="48" y="38"/>
                    <a:pt x="47" y="86"/>
                  </a:cubicBezTo>
                  <a:cubicBezTo>
                    <a:pt x="47" y="117"/>
                    <a:pt x="64" y="145"/>
                    <a:pt x="89"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46" name="Freeform 6"/>
            <p:cNvSpPr>
              <a:spLocks/>
            </p:cNvSpPr>
            <p:nvPr/>
          </p:nvSpPr>
          <p:spPr bwMode="auto">
            <a:xfrm>
              <a:off x="6210300" y="3435350"/>
              <a:ext cx="585788" cy="1027113"/>
            </a:xfrm>
            <a:custGeom>
              <a:avLst/>
              <a:gdLst>
                <a:gd name="T0" fmla="*/ 0 w 156"/>
                <a:gd name="T1" fmla="*/ 173 h 272"/>
                <a:gd name="T2" fmla="*/ 70 w 156"/>
                <a:gd name="T3" fmla="*/ 272 h 272"/>
                <a:gd name="T4" fmla="*/ 151 w 156"/>
                <a:gd name="T5" fmla="*/ 271 h 272"/>
                <a:gd name="T6" fmla="*/ 91 w 156"/>
                <a:gd name="T7" fmla="*/ 136 h 272"/>
                <a:gd name="T8" fmla="*/ 122 w 156"/>
                <a:gd name="T9" fmla="*/ 82 h 272"/>
                <a:gd name="T10" fmla="*/ 8 w 156"/>
                <a:gd name="T11" fmla="*/ 40 h 272"/>
                <a:gd name="T12" fmla="*/ 0 w 156"/>
                <a:gd name="T13" fmla="*/ 173 h 272"/>
              </a:gdLst>
              <a:ahLst/>
              <a:cxnLst>
                <a:cxn ang="0">
                  <a:pos x="T0" y="T1"/>
                </a:cxn>
                <a:cxn ang="0">
                  <a:pos x="T2" y="T3"/>
                </a:cxn>
                <a:cxn ang="0">
                  <a:pos x="T4" y="T5"/>
                </a:cxn>
                <a:cxn ang="0">
                  <a:pos x="T6" y="T7"/>
                </a:cxn>
                <a:cxn ang="0">
                  <a:pos x="T8" y="T9"/>
                </a:cxn>
                <a:cxn ang="0">
                  <a:pos x="T10" y="T11"/>
                </a:cxn>
                <a:cxn ang="0">
                  <a:pos x="T12" y="T13"/>
                </a:cxn>
              </a:cxnLst>
              <a:rect l="0" t="0" r="r" b="b"/>
              <a:pathLst>
                <a:path w="156" h="272">
                  <a:moveTo>
                    <a:pt x="0" y="173"/>
                  </a:moveTo>
                  <a:cubicBezTo>
                    <a:pt x="39" y="188"/>
                    <a:pt x="64" y="230"/>
                    <a:pt x="70" y="272"/>
                  </a:cubicBezTo>
                  <a:cubicBezTo>
                    <a:pt x="151" y="271"/>
                    <a:pt x="151" y="271"/>
                    <a:pt x="151" y="271"/>
                  </a:cubicBezTo>
                  <a:cubicBezTo>
                    <a:pt x="156" y="218"/>
                    <a:pt x="147" y="158"/>
                    <a:pt x="91" y="136"/>
                  </a:cubicBezTo>
                  <a:cubicBezTo>
                    <a:pt x="110" y="125"/>
                    <a:pt x="122" y="105"/>
                    <a:pt x="122" y="82"/>
                  </a:cubicBezTo>
                  <a:cubicBezTo>
                    <a:pt x="121" y="25"/>
                    <a:pt x="47" y="0"/>
                    <a:pt x="8" y="40"/>
                  </a:cubicBezTo>
                  <a:cubicBezTo>
                    <a:pt x="47" y="75"/>
                    <a:pt x="35" y="147"/>
                    <a:pt x="0" y="1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47" name="Freeform 7"/>
            <p:cNvSpPr>
              <a:spLocks/>
            </p:cNvSpPr>
            <p:nvPr/>
          </p:nvSpPr>
          <p:spPr bwMode="auto">
            <a:xfrm>
              <a:off x="5026025" y="3435350"/>
              <a:ext cx="590550" cy="1027113"/>
            </a:xfrm>
            <a:custGeom>
              <a:avLst/>
              <a:gdLst>
                <a:gd name="T0" fmla="*/ 5 w 157"/>
                <a:gd name="T1" fmla="*/ 271 h 272"/>
                <a:gd name="T2" fmla="*/ 86 w 157"/>
                <a:gd name="T3" fmla="*/ 272 h 272"/>
                <a:gd name="T4" fmla="*/ 157 w 157"/>
                <a:gd name="T5" fmla="*/ 173 h 272"/>
                <a:gd name="T6" fmla="*/ 148 w 157"/>
                <a:gd name="T7" fmla="*/ 40 h 272"/>
                <a:gd name="T8" fmla="*/ 34 w 157"/>
                <a:gd name="T9" fmla="*/ 82 h 272"/>
                <a:gd name="T10" fmla="*/ 65 w 157"/>
                <a:gd name="T11" fmla="*/ 136 h 272"/>
                <a:gd name="T12" fmla="*/ 5 w 157"/>
                <a:gd name="T13" fmla="*/ 271 h 272"/>
              </a:gdLst>
              <a:ahLst/>
              <a:cxnLst>
                <a:cxn ang="0">
                  <a:pos x="T0" y="T1"/>
                </a:cxn>
                <a:cxn ang="0">
                  <a:pos x="T2" y="T3"/>
                </a:cxn>
                <a:cxn ang="0">
                  <a:pos x="T4" y="T5"/>
                </a:cxn>
                <a:cxn ang="0">
                  <a:pos x="T6" y="T7"/>
                </a:cxn>
                <a:cxn ang="0">
                  <a:pos x="T8" y="T9"/>
                </a:cxn>
                <a:cxn ang="0">
                  <a:pos x="T10" y="T11"/>
                </a:cxn>
                <a:cxn ang="0">
                  <a:pos x="T12" y="T13"/>
                </a:cxn>
              </a:cxnLst>
              <a:rect l="0" t="0" r="r" b="b"/>
              <a:pathLst>
                <a:path w="157" h="272">
                  <a:moveTo>
                    <a:pt x="5" y="271"/>
                  </a:moveTo>
                  <a:cubicBezTo>
                    <a:pt x="86" y="272"/>
                    <a:pt x="86" y="272"/>
                    <a:pt x="86" y="272"/>
                  </a:cubicBezTo>
                  <a:cubicBezTo>
                    <a:pt x="91" y="233"/>
                    <a:pt x="120" y="186"/>
                    <a:pt x="157" y="173"/>
                  </a:cubicBezTo>
                  <a:cubicBezTo>
                    <a:pt x="118" y="147"/>
                    <a:pt x="108" y="77"/>
                    <a:pt x="148" y="40"/>
                  </a:cubicBezTo>
                  <a:cubicBezTo>
                    <a:pt x="109" y="0"/>
                    <a:pt x="35" y="25"/>
                    <a:pt x="34" y="82"/>
                  </a:cubicBezTo>
                  <a:cubicBezTo>
                    <a:pt x="34" y="105"/>
                    <a:pt x="46" y="125"/>
                    <a:pt x="65" y="136"/>
                  </a:cubicBezTo>
                  <a:cubicBezTo>
                    <a:pt x="9" y="158"/>
                    <a:pt x="0" y="218"/>
                    <a:pt x="5" y="2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grpSp>
      <p:grpSp>
        <p:nvGrpSpPr>
          <p:cNvPr id="48" name="Group 43"/>
          <p:cNvGrpSpPr/>
          <p:nvPr/>
        </p:nvGrpSpPr>
        <p:grpSpPr>
          <a:xfrm>
            <a:off x="1652945" y="2195968"/>
            <a:ext cx="1085851" cy="1017588"/>
            <a:chOff x="2206625" y="3460750"/>
            <a:chExt cx="1085850" cy="1017588"/>
          </a:xfrm>
          <a:solidFill>
            <a:srgbClr val="6CAE43"/>
          </a:solidFill>
        </p:grpSpPr>
        <p:sp>
          <p:nvSpPr>
            <p:cNvPr id="49" name="Freeform 8"/>
            <p:cNvSpPr>
              <a:spLocks noEditPoints="1"/>
            </p:cNvSpPr>
            <p:nvPr/>
          </p:nvSpPr>
          <p:spPr bwMode="auto">
            <a:xfrm>
              <a:off x="2819400" y="3514725"/>
              <a:ext cx="209550" cy="211138"/>
            </a:xfrm>
            <a:custGeom>
              <a:avLst/>
              <a:gdLst>
                <a:gd name="T0" fmla="*/ 30 w 56"/>
                <a:gd name="T1" fmla="*/ 1 h 56"/>
                <a:gd name="T2" fmla="*/ 14 w 56"/>
                <a:gd name="T3" fmla="*/ 4 h 56"/>
                <a:gd name="T4" fmla="*/ 2 w 56"/>
                <a:gd name="T5" fmla="*/ 21 h 56"/>
                <a:gd name="T6" fmla="*/ 1 w 56"/>
                <a:gd name="T7" fmla="*/ 26 h 56"/>
                <a:gd name="T8" fmla="*/ 26 w 56"/>
                <a:gd name="T9" fmla="*/ 55 h 56"/>
                <a:gd name="T10" fmla="*/ 55 w 56"/>
                <a:gd name="T11" fmla="*/ 30 h 56"/>
                <a:gd name="T12" fmla="*/ 30 w 56"/>
                <a:gd name="T13" fmla="*/ 1 h 56"/>
                <a:gd name="T14" fmla="*/ 38 w 56"/>
                <a:gd name="T15" fmla="*/ 44 h 56"/>
                <a:gd name="T16" fmla="*/ 15 w 56"/>
                <a:gd name="T17" fmla="*/ 44 h 56"/>
                <a:gd name="T18" fmla="*/ 15 w 56"/>
                <a:gd name="T19" fmla="*/ 40 h 56"/>
                <a:gd name="T20" fmla="*/ 19 w 56"/>
                <a:gd name="T21" fmla="*/ 36 h 56"/>
                <a:gd name="T22" fmla="*/ 29 w 56"/>
                <a:gd name="T23" fmla="*/ 22 h 56"/>
                <a:gd name="T24" fmla="*/ 24 w 56"/>
                <a:gd name="T25" fmla="*/ 18 h 56"/>
                <a:gd name="T26" fmla="*/ 18 w 56"/>
                <a:gd name="T27" fmla="*/ 20 h 56"/>
                <a:gd name="T28" fmla="*/ 15 w 56"/>
                <a:gd name="T29" fmla="*/ 15 h 56"/>
                <a:gd name="T30" fmla="*/ 26 w 56"/>
                <a:gd name="T31" fmla="*/ 12 h 56"/>
                <a:gd name="T32" fmla="*/ 37 w 56"/>
                <a:gd name="T33" fmla="*/ 22 h 56"/>
                <a:gd name="T34" fmla="*/ 28 w 56"/>
                <a:gd name="T35" fmla="*/ 35 h 56"/>
                <a:gd name="T36" fmla="*/ 25 w 56"/>
                <a:gd name="T37" fmla="*/ 38 h 56"/>
                <a:gd name="T38" fmla="*/ 25 w 56"/>
                <a:gd name="T39" fmla="*/ 38 h 56"/>
                <a:gd name="T40" fmla="*/ 38 w 56"/>
                <a:gd name="T41" fmla="*/ 38 h 56"/>
                <a:gd name="T42" fmla="*/ 38 w 56"/>
                <a:gd name="T43" fmla="*/ 4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56">
                  <a:moveTo>
                    <a:pt x="30" y="1"/>
                  </a:moveTo>
                  <a:cubicBezTo>
                    <a:pt x="24" y="0"/>
                    <a:pt x="19" y="2"/>
                    <a:pt x="14" y="4"/>
                  </a:cubicBezTo>
                  <a:cubicBezTo>
                    <a:pt x="13" y="12"/>
                    <a:pt x="8" y="19"/>
                    <a:pt x="2" y="21"/>
                  </a:cubicBezTo>
                  <a:cubicBezTo>
                    <a:pt x="1" y="23"/>
                    <a:pt x="1" y="25"/>
                    <a:pt x="1" y="26"/>
                  </a:cubicBezTo>
                  <a:cubicBezTo>
                    <a:pt x="0" y="41"/>
                    <a:pt x="11" y="54"/>
                    <a:pt x="26" y="55"/>
                  </a:cubicBezTo>
                  <a:cubicBezTo>
                    <a:pt x="41" y="56"/>
                    <a:pt x="54" y="45"/>
                    <a:pt x="55" y="30"/>
                  </a:cubicBezTo>
                  <a:cubicBezTo>
                    <a:pt x="56" y="15"/>
                    <a:pt x="45" y="2"/>
                    <a:pt x="30" y="1"/>
                  </a:cubicBezTo>
                  <a:close/>
                  <a:moveTo>
                    <a:pt x="38" y="44"/>
                  </a:moveTo>
                  <a:cubicBezTo>
                    <a:pt x="15" y="44"/>
                    <a:pt x="15" y="44"/>
                    <a:pt x="15" y="44"/>
                  </a:cubicBezTo>
                  <a:cubicBezTo>
                    <a:pt x="15" y="40"/>
                    <a:pt x="15" y="40"/>
                    <a:pt x="15" y="40"/>
                  </a:cubicBezTo>
                  <a:cubicBezTo>
                    <a:pt x="19" y="36"/>
                    <a:pt x="19" y="36"/>
                    <a:pt x="19" y="36"/>
                  </a:cubicBezTo>
                  <a:cubicBezTo>
                    <a:pt x="26" y="30"/>
                    <a:pt x="29" y="26"/>
                    <a:pt x="29" y="22"/>
                  </a:cubicBezTo>
                  <a:cubicBezTo>
                    <a:pt x="29" y="20"/>
                    <a:pt x="28" y="18"/>
                    <a:pt x="24" y="18"/>
                  </a:cubicBezTo>
                  <a:cubicBezTo>
                    <a:pt x="22" y="18"/>
                    <a:pt x="19" y="19"/>
                    <a:pt x="18" y="20"/>
                  </a:cubicBezTo>
                  <a:cubicBezTo>
                    <a:pt x="15" y="15"/>
                    <a:pt x="15" y="15"/>
                    <a:pt x="15" y="15"/>
                  </a:cubicBezTo>
                  <a:cubicBezTo>
                    <a:pt x="18" y="13"/>
                    <a:pt x="22" y="12"/>
                    <a:pt x="26" y="12"/>
                  </a:cubicBezTo>
                  <a:cubicBezTo>
                    <a:pt x="33" y="12"/>
                    <a:pt x="37" y="16"/>
                    <a:pt x="37" y="22"/>
                  </a:cubicBezTo>
                  <a:cubicBezTo>
                    <a:pt x="37" y="27"/>
                    <a:pt x="33" y="31"/>
                    <a:pt x="28" y="35"/>
                  </a:cubicBezTo>
                  <a:cubicBezTo>
                    <a:pt x="25" y="38"/>
                    <a:pt x="25" y="38"/>
                    <a:pt x="25" y="38"/>
                  </a:cubicBezTo>
                  <a:cubicBezTo>
                    <a:pt x="25" y="38"/>
                    <a:pt x="25" y="38"/>
                    <a:pt x="25" y="38"/>
                  </a:cubicBezTo>
                  <a:cubicBezTo>
                    <a:pt x="38" y="38"/>
                    <a:pt x="38" y="38"/>
                    <a:pt x="38" y="38"/>
                  </a:cubicBezTo>
                  <a:lnTo>
                    <a:pt x="38"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50" name="Freeform 9"/>
            <p:cNvSpPr>
              <a:spLocks noEditPoints="1"/>
            </p:cNvSpPr>
            <p:nvPr/>
          </p:nvSpPr>
          <p:spPr bwMode="auto">
            <a:xfrm>
              <a:off x="2206625" y="3725863"/>
              <a:ext cx="1085850" cy="752475"/>
            </a:xfrm>
            <a:custGeom>
              <a:avLst/>
              <a:gdLst>
                <a:gd name="T0" fmla="*/ 268 w 289"/>
                <a:gd name="T1" fmla="*/ 33 h 199"/>
                <a:gd name="T2" fmla="*/ 268 w 289"/>
                <a:gd name="T3" fmla="*/ 39 h 199"/>
                <a:gd name="T4" fmla="*/ 277 w 289"/>
                <a:gd name="T5" fmla="*/ 46 h 199"/>
                <a:gd name="T6" fmla="*/ 260 w 289"/>
                <a:gd name="T7" fmla="*/ 43 h 199"/>
                <a:gd name="T8" fmla="*/ 258 w 289"/>
                <a:gd name="T9" fmla="*/ 56 h 199"/>
                <a:gd name="T10" fmla="*/ 275 w 289"/>
                <a:gd name="T11" fmla="*/ 61 h 199"/>
                <a:gd name="T12" fmla="*/ 276 w 289"/>
                <a:gd name="T13" fmla="*/ 60 h 199"/>
                <a:gd name="T14" fmla="*/ 273 w 289"/>
                <a:gd name="T15" fmla="*/ 66 h 199"/>
                <a:gd name="T16" fmla="*/ 254 w 289"/>
                <a:gd name="T17" fmla="*/ 64 h 199"/>
                <a:gd name="T18" fmla="*/ 157 w 289"/>
                <a:gd name="T19" fmla="*/ 10 h 199"/>
                <a:gd name="T20" fmla="*/ 151 w 289"/>
                <a:gd name="T21" fmla="*/ 20 h 199"/>
                <a:gd name="T22" fmla="*/ 186 w 289"/>
                <a:gd name="T23" fmla="*/ 32 h 199"/>
                <a:gd name="T24" fmla="*/ 186 w 289"/>
                <a:gd name="T25" fmla="*/ 40 h 199"/>
                <a:gd name="T26" fmla="*/ 108 w 289"/>
                <a:gd name="T27" fmla="*/ 40 h 199"/>
                <a:gd name="T28" fmla="*/ 105 w 289"/>
                <a:gd name="T29" fmla="*/ 32 h 199"/>
                <a:gd name="T30" fmla="*/ 119 w 289"/>
                <a:gd name="T31" fmla="*/ 26 h 199"/>
                <a:gd name="T32" fmla="*/ 108 w 289"/>
                <a:gd name="T33" fmla="*/ 15 h 199"/>
                <a:gd name="T34" fmla="*/ 88 w 289"/>
                <a:gd name="T35" fmla="*/ 23 h 199"/>
                <a:gd name="T36" fmla="*/ 64 w 289"/>
                <a:gd name="T37" fmla="*/ 19 h 199"/>
                <a:gd name="T38" fmla="*/ 70 w 289"/>
                <a:gd name="T39" fmla="*/ 33 h 199"/>
                <a:gd name="T40" fmla="*/ 42 w 289"/>
                <a:gd name="T41" fmla="*/ 66 h 199"/>
                <a:gd name="T42" fmla="*/ 32 w 289"/>
                <a:gd name="T43" fmla="*/ 65 h 199"/>
                <a:gd name="T44" fmla="*/ 0 w 289"/>
                <a:gd name="T45" fmla="*/ 104 h 199"/>
                <a:gd name="T46" fmla="*/ 32 w 289"/>
                <a:gd name="T47" fmla="*/ 144 h 199"/>
                <a:gd name="T48" fmla="*/ 54 w 289"/>
                <a:gd name="T49" fmla="*/ 140 h 199"/>
                <a:gd name="T50" fmla="*/ 78 w 289"/>
                <a:gd name="T51" fmla="*/ 161 h 199"/>
                <a:gd name="T52" fmla="*/ 83 w 289"/>
                <a:gd name="T53" fmla="*/ 180 h 199"/>
                <a:gd name="T54" fmla="*/ 116 w 289"/>
                <a:gd name="T55" fmla="*/ 196 h 199"/>
                <a:gd name="T56" fmla="*/ 149 w 289"/>
                <a:gd name="T57" fmla="*/ 180 h 199"/>
                <a:gd name="T58" fmla="*/ 162 w 289"/>
                <a:gd name="T59" fmla="*/ 179 h 199"/>
                <a:gd name="T60" fmla="*/ 161 w 289"/>
                <a:gd name="T61" fmla="*/ 182 h 199"/>
                <a:gd name="T62" fmla="*/ 194 w 289"/>
                <a:gd name="T63" fmla="*/ 199 h 199"/>
                <a:gd name="T64" fmla="*/ 226 w 289"/>
                <a:gd name="T65" fmla="*/ 182 h 199"/>
                <a:gd name="T66" fmla="*/ 227 w 289"/>
                <a:gd name="T67" fmla="*/ 155 h 199"/>
                <a:gd name="T68" fmla="*/ 261 w 289"/>
                <a:gd name="T69" fmla="*/ 94 h 199"/>
                <a:gd name="T70" fmla="*/ 258 w 289"/>
                <a:gd name="T71" fmla="*/ 74 h 199"/>
                <a:gd name="T72" fmla="*/ 282 w 289"/>
                <a:gd name="T73" fmla="*/ 64 h 199"/>
                <a:gd name="T74" fmla="*/ 283 w 289"/>
                <a:gd name="T75" fmla="*/ 55 h 199"/>
                <a:gd name="T76" fmla="*/ 268 w 289"/>
                <a:gd name="T77" fmla="*/ 33 h 199"/>
                <a:gd name="T78" fmla="*/ 272 w 289"/>
                <a:gd name="T79" fmla="*/ 55 h 199"/>
                <a:gd name="T80" fmla="*/ 264 w 289"/>
                <a:gd name="T81" fmla="*/ 50 h 199"/>
                <a:gd name="T82" fmla="*/ 268 w 289"/>
                <a:gd name="T83" fmla="*/ 49 h 199"/>
                <a:gd name="T84" fmla="*/ 274 w 289"/>
                <a:gd name="T85" fmla="*/ 55 h 199"/>
                <a:gd name="T86" fmla="*/ 272 w 289"/>
                <a:gd name="T87" fmla="*/ 55 h 199"/>
                <a:gd name="T88" fmla="*/ 12 w 289"/>
                <a:gd name="T89" fmla="*/ 111 h 199"/>
                <a:gd name="T90" fmla="*/ 6 w 289"/>
                <a:gd name="T91" fmla="*/ 102 h 199"/>
                <a:gd name="T92" fmla="*/ 12 w 289"/>
                <a:gd name="T93" fmla="*/ 92 h 199"/>
                <a:gd name="T94" fmla="*/ 18 w 289"/>
                <a:gd name="T95" fmla="*/ 102 h 199"/>
                <a:gd name="T96" fmla="*/ 12 w 289"/>
                <a:gd name="T97" fmla="*/ 111 h 199"/>
                <a:gd name="T98" fmla="*/ 33 w 289"/>
                <a:gd name="T99" fmla="*/ 115 h 199"/>
                <a:gd name="T100" fmla="*/ 26 w 289"/>
                <a:gd name="T101" fmla="*/ 105 h 199"/>
                <a:gd name="T102" fmla="*/ 33 w 289"/>
                <a:gd name="T103" fmla="*/ 95 h 199"/>
                <a:gd name="T104" fmla="*/ 39 w 289"/>
                <a:gd name="T105" fmla="*/ 105 h 199"/>
                <a:gd name="T106" fmla="*/ 33 w 289"/>
                <a:gd name="T107" fmla="*/ 115 h 199"/>
                <a:gd name="T108" fmla="*/ 68 w 289"/>
                <a:gd name="T109" fmla="*/ 69 h 199"/>
                <a:gd name="T110" fmla="*/ 59 w 289"/>
                <a:gd name="T111" fmla="*/ 74 h 199"/>
                <a:gd name="T112" fmla="*/ 60 w 289"/>
                <a:gd name="T113" fmla="*/ 73 h 199"/>
                <a:gd name="T114" fmla="*/ 60 w 289"/>
                <a:gd name="T115" fmla="*/ 67 h 199"/>
                <a:gd name="T116" fmla="*/ 54 w 289"/>
                <a:gd name="T117" fmla="*/ 69 h 199"/>
                <a:gd name="T118" fmla="*/ 53 w 289"/>
                <a:gd name="T119" fmla="*/ 71 h 199"/>
                <a:gd name="T120" fmla="*/ 54 w 289"/>
                <a:gd name="T121" fmla="*/ 60 h 199"/>
                <a:gd name="T122" fmla="*/ 67 w 289"/>
                <a:gd name="T123" fmla="*/ 55 h 199"/>
                <a:gd name="T124" fmla="*/ 68 w 289"/>
                <a:gd name="T125" fmla="*/ 69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9" h="199">
                  <a:moveTo>
                    <a:pt x="268" y="33"/>
                  </a:moveTo>
                  <a:cubicBezTo>
                    <a:pt x="265" y="34"/>
                    <a:pt x="262" y="40"/>
                    <a:pt x="268" y="39"/>
                  </a:cubicBezTo>
                  <a:cubicBezTo>
                    <a:pt x="273" y="38"/>
                    <a:pt x="276" y="42"/>
                    <a:pt x="277" y="46"/>
                  </a:cubicBezTo>
                  <a:cubicBezTo>
                    <a:pt x="273" y="42"/>
                    <a:pt x="266" y="40"/>
                    <a:pt x="260" y="43"/>
                  </a:cubicBezTo>
                  <a:cubicBezTo>
                    <a:pt x="255" y="46"/>
                    <a:pt x="254" y="51"/>
                    <a:pt x="258" y="56"/>
                  </a:cubicBezTo>
                  <a:cubicBezTo>
                    <a:pt x="262" y="60"/>
                    <a:pt x="269" y="62"/>
                    <a:pt x="275" y="61"/>
                  </a:cubicBezTo>
                  <a:cubicBezTo>
                    <a:pt x="276" y="60"/>
                    <a:pt x="276" y="60"/>
                    <a:pt x="276" y="60"/>
                  </a:cubicBezTo>
                  <a:cubicBezTo>
                    <a:pt x="276" y="63"/>
                    <a:pt x="276" y="65"/>
                    <a:pt x="273" y="66"/>
                  </a:cubicBezTo>
                  <a:cubicBezTo>
                    <a:pt x="268" y="71"/>
                    <a:pt x="259" y="68"/>
                    <a:pt x="254" y="64"/>
                  </a:cubicBezTo>
                  <a:cubicBezTo>
                    <a:pt x="239" y="34"/>
                    <a:pt x="202" y="12"/>
                    <a:pt x="157" y="10"/>
                  </a:cubicBezTo>
                  <a:cubicBezTo>
                    <a:pt x="156" y="14"/>
                    <a:pt x="154" y="17"/>
                    <a:pt x="151" y="20"/>
                  </a:cubicBezTo>
                  <a:cubicBezTo>
                    <a:pt x="163" y="20"/>
                    <a:pt x="175" y="23"/>
                    <a:pt x="186" y="32"/>
                  </a:cubicBezTo>
                  <a:cubicBezTo>
                    <a:pt x="186" y="40"/>
                    <a:pt x="186" y="40"/>
                    <a:pt x="186" y="40"/>
                  </a:cubicBezTo>
                  <a:cubicBezTo>
                    <a:pt x="186" y="40"/>
                    <a:pt x="154" y="16"/>
                    <a:pt x="108" y="40"/>
                  </a:cubicBezTo>
                  <a:cubicBezTo>
                    <a:pt x="105" y="32"/>
                    <a:pt x="105" y="32"/>
                    <a:pt x="105" y="32"/>
                  </a:cubicBezTo>
                  <a:cubicBezTo>
                    <a:pt x="105" y="32"/>
                    <a:pt x="111" y="29"/>
                    <a:pt x="119" y="26"/>
                  </a:cubicBezTo>
                  <a:cubicBezTo>
                    <a:pt x="115" y="23"/>
                    <a:pt x="111" y="20"/>
                    <a:pt x="108" y="15"/>
                  </a:cubicBezTo>
                  <a:cubicBezTo>
                    <a:pt x="101" y="17"/>
                    <a:pt x="94" y="20"/>
                    <a:pt x="88" y="23"/>
                  </a:cubicBezTo>
                  <a:cubicBezTo>
                    <a:pt x="93" y="0"/>
                    <a:pt x="54" y="15"/>
                    <a:pt x="64" y="19"/>
                  </a:cubicBezTo>
                  <a:cubicBezTo>
                    <a:pt x="74" y="23"/>
                    <a:pt x="70" y="33"/>
                    <a:pt x="70" y="33"/>
                  </a:cubicBezTo>
                  <a:cubicBezTo>
                    <a:pt x="58" y="42"/>
                    <a:pt x="48" y="54"/>
                    <a:pt x="42" y="66"/>
                  </a:cubicBezTo>
                  <a:cubicBezTo>
                    <a:pt x="41" y="66"/>
                    <a:pt x="33" y="65"/>
                    <a:pt x="32" y="65"/>
                  </a:cubicBezTo>
                  <a:cubicBezTo>
                    <a:pt x="14" y="65"/>
                    <a:pt x="0" y="83"/>
                    <a:pt x="0" y="104"/>
                  </a:cubicBezTo>
                  <a:cubicBezTo>
                    <a:pt x="0" y="126"/>
                    <a:pt x="14" y="144"/>
                    <a:pt x="32" y="144"/>
                  </a:cubicBezTo>
                  <a:cubicBezTo>
                    <a:pt x="37" y="144"/>
                    <a:pt x="49" y="142"/>
                    <a:pt x="54" y="140"/>
                  </a:cubicBezTo>
                  <a:cubicBezTo>
                    <a:pt x="60" y="148"/>
                    <a:pt x="69" y="155"/>
                    <a:pt x="78" y="161"/>
                  </a:cubicBezTo>
                  <a:cubicBezTo>
                    <a:pt x="89" y="168"/>
                    <a:pt x="83" y="180"/>
                    <a:pt x="83" y="180"/>
                  </a:cubicBezTo>
                  <a:cubicBezTo>
                    <a:pt x="83" y="189"/>
                    <a:pt x="98" y="196"/>
                    <a:pt x="116" y="196"/>
                  </a:cubicBezTo>
                  <a:cubicBezTo>
                    <a:pt x="134" y="196"/>
                    <a:pt x="149" y="189"/>
                    <a:pt x="149" y="180"/>
                  </a:cubicBezTo>
                  <a:cubicBezTo>
                    <a:pt x="153" y="180"/>
                    <a:pt x="157" y="179"/>
                    <a:pt x="162" y="179"/>
                  </a:cubicBezTo>
                  <a:cubicBezTo>
                    <a:pt x="161" y="180"/>
                    <a:pt x="161" y="181"/>
                    <a:pt x="161" y="182"/>
                  </a:cubicBezTo>
                  <a:cubicBezTo>
                    <a:pt x="161" y="192"/>
                    <a:pt x="176" y="199"/>
                    <a:pt x="194" y="199"/>
                  </a:cubicBezTo>
                  <a:cubicBezTo>
                    <a:pt x="212" y="199"/>
                    <a:pt x="226" y="192"/>
                    <a:pt x="226" y="182"/>
                  </a:cubicBezTo>
                  <a:cubicBezTo>
                    <a:pt x="226" y="182"/>
                    <a:pt x="214" y="167"/>
                    <a:pt x="227" y="155"/>
                  </a:cubicBezTo>
                  <a:cubicBezTo>
                    <a:pt x="247" y="138"/>
                    <a:pt x="261" y="118"/>
                    <a:pt x="261" y="94"/>
                  </a:cubicBezTo>
                  <a:cubicBezTo>
                    <a:pt x="261" y="88"/>
                    <a:pt x="260" y="81"/>
                    <a:pt x="258" y="74"/>
                  </a:cubicBezTo>
                  <a:cubicBezTo>
                    <a:pt x="267" y="76"/>
                    <a:pt x="278" y="73"/>
                    <a:pt x="282" y="64"/>
                  </a:cubicBezTo>
                  <a:cubicBezTo>
                    <a:pt x="284" y="61"/>
                    <a:pt x="284" y="58"/>
                    <a:pt x="283" y="55"/>
                  </a:cubicBezTo>
                  <a:cubicBezTo>
                    <a:pt x="289" y="45"/>
                    <a:pt x="282" y="29"/>
                    <a:pt x="268" y="33"/>
                  </a:cubicBezTo>
                  <a:close/>
                  <a:moveTo>
                    <a:pt x="272" y="55"/>
                  </a:moveTo>
                  <a:cubicBezTo>
                    <a:pt x="269" y="54"/>
                    <a:pt x="266" y="52"/>
                    <a:pt x="264" y="50"/>
                  </a:cubicBezTo>
                  <a:cubicBezTo>
                    <a:pt x="260" y="46"/>
                    <a:pt x="266" y="47"/>
                    <a:pt x="268" y="49"/>
                  </a:cubicBezTo>
                  <a:cubicBezTo>
                    <a:pt x="270" y="50"/>
                    <a:pt x="273" y="52"/>
                    <a:pt x="274" y="55"/>
                  </a:cubicBezTo>
                  <a:cubicBezTo>
                    <a:pt x="273" y="55"/>
                    <a:pt x="273" y="55"/>
                    <a:pt x="272" y="55"/>
                  </a:cubicBezTo>
                  <a:close/>
                  <a:moveTo>
                    <a:pt x="12" y="111"/>
                  </a:moveTo>
                  <a:cubicBezTo>
                    <a:pt x="9" y="111"/>
                    <a:pt x="6" y="107"/>
                    <a:pt x="6" y="102"/>
                  </a:cubicBezTo>
                  <a:cubicBezTo>
                    <a:pt x="6" y="96"/>
                    <a:pt x="9" y="92"/>
                    <a:pt x="12" y="92"/>
                  </a:cubicBezTo>
                  <a:cubicBezTo>
                    <a:pt x="15" y="92"/>
                    <a:pt x="18" y="96"/>
                    <a:pt x="18" y="102"/>
                  </a:cubicBezTo>
                  <a:cubicBezTo>
                    <a:pt x="18" y="107"/>
                    <a:pt x="15" y="111"/>
                    <a:pt x="12" y="111"/>
                  </a:cubicBezTo>
                  <a:close/>
                  <a:moveTo>
                    <a:pt x="33" y="115"/>
                  </a:moveTo>
                  <a:cubicBezTo>
                    <a:pt x="29" y="115"/>
                    <a:pt x="26" y="110"/>
                    <a:pt x="26" y="105"/>
                  </a:cubicBezTo>
                  <a:cubicBezTo>
                    <a:pt x="26" y="99"/>
                    <a:pt x="29" y="95"/>
                    <a:pt x="33" y="95"/>
                  </a:cubicBezTo>
                  <a:cubicBezTo>
                    <a:pt x="36" y="95"/>
                    <a:pt x="39" y="99"/>
                    <a:pt x="39" y="105"/>
                  </a:cubicBezTo>
                  <a:cubicBezTo>
                    <a:pt x="39" y="110"/>
                    <a:pt x="36" y="115"/>
                    <a:pt x="33" y="115"/>
                  </a:cubicBezTo>
                  <a:close/>
                  <a:moveTo>
                    <a:pt x="68" y="69"/>
                  </a:moveTo>
                  <a:cubicBezTo>
                    <a:pt x="65" y="72"/>
                    <a:pt x="62" y="74"/>
                    <a:pt x="59" y="74"/>
                  </a:cubicBezTo>
                  <a:cubicBezTo>
                    <a:pt x="60" y="74"/>
                    <a:pt x="60" y="74"/>
                    <a:pt x="60" y="73"/>
                  </a:cubicBezTo>
                  <a:cubicBezTo>
                    <a:pt x="62" y="71"/>
                    <a:pt x="62" y="68"/>
                    <a:pt x="60" y="67"/>
                  </a:cubicBezTo>
                  <a:cubicBezTo>
                    <a:pt x="58" y="65"/>
                    <a:pt x="56" y="66"/>
                    <a:pt x="54" y="69"/>
                  </a:cubicBezTo>
                  <a:cubicBezTo>
                    <a:pt x="53" y="70"/>
                    <a:pt x="53" y="70"/>
                    <a:pt x="53" y="71"/>
                  </a:cubicBezTo>
                  <a:cubicBezTo>
                    <a:pt x="51" y="68"/>
                    <a:pt x="51" y="64"/>
                    <a:pt x="54" y="60"/>
                  </a:cubicBezTo>
                  <a:cubicBezTo>
                    <a:pt x="57" y="55"/>
                    <a:pt x="63" y="53"/>
                    <a:pt x="67" y="55"/>
                  </a:cubicBezTo>
                  <a:cubicBezTo>
                    <a:pt x="71" y="58"/>
                    <a:pt x="71" y="64"/>
                    <a:pt x="6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51" name="Freeform 10"/>
            <p:cNvSpPr>
              <a:spLocks noEditPoints="1"/>
            </p:cNvSpPr>
            <p:nvPr/>
          </p:nvSpPr>
          <p:spPr bwMode="auto">
            <a:xfrm>
              <a:off x="2608263" y="3638550"/>
              <a:ext cx="184150" cy="185738"/>
            </a:xfrm>
            <a:custGeom>
              <a:avLst/>
              <a:gdLst>
                <a:gd name="T0" fmla="*/ 45 w 49"/>
                <a:gd name="T1" fmla="*/ 18 h 49"/>
                <a:gd name="T2" fmla="*/ 18 w 49"/>
                <a:gd name="T3" fmla="*/ 4 h 49"/>
                <a:gd name="T4" fmla="*/ 4 w 49"/>
                <a:gd name="T5" fmla="*/ 31 h 49"/>
                <a:gd name="T6" fmla="*/ 31 w 49"/>
                <a:gd name="T7" fmla="*/ 45 h 49"/>
                <a:gd name="T8" fmla="*/ 45 w 49"/>
                <a:gd name="T9" fmla="*/ 18 h 49"/>
                <a:gd name="T10" fmla="*/ 19 w 49"/>
                <a:gd name="T11" fmla="*/ 39 h 49"/>
                <a:gd name="T12" fmla="*/ 13 w 49"/>
                <a:gd name="T13" fmla="*/ 40 h 49"/>
                <a:gd name="T14" fmla="*/ 12 w 49"/>
                <a:gd name="T15" fmla="*/ 36 h 49"/>
                <a:gd name="T16" fmla="*/ 17 w 49"/>
                <a:gd name="T17" fmla="*/ 35 h 49"/>
                <a:gd name="T18" fmla="*/ 20 w 49"/>
                <a:gd name="T19" fmla="*/ 31 h 49"/>
                <a:gd name="T20" fmla="*/ 13 w 49"/>
                <a:gd name="T21" fmla="*/ 30 h 49"/>
                <a:gd name="T22" fmla="*/ 10 w 49"/>
                <a:gd name="T23" fmla="*/ 31 h 49"/>
                <a:gd name="T24" fmla="*/ 7 w 49"/>
                <a:gd name="T25" fmla="*/ 20 h 49"/>
                <a:gd name="T26" fmla="*/ 18 w 49"/>
                <a:gd name="T27" fmla="*/ 16 h 49"/>
                <a:gd name="T28" fmla="*/ 20 w 49"/>
                <a:gd name="T29" fmla="*/ 19 h 49"/>
                <a:gd name="T30" fmla="*/ 12 w 49"/>
                <a:gd name="T31" fmla="*/ 22 h 49"/>
                <a:gd name="T32" fmla="*/ 13 w 49"/>
                <a:gd name="T33" fmla="*/ 26 h 49"/>
                <a:gd name="T34" fmla="*/ 14 w 49"/>
                <a:gd name="T35" fmla="*/ 25 h 49"/>
                <a:gd name="T36" fmla="*/ 20 w 49"/>
                <a:gd name="T37" fmla="*/ 24 h 49"/>
                <a:gd name="T38" fmla="*/ 24 w 49"/>
                <a:gd name="T39" fmla="*/ 28 h 49"/>
                <a:gd name="T40" fmla="*/ 19 w 49"/>
                <a:gd name="T41" fmla="*/ 39 h 49"/>
                <a:gd name="T42" fmla="*/ 37 w 49"/>
                <a:gd name="T43" fmla="*/ 31 h 49"/>
                <a:gd name="T44" fmla="*/ 25 w 49"/>
                <a:gd name="T45" fmla="*/ 24 h 49"/>
                <a:gd name="T46" fmla="*/ 29 w 49"/>
                <a:gd name="T47" fmla="*/ 11 h 49"/>
                <a:gd name="T48" fmla="*/ 40 w 49"/>
                <a:gd name="T49" fmla="*/ 18 h 49"/>
                <a:gd name="T50" fmla="*/ 37 w 49"/>
                <a:gd name="T51" fmla="*/ 3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9" h="49">
                  <a:moveTo>
                    <a:pt x="45" y="18"/>
                  </a:moveTo>
                  <a:cubicBezTo>
                    <a:pt x="41" y="6"/>
                    <a:pt x="29" y="0"/>
                    <a:pt x="18" y="4"/>
                  </a:cubicBezTo>
                  <a:cubicBezTo>
                    <a:pt x="6" y="8"/>
                    <a:pt x="0" y="20"/>
                    <a:pt x="4" y="31"/>
                  </a:cubicBezTo>
                  <a:cubicBezTo>
                    <a:pt x="8" y="43"/>
                    <a:pt x="20" y="49"/>
                    <a:pt x="31" y="45"/>
                  </a:cubicBezTo>
                  <a:cubicBezTo>
                    <a:pt x="43" y="41"/>
                    <a:pt x="49" y="29"/>
                    <a:pt x="45" y="18"/>
                  </a:cubicBezTo>
                  <a:close/>
                  <a:moveTo>
                    <a:pt x="19" y="39"/>
                  </a:moveTo>
                  <a:cubicBezTo>
                    <a:pt x="16" y="40"/>
                    <a:pt x="14" y="40"/>
                    <a:pt x="13" y="40"/>
                  </a:cubicBezTo>
                  <a:cubicBezTo>
                    <a:pt x="12" y="36"/>
                    <a:pt x="12" y="36"/>
                    <a:pt x="12" y="36"/>
                  </a:cubicBezTo>
                  <a:cubicBezTo>
                    <a:pt x="13" y="36"/>
                    <a:pt x="15" y="36"/>
                    <a:pt x="17" y="35"/>
                  </a:cubicBezTo>
                  <a:cubicBezTo>
                    <a:pt x="19" y="34"/>
                    <a:pt x="20" y="33"/>
                    <a:pt x="20" y="31"/>
                  </a:cubicBezTo>
                  <a:cubicBezTo>
                    <a:pt x="19" y="29"/>
                    <a:pt x="17" y="28"/>
                    <a:pt x="13" y="30"/>
                  </a:cubicBezTo>
                  <a:cubicBezTo>
                    <a:pt x="12" y="30"/>
                    <a:pt x="11" y="30"/>
                    <a:pt x="10" y="31"/>
                  </a:cubicBezTo>
                  <a:cubicBezTo>
                    <a:pt x="7" y="20"/>
                    <a:pt x="7" y="20"/>
                    <a:pt x="7" y="20"/>
                  </a:cubicBezTo>
                  <a:cubicBezTo>
                    <a:pt x="18" y="16"/>
                    <a:pt x="18" y="16"/>
                    <a:pt x="18" y="16"/>
                  </a:cubicBezTo>
                  <a:cubicBezTo>
                    <a:pt x="20" y="19"/>
                    <a:pt x="20" y="19"/>
                    <a:pt x="20" y="19"/>
                  </a:cubicBezTo>
                  <a:cubicBezTo>
                    <a:pt x="12" y="22"/>
                    <a:pt x="12" y="22"/>
                    <a:pt x="12" y="22"/>
                  </a:cubicBezTo>
                  <a:cubicBezTo>
                    <a:pt x="13" y="26"/>
                    <a:pt x="13" y="26"/>
                    <a:pt x="13" y="26"/>
                  </a:cubicBezTo>
                  <a:cubicBezTo>
                    <a:pt x="13" y="25"/>
                    <a:pt x="14" y="25"/>
                    <a:pt x="14" y="25"/>
                  </a:cubicBezTo>
                  <a:cubicBezTo>
                    <a:pt x="16" y="24"/>
                    <a:pt x="18" y="24"/>
                    <a:pt x="20" y="24"/>
                  </a:cubicBezTo>
                  <a:cubicBezTo>
                    <a:pt x="22" y="25"/>
                    <a:pt x="23" y="26"/>
                    <a:pt x="24" y="28"/>
                  </a:cubicBezTo>
                  <a:cubicBezTo>
                    <a:pt x="26" y="32"/>
                    <a:pt x="24" y="37"/>
                    <a:pt x="19" y="39"/>
                  </a:cubicBezTo>
                  <a:close/>
                  <a:moveTo>
                    <a:pt x="37" y="31"/>
                  </a:moveTo>
                  <a:cubicBezTo>
                    <a:pt x="32" y="33"/>
                    <a:pt x="28" y="30"/>
                    <a:pt x="25" y="24"/>
                  </a:cubicBezTo>
                  <a:cubicBezTo>
                    <a:pt x="23" y="18"/>
                    <a:pt x="24" y="13"/>
                    <a:pt x="29" y="11"/>
                  </a:cubicBezTo>
                  <a:cubicBezTo>
                    <a:pt x="34" y="9"/>
                    <a:pt x="38" y="13"/>
                    <a:pt x="40" y="18"/>
                  </a:cubicBezTo>
                  <a:cubicBezTo>
                    <a:pt x="43" y="24"/>
                    <a:pt x="42" y="29"/>
                    <a:pt x="37"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52" name="Freeform 11"/>
            <p:cNvSpPr>
              <a:spLocks/>
            </p:cNvSpPr>
            <p:nvPr/>
          </p:nvSpPr>
          <p:spPr bwMode="auto">
            <a:xfrm>
              <a:off x="2714625" y="3692525"/>
              <a:ext cx="33338" cy="52388"/>
            </a:xfrm>
            <a:custGeom>
              <a:avLst/>
              <a:gdLst>
                <a:gd name="T0" fmla="*/ 2 w 9"/>
                <a:gd name="T1" fmla="*/ 0 h 14"/>
                <a:gd name="T2" fmla="*/ 2 w 9"/>
                <a:gd name="T3" fmla="*/ 8 h 14"/>
                <a:gd name="T4" fmla="*/ 8 w 9"/>
                <a:gd name="T5" fmla="*/ 14 h 14"/>
                <a:gd name="T6" fmla="*/ 8 w 9"/>
                <a:gd name="T7" fmla="*/ 6 h 14"/>
                <a:gd name="T8" fmla="*/ 2 w 9"/>
                <a:gd name="T9" fmla="*/ 0 h 14"/>
              </a:gdLst>
              <a:ahLst/>
              <a:cxnLst>
                <a:cxn ang="0">
                  <a:pos x="T0" y="T1"/>
                </a:cxn>
                <a:cxn ang="0">
                  <a:pos x="T2" y="T3"/>
                </a:cxn>
                <a:cxn ang="0">
                  <a:pos x="T4" y="T5"/>
                </a:cxn>
                <a:cxn ang="0">
                  <a:pos x="T6" y="T7"/>
                </a:cxn>
                <a:cxn ang="0">
                  <a:pos x="T8" y="T9"/>
                </a:cxn>
              </a:cxnLst>
              <a:rect l="0" t="0" r="r" b="b"/>
              <a:pathLst>
                <a:path w="9" h="14">
                  <a:moveTo>
                    <a:pt x="2" y="0"/>
                  </a:moveTo>
                  <a:cubicBezTo>
                    <a:pt x="1" y="1"/>
                    <a:pt x="0" y="4"/>
                    <a:pt x="2" y="8"/>
                  </a:cubicBezTo>
                  <a:cubicBezTo>
                    <a:pt x="4" y="13"/>
                    <a:pt x="6" y="14"/>
                    <a:pt x="8" y="14"/>
                  </a:cubicBezTo>
                  <a:cubicBezTo>
                    <a:pt x="9" y="13"/>
                    <a:pt x="9" y="10"/>
                    <a:pt x="8" y="6"/>
                  </a:cubicBezTo>
                  <a:cubicBezTo>
                    <a:pt x="6" y="2"/>
                    <a:pt x="4"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53" name="Freeform 12"/>
            <p:cNvSpPr>
              <a:spLocks noEditPoints="1"/>
            </p:cNvSpPr>
            <p:nvPr/>
          </p:nvSpPr>
          <p:spPr bwMode="auto">
            <a:xfrm>
              <a:off x="2732088" y="3460750"/>
              <a:ext cx="128588" cy="125413"/>
            </a:xfrm>
            <a:custGeom>
              <a:avLst/>
              <a:gdLst>
                <a:gd name="T0" fmla="*/ 18 w 34"/>
                <a:gd name="T1" fmla="*/ 0 h 33"/>
                <a:gd name="T2" fmla="*/ 1 w 34"/>
                <a:gd name="T3" fmla="*/ 15 h 33"/>
                <a:gd name="T4" fmla="*/ 16 w 34"/>
                <a:gd name="T5" fmla="*/ 33 h 33"/>
                <a:gd name="T6" fmla="*/ 33 w 34"/>
                <a:gd name="T7" fmla="*/ 18 h 33"/>
                <a:gd name="T8" fmla="*/ 18 w 34"/>
                <a:gd name="T9" fmla="*/ 0 h 33"/>
                <a:gd name="T10" fmla="*/ 12 w 34"/>
                <a:gd name="T11" fmla="*/ 24 h 33"/>
                <a:gd name="T12" fmla="*/ 8 w 34"/>
                <a:gd name="T13" fmla="*/ 24 h 33"/>
                <a:gd name="T14" fmla="*/ 8 w 34"/>
                <a:gd name="T15" fmla="*/ 12 h 33"/>
                <a:gd name="T16" fmla="*/ 8 w 34"/>
                <a:gd name="T17" fmla="*/ 12 h 33"/>
                <a:gd name="T18" fmla="*/ 5 w 34"/>
                <a:gd name="T19" fmla="*/ 13 h 33"/>
                <a:gd name="T20" fmla="*/ 5 w 34"/>
                <a:gd name="T21" fmla="*/ 11 h 33"/>
                <a:gd name="T22" fmla="*/ 9 w 34"/>
                <a:gd name="T23" fmla="*/ 9 h 33"/>
                <a:gd name="T24" fmla="*/ 12 w 34"/>
                <a:gd name="T25" fmla="*/ 9 h 33"/>
                <a:gd name="T26" fmla="*/ 12 w 34"/>
                <a:gd name="T27" fmla="*/ 24 h 33"/>
                <a:gd name="T28" fmla="*/ 23 w 34"/>
                <a:gd name="T29" fmla="*/ 25 h 33"/>
                <a:gd name="T30" fmla="*/ 17 w 34"/>
                <a:gd name="T31" fmla="*/ 17 h 33"/>
                <a:gd name="T32" fmla="*/ 23 w 34"/>
                <a:gd name="T33" fmla="*/ 8 h 33"/>
                <a:gd name="T34" fmla="*/ 29 w 34"/>
                <a:gd name="T35" fmla="*/ 16 h 33"/>
                <a:gd name="T36" fmla="*/ 23 w 34"/>
                <a:gd name="T37" fmla="*/ 25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 h="33">
                  <a:moveTo>
                    <a:pt x="18" y="0"/>
                  </a:moveTo>
                  <a:cubicBezTo>
                    <a:pt x="9" y="0"/>
                    <a:pt x="1" y="6"/>
                    <a:pt x="1" y="15"/>
                  </a:cubicBezTo>
                  <a:cubicBezTo>
                    <a:pt x="0" y="24"/>
                    <a:pt x="7" y="32"/>
                    <a:pt x="16" y="33"/>
                  </a:cubicBezTo>
                  <a:cubicBezTo>
                    <a:pt x="25" y="33"/>
                    <a:pt x="33" y="27"/>
                    <a:pt x="33" y="18"/>
                  </a:cubicBezTo>
                  <a:cubicBezTo>
                    <a:pt x="34" y="9"/>
                    <a:pt x="27" y="1"/>
                    <a:pt x="18" y="0"/>
                  </a:cubicBezTo>
                  <a:close/>
                  <a:moveTo>
                    <a:pt x="12" y="24"/>
                  </a:moveTo>
                  <a:cubicBezTo>
                    <a:pt x="8" y="24"/>
                    <a:pt x="8" y="24"/>
                    <a:pt x="8" y="24"/>
                  </a:cubicBezTo>
                  <a:cubicBezTo>
                    <a:pt x="8" y="12"/>
                    <a:pt x="8" y="12"/>
                    <a:pt x="8" y="12"/>
                  </a:cubicBezTo>
                  <a:cubicBezTo>
                    <a:pt x="8" y="12"/>
                    <a:pt x="8" y="12"/>
                    <a:pt x="8" y="12"/>
                  </a:cubicBezTo>
                  <a:cubicBezTo>
                    <a:pt x="5" y="13"/>
                    <a:pt x="5" y="13"/>
                    <a:pt x="5" y="13"/>
                  </a:cubicBezTo>
                  <a:cubicBezTo>
                    <a:pt x="5" y="11"/>
                    <a:pt x="5" y="11"/>
                    <a:pt x="5" y="11"/>
                  </a:cubicBezTo>
                  <a:cubicBezTo>
                    <a:pt x="9" y="9"/>
                    <a:pt x="9" y="9"/>
                    <a:pt x="9" y="9"/>
                  </a:cubicBezTo>
                  <a:cubicBezTo>
                    <a:pt x="12" y="9"/>
                    <a:pt x="12" y="9"/>
                    <a:pt x="12" y="9"/>
                  </a:cubicBezTo>
                  <a:lnTo>
                    <a:pt x="12" y="24"/>
                  </a:lnTo>
                  <a:close/>
                  <a:moveTo>
                    <a:pt x="23" y="25"/>
                  </a:moveTo>
                  <a:cubicBezTo>
                    <a:pt x="19" y="25"/>
                    <a:pt x="17" y="21"/>
                    <a:pt x="17" y="17"/>
                  </a:cubicBezTo>
                  <a:cubicBezTo>
                    <a:pt x="17" y="12"/>
                    <a:pt x="19" y="8"/>
                    <a:pt x="23" y="8"/>
                  </a:cubicBezTo>
                  <a:cubicBezTo>
                    <a:pt x="27" y="8"/>
                    <a:pt x="29" y="12"/>
                    <a:pt x="29" y="16"/>
                  </a:cubicBezTo>
                  <a:cubicBezTo>
                    <a:pt x="29" y="21"/>
                    <a:pt x="27" y="25"/>
                    <a:pt x="2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54" name="Freeform 13"/>
            <p:cNvSpPr>
              <a:spLocks/>
            </p:cNvSpPr>
            <p:nvPr/>
          </p:nvSpPr>
          <p:spPr bwMode="auto">
            <a:xfrm>
              <a:off x="2811463" y="3503613"/>
              <a:ext cx="15875" cy="41275"/>
            </a:xfrm>
            <a:custGeom>
              <a:avLst/>
              <a:gdLst>
                <a:gd name="T0" fmla="*/ 2 w 4"/>
                <a:gd name="T1" fmla="*/ 0 h 11"/>
                <a:gd name="T2" fmla="*/ 0 w 4"/>
                <a:gd name="T3" fmla="*/ 6 h 11"/>
                <a:gd name="T4" fmla="*/ 2 w 4"/>
                <a:gd name="T5" fmla="*/ 11 h 11"/>
                <a:gd name="T6" fmla="*/ 4 w 4"/>
                <a:gd name="T7" fmla="*/ 5 h 11"/>
                <a:gd name="T8" fmla="*/ 2 w 4"/>
                <a:gd name="T9" fmla="*/ 0 h 11"/>
              </a:gdLst>
              <a:ahLst/>
              <a:cxnLst>
                <a:cxn ang="0">
                  <a:pos x="T0" y="T1"/>
                </a:cxn>
                <a:cxn ang="0">
                  <a:pos x="T2" y="T3"/>
                </a:cxn>
                <a:cxn ang="0">
                  <a:pos x="T4" y="T5"/>
                </a:cxn>
                <a:cxn ang="0">
                  <a:pos x="T6" y="T7"/>
                </a:cxn>
                <a:cxn ang="0">
                  <a:pos x="T8" y="T9"/>
                </a:cxn>
              </a:cxnLst>
              <a:rect l="0" t="0" r="r" b="b"/>
              <a:pathLst>
                <a:path w="4" h="11">
                  <a:moveTo>
                    <a:pt x="2" y="0"/>
                  </a:moveTo>
                  <a:cubicBezTo>
                    <a:pt x="1" y="0"/>
                    <a:pt x="0" y="2"/>
                    <a:pt x="0" y="6"/>
                  </a:cubicBezTo>
                  <a:cubicBezTo>
                    <a:pt x="0" y="9"/>
                    <a:pt x="1" y="11"/>
                    <a:pt x="2" y="11"/>
                  </a:cubicBezTo>
                  <a:cubicBezTo>
                    <a:pt x="3" y="11"/>
                    <a:pt x="4" y="9"/>
                    <a:pt x="4" y="5"/>
                  </a:cubicBezTo>
                  <a:cubicBezTo>
                    <a:pt x="4" y="2"/>
                    <a:pt x="3"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grpSp>
      <p:grpSp>
        <p:nvGrpSpPr>
          <p:cNvPr id="55" name="Group 56"/>
          <p:cNvGrpSpPr/>
          <p:nvPr/>
        </p:nvGrpSpPr>
        <p:grpSpPr>
          <a:xfrm>
            <a:off x="5391151" y="2324407"/>
            <a:ext cx="1409700" cy="909638"/>
            <a:chOff x="3630613" y="3930650"/>
            <a:chExt cx="1409700" cy="909638"/>
          </a:xfrm>
          <a:solidFill>
            <a:srgbClr val="6CAE43"/>
          </a:solidFill>
        </p:grpSpPr>
        <p:sp>
          <p:nvSpPr>
            <p:cNvPr id="56" name="Freeform 14"/>
            <p:cNvSpPr>
              <a:spLocks noEditPoints="1"/>
            </p:cNvSpPr>
            <p:nvPr/>
          </p:nvSpPr>
          <p:spPr bwMode="auto">
            <a:xfrm>
              <a:off x="3630613" y="4730750"/>
              <a:ext cx="1409700" cy="109538"/>
            </a:xfrm>
            <a:custGeom>
              <a:avLst/>
              <a:gdLst>
                <a:gd name="T0" fmla="*/ 360 w 375"/>
                <a:gd name="T1" fmla="*/ 0 h 29"/>
                <a:gd name="T2" fmla="*/ 15 w 375"/>
                <a:gd name="T3" fmla="*/ 0 h 29"/>
                <a:gd name="T4" fmla="*/ 0 w 375"/>
                <a:gd name="T5" fmla="*/ 14 h 29"/>
                <a:gd name="T6" fmla="*/ 15 w 375"/>
                <a:gd name="T7" fmla="*/ 29 h 29"/>
                <a:gd name="T8" fmla="*/ 360 w 375"/>
                <a:gd name="T9" fmla="*/ 29 h 29"/>
                <a:gd name="T10" fmla="*/ 375 w 375"/>
                <a:gd name="T11" fmla="*/ 14 h 29"/>
                <a:gd name="T12" fmla="*/ 360 w 375"/>
                <a:gd name="T13" fmla="*/ 0 h 29"/>
                <a:gd name="T14" fmla="*/ 210 w 375"/>
                <a:gd name="T15" fmla="*/ 14 h 29"/>
                <a:gd name="T16" fmla="*/ 165 w 375"/>
                <a:gd name="T17" fmla="*/ 14 h 29"/>
                <a:gd name="T18" fmla="*/ 161 w 375"/>
                <a:gd name="T19" fmla="*/ 10 h 29"/>
                <a:gd name="T20" fmla="*/ 165 w 375"/>
                <a:gd name="T21" fmla="*/ 6 h 29"/>
                <a:gd name="T22" fmla="*/ 210 w 375"/>
                <a:gd name="T23" fmla="*/ 6 h 29"/>
                <a:gd name="T24" fmla="*/ 214 w 375"/>
                <a:gd name="T25" fmla="*/ 10 h 29"/>
                <a:gd name="T26" fmla="*/ 210 w 375"/>
                <a:gd name="T27" fmla="*/ 1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5" h="29">
                  <a:moveTo>
                    <a:pt x="360" y="0"/>
                  </a:moveTo>
                  <a:cubicBezTo>
                    <a:pt x="15" y="0"/>
                    <a:pt x="15" y="0"/>
                    <a:pt x="15" y="0"/>
                  </a:cubicBezTo>
                  <a:cubicBezTo>
                    <a:pt x="7" y="0"/>
                    <a:pt x="0" y="6"/>
                    <a:pt x="0" y="14"/>
                  </a:cubicBezTo>
                  <a:cubicBezTo>
                    <a:pt x="0" y="22"/>
                    <a:pt x="7" y="29"/>
                    <a:pt x="15" y="29"/>
                  </a:cubicBezTo>
                  <a:cubicBezTo>
                    <a:pt x="360" y="29"/>
                    <a:pt x="360" y="29"/>
                    <a:pt x="360" y="29"/>
                  </a:cubicBezTo>
                  <a:cubicBezTo>
                    <a:pt x="368" y="29"/>
                    <a:pt x="375" y="22"/>
                    <a:pt x="375" y="14"/>
                  </a:cubicBezTo>
                  <a:cubicBezTo>
                    <a:pt x="375" y="6"/>
                    <a:pt x="368" y="0"/>
                    <a:pt x="360" y="0"/>
                  </a:cubicBezTo>
                  <a:close/>
                  <a:moveTo>
                    <a:pt x="210" y="14"/>
                  </a:moveTo>
                  <a:cubicBezTo>
                    <a:pt x="165" y="14"/>
                    <a:pt x="165" y="14"/>
                    <a:pt x="165" y="14"/>
                  </a:cubicBezTo>
                  <a:cubicBezTo>
                    <a:pt x="163" y="14"/>
                    <a:pt x="161" y="13"/>
                    <a:pt x="161" y="10"/>
                  </a:cubicBezTo>
                  <a:cubicBezTo>
                    <a:pt x="161" y="8"/>
                    <a:pt x="163" y="6"/>
                    <a:pt x="165" y="6"/>
                  </a:cubicBezTo>
                  <a:cubicBezTo>
                    <a:pt x="210" y="6"/>
                    <a:pt x="210" y="6"/>
                    <a:pt x="210" y="6"/>
                  </a:cubicBezTo>
                  <a:cubicBezTo>
                    <a:pt x="212" y="6"/>
                    <a:pt x="214" y="8"/>
                    <a:pt x="214" y="10"/>
                  </a:cubicBezTo>
                  <a:cubicBezTo>
                    <a:pt x="214" y="13"/>
                    <a:pt x="212" y="14"/>
                    <a:pt x="210"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57" name="Freeform 15"/>
            <p:cNvSpPr>
              <a:spLocks noEditPoints="1"/>
            </p:cNvSpPr>
            <p:nvPr/>
          </p:nvSpPr>
          <p:spPr bwMode="auto">
            <a:xfrm>
              <a:off x="3713163" y="3930650"/>
              <a:ext cx="1244600" cy="766763"/>
            </a:xfrm>
            <a:custGeom>
              <a:avLst/>
              <a:gdLst>
                <a:gd name="T0" fmla="*/ 311 w 331"/>
                <a:gd name="T1" fmla="*/ 0 h 203"/>
                <a:gd name="T2" fmla="*/ 20 w 331"/>
                <a:gd name="T3" fmla="*/ 0 h 203"/>
                <a:gd name="T4" fmla="*/ 0 w 331"/>
                <a:gd name="T5" fmla="*/ 20 h 203"/>
                <a:gd name="T6" fmla="*/ 0 w 331"/>
                <a:gd name="T7" fmla="*/ 183 h 203"/>
                <a:gd name="T8" fmla="*/ 20 w 331"/>
                <a:gd name="T9" fmla="*/ 203 h 203"/>
                <a:gd name="T10" fmla="*/ 311 w 331"/>
                <a:gd name="T11" fmla="*/ 203 h 203"/>
                <a:gd name="T12" fmla="*/ 331 w 331"/>
                <a:gd name="T13" fmla="*/ 183 h 203"/>
                <a:gd name="T14" fmla="*/ 331 w 331"/>
                <a:gd name="T15" fmla="*/ 20 h 203"/>
                <a:gd name="T16" fmla="*/ 311 w 331"/>
                <a:gd name="T17" fmla="*/ 0 h 203"/>
                <a:gd name="T18" fmla="*/ 315 w 331"/>
                <a:gd name="T19" fmla="*/ 175 h 203"/>
                <a:gd name="T20" fmla="*/ 296 w 331"/>
                <a:gd name="T21" fmla="*/ 193 h 203"/>
                <a:gd name="T22" fmla="*/ 35 w 331"/>
                <a:gd name="T23" fmla="*/ 193 h 203"/>
                <a:gd name="T24" fmla="*/ 17 w 331"/>
                <a:gd name="T25" fmla="*/ 175 h 203"/>
                <a:gd name="T26" fmla="*/ 17 w 331"/>
                <a:gd name="T27" fmla="*/ 28 h 203"/>
                <a:gd name="T28" fmla="*/ 35 w 331"/>
                <a:gd name="T29" fmla="*/ 10 h 203"/>
                <a:gd name="T30" fmla="*/ 296 w 331"/>
                <a:gd name="T31" fmla="*/ 10 h 203"/>
                <a:gd name="T32" fmla="*/ 315 w 331"/>
                <a:gd name="T33" fmla="*/ 28 h 203"/>
                <a:gd name="T34" fmla="*/ 315 w 331"/>
                <a:gd name="T35" fmla="*/ 175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31" h="203">
                  <a:moveTo>
                    <a:pt x="311" y="0"/>
                  </a:moveTo>
                  <a:cubicBezTo>
                    <a:pt x="20" y="0"/>
                    <a:pt x="20" y="0"/>
                    <a:pt x="20" y="0"/>
                  </a:cubicBezTo>
                  <a:cubicBezTo>
                    <a:pt x="9" y="0"/>
                    <a:pt x="0" y="9"/>
                    <a:pt x="0" y="20"/>
                  </a:cubicBezTo>
                  <a:cubicBezTo>
                    <a:pt x="0" y="183"/>
                    <a:pt x="0" y="183"/>
                    <a:pt x="0" y="183"/>
                  </a:cubicBezTo>
                  <a:cubicBezTo>
                    <a:pt x="0" y="194"/>
                    <a:pt x="9" y="203"/>
                    <a:pt x="20" y="203"/>
                  </a:cubicBezTo>
                  <a:cubicBezTo>
                    <a:pt x="311" y="203"/>
                    <a:pt x="311" y="203"/>
                    <a:pt x="311" y="203"/>
                  </a:cubicBezTo>
                  <a:cubicBezTo>
                    <a:pt x="322" y="203"/>
                    <a:pt x="331" y="194"/>
                    <a:pt x="331" y="183"/>
                  </a:cubicBezTo>
                  <a:cubicBezTo>
                    <a:pt x="331" y="20"/>
                    <a:pt x="331" y="20"/>
                    <a:pt x="331" y="20"/>
                  </a:cubicBezTo>
                  <a:cubicBezTo>
                    <a:pt x="331" y="9"/>
                    <a:pt x="322" y="0"/>
                    <a:pt x="311" y="0"/>
                  </a:cubicBezTo>
                  <a:close/>
                  <a:moveTo>
                    <a:pt x="315" y="175"/>
                  </a:moveTo>
                  <a:cubicBezTo>
                    <a:pt x="315" y="185"/>
                    <a:pt x="306" y="193"/>
                    <a:pt x="296" y="193"/>
                  </a:cubicBezTo>
                  <a:cubicBezTo>
                    <a:pt x="35" y="193"/>
                    <a:pt x="35" y="193"/>
                    <a:pt x="35" y="193"/>
                  </a:cubicBezTo>
                  <a:cubicBezTo>
                    <a:pt x="25" y="193"/>
                    <a:pt x="17" y="185"/>
                    <a:pt x="17" y="175"/>
                  </a:cubicBezTo>
                  <a:cubicBezTo>
                    <a:pt x="17" y="28"/>
                    <a:pt x="17" y="28"/>
                    <a:pt x="17" y="28"/>
                  </a:cubicBezTo>
                  <a:cubicBezTo>
                    <a:pt x="17" y="18"/>
                    <a:pt x="25" y="10"/>
                    <a:pt x="35" y="10"/>
                  </a:cubicBezTo>
                  <a:cubicBezTo>
                    <a:pt x="296" y="10"/>
                    <a:pt x="296" y="10"/>
                    <a:pt x="296" y="10"/>
                  </a:cubicBezTo>
                  <a:cubicBezTo>
                    <a:pt x="306" y="10"/>
                    <a:pt x="315" y="18"/>
                    <a:pt x="315" y="28"/>
                  </a:cubicBezTo>
                  <a:lnTo>
                    <a:pt x="315" y="1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58" name="Freeform 16"/>
            <p:cNvSpPr>
              <a:spLocks noEditPoints="1"/>
            </p:cNvSpPr>
            <p:nvPr/>
          </p:nvSpPr>
          <p:spPr bwMode="auto">
            <a:xfrm>
              <a:off x="3800828" y="3985275"/>
              <a:ext cx="1053394" cy="651460"/>
            </a:xfrm>
            <a:custGeom>
              <a:avLst/>
              <a:gdLst>
                <a:gd name="T0" fmla="*/ 279 w 298"/>
                <a:gd name="T1" fmla="*/ 0 h 183"/>
                <a:gd name="T2" fmla="*/ 18 w 298"/>
                <a:gd name="T3" fmla="*/ 0 h 183"/>
                <a:gd name="T4" fmla="*/ 0 w 298"/>
                <a:gd name="T5" fmla="*/ 18 h 183"/>
                <a:gd name="T6" fmla="*/ 0 w 298"/>
                <a:gd name="T7" fmla="*/ 165 h 183"/>
                <a:gd name="T8" fmla="*/ 18 w 298"/>
                <a:gd name="T9" fmla="*/ 183 h 183"/>
                <a:gd name="T10" fmla="*/ 279 w 298"/>
                <a:gd name="T11" fmla="*/ 183 h 183"/>
                <a:gd name="T12" fmla="*/ 298 w 298"/>
                <a:gd name="T13" fmla="*/ 165 h 183"/>
                <a:gd name="T14" fmla="*/ 298 w 298"/>
                <a:gd name="T15" fmla="*/ 18 h 183"/>
                <a:gd name="T16" fmla="*/ 279 w 298"/>
                <a:gd name="T17" fmla="*/ 0 h 183"/>
                <a:gd name="T18" fmla="*/ 287 w 298"/>
                <a:gd name="T19" fmla="*/ 40 h 183"/>
                <a:gd name="T20" fmla="*/ 233 w 298"/>
                <a:gd name="T21" fmla="*/ 98 h 183"/>
                <a:gd name="T22" fmla="*/ 232 w 298"/>
                <a:gd name="T23" fmla="*/ 98 h 183"/>
                <a:gd name="T24" fmla="*/ 232 w 298"/>
                <a:gd name="T25" fmla="*/ 98 h 183"/>
                <a:gd name="T26" fmla="*/ 232 w 298"/>
                <a:gd name="T27" fmla="*/ 98 h 183"/>
                <a:gd name="T28" fmla="*/ 231 w 298"/>
                <a:gd name="T29" fmla="*/ 98 h 183"/>
                <a:gd name="T30" fmla="*/ 228 w 298"/>
                <a:gd name="T31" fmla="*/ 100 h 183"/>
                <a:gd name="T32" fmla="*/ 226 w 298"/>
                <a:gd name="T33" fmla="*/ 99 h 183"/>
                <a:gd name="T34" fmla="*/ 221 w 298"/>
                <a:gd name="T35" fmla="*/ 96 h 183"/>
                <a:gd name="T36" fmla="*/ 198 w 298"/>
                <a:gd name="T37" fmla="*/ 73 h 183"/>
                <a:gd name="T38" fmla="*/ 158 w 298"/>
                <a:gd name="T39" fmla="*/ 131 h 183"/>
                <a:gd name="T40" fmla="*/ 149 w 298"/>
                <a:gd name="T41" fmla="*/ 133 h 183"/>
                <a:gd name="T42" fmla="*/ 147 w 298"/>
                <a:gd name="T43" fmla="*/ 130 h 183"/>
                <a:gd name="T44" fmla="*/ 144 w 298"/>
                <a:gd name="T45" fmla="*/ 128 h 183"/>
                <a:gd name="T46" fmla="*/ 117 w 298"/>
                <a:gd name="T47" fmla="*/ 101 h 183"/>
                <a:gd name="T48" fmla="*/ 18 w 298"/>
                <a:gd name="T49" fmla="*/ 163 h 183"/>
                <a:gd name="T50" fmla="*/ 9 w 298"/>
                <a:gd name="T51" fmla="*/ 161 h 183"/>
                <a:gd name="T52" fmla="*/ 11 w 298"/>
                <a:gd name="T53" fmla="*/ 152 h 183"/>
                <a:gd name="T54" fmla="*/ 115 w 298"/>
                <a:gd name="T55" fmla="*/ 87 h 183"/>
                <a:gd name="T56" fmla="*/ 118 w 298"/>
                <a:gd name="T57" fmla="*/ 86 h 183"/>
                <a:gd name="T58" fmla="*/ 123 w 298"/>
                <a:gd name="T59" fmla="*/ 88 h 183"/>
                <a:gd name="T60" fmla="*/ 152 w 298"/>
                <a:gd name="T61" fmla="*/ 117 h 183"/>
                <a:gd name="T62" fmla="*/ 191 w 298"/>
                <a:gd name="T63" fmla="*/ 60 h 183"/>
                <a:gd name="T64" fmla="*/ 196 w 298"/>
                <a:gd name="T65" fmla="*/ 57 h 183"/>
                <a:gd name="T66" fmla="*/ 204 w 298"/>
                <a:gd name="T67" fmla="*/ 61 h 183"/>
                <a:gd name="T68" fmla="*/ 227 w 298"/>
                <a:gd name="T69" fmla="*/ 84 h 183"/>
                <a:gd name="T70" fmla="*/ 278 w 298"/>
                <a:gd name="T71" fmla="*/ 31 h 183"/>
                <a:gd name="T72" fmla="*/ 287 w 298"/>
                <a:gd name="T73" fmla="*/ 31 h 183"/>
                <a:gd name="T74" fmla="*/ 287 w 298"/>
                <a:gd name="T75" fmla="*/ 4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8" h="183">
                  <a:moveTo>
                    <a:pt x="279" y="0"/>
                  </a:moveTo>
                  <a:cubicBezTo>
                    <a:pt x="18" y="0"/>
                    <a:pt x="18" y="0"/>
                    <a:pt x="18" y="0"/>
                  </a:cubicBezTo>
                  <a:cubicBezTo>
                    <a:pt x="8" y="0"/>
                    <a:pt x="0" y="8"/>
                    <a:pt x="0" y="18"/>
                  </a:cubicBezTo>
                  <a:cubicBezTo>
                    <a:pt x="0" y="165"/>
                    <a:pt x="0" y="165"/>
                    <a:pt x="0" y="165"/>
                  </a:cubicBezTo>
                  <a:cubicBezTo>
                    <a:pt x="0" y="175"/>
                    <a:pt x="8" y="183"/>
                    <a:pt x="18" y="183"/>
                  </a:cubicBezTo>
                  <a:cubicBezTo>
                    <a:pt x="279" y="183"/>
                    <a:pt x="279" y="183"/>
                    <a:pt x="279" y="183"/>
                  </a:cubicBezTo>
                  <a:cubicBezTo>
                    <a:pt x="289" y="183"/>
                    <a:pt x="298" y="175"/>
                    <a:pt x="298" y="165"/>
                  </a:cubicBezTo>
                  <a:cubicBezTo>
                    <a:pt x="298" y="18"/>
                    <a:pt x="298" y="18"/>
                    <a:pt x="298" y="18"/>
                  </a:cubicBezTo>
                  <a:cubicBezTo>
                    <a:pt x="298" y="8"/>
                    <a:pt x="289" y="0"/>
                    <a:pt x="279" y="0"/>
                  </a:cubicBezTo>
                  <a:close/>
                  <a:moveTo>
                    <a:pt x="287" y="40"/>
                  </a:moveTo>
                  <a:cubicBezTo>
                    <a:pt x="233" y="98"/>
                    <a:pt x="233" y="98"/>
                    <a:pt x="233" y="98"/>
                  </a:cubicBezTo>
                  <a:cubicBezTo>
                    <a:pt x="232" y="98"/>
                    <a:pt x="232" y="98"/>
                    <a:pt x="232" y="98"/>
                  </a:cubicBezTo>
                  <a:cubicBezTo>
                    <a:pt x="232" y="98"/>
                    <a:pt x="232" y="98"/>
                    <a:pt x="232" y="98"/>
                  </a:cubicBezTo>
                  <a:cubicBezTo>
                    <a:pt x="232" y="98"/>
                    <a:pt x="232" y="98"/>
                    <a:pt x="232" y="98"/>
                  </a:cubicBezTo>
                  <a:cubicBezTo>
                    <a:pt x="232" y="98"/>
                    <a:pt x="232" y="98"/>
                    <a:pt x="231" y="98"/>
                  </a:cubicBezTo>
                  <a:cubicBezTo>
                    <a:pt x="231" y="99"/>
                    <a:pt x="229" y="100"/>
                    <a:pt x="228" y="100"/>
                  </a:cubicBezTo>
                  <a:cubicBezTo>
                    <a:pt x="227" y="100"/>
                    <a:pt x="226" y="99"/>
                    <a:pt x="226" y="99"/>
                  </a:cubicBezTo>
                  <a:cubicBezTo>
                    <a:pt x="224" y="99"/>
                    <a:pt x="222" y="98"/>
                    <a:pt x="221" y="96"/>
                  </a:cubicBezTo>
                  <a:cubicBezTo>
                    <a:pt x="198" y="73"/>
                    <a:pt x="198" y="73"/>
                    <a:pt x="198" y="73"/>
                  </a:cubicBezTo>
                  <a:cubicBezTo>
                    <a:pt x="158" y="131"/>
                    <a:pt x="158" y="131"/>
                    <a:pt x="158" y="131"/>
                  </a:cubicBezTo>
                  <a:cubicBezTo>
                    <a:pt x="156" y="134"/>
                    <a:pt x="152" y="135"/>
                    <a:pt x="149" y="133"/>
                  </a:cubicBezTo>
                  <a:cubicBezTo>
                    <a:pt x="148" y="132"/>
                    <a:pt x="147" y="131"/>
                    <a:pt x="147" y="130"/>
                  </a:cubicBezTo>
                  <a:cubicBezTo>
                    <a:pt x="146" y="129"/>
                    <a:pt x="145" y="129"/>
                    <a:pt x="144" y="128"/>
                  </a:cubicBezTo>
                  <a:cubicBezTo>
                    <a:pt x="117" y="101"/>
                    <a:pt x="117" y="101"/>
                    <a:pt x="117" y="101"/>
                  </a:cubicBezTo>
                  <a:cubicBezTo>
                    <a:pt x="18" y="163"/>
                    <a:pt x="18" y="163"/>
                    <a:pt x="18" y="163"/>
                  </a:cubicBezTo>
                  <a:cubicBezTo>
                    <a:pt x="15" y="165"/>
                    <a:pt x="11" y="164"/>
                    <a:pt x="9" y="161"/>
                  </a:cubicBezTo>
                  <a:cubicBezTo>
                    <a:pt x="7" y="158"/>
                    <a:pt x="8" y="154"/>
                    <a:pt x="11" y="152"/>
                  </a:cubicBezTo>
                  <a:cubicBezTo>
                    <a:pt x="115" y="87"/>
                    <a:pt x="115" y="87"/>
                    <a:pt x="115" y="87"/>
                  </a:cubicBezTo>
                  <a:cubicBezTo>
                    <a:pt x="116" y="86"/>
                    <a:pt x="117" y="86"/>
                    <a:pt x="118" y="86"/>
                  </a:cubicBezTo>
                  <a:cubicBezTo>
                    <a:pt x="120" y="86"/>
                    <a:pt x="122" y="87"/>
                    <a:pt x="123" y="88"/>
                  </a:cubicBezTo>
                  <a:cubicBezTo>
                    <a:pt x="152" y="117"/>
                    <a:pt x="152" y="117"/>
                    <a:pt x="152" y="117"/>
                  </a:cubicBezTo>
                  <a:cubicBezTo>
                    <a:pt x="191" y="60"/>
                    <a:pt x="191" y="60"/>
                    <a:pt x="191" y="60"/>
                  </a:cubicBezTo>
                  <a:cubicBezTo>
                    <a:pt x="192" y="58"/>
                    <a:pt x="194" y="57"/>
                    <a:pt x="196" y="57"/>
                  </a:cubicBezTo>
                  <a:cubicBezTo>
                    <a:pt x="199" y="57"/>
                    <a:pt x="202" y="58"/>
                    <a:pt x="204" y="61"/>
                  </a:cubicBezTo>
                  <a:cubicBezTo>
                    <a:pt x="227" y="84"/>
                    <a:pt x="227" y="84"/>
                    <a:pt x="227" y="84"/>
                  </a:cubicBezTo>
                  <a:cubicBezTo>
                    <a:pt x="278" y="31"/>
                    <a:pt x="278" y="31"/>
                    <a:pt x="278" y="31"/>
                  </a:cubicBezTo>
                  <a:cubicBezTo>
                    <a:pt x="280" y="28"/>
                    <a:pt x="284" y="28"/>
                    <a:pt x="287" y="31"/>
                  </a:cubicBezTo>
                  <a:cubicBezTo>
                    <a:pt x="289" y="33"/>
                    <a:pt x="290" y="37"/>
                    <a:pt x="287"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smtClean="0">
                <a:ln>
                  <a:noFill/>
                </a:ln>
                <a:solidFill>
                  <a:prstClr val="black"/>
                </a:solidFill>
                <a:effectLst/>
                <a:uLnTx/>
                <a:uFillTx/>
                <a:latin typeface="微软雅黑" pitchFamily="34" charset="-122"/>
                <a:ea typeface="微软雅黑" pitchFamily="34" charset="-122"/>
              </a:endParaRPr>
            </a:p>
          </p:txBody>
        </p:sp>
      </p:grpSp>
      <p:sp>
        <p:nvSpPr>
          <p:cNvPr id="59" name="TextBox 34"/>
          <p:cNvSpPr txBox="1"/>
          <p:nvPr/>
        </p:nvSpPr>
        <p:spPr>
          <a:xfrm>
            <a:off x="1016972" y="4933056"/>
            <a:ext cx="10158059" cy="923330"/>
          </a:xfrm>
          <a:prstGeom prst="rect">
            <a:avLst/>
          </a:prstGeom>
          <a:noFill/>
        </p:spPr>
        <p:txBody>
          <a:bodyPr wrap="squar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just">
              <a:lnSpc>
                <a:spcPct val="150000"/>
              </a:lnSpc>
            </a:pPr>
            <a:r>
              <a:rPr lang="zh-CN" altLang="en-US" sz="1200" dirty="0">
                <a:solidFill>
                  <a:prstClr val="white">
                    <a:lumMod val="65000"/>
                  </a:prstClr>
                </a:solidFill>
                <a:latin typeface="微软雅黑" pitchFamily="34" charset="-122"/>
                <a:ea typeface="微软雅黑" pitchFamily="34" charset="-122"/>
              </a:rPr>
              <a:t>输入你的文字信息输入你的文字信息输入你的文字信息输入你的文字信息输入你的文字信息输入你的文字信息输入你的文字信息输入你的文字信息输入你的文字信息输入你的文字信息输入你的文字信息输入你的文字信息输入你的文字信息输入你的文字</a:t>
            </a:r>
            <a:r>
              <a:rPr lang="zh-CN" altLang="en-US" sz="1200" dirty="0" smtClean="0">
                <a:solidFill>
                  <a:prstClr val="white">
                    <a:lumMod val="65000"/>
                  </a:prstClr>
                </a:solidFill>
                <a:latin typeface="微软雅黑" pitchFamily="34" charset="-122"/>
                <a:ea typeface="微软雅黑" pitchFamily="34" charset="-122"/>
              </a:rPr>
              <a:t>信息</a:t>
            </a:r>
            <a:endParaRPr lang="en-US" altLang="zh-CN" sz="1200" dirty="0" smtClean="0">
              <a:solidFill>
                <a:prstClr val="white">
                  <a:lumMod val="65000"/>
                </a:prstClr>
              </a:solidFill>
              <a:latin typeface="微软雅黑" pitchFamily="34" charset="-122"/>
              <a:ea typeface="微软雅黑" pitchFamily="34" charset="-122"/>
            </a:endParaRPr>
          </a:p>
          <a:p>
            <a:pPr algn="just">
              <a:lnSpc>
                <a:spcPct val="150000"/>
              </a:lnSpc>
            </a:pPr>
            <a:r>
              <a:rPr lang="zh-CN" altLang="en-US" sz="1200" dirty="0">
                <a:solidFill>
                  <a:prstClr val="white">
                    <a:lumMod val="65000"/>
                  </a:prstClr>
                </a:solidFill>
                <a:latin typeface="微软雅黑" pitchFamily="34" charset="-122"/>
                <a:ea typeface="微软雅黑" pitchFamily="34" charset="-122"/>
              </a:rPr>
              <a:t>输入你的文字信息输入你的文字信息输入你的文字信息输入你的文字信息输入你的文字信息输入你的文字信息输入你的文字信息</a:t>
            </a:r>
            <a:endParaRPr lang="en-US" sz="1200" dirty="0">
              <a:solidFill>
                <a:prstClr val="white">
                  <a:lumMod val="65000"/>
                </a:prstClr>
              </a:solidFill>
              <a:latin typeface="微软雅黑" pitchFamily="34" charset="-122"/>
              <a:ea typeface="微软雅黑" pitchFamily="34" charset="-122"/>
            </a:endParaRPr>
          </a:p>
        </p:txBody>
      </p:sp>
      <p:grpSp>
        <p:nvGrpSpPr>
          <p:cNvPr id="60" name="Group 272"/>
          <p:cNvGrpSpPr/>
          <p:nvPr/>
        </p:nvGrpSpPr>
        <p:grpSpPr>
          <a:xfrm>
            <a:off x="1015308" y="3539803"/>
            <a:ext cx="2868145" cy="962123"/>
            <a:chOff x="1015306" y="4029000"/>
            <a:chExt cx="2868145" cy="962123"/>
          </a:xfrm>
        </p:grpSpPr>
        <p:sp>
          <p:nvSpPr>
            <p:cNvPr id="61" name="TextBox 263"/>
            <p:cNvSpPr txBox="1"/>
            <p:nvPr/>
          </p:nvSpPr>
          <p:spPr>
            <a:xfrm>
              <a:off x="1482913" y="4104342"/>
              <a:ext cx="2400538" cy="784830"/>
            </a:xfrm>
            <a:prstGeom prst="rect">
              <a:avLst/>
            </a:prstGeom>
            <a:noFill/>
          </p:spPr>
          <p:txBody>
            <a:bodyPr wrap="square" rtlCol="0">
              <a:spAutoFit/>
            </a:bodyPr>
            <a:lstStyle/>
            <a:p>
              <a:pPr>
                <a:lnSpc>
                  <a:spcPct val="150000"/>
                </a:lnSpc>
              </a:pPr>
              <a:r>
                <a:rPr lang="zh-CN" altLang="en-US" sz="1000" dirty="0">
                  <a:latin typeface="微软雅黑" pitchFamily="34" charset="-122"/>
                  <a:ea typeface="微软雅黑" pitchFamily="34" charset="-122"/>
                </a:rPr>
                <a:t>输入你的文字信息输入你的文字信息输入你的文字信息输入你的文字信息输入你的文字信息</a:t>
              </a:r>
              <a:endParaRPr lang="en-US" sz="1000" b="1" dirty="0">
                <a:latin typeface="微软雅黑" pitchFamily="34" charset="-122"/>
                <a:ea typeface="微软雅黑" pitchFamily="34" charset="-122"/>
              </a:endParaRPr>
            </a:p>
          </p:txBody>
        </p:sp>
        <p:sp>
          <p:nvSpPr>
            <p:cNvPr id="62" name="TextBox 266"/>
            <p:cNvSpPr txBox="1"/>
            <p:nvPr/>
          </p:nvSpPr>
          <p:spPr>
            <a:xfrm rot="16200000">
              <a:off x="795854" y="4248452"/>
              <a:ext cx="962123" cy="523220"/>
            </a:xfrm>
            <a:prstGeom prst="rect">
              <a:avLst/>
            </a:prstGeom>
            <a:noFill/>
          </p:spPr>
          <p:txBody>
            <a:bodyPr wrap="none" rtlCol="0">
              <a:spAutoFit/>
            </a:bodyPr>
            <a:lstStyle/>
            <a:p>
              <a:r>
                <a:rPr lang="id-ID" sz="2800" b="1" dirty="0" smtClean="0">
                  <a:solidFill>
                    <a:srgbClr val="6CAE43"/>
                  </a:solidFill>
                  <a:latin typeface="微软雅黑" pitchFamily="34" charset="-122"/>
                  <a:ea typeface="微软雅黑" pitchFamily="34" charset="-122"/>
                  <a:cs typeface="Calibri" panose="020F0502020204030204" pitchFamily="34" charset="0"/>
                </a:rPr>
                <a:t>75%</a:t>
              </a:r>
              <a:endParaRPr lang="id-ID" sz="2800" b="1" dirty="0">
                <a:solidFill>
                  <a:srgbClr val="6CAE43"/>
                </a:solidFill>
                <a:latin typeface="微软雅黑" pitchFamily="34" charset="-122"/>
                <a:ea typeface="微软雅黑" pitchFamily="34" charset="-122"/>
                <a:cs typeface="Calibri" panose="020F0502020204030204" pitchFamily="34" charset="0"/>
              </a:endParaRPr>
            </a:p>
          </p:txBody>
        </p:sp>
      </p:grpSp>
      <p:grpSp>
        <p:nvGrpSpPr>
          <p:cNvPr id="63" name="Group 57"/>
          <p:cNvGrpSpPr/>
          <p:nvPr/>
        </p:nvGrpSpPr>
        <p:grpSpPr>
          <a:xfrm>
            <a:off x="4661928" y="3539803"/>
            <a:ext cx="2868145" cy="962123"/>
            <a:chOff x="4351059" y="4029000"/>
            <a:chExt cx="2868145" cy="962123"/>
          </a:xfrm>
        </p:grpSpPr>
        <p:sp>
          <p:nvSpPr>
            <p:cNvPr id="64" name="TextBox 267"/>
            <p:cNvSpPr txBox="1"/>
            <p:nvPr/>
          </p:nvSpPr>
          <p:spPr>
            <a:xfrm>
              <a:off x="4818666" y="4104342"/>
              <a:ext cx="2400538" cy="784830"/>
            </a:xfrm>
            <a:prstGeom prst="rect">
              <a:avLst/>
            </a:prstGeom>
            <a:noFill/>
          </p:spPr>
          <p:txBody>
            <a:bodyPr wrap="square" rtlCol="0">
              <a:spAutoFit/>
            </a:bodyPr>
            <a:lstStyle/>
            <a:p>
              <a:pPr>
                <a:lnSpc>
                  <a:spcPct val="150000"/>
                </a:lnSpc>
              </a:pPr>
              <a:r>
                <a:rPr lang="zh-CN" altLang="en-US" sz="1000" dirty="0">
                  <a:latin typeface="微软雅黑" pitchFamily="34" charset="-122"/>
                  <a:ea typeface="微软雅黑" pitchFamily="34" charset="-122"/>
                </a:rPr>
                <a:t>输入你的文字信息输入你的文字信息输入你的文字信息输入你的文字信息输入你的文字信息</a:t>
              </a:r>
              <a:endParaRPr lang="en-US" sz="1000" b="1" dirty="0">
                <a:latin typeface="微软雅黑" pitchFamily="34" charset="-122"/>
                <a:ea typeface="微软雅黑" pitchFamily="34" charset="-122"/>
              </a:endParaRPr>
            </a:p>
          </p:txBody>
        </p:sp>
        <p:sp>
          <p:nvSpPr>
            <p:cNvPr id="65" name="TextBox 268"/>
            <p:cNvSpPr txBox="1"/>
            <p:nvPr/>
          </p:nvSpPr>
          <p:spPr>
            <a:xfrm rot="16200000">
              <a:off x="4131607" y="4248452"/>
              <a:ext cx="962123" cy="523220"/>
            </a:xfrm>
            <a:prstGeom prst="rect">
              <a:avLst/>
            </a:prstGeom>
            <a:noFill/>
          </p:spPr>
          <p:txBody>
            <a:bodyPr wrap="none" rtlCol="0">
              <a:spAutoFit/>
            </a:bodyPr>
            <a:lstStyle/>
            <a:p>
              <a:r>
                <a:rPr lang="id-ID" sz="2800" b="1" dirty="0" smtClean="0">
                  <a:solidFill>
                    <a:srgbClr val="6CAE43"/>
                  </a:solidFill>
                  <a:latin typeface="微软雅黑" pitchFamily="34" charset="-122"/>
                  <a:ea typeface="微软雅黑" pitchFamily="34" charset="-122"/>
                  <a:cs typeface="Calibri" panose="020F0502020204030204" pitchFamily="34" charset="0"/>
                </a:rPr>
                <a:t>55%</a:t>
              </a:r>
              <a:endParaRPr lang="id-ID" sz="2800" b="1" dirty="0">
                <a:solidFill>
                  <a:srgbClr val="6CAE43"/>
                </a:solidFill>
                <a:latin typeface="微软雅黑" pitchFamily="34" charset="-122"/>
                <a:ea typeface="微软雅黑" pitchFamily="34" charset="-122"/>
                <a:cs typeface="Calibri" panose="020F0502020204030204" pitchFamily="34" charset="0"/>
              </a:endParaRPr>
            </a:p>
          </p:txBody>
        </p:sp>
      </p:grpSp>
      <p:grpSp>
        <p:nvGrpSpPr>
          <p:cNvPr id="66" name="Group 269"/>
          <p:cNvGrpSpPr/>
          <p:nvPr/>
        </p:nvGrpSpPr>
        <p:grpSpPr>
          <a:xfrm>
            <a:off x="8472800" y="3539803"/>
            <a:ext cx="2868145" cy="962123"/>
            <a:chOff x="4351059" y="4029000"/>
            <a:chExt cx="2868145" cy="962123"/>
          </a:xfrm>
        </p:grpSpPr>
        <p:sp>
          <p:nvSpPr>
            <p:cNvPr id="67" name="TextBox 270"/>
            <p:cNvSpPr txBox="1"/>
            <p:nvPr/>
          </p:nvSpPr>
          <p:spPr>
            <a:xfrm>
              <a:off x="4818666" y="4104342"/>
              <a:ext cx="2400538" cy="784830"/>
            </a:xfrm>
            <a:prstGeom prst="rect">
              <a:avLst/>
            </a:prstGeom>
            <a:noFill/>
          </p:spPr>
          <p:txBody>
            <a:bodyPr wrap="square" rtlCol="0">
              <a:spAutoFit/>
            </a:bodyPr>
            <a:lstStyle/>
            <a:p>
              <a:pPr>
                <a:lnSpc>
                  <a:spcPct val="150000"/>
                </a:lnSpc>
              </a:pPr>
              <a:r>
                <a:rPr lang="zh-CN" altLang="en-US" sz="1000" dirty="0">
                  <a:latin typeface="微软雅黑" pitchFamily="34" charset="-122"/>
                  <a:ea typeface="微软雅黑" pitchFamily="34" charset="-122"/>
                </a:rPr>
                <a:t>输入你的文字信息输入你的文字信息输入你的文字信息输入你的文字信息输入你的文字信息</a:t>
              </a:r>
              <a:endParaRPr lang="en-US" sz="1000" b="1" dirty="0">
                <a:latin typeface="微软雅黑" pitchFamily="34" charset="-122"/>
                <a:ea typeface="微软雅黑" pitchFamily="34" charset="-122"/>
              </a:endParaRPr>
            </a:p>
          </p:txBody>
        </p:sp>
        <p:sp>
          <p:nvSpPr>
            <p:cNvPr id="68" name="TextBox 271"/>
            <p:cNvSpPr txBox="1"/>
            <p:nvPr/>
          </p:nvSpPr>
          <p:spPr>
            <a:xfrm rot="16200000">
              <a:off x="4131607" y="4248452"/>
              <a:ext cx="962123" cy="523220"/>
            </a:xfrm>
            <a:prstGeom prst="rect">
              <a:avLst/>
            </a:prstGeom>
            <a:noFill/>
          </p:spPr>
          <p:txBody>
            <a:bodyPr wrap="none" rtlCol="0">
              <a:spAutoFit/>
            </a:bodyPr>
            <a:lstStyle/>
            <a:p>
              <a:r>
                <a:rPr lang="id-ID" sz="2800" b="1" dirty="0" smtClean="0">
                  <a:solidFill>
                    <a:srgbClr val="6CAE43"/>
                  </a:solidFill>
                  <a:latin typeface="微软雅黑" pitchFamily="34" charset="-122"/>
                  <a:ea typeface="微软雅黑" pitchFamily="34" charset="-122"/>
                  <a:cs typeface="Calibri" panose="020F0502020204030204" pitchFamily="34" charset="0"/>
                </a:rPr>
                <a:t>92%</a:t>
              </a:r>
              <a:endParaRPr lang="id-ID" sz="2800" b="1" dirty="0">
                <a:solidFill>
                  <a:srgbClr val="6CAE43"/>
                </a:solidFill>
                <a:latin typeface="微软雅黑" pitchFamily="34" charset="-122"/>
                <a:ea typeface="微软雅黑" pitchFamily="34" charset="-122"/>
                <a:cs typeface="Calibri" panose="020F0502020204030204" pitchFamily="34" charset="0"/>
              </a:endParaRPr>
            </a:p>
          </p:txBody>
        </p:sp>
      </p:grpSp>
      <p:sp>
        <p:nvSpPr>
          <p:cNvPr id="69" name="矩形 68"/>
          <p:cNvSpPr/>
          <p:nvPr/>
        </p:nvSpPr>
        <p:spPr>
          <a:xfrm>
            <a:off x="1" y="508000"/>
            <a:ext cx="182563" cy="508000"/>
          </a:xfrm>
          <a:prstGeom prst="rect">
            <a:avLst/>
          </a:prstGeom>
          <a:solidFill>
            <a:srgbClr val="6CAE4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70" name="文本框 4"/>
          <p:cNvSpPr txBox="1">
            <a:spLocks noChangeArrowheads="1"/>
          </p:cNvSpPr>
          <p:nvPr/>
        </p:nvSpPr>
        <p:spPr bwMode="auto">
          <a:xfrm>
            <a:off x="295275" y="561975"/>
            <a:ext cx="26812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b="1">
                <a:latin typeface="微软雅黑" panose="020B0503020204020204" pitchFamily="34" charset="-122"/>
                <a:ea typeface="微软雅黑" panose="020B0503020204020204" pitchFamily="34" charset="-122"/>
              </a:rPr>
              <a:t>单击此处输入标题</a:t>
            </a:r>
          </a:p>
        </p:txBody>
      </p:sp>
    </p:spTree>
    <p:extLst>
      <p:ext uri="{BB962C8B-B14F-4D97-AF65-F5344CB8AC3E}">
        <p14:creationId xmlns:p14="http://schemas.microsoft.com/office/powerpoint/2010/main" val="18206806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20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ppt_x"/>
                                          </p:val>
                                        </p:tav>
                                        <p:tav tm="100000">
                                          <p:val>
                                            <p:strVal val="#ppt_x"/>
                                          </p:val>
                                        </p:tav>
                                      </p:tavLst>
                                    </p:anim>
                                    <p:anim calcmode="lin" valueType="num">
                                      <p:cBhvr additive="base">
                                        <p:cTn id="8" dur="500" fill="hold"/>
                                        <p:tgtEl>
                                          <p:spTgt spid="4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400"/>
                                  </p:stCondLst>
                                  <p:childTnLst>
                                    <p:set>
                                      <p:cBhvr>
                                        <p:cTn id="10" dur="1" fill="hold">
                                          <p:stCondLst>
                                            <p:cond delay="0"/>
                                          </p:stCondLst>
                                        </p:cTn>
                                        <p:tgtEl>
                                          <p:spTgt spid="60"/>
                                        </p:tgtEl>
                                        <p:attrNameLst>
                                          <p:attrName>style.visibility</p:attrName>
                                        </p:attrNameLst>
                                      </p:cBhvr>
                                      <p:to>
                                        <p:strVal val="visible"/>
                                      </p:to>
                                    </p:set>
                                    <p:anim calcmode="lin" valueType="num">
                                      <p:cBhvr additive="base">
                                        <p:cTn id="11" dur="500" fill="hold"/>
                                        <p:tgtEl>
                                          <p:spTgt spid="60"/>
                                        </p:tgtEl>
                                        <p:attrNameLst>
                                          <p:attrName>ppt_x</p:attrName>
                                        </p:attrNameLst>
                                      </p:cBhvr>
                                      <p:tavLst>
                                        <p:tav tm="0">
                                          <p:val>
                                            <p:strVal val="#ppt_x"/>
                                          </p:val>
                                        </p:tav>
                                        <p:tav tm="100000">
                                          <p:val>
                                            <p:strVal val="#ppt_x"/>
                                          </p:val>
                                        </p:tav>
                                      </p:tavLst>
                                    </p:anim>
                                    <p:anim calcmode="lin" valueType="num">
                                      <p:cBhvr additive="base">
                                        <p:cTn id="12" dur="500" fill="hold"/>
                                        <p:tgtEl>
                                          <p:spTgt spid="6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600"/>
                                  </p:stCondLst>
                                  <p:childTnLst>
                                    <p:set>
                                      <p:cBhvr>
                                        <p:cTn id="14" dur="1" fill="hold">
                                          <p:stCondLst>
                                            <p:cond delay="0"/>
                                          </p:stCondLst>
                                        </p:cTn>
                                        <p:tgtEl>
                                          <p:spTgt spid="55"/>
                                        </p:tgtEl>
                                        <p:attrNameLst>
                                          <p:attrName>style.visibility</p:attrName>
                                        </p:attrNameLst>
                                      </p:cBhvr>
                                      <p:to>
                                        <p:strVal val="visible"/>
                                      </p:to>
                                    </p:set>
                                    <p:anim calcmode="lin" valueType="num">
                                      <p:cBhvr additive="base">
                                        <p:cTn id="15" dur="500" fill="hold"/>
                                        <p:tgtEl>
                                          <p:spTgt spid="55"/>
                                        </p:tgtEl>
                                        <p:attrNameLst>
                                          <p:attrName>ppt_x</p:attrName>
                                        </p:attrNameLst>
                                      </p:cBhvr>
                                      <p:tavLst>
                                        <p:tav tm="0">
                                          <p:val>
                                            <p:strVal val="#ppt_x"/>
                                          </p:val>
                                        </p:tav>
                                        <p:tav tm="100000">
                                          <p:val>
                                            <p:strVal val="#ppt_x"/>
                                          </p:val>
                                        </p:tav>
                                      </p:tavLst>
                                    </p:anim>
                                    <p:anim calcmode="lin" valueType="num">
                                      <p:cBhvr additive="base">
                                        <p:cTn id="16" dur="500" fill="hold"/>
                                        <p:tgtEl>
                                          <p:spTgt spid="5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800"/>
                                  </p:stCondLst>
                                  <p:childTnLst>
                                    <p:set>
                                      <p:cBhvr>
                                        <p:cTn id="18" dur="1" fill="hold">
                                          <p:stCondLst>
                                            <p:cond delay="0"/>
                                          </p:stCondLst>
                                        </p:cTn>
                                        <p:tgtEl>
                                          <p:spTgt spid="63"/>
                                        </p:tgtEl>
                                        <p:attrNameLst>
                                          <p:attrName>style.visibility</p:attrName>
                                        </p:attrNameLst>
                                      </p:cBhvr>
                                      <p:to>
                                        <p:strVal val="visible"/>
                                      </p:to>
                                    </p:set>
                                    <p:anim calcmode="lin" valueType="num">
                                      <p:cBhvr additive="base">
                                        <p:cTn id="19" dur="500" fill="hold"/>
                                        <p:tgtEl>
                                          <p:spTgt spid="63"/>
                                        </p:tgtEl>
                                        <p:attrNameLst>
                                          <p:attrName>ppt_x</p:attrName>
                                        </p:attrNameLst>
                                      </p:cBhvr>
                                      <p:tavLst>
                                        <p:tav tm="0">
                                          <p:val>
                                            <p:strVal val="#ppt_x"/>
                                          </p:val>
                                        </p:tav>
                                        <p:tav tm="100000">
                                          <p:val>
                                            <p:strVal val="#ppt_x"/>
                                          </p:val>
                                        </p:tav>
                                      </p:tavLst>
                                    </p:anim>
                                    <p:anim calcmode="lin" valueType="num">
                                      <p:cBhvr additive="base">
                                        <p:cTn id="20" dur="500" fill="hold"/>
                                        <p:tgtEl>
                                          <p:spTgt spid="63"/>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1000"/>
                                  </p:stCondLst>
                                  <p:childTnLst>
                                    <p:set>
                                      <p:cBhvr>
                                        <p:cTn id="22" dur="1" fill="hold">
                                          <p:stCondLst>
                                            <p:cond delay="0"/>
                                          </p:stCondLst>
                                        </p:cTn>
                                        <p:tgtEl>
                                          <p:spTgt spid="43"/>
                                        </p:tgtEl>
                                        <p:attrNameLst>
                                          <p:attrName>style.visibility</p:attrName>
                                        </p:attrNameLst>
                                      </p:cBhvr>
                                      <p:to>
                                        <p:strVal val="visible"/>
                                      </p:to>
                                    </p:set>
                                    <p:anim calcmode="lin" valueType="num">
                                      <p:cBhvr additive="base">
                                        <p:cTn id="23" dur="500" fill="hold"/>
                                        <p:tgtEl>
                                          <p:spTgt spid="43"/>
                                        </p:tgtEl>
                                        <p:attrNameLst>
                                          <p:attrName>ppt_x</p:attrName>
                                        </p:attrNameLst>
                                      </p:cBhvr>
                                      <p:tavLst>
                                        <p:tav tm="0">
                                          <p:val>
                                            <p:strVal val="#ppt_x"/>
                                          </p:val>
                                        </p:tav>
                                        <p:tav tm="100000">
                                          <p:val>
                                            <p:strVal val="#ppt_x"/>
                                          </p:val>
                                        </p:tav>
                                      </p:tavLst>
                                    </p:anim>
                                    <p:anim calcmode="lin" valueType="num">
                                      <p:cBhvr additive="base">
                                        <p:cTn id="24" dur="500" fill="hold"/>
                                        <p:tgtEl>
                                          <p:spTgt spid="43"/>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1200"/>
                                  </p:stCondLst>
                                  <p:childTnLst>
                                    <p:set>
                                      <p:cBhvr>
                                        <p:cTn id="26" dur="1" fill="hold">
                                          <p:stCondLst>
                                            <p:cond delay="0"/>
                                          </p:stCondLst>
                                        </p:cTn>
                                        <p:tgtEl>
                                          <p:spTgt spid="66"/>
                                        </p:tgtEl>
                                        <p:attrNameLst>
                                          <p:attrName>style.visibility</p:attrName>
                                        </p:attrNameLst>
                                      </p:cBhvr>
                                      <p:to>
                                        <p:strVal val="visible"/>
                                      </p:to>
                                    </p:set>
                                    <p:anim calcmode="lin" valueType="num">
                                      <p:cBhvr additive="base">
                                        <p:cTn id="27" dur="500" fill="hold"/>
                                        <p:tgtEl>
                                          <p:spTgt spid="66"/>
                                        </p:tgtEl>
                                        <p:attrNameLst>
                                          <p:attrName>ppt_x</p:attrName>
                                        </p:attrNameLst>
                                      </p:cBhvr>
                                      <p:tavLst>
                                        <p:tav tm="0">
                                          <p:val>
                                            <p:strVal val="#ppt_x"/>
                                          </p:val>
                                        </p:tav>
                                        <p:tav tm="100000">
                                          <p:val>
                                            <p:strVal val="#ppt_x"/>
                                          </p:val>
                                        </p:tav>
                                      </p:tavLst>
                                    </p:anim>
                                    <p:anim calcmode="lin" valueType="num">
                                      <p:cBhvr additive="base">
                                        <p:cTn id="28" dur="500" fill="hold"/>
                                        <p:tgtEl>
                                          <p:spTgt spid="66"/>
                                        </p:tgtEl>
                                        <p:attrNameLst>
                                          <p:attrName>ppt_y</p:attrName>
                                        </p:attrNameLst>
                                      </p:cBhvr>
                                      <p:tavLst>
                                        <p:tav tm="0">
                                          <p:val>
                                            <p:strVal val="1+#ppt_h/2"/>
                                          </p:val>
                                        </p:tav>
                                        <p:tav tm="100000">
                                          <p:val>
                                            <p:strVal val="#ppt_y"/>
                                          </p:val>
                                        </p:tav>
                                      </p:tavLst>
                                    </p:anim>
                                  </p:childTnLst>
                                </p:cTn>
                              </p:par>
                            </p:childTnLst>
                          </p:cTn>
                        </p:par>
                        <p:par>
                          <p:cTn id="29" fill="hold">
                            <p:stCondLst>
                              <p:cond delay="1700"/>
                            </p:stCondLst>
                            <p:childTnLst>
                              <p:par>
                                <p:cTn id="30" presetID="10" presetClass="entr" presetSubtype="0" fill="hold" grpId="0" nodeType="afterEffect">
                                  <p:stCondLst>
                                    <p:cond delay="0"/>
                                  </p:stCondLst>
                                  <p:childTnLst>
                                    <p:set>
                                      <p:cBhvr>
                                        <p:cTn id="31" dur="1" fill="hold">
                                          <p:stCondLst>
                                            <p:cond delay="0"/>
                                          </p:stCondLst>
                                        </p:cTn>
                                        <p:tgtEl>
                                          <p:spTgt spid="59"/>
                                        </p:tgtEl>
                                        <p:attrNameLst>
                                          <p:attrName>style.visibility</p:attrName>
                                        </p:attrNameLst>
                                      </p:cBhvr>
                                      <p:to>
                                        <p:strVal val="visible"/>
                                      </p:to>
                                    </p:set>
                                    <p:animEffect transition="in" filter="fade">
                                      <p:cBhvr>
                                        <p:cTn id="32"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7" name="矩形 46"/>
          <p:cNvSpPr/>
          <p:nvPr/>
        </p:nvSpPr>
        <p:spPr>
          <a:xfrm>
            <a:off x="1" y="508000"/>
            <a:ext cx="182563" cy="508000"/>
          </a:xfrm>
          <a:prstGeom prst="rect">
            <a:avLst/>
          </a:prstGeom>
          <a:solidFill>
            <a:srgbClr val="6CAE4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48" name="文本框 4"/>
          <p:cNvSpPr txBox="1">
            <a:spLocks noChangeArrowheads="1"/>
          </p:cNvSpPr>
          <p:nvPr/>
        </p:nvSpPr>
        <p:spPr bwMode="auto">
          <a:xfrm>
            <a:off x="295275" y="561975"/>
            <a:ext cx="26812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b="1">
                <a:latin typeface="微软雅黑" panose="020B0503020204020204" pitchFamily="34" charset="-122"/>
                <a:ea typeface="微软雅黑" panose="020B0503020204020204" pitchFamily="34" charset="-122"/>
              </a:rPr>
              <a:t>单击此处输入标题</a:t>
            </a:r>
          </a:p>
        </p:txBody>
      </p:sp>
      <p:sp>
        <p:nvSpPr>
          <p:cNvPr id="49" name="Freeform 1"/>
          <p:cNvSpPr>
            <a:spLocks noChangeArrowheads="1"/>
          </p:cNvSpPr>
          <p:nvPr/>
        </p:nvSpPr>
        <p:spPr bwMode="auto">
          <a:xfrm>
            <a:off x="1139827" y="2828929"/>
            <a:ext cx="2840039" cy="1135063"/>
          </a:xfrm>
          <a:custGeom>
            <a:avLst/>
            <a:gdLst>
              <a:gd name="T0" fmla="*/ 5639 w 7144"/>
              <a:gd name="T1" fmla="*/ 0 h 3558"/>
              <a:gd name="T2" fmla="*/ 0 w 7144"/>
              <a:gd name="T3" fmla="*/ 0 h 3558"/>
              <a:gd name="T4" fmla="*/ 1475 w 7144"/>
              <a:gd name="T5" fmla="*/ 1792 h 3558"/>
              <a:gd name="T6" fmla="*/ 0 w 7144"/>
              <a:gd name="T7" fmla="*/ 3557 h 3558"/>
              <a:gd name="T8" fmla="*/ 5669 w 7144"/>
              <a:gd name="T9" fmla="*/ 3557 h 3558"/>
              <a:gd name="T10" fmla="*/ 7143 w 7144"/>
              <a:gd name="T11" fmla="*/ 1792 h 3558"/>
              <a:gd name="T12" fmla="*/ 5639 w 7144"/>
              <a:gd name="T13" fmla="*/ 0 h 3558"/>
            </a:gdLst>
            <a:ahLst/>
            <a:cxnLst>
              <a:cxn ang="0">
                <a:pos x="T0" y="T1"/>
              </a:cxn>
              <a:cxn ang="0">
                <a:pos x="T2" y="T3"/>
              </a:cxn>
              <a:cxn ang="0">
                <a:pos x="T4" y="T5"/>
              </a:cxn>
              <a:cxn ang="0">
                <a:pos x="T6" y="T7"/>
              </a:cxn>
              <a:cxn ang="0">
                <a:pos x="T8" y="T9"/>
              </a:cxn>
              <a:cxn ang="0">
                <a:pos x="T10" y="T11"/>
              </a:cxn>
              <a:cxn ang="0">
                <a:pos x="T12" y="T13"/>
              </a:cxn>
            </a:cxnLst>
            <a:rect l="0" t="0" r="r" b="b"/>
            <a:pathLst>
              <a:path w="7144" h="3558">
                <a:moveTo>
                  <a:pt x="5639" y="0"/>
                </a:moveTo>
                <a:lnTo>
                  <a:pt x="0" y="0"/>
                </a:lnTo>
                <a:lnTo>
                  <a:pt x="1475" y="1792"/>
                </a:lnTo>
                <a:lnTo>
                  <a:pt x="0" y="3557"/>
                </a:lnTo>
                <a:lnTo>
                  <a:pt x="5669" y="3557"/>
                </a:lnTo>
                <a:lnTo>
                  <a:pt x="7143" y="1792"/>
                </a:lnTo>
                <a:lnTo>
                  <a:pt x="5639" y="0"/>
                </a:lnTo>
              </a:path>
            </a:pathLst>
          </a:custGeom>
          <a:solidFill>
            <a:srgbClr val="6CAE43"/>
          </a:solidFill>
          <a:ln w="28575">
            <a:solidFill>
              <a:schemeClr val="bg1"/>
            </a:solidFill>
          </a:ln>
          <a:effectLst>
            <a:outerShdw blurRad="152400" dist="63500" dir="8100000" algn="tr" rotWithShape="0">
              <a:prstClr val="black">
                <a:alpha val="26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190">
              <a:solidFill>
                <a:prstClr val="white"/>
              </a:solidFill>
              <a:sym typeface="Arial" panose="020B0604020202020204" pitchFamily="34" charset="0"/>
            </a:endParaRPr>
          </a:p>
        </p:txBody>
      </p:sp>
      <p:sp>
        <p:nvSpPr>
          <p:cNvPr id="50" name="Freeform 2"/>
          <p:cNvSpPr>
            <a:spLocks noChangeArrowheads="1"/>
          </p:cNvSpPr>
          <p:nvPr/>
        </p:nvSpPr>
        <p:spPr bwMode="auto">
          <a:xfrm>
            <a:off x="3502028" y="2828929"/>
            <a:ext cx="2841625" cy="1135063"/>
          </a:xfrm>
          <a:custGeom>
            <a:avLst/>
            <a:gdLst>
              <a:gd name="T0" fmla="*/ 5668 w 7144"/>
              <a:gd name="T1" fmla="*/ 0 h 3558"/>
              <a:gd name="T2" fmla="*/ 0 w 7144"/>
              <a:gd name="T3" fmla="*/ 0 h 3558"/>
              <a:gd name="T4" fmla="*/ 1475 w 7144"/>
              <a:gd name="T5" fmla="*/ 1792 h 3558"/>
              <a:gd name="T6" fmla="*/ 0 w 7144"/>
              <a:gd name="T7" fmla="*/ 3557 h 3558"/>
              <a:gd name="T8" fmla="*/ 5668 w 7144"/>
              <a:gd name="T9" fmla="*/ 3557 h 3558"/>
              <a:gd name="T10" fmla="*/ 7143 w 7144"/>
              <a:gd name="T11" fmla="*/ 1792 h 3558"/>
              <a:gd name="T12" fmla="*/ 5668 w 7144"/>
              <a:gd name="T13" fmla="*/ 0 h 3558"/>
            </a:gdLst>
            <a:ahLst/>
            <a:cxnLst>
              <a:cxn ang="0">
                <a:pos x="T0" y="T1"/>
              </a:cxn>
              <a:cxn ang="0">
                <a:pos x="T2" y="T3"/>
              </a:cxn>
              <a:cxn ang="0">
                <a:pos x="T4" y="T5"/>
              </a:cxn>
              <a:cxn ang="0">
                <a:pos x="T6" y="T7"/>
              </a:cxn>
              <a:cxn ang="0">
                <a:pos x="T8" y="T9"/>
              </a:cxn>
              <a:cxn ang="0">
                <a:pos x="T10" y="T11"/>
              </a:cxn>
              <a:cxn ang="0">
                <a:pos x="T12" y="T13"/>
              </a:cxn>
            </a:cxnLst>
            <a:rect l="0" t="0" r="r" b="b"/>
            <a:pathLst>
              <a:path w="7144" h="3558">
                <a:moveTo>
                  <a:pt x="5668" y="0"/>
                </a:moveTo>
                <a:lnTo>
                  <a:pt x="0" y="0"/>
                </a:lnTo>
                <a:lnTo>
                  <a:pt x="1475" y="1792"/>
                </a:lnTo>
                <a:lnTo>
                  <a:pt x="0" y="3557"/>
                </a:lnTo>
                <a:lnTo>
                  <a:pt x="5668" y="3557"/>
                </a:lnTo>
                <a:lnTo>
                  <a:pt x="7143" y="1792"/>
                </a:lnTo>
                <a:lnTo>
                  <a:pt x="5668" y="0"/>
                </a:lnTo>
              </a:path>
            </a:pathLst>
          </a:custGeom>
          <a:solidFill>
            <a:srgbClr val="6CAE43"/>
          </a:solidFill>
          <a:ln w="28575">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190">
              <a:solidFill>
                <a:prstClr val="white"/>
              </a:solidFill>
              <a:sym typeface="Arial" panose="020B0604020202020204" pitchFamily="34" charset="0"/>
            </a:endParaRPr>
          </a:p>
        </p:txBody>
      </p:sp>
      <p:sp>
        <p:nvSpPr>
          <p:cNvPr id="51" name="Freeform 1"/>
          <p:cNvSpPr>
            <a:spLocks noChangeArrowheads="1"/>
          </p:cNvSpPr>
          <p:nvPr/>
        </p:nvSpPr>
        <p:spPr bwMode="auto">
          <a:xfrm>
            <a:off x="5862641" y="2835279"/>
            <a:ext cx="2841625" cy="1135063"/>
          </a:xfrm>
          <a:custGeom>
            <a:avLst/>
            <a:gdLst>
              <a:gd name="T0" fmla="*/ 5639 w 7144"/>
              <a:gd name="T1" fmla="*/ 0 h 3558"/>
              <a:gd name="T2" fmla="*/ 0 w 7144"/>
              <a:gd name="T3" fmla="*/ 0 h 3558"/>
              <a:gd name="T4" fmla="*/ 1475 w 7144"/>
              <a:gd name="T5" fmla="*/ 1792 h 3558"/>
              <a:gd name="T6" fmla="*/ 0 w 7144"/>
              <a:gd name="T7" fmla="*/ 3557 h 3558"/>
              <a:gd name="T8" fmla="*/ 5669 w 7144"/>
              <a:gd name="T9" fmla="*/ 3557 h 3558"/>
              <a:gd name="T10" fmla="*/ 7143 w 7144"/>
              <a:gd name="T11" fmla="*/ 1792 h 3558"/>
              <a:gd name="T12" fmla="*/ 5639 w 7144"/>
              <a:gd name="T13" fmla="*/ 0 h 3558"/>
            </a:gdLst>
            <a:ahLst/>
            <a:cxnLst>
              <a:cxn ang="0">
                <a:pos x="T0" y="T1"/>
              </a:cxn>
              <a:cxn ang="0">
                <a:pos x="T2" y="T3"/>
              </a:cxn>
              <a:cxn ang="0">
                <a:pos x="T4" y="T5"/>
              </a:cxn>
              <a:cxn ang="0">
                <a:pos x="T6" y="T7"/>
              </a:cxn>
              <a:cxn ang="0">
                <a:pos x="T8" y="T9"/>
              </a:cxn>
              <a:cxn ang="0">
                <a:pos x="T10" y="T11"/>
              </a:cxn>
              <a:cxn ang="0">
                <a:pos x="T12" y="T13"/>
              </a:cxn>
            </a:cxnLst>
            <a:rect l="0" t="0" r="r" b="b"/>
            <a:pathLst>
              <a:path w="7144" h="3558">
                <a:moveTo>
                  <a:pt x="5639" y="0"/>
                </a:moveTo>
                <a:lnTo>
                  <a:pt x="0" y="0"/>
                </a:lnTo>
                <a:lnTo>
                  <a:pt x="1475" y="1792"/>
                </a:lnTo>
                <a:lnTo>
                  <a:pt x="0" y="3557"/>
                </a:lnTo>
                <a:lnTo>
                  <a:pt x="5669" y="3557"/>
                </a:lnTo>
                <a:lnTo>
                  <a:pt x="7143" y="1792"/>
                </a:lnTo>
                <a:lnTo>
                  <a:pt x="5639" y="0"/>
                </a:lnTo>
              </a:path>
            </a:pathLst>
          </a:custGeom>
          <a:solidFill>
            <a:srgbClr val="6CAE43"/>
          </a:solidFill>
          <a:ln w="28575">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190">
              <a:solidFill>
                <a:prstClr val="white"/>
              </a:solidFill>
              <a:sym typeface="Arial" panose="020B0604020202020204" pitchFamily="34" charset="0"/>
            </a:endParaRPr>
          </a:p>
        </p:txBody>
      </p:sp>
      <p:sp>
        <p:nvSpPr>
          <p:cNvPr id="52" name="Freeform 2"/>
          <p:cNvSpPr>
            <a:spLocks noChangeArrowheads="1"/>
          </p:cNvSpPr>
          <p:nvPr/>
        </p:nvSpPr>
        <p:spPr bwMode="auto">
          <a:xfrm>
            <a:off x="8226428" y="2828929"/>
            <a:ext cx="2841625" cy="1135063"/>
          </a:xfrm>
          <a:custGeom>
            <a:avLst/>
            <a:gdLst>
              <a:gd name="T0" fmla="*/ 5668 w 7144"/>
              <a:gd name="T1" fmla="*/ 0 h 3558"/>
              <a:gd name="T2" fmla="*/ 0 w 7144"/>
              <a:gd name="T3" fmla="*/ 0 h 3558"/>
              <a:gd name="T4" fmla="*/ 1475 w 7144"/>
              <a:gd name="T5" fmla="*/ 1792 h 3558"/>
              <a:gd name="T6" fmla="*/ 0 w 7144"/>
              <a:gd name="T7" fmla="*/ 3557 h 3558"/>
              <a:gd name="T8" fmla="*/ 5668 w 7144"/>
              <a:gd name="T9" fmla="*/ 3557 h 3558"/>
              <a:gd name="T10" fmla="*/ 7143 w 7144"/>
              <a:gd name="T11" fmla="*/ 1792 h 3558"/>
              <a:gd name="T12" fmla="*/ 5668 w 7144"/>
              <a:gd name="T13" fmla="*/ 0 h 3558"/>
            </a:gdLst>
            <a:ahLst/>
            <a:cxnLst>
              <a:cxn ang="0">
                <a:pos x="T0" y="T1"/>
              </a:cxn>
              <a:cxn ang="0">
                <a:pos x="T2" y="T3"/>
              </a:cxn>
              <a:cxn ang="0">
                <a:pos x="T4" y="T5"/>
              </a:cxn>
              <a:cxn ang="0">
                <a:pos x="T6" y="T7"/>
              </a:cxn>
              <a:cxn ang="0">
                <a:pos x="T8" y="T9"/>
              </a:cxn>
              <a:cxn ang="0">
                <a:pos x="T10" y="T11"/>
              </a:cxn>
              <a:cxn ang="0">
                <a:pos x="T12" y="T13"/>
              </a:cxn>
            </a:cxnLst>
            <a:rect l="0" t="0" r="r" b="b"/>
            <a:pathLst>
              <a:path w="7144" h="3558">
                <a:moveTo>
                  <a:pt x="5668" y="0"/>
                </a:moveTo>
                <a:lnTo>
                  <a:pt x="0" y="0"/>
                </a:lnTo>
                <a:lnTo>
                  <a:pt x="1475" y="1792"/>
                </a:lnTo>
                <a:lnTo>
                  <a:pt x="0" y="3557"/>
                </a:lnTo>
                <a:lnTo>
                  <a:pt x="5668" y="3557"/>
                </a:lnTo>
                <a:lnTo>
                  <a:pt x="7143" y="1792"/>
                </a:lnTo>
                <a:lnTo>
                  <a:pt x="5668" y="0"/>
                </a:lnTo>
              </a:path>
            </a:pathLst>
          </a:custGeom>
          <a:solidFill>
            <a:srgbClr val="6CAE43"/>
          </a:solidFill>
          <a:ln w="28575">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190">
              <a:solidFill>
                <a:prstClr val="white"/>
              </a:solidFill>
              <a:sym typeface="Arial" panose="020B0604020202020204" pitchFamily="34" charset="0"/>
            </a:endParaRPr>
          </a:p>
        </p:txBody>
      </p:sp>
      <p:sp>
        <p:nvSpPr>
          <p:cNvPr id="53" name="Freeform 74"/>
          <p:cNvSpPr>
            <a:spLocks noChangeArrowheads="1"/>
          </p:cNvSpPr>
          <p:nvPr/>
        </p:nvSpPr>
        <p:spPr bwMode="auto">
          <a:xfrm>
            <a:off x="2306641" y="3082929"/>
            <a:ext cx="612775" cy="542925"/>
          </a:xfrm>
          <a:custGeom>
            <a:avLst/>
            <a:gdLst>
              <a:gd name="T0" fmla="*/ 451 w 461"/>
              <a:gd name="T1" fmla="*/ 213 h 409"/>
              <a:gd name="T2" fmla="*/ 451 w 461"/>
              <a:gd name="T3" fmla="*/ 213 h 409"/>
              <a:gd name="T4" fmla="*/ 247 w 461"/>
              <a:gd name="T5" fmla="*/ 17 h 409"/>
              <a:gd name="T6" fmla="*/ 212 w 461"/>
              <a:gd name="T7" fmla="*/ 17 h 409"/>
              <a:gd name="T8" fmla="*/ 9 w 461"/>
              <a:gd name="T9" fmla="*/ 213 h 409"/>
              <a:gd name="T10" fmla="*/ 18 w 461"/>
              <a:gd name="T11" fmla="*/ 230 h 409"/>
              <a:gd name="T12" fmla="*/ 62 w 461"/>
              <a:gd name="T13" fmla="*/ 230 h 409"/>
              <a:gd name="T14" fmla="*/ 62 w 461"/>
              <a:gd name="T15" fmla="*/ 390 h 409"/>
              <a:gd name="T16" fmla="*/ 79 w 461"/>
              <a:gd name="T17" fmla="*/ 408 h 409"/>
              <a:gd name="T18" fmla="*/ 177 w 461"/>
              <a:gd name="T19" fmla="*/ 408 h 409"/>
              <a:gd name="T20" fmla="*/ 177 w 461"/>
              <a:gd name="T21" fmla="*/ 248 h 409"/>
              <a:gd name="T22" fmla="*/ 283 w 461"/>
              <a:gd name="T23" fmla="*/ 248 h 409"/>
              <a:gd name="T24" fmla="*/ 283 w 461"/>
              <a:gd name="T25" fmla="*/ 408 h 409"/>
              <a:gd name="T26" fmla="*/ 381 w 461"/>
              <a:gd name="T27" fmla="*/ 408 h 409"/>
              <a:gd name="T28" fmla="*/ 398 w 461"/>
              <a:gd name="T29" fmla="*/ 390 h 409"/>
              <a:gd name="T30" fmla="*/ 398 w 461"/>
              <a:gd name="T31" fmla="*/ 230 h 409"/>
              <a:gd name="T32" fmla="*/ 443 w 461"/>
              <a:gd name="T33" fmla="*/ 230 h 409"/>
              <a:gd name="T34" fmla="*/ 451 w 461"/>
              <a:gd name="T35" fmla="*/ 213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1" h="409">
                <a:moveTo>
                  <a:pt x="451" y="213"/>
                </a:moveTo>
                <a:lnTo>
                  <a:pt x="451" y="213"/>
                </a:lnTo>
                <a:cubicBezTo>
                  <a:pt x="247" y="17"/>
                  <a:pt x="247" y="17"/>
                  <a:pt x="247" y="17"/>
                </a:cubicBezTo>
                <a:cubicBezTo>
                  <a:pt x="238" y="0"/>
                  <a:pt x="221" y="0"/>
                  <a:pt x="212" y="17"/>
                </a:cubicBezTo>
                <a:cubicBezTo>
                  <a:pt x="9" y="213"/>
                  <a:pt x="9" y="213"/>
                  <a:pt x="9" y="213"/>
                </a:cubicBezTo>
                <a:cubicBezTo>
                  <a:pt x="0" y="221"/>
                  <a:pt x="9" y="230"/>
                  <a:pt x="18" y="230"/>
                </a:cubicBezTo>
                <a:cubicBezTo>
                  <a:pt x="62" y="230"/>
                  <a:pt x="62" y="230"/>
                  <a:pt x="62" y="230"/>
                </a:cubicBezTo>
                <a:cubicBezTo>
                  <a:pt x="62" y="390"/>
                  <a:pt x="62" y="390"/>
                  <a:pt x="62" y="390"/>
                </a:cubicBezTo>
                <a:cubicBezTo>
                  <a:pt x="62" y="399"/>
                  <a:pt x="62" y="408"/>
                  <a:pt x="79" y="408"/>
                </a:cubicBezTo>
                <a:cubicBezTo>
                  <a:pt x="177" y="408"/>
                  <a:pt x="177" y="408"/>
                  <a:pt x="177" y="408"/>
                </a:cubicBezTo>
                <a:cubicBezTo>
                  <a:pt x="177" y="248"/>
                  <a:pt x="177" y="248"/>
                  <a:pt x="177" y="248"/>
                </a:cubicBezTo>
                <a:cubicBezTo>
                  <a:pt x="283" y="248"/>
                  <a:pt x="283" y="248"/>
                  <a:pt x="283" y="248"/>
                </a:cubicBezTo>
                <a:cubicBezTo>
                  <a:pt x="283" y="408"/>
                  <a:pt x="283" y="408"/>
                  <a:pt x="283" y="408"/>
                </a:cubicBezTo>
                <a:cubicBezTo>
                  <a:pt x="381" y="408"/>
                  <a:pt x="381" y="408"/>
                  <a:pt x="381" y="408"/>
                </a:cubicBezTo>
                <a:cubicBezTo>
                  <a:pt x="398" y="408"/>
                  <a:pt x="398" y="399"/>
                  <a:pt x="398" y="390"/>
                </a:cubicBezTo>
                <a:cubicBezTo>
                  <a:pt x="398" y="230"/>
                  <a:pt x="398" y="230"/>
                  <a:pt x="398" y="230"/>
                </a:cubicBezTo>
                <a:cubicBezTo>
                  <a:pt x="443" y="230"/>
                  <a:pt x="443" y="230"/>
                  <a:pt x="443" y="230"/>
                </a:cubicBezTo>
                <a:cubicBezTo>
                  <a:pt x="451" y="230"/>
                  <a:pt x="460" y="221"/>
                  <a:pt x="451" y="213"/>
                </a:cubicBezTo>
              </a:path>
            </a:pathLst>
          </a:custGeom>
          <a:solidFill>
            <a:schemeClr val="bg1"/>
          </a:solidFill>
          <a:ln>
            <a:noFill/>
          </a:ln>
          <a:effectLst/>
          <a:extLst/>
        </p:spPr>
        <p:txBody>
          <a:bodyPr wrap="none" anchor="ctr"/>
          <a:lstStyle/>
          <a:p>
            <a:pPr defTabSz="544211" eaLnBrk="1" fontAlgn="auto" hangingPunct="1">
              <a:spcBef>
                <a:spcPts val="0"/>
              </a:spcBef>
              <a:spcAft>
                <a:spcPts val="0"/>
              </a:spcAft>
              <a:defRPr/>
            </a:pPr>
            <a:endParaRPr lang="en-US" sz="2150" kern="0" dirty="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Freeform 68"/>
          <p:cNvSpPr>
            <a:spLocks noChangeArrowheads="1"/>
          </p:cNvSpPr>
          <p:nvPr/>
        </p:nvSpPr>
        <p:spPr bwMode="auto">
          <a:xfrm>
            <a:off x="4772027" y="3116267"/>
            <a:ext cx="514351" cy="555625"/>
          </a:xfrm>
          <a:custGeom>
            <a:avLst/>
            <a:gdLst>
              <a:gd name="T0" fmla="*/ 327 w 426"/>
              <a:gd name="T1" fmla="*/ 186 h 462"/>
              <a:gd name="T2" fmla="*/ 327 w 426"/>
              <a:gd name="T3" fmla="*/ 186 h 462"/>
              <a:gd name="T4" fmla="*/ 150 w 426"/>
              <a:gd name="T5" fmla="*/ 18 h 462"/>
              <a:gd name="T6" fmla="*/ 97 w 426"/>
              <a:gd name="T7" fmla="*/ 10 h 462"/>
              <a:gd name="T8" fmla="*/ 70 w 426"/>
              <a:gd name="T9" fmla="*/ 54 h 462"/>
              <a:gd name="T10" fmla="*/ 35 w 426"/>
              <a:gd name="T11" fmla="*/ 293 h 462"/>
              <a:gd name="T12" fmla="*/ 26 w 426"/>
              <a:gd name="T13" fmla="*/ 408 h 462"/>
              <a:gd name="T14" fmla="*/ 248 w 426"/>
              <a:gd name="T15" fmla="*/ 417 h 462"/>
              <a:gd name="T16" fmla="*/ 407 w 426"/>
              <a:gd name="T17" fmla="*/ 266 h 462"/>
              <a:gd name="T18" fmla="*/ 327 w 426"/>
              <a:gd name="T19" fmla="*/ 186 h 462"/>
              <a:gd name="T20" fmla="*/ 238 w 426"/>
              <a:gd name="T21" fmla="*/ 391 h 462"/>
              <a:gd name="T22" fmla="*/ 238 w 426"/>
              <a:gd name="T23" fmla="*/ 391 h 462"/>
              <a:gd name="T24" fmla="*/ 53 w 426"/>
              <a:gd name="T25" fmla="*/ 391 h 462"/>
              <a:gd name="T26" fmla="*/ 194 w 426"/>
              <a:gd name="T27" fmla="*/ 284 h 462"/>
              <a:gd name="T28" fmla="*/ 372 w 426"/>
              <a:gd name="T29" fmla="*/ 275 h 462"/>
              <a:gd name="T30" fmla="*/ 238 w 426"/>
              <a:gd name="T31" fmla="*/ 391 h 462"/>
              <a:gd name="T32" fmla="*/ 203 w 426"/>
              <a:gd name="T33" fmla="*/ 301 h 462"/>
              <a:gd name="T34" fmla="*/ 203 w 426"/>
              <a:gd name="T35" fmla="*/ 301 h 462"/>
              <a:gd name="T36" fmla="*/ 97 w 426"/>
              <a:gd name="T37" fmla="*/ 363 h 462"/>
              <a:gd name="T38" fmla="*/ 167 w 426"/>
              <a:gd name="T39" fmla="*/ 363 h 462"/>
              <a:gd name="T40" fmla="*/ 221 w 426"/>
              <a:gd name="T41" fmla="*/ 293 h 462"/>
              <a:gd name="T42" fmla="*/ 221 w 426"/>
              <a:gd name="T43" fmla="*/ 293 h 462"/>
              <a:gd name="T44" fmla="*/ 203 w 426"/>
              <a:gd name="T45" fmla="*/ 301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6" h="462">
                <a:moveTo>
                  <a:pt x="327" y="186"/>
                </a:moveTo>
                <a:lnTo>
                  <a:pt x="327" y="186"/>
                </a:lnTo>
                <a:cubicBezTo>
                  <a:pt x="274" y="63"/>
                  <a:pt x="238" y="18"/>
                  <a:pt x="150" y="18"/>
                </a:cubicBezTo>
                <a:cubicBezTo>
                  <a:pt x="114" y="18"/>
                  <a:pt x="123" y="0"/>
                  <a:pt x="97" y="10"/>
                </a:cubicBezTo>
                <a:cubicBezTo>
                  <a:pt x="70" y="18"/>
                  <a:pt x="97" y="27"/>
                  <a:pt x="70" y="54"/>
                </a:cubicBezTo>
                <a:cubicBezTo>
                  <a:pt x="0" y="107"/>
                  <a:pt x="8" y="169"/>
                  <a:pt x="35" y="293"/>
                </a:cubicBezTo>
                <a:cubicBezTo>
                  <a:pt x="53" y="346"/>
                  <a:pt x="8" y="354"/>
                  <a:pt x="26" y="408"/>
                </a:cubicBezTo>
                <a:cubicBezTo>
                  <a:pt x="35" y="444"/>
                  <a:pt x="141" y="461"/>
                  <a:pt x="248" y="417"/>
                </a:cubicBezTo>
                <a:cubicBezTo>
                  <a:pt x="354" y="382"/>
                  <a:pt x="425" y="301"/>
                  <a:pt x="407" y="266"/>
                </a:cubicBezTo>
                <a:cubicBezTo>
                  <a:pt x="389" y="213"/>
                  <a:pt x="354" y="239"/>
                  <a:pt x="327" y="186"/>
                </a:cubicBezTo>
                <a:close/>
                <a:moveTo>
                  <a:pt x="238" y="391"/>
                </a:moveTo>
                <a:lnTo>
                  <a:pt x="238" y="391"/>
                </a:lnTo>
                <a:cubicBezTo>
                  <a:pt x="141" y="426"/>
                  <a:pt x="61" y="399"/>
                  <a:pt x="53" y="391"/>
                </a:cubicBezTo>
                <a:cubicBezTo>
                  <a:pt x="53" y="382"/>
                  <a:pt x="88" y="319"/>
                  <a:pt x="194" y="284"/>
                </a:cubicBezTo>
                <a:cubicBezTo>
                  <a:pt x="310" y="239"/>
                  <a:pt x="372" y="257"/>
                  <a:pt x="372" y="275"/>
                </a:cubicBezTo>
                <a:cubicBezTo>
                  <a:pt x="380" y="284"/>
                  <a:pt x="336" y="354"/>
                  <a:pt x="238" y="391"/>
                </a:cubicBezTo>
                <a:close/>
                <a:moveTo>
                  <a:pt x="203" y="301"/>
                </a:moveTo>
                <a:lnTo>
                  <a:pt x="203" y="301"/>
                </a:lnTo>
                <a:cubicBezTo>
                  <a:pt x="150" y="319"/>
                  <a:pt x="123" y="337"/>
                  <a:pt x="97" y="363"/>
                </a:cubicBezTo>
                <a:cubicBezTo>
                  <a:pt x="114" y="373"/>
                  <a:pt x="141" y="382"/>
                  <a:pt x="167" y="363"/>
                </a:cubicBezTo>
                <a:cubicBezTo>
                  <a:pt x="212" y="354"/>
                  <a:pt x="230" y="319"/>
                  <a:pt x="221" y="293"/>
                </a:cubicBezTo>
                <a:lnTo>
                  <a:pt x="221" y="293"/>
                </a:lnTo>
                <a:cubicBezTo>
                  <a:pt x="221" y="293"/>
                  <a:pt x="212" y="301"/>
                  <a:pt x="203" y="301"/>
                </a:cubicBezTo>
                <a:close/>
              </a:path>
            </a:pathLst>
          </a:custGeom>
          <a:solidFill>
            <a:schemeClr val="bg1"/>
          </a:solidFill>
          <a:ln>
            <a:noFill/>
          </a:ln>
          <a:effectLst/>
          <a:extLst/>
        </p:spPr>
        <p:txBody>
          <a:bodyPr wrap="none" anchor="ctr"/>
          <a:lstStyle/>
          <a:p>
            <a:pPr defTabSz="544211" eaLnBrk="1" fontAlgn="auto" hangingPunct="1">
              <a:spcBef>
                <a:spcPts val="0"/>
              </a:spcBef>
              <a:spcAft>
                <a:spcPts val="0"/>
              </a:spcAft>
              <a:defRPr/>
            </a:pPr>
            <a:endParaRPr lang="en-US" sz="2150" kern="0" dirty="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145"/>
          <p:cNvSpPr>
            <a:spLocks noChangeArrowheads="1"/>
          </p:cNvSpPr>
          <p:nvPr/>
        </p:nvSpPr>
        <p:spPr bwMode="auto">
          <a:xfrm>
            <a:off x="7011989" y="3136900"/>
            <a:ext cx="534987" cy="534988"/>
          </a:xfrm>
          <a:custGeom>
            <a:avLst/>
            <a:gdLst>
              <a:gd name="T0" fmla="*/ 70 w 444"/>
              <a:gd name="T1" fmla="*/ 400 h 445"/>
              <a:gd name="T2" fmla="*/ 70 w 444"/>
              <a:gd name="T3" fmla="*/ 400 h 445"/>
              <a:gd name="T4" fmla="*/ 124 w 444"/>
              <a:gd name="T5" fmla="*/ 444 h 445"/>
              <a:gd name="T6" fmla="*/ 168 w 444"/>
              <a:gd name="T7" fmla="*/ 400 h 445"/>
              <a:gd name="T8" fmla="*/ 124 w 444"/>
              <a:gd name="T9" fmla="*/ 346 h 445"/>
              <a:gd name="T10" fmla="*/ 70 w 444"/>
              <a:gd name="T11" fmla="*/ 400 h 445"/>
              <a:gd name="T12" fmla="*/ 319 w 444"/>
              <a:gd name="T13" fmla="*/ 400 h 445"/>
              <a:gd name="T14" fmla="*/ 319 w 444"/>
              <a:gd name="T15" fmla="*/ 400 h 445"/>
              <a:gd name="T16" fmla="*/ 372 w 444"/>
              <a:gd name="T17" fmla="*/ 444 h 445"/>
              <a:gd name="T18" fmla="*/ 417 w 444"/>
              <a:gd name="T19" fmla="*/ 400 h 445"/>
              <a:gd name="T20" fmla="*/ 372 w 444"/>
              <a:gd name="T21" fmla="*/ 346 h 445"/>
              <a:gd name="T22" fmla="*/ 319 w 444"/>
              <a:gd name="T23" fmla="*/ 400 h 445"/>
              <a:gd name="T24" fmla="*/ 159 w 444"/>
              <a:gd name="T25" fmla="*/ 284 h 445"/>
              <a:gd name="T26" fmla="*/ 159 w 444"/>
              <a:gd name="T27" fmla="*/ 284 h 445"/>
              <a:gd name="T28" fmla="*/ 434 w 444"/>
              <a:gd name="T29" fmla="*/ 204 h 445"/>
              <a:gd name="T30" fmla="*/ 443 w 444"/>
              <a:gd name="T31" fmla="*/ 187 h 445"/>
              <a:gd name="T32" fmla="*/ 443 w 444"/>
              <a:gd name="T33" fmla="*/ 54 h 445"/>
              <a:gd name="T34" fmla="*/ 98 w 444"/>
              <a:gd name="T35" fmla="*/ 54 h 445"/>
              <a:gd name="T36" fmla="*/ 98 w 444"/>
              <a:gd name="T37" fmla="*/ 10 h 445"/>
              <a:gd name="T38" fmla="*/ 89 w 444"/>
              <a:gd name="T39" fmla="*/ 0 h 445"/>
              <a:gd name="T40" fmla="*/ 9 w 444"/>
              <a:gd name="T41" fmla="*/ 0 h 445"/>
              <a:gd name="T42" fmla="*/ 0 w 444"/>
              <a:gd name="T43" fmla="*/ 10 h 445"/>
              <a:gd name="T44" fmla="*/ 0 w 444"/>
              <a:gd name="T45" fmla="*/ 54 h 445"/>
              <a:gd name="T46" fmla="*/ 45 w 444"/>
              <a:gd name="T47" fmla="*/ 54 h 445"/>
              <a:gd name="T48" fmla="*/ 98 w 444"/>
              <a:gd name="T49" fmla="*/ 275 h 445"/>
              <a:gd name="T50" fmla="*/ 98 w 444"/>
              <a:gd name="T51" fmla="*/ 302 h 445"/>
              <a:gd name="T52" fmla="*/ 98 w 444"/>
              <a:gd name="T53" fmla="*/ 338 h 445"/>
              <a:gd name="T54" fmla="*/ 106 w 444"/>
              <a:gd name="T55" fmla="*/ 346 h 445"/>
              <a:gd name="T56" fmla="*/ 124 w 444"/>
              <a:gd name="T57" fmla="*/ 346 h 445"/>
              <a:gd name="T58" fmla="*/ 372 w 444"/>
              <a:gd name="T59" fmla="*/ 346 h 445"/>
              <a:gd name="T60" fmla="*/ 434 w 444"/>
              <a:gd name="T61" fmla="*/ 346 h 445"/>
              <a:gd name="T62" fmla="*/ 443 w 444"/>
              <a:gd name="T63" fmla="*/ 338 h 445"/>
              <a:gd name="T64" fmla="*/ 443 w 444"/>
              <a:gd name="T65" fmla="*/ 302 h 445"/>
              <a:gd name="T66" fmla="*/ 168 w 444"/>
              <a:gd name="T67" fmla="*/ 302 h 445"/>
              <a:gd name="T68" fmla="*/ 159 w 444"/>
              <a:gd name="T69" fmla="*/ 28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44" h="445">
                <a:moveTo>
                  <a:pt x="70" y="400"/>
                </a:moveTo>
                <a:lnTo>
                  <a:pt x="70" y="400"/>
                </a:lnTo>
                <a:cubicBezTo>
                  <a:pt x="70" y="426"/>
                  <a:pt x="98" y="444"/>
                  <a:pt x="124" y="444"/>
                </a:cubicBezTo>
                <a:cubicBezTo>
                  <a:pt x="151" y="444"/>
                  <a:pt x="168" y="426"/>
                  <a:pt x="168" y="400"/>
                </a:cubicBezTo>
                <a:cubicBezTo>
                  <a:pt x="168" y="373"/>
                  <a:pt x="151" y="346"/>
                  <a:pt x="124" y="346"/>
                </a:cubicBezTo>
                <a:cubicBezTo>
                  <a:pt x="98" y="346"/>
                  <a:pt x="70" y="373"/>
                  <a:pt x="70" y="400"/>
                </a:cubicBezTo>
                <a:close/>
                <a:moveTo>
                  <a:pt x="319" y="400"/>
                </a:moveTo>
                <a:lnTo>
                  <a:pt x="319" y="400"/>
                </a:lnTo>
                <a:cubicBezTo>
                  <a:pt x="319" y="426"/>
                  <a:pt x="345" y="444"/>
                  <a:pt x="372" y="444"/>
                </a:cubicBezTo>
                <a:cubicBezTo>
                  <a:pt x="399" y="444"/>
                  <a:pt x="417" y="426"/>
                  <a:pt x="417" y="400"/>
                </a:cubicBezTo>
                <a:cubicBezTo>
                  <a:pt x="417" y="373"/>
                  <a:pt x="399" y="346"/>
                  <a:pt x="372" y="346"/>
                </a:cubicBezTo>
                <a:cubicBezTo>
                  <a:pt x="345" y="346"/>
                  <a:pt x="319" y="373"/>
                  <a:pt x="319" y="400"/>
                </a:cubicBezTo>
                <a:close/>
                <a:moveTo>
                  <a:pt x="159" y="284"/>
                </a:moveTo>
                <a:lnTo>
                  <a:pt x="159" y="284"/>
                </a:lnTo>
                <a:cubicBezTo>
                  <a:pt x="434" y="204"/>
                  <a:pt x="434" y="204"/>
                  <a:pt x="434" y="204"/>
                </a:cubicBezTo>
                <a:cubicBezTo>
                  <a:pt x="443" y="204"/>
                  <a:pt x="443" y="195"/>
                  <a:pt x="443" y="187"/>
                </a:cubicBezTo>
                <a:cubicBezTo>
                  <a:pt x="443" y="54"/>
                  <a:pt x="443" y="54"/>
                  <a:pt x="443" y="54"/>
                </a:cubicBezTo>
                <a:cubicBezTo>
                  <a:pt x="98" y="54"/>
                  <a:pt x="98" y="54"/>
                  <a:pt x="98" y="54"/>
                </a:cubicBezTo>
                <a:cubicBezTo>
                  <a:pt x="98" y="10"/>
                  <a:pt x="98" y="10"/>
                  <a:pt x="98" y="10"/>
                </a:cubicBezTo>
                <a:lnTo>
                  <a:pt x="89" y="0"/>
                </a:lnTo>
                <a:cubicBezTo>
                  <a:pt x="9" y="0"/>
                  <a:pt x="9" y="0"/>
                  <a:pt x="9" y="0"/>
                </a:cubicBezTo>
                <a:cubicBezTo>
                  <a:pt x="0" y="0"/>
                  <a:pt x="0" y="10"/>
                  <a:pt x="0" y="10"/>
                </a:cubicBezTo>
                <a:cubicBezTo>
                  <a:pt x="0" y="54"/>
                  <a:pt x="0" y="54"/>
                  <a:pt x="0" y="54"/>
                </a:cubicBezTo>
                <a:cubicBezTo>
                  <a:pt x="45" y="54"/>
                  <a:pt x="45" y="54"/>
                  <a:pt x="45" y="54"/>
                </a:cubicBezTo>
                <a:cubicBezTo>
                  <a:pt x="98" y="275"/>
                  <a:pt x="98" y="275"/>
                  <a:pt x="98" y="275"/>
                </a:cubicBezTo>
                <a:cubicBezTo>
                  <a:pt x="98" y="302"/>
                  <a:pt x="98" y="302"/>
                  <a:pt x="98" y="302"/>
                </a:cubicBezTo>
                <a:cubicBezTo>
                  <a:pt x="98" y="338"/>
                  <a:pt x="98" y="338"/>
                  <a:pt x="98" y="338"/>
                </a:cubicBezTo>
                <a:cubicBezTo>
                  <a:pt x="98" y="346"/>
                  <a:pt x="106" y="346"/>
                  <a:pt x="106" y="346"/>
                </a:cubicBezTo>
                <a:cubicBezTo>
                  <a:pt x="124" y="346"/>
                  <a:pt x="124" y="346"/>
                  <a:pt x="124" y="346"/>
                </a:cubicBezTo>
                <a:cubicBezTo>
                  <a:pt x="372" y="346"/>
                  <a:pt x="372" y="346"/>
                  <a:pt x="372" y="346"/>
                </a:cubicBezTo>
                <a:cubicBezTo>
                  <a:pt x="434" y="346"/>
                  <a:pt x="434" y="346"/>
                  <a:pt x="434" y="346"/>
                </a:cubicBezTo>
                <a:cubicBezTo>
                  <a:pt x="443" y="346"/>
                  <a:pt x="443" y="346"/>
                  <a:pt x="443" y="338"/>
                </a:cubicBezTo>
                <a:cubicBezTo>
                  <a:pt x="443" y="302"/>
                  <a:pt x="443" y="302"/>
                  <a:pt x="443" y="302"/>
                </a:cubicBezTo>
                <a:cubicBezTo>
                  <a:pt x="168" y="302"/>
                  <a:pt x="168" y="302"/>
                  <a:pt x="168" y="302"/>
                </a:cubicBezTo>
                <a:cubicBezTo>
                  <a:pt x="133" y="302"/>
                  <a:pt x="133" y="284"/>
                  <a:pt x="159" y="284"/>
                </a:cubicBezTo>
                <a:close/>
              </a:path>
            </a:pathLst>
          </a:custGeom>
          <a:solidFill>
            <a:schemeClr val="bg1"/>
          </a:solidFill>
          <a:ln>
            <a:noFill/>
          </a:ln>
          <a:effectLst/>
          <a:extLst/>
        </p:spPr>
        <p:txBody>
          <a:bodyPr wrap="none" anchor="ctr"/>
          <a:lstStyle/>
          <a:p>
            <a:pPr defTabSz="544211" eaLnBrk="1" fontAlgn="auto" hangingPunct="1">
              <a:spcBef>
                <a:spcPts val="0"/>
              </a:spcBef>
              <a:spcAft>
                <a:spcPts val="0"/>
              </a:spcAft>
              <a:defRPr/>
            </a:pPr>
            <a:endParaRPr lang="en-US" sz="2150" kern="0" dirty="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101"/>
          <p:cNvSpPr>
            <a:spLocks noChangeArrowheads="1"/>
          </p:cNvSpPr>
          <p:nvPr/>
        </p:nvSpPr>
        <p:spPr bwMode="auto">
          <a:xfrm>
            <a:off x="9340853" y="3192463"/>
            <a:ext cx="544513" cy="419100"/>
          </a:xfrm>
          <a:custGeom>
            <a:avLst/>
            <a:gdLst>
              <a:gd name="T0" fmla="*/ 80 w 497"/>
              <a:gd name="T1" fmla="*/ 248 h 382"/>
              <a:gd name="T2" fmla="*/ 80 w 497"/>
              <a:gd name="T3" fmla="*/ 248 h 382"/>
              <a:gd name="T4" fmla="*/ 159 w 497"/>
              <a:gd name="T5" fmla="*/ 328 h 382"/>
              <a:gd name="T6" fmla="*/ 248 w 497"/>
              <a:gd name="T7" fmla="*/ 381 h 382"/>
              <a:gd name="T8" fmla="*/ 337 w 497"/>
              <a:gd name="T9" fmla="*/ 337 h 382"/>
              <a:gd name="T10" fmla="*/ 390 w 497"/>
              <a:gd name="T11" fmla="*/ 258 h 382"/>
              <a:gd name="T12" fmla="*/ 248 w 497"/>
              <a:gd name="T13" fmla="*/ 328 h 382"/>
              <a:gd name="T14" fmla="*/ 80 w 497"/>
              <a:gd name="T15" fmla="*/ 248 h 382"/>
              <a:gd name="T16" fmla="*/ 487 w 497"/>
              <a:gd name="T17" fmla="*/ 124 h 382"/>
              <a:gd name="T18" fmla="*/ 487 w 497"/>
              <a:gd name="T19" fmla="*/ 124 h 382"/>
              <a:gd name="T20" fmla="*/ 274 w 497"/>
              <a:gd name="T21" fmla="*/ 9 h 382"/>
              <a:gd name="T22" fmla="*/ 221 w 497"/>
              <a:gd name="T23" fmla="*/ 9 h 382"/>
              <a:gd name="T24" fmla="*/ 9 w 497"/>
              <a:gd name="T25" fmla="*/ 124 h 382"/>
              <a:gd name="T26" fmla="*/ 9 w 497"/>
              <a:gd name="T27" fmla="*/ 160 h 382"/>
              <a:gd name="T28" fmla="*/ 221 w 497"/>
              <a:gd name="T29" fmla="*/ 275 h 382"/>
              <a:gd name="T30" fmla="*/ 274 w 497"/>
              <a:gd name="T31" fmla="*/ 275 h 382"/>
              <a:gd name="T32" fmla="*/ 408 w 497"/>
              <a:gd name="T33" fmla="*/ 195 h 382"/>
              <a:gd name="T34" fmla="*/ 266 w 497"/>
              <a:gd name="T35" fmla="*/ 160 h 382"/>
              <a:gd name="T36" fmla="*/ 248 w 497"/>
              <a:gd name="T37" fmla="*/ 168 h 382"/>
              <a:gd name="T38" fmla="*/ 203 w 497"/>
              <a:gd name="T39" fmla="*/ 133 h 382"/>
              <a:gd name="T40" fmla="*/ 248 w 497"/>
              <a:gd name="T41" fmla="*/ 107 h 382"/>
              <a:gd name="T42" fmla="*/ 293 w 497"/>
              <a:gd name="T43" fmla="*/ 124 h 382"/>
              <a:gd name="T44" fmla="*/ 443 w 497"/>
              <a:gd name="T45" fmla="*/ 177 h 382"/>
              <a:gd name="T46" fmla="*/ 487 w 497"/>
              <a:gd name="T47" fmla="*/ 160 h 382"/>
              <a:gd name="T48" fmla="*/ 487 w 497"/>
              <a:gd name="T49" fmla="*/ 124 h 382"/>
              <a:gd name="T50" fmla="*/ 425 w 497"/>
              <a:gd name="T51" fmla="*/ 346 h 382"/>
              <a:gd name="T52" fmla="*/ 425 w 497"/>
              <a:gd name="T53" fmla="*/ 346 h 382"/>
              <a:gd name="T54" fmla="*/ 461 w 497"/>
              <a:gd name="T55" fmla="*/ 337 h 382"/>
              <a:gd name="T56" fmla="*/ 443 w 497"/>
              <a:gd name="T57" fmla="*/ 177 h 382"/>
              <a:gd name="T58" fmla="*/ 408 w 497"/>
              <a:gd name="T59" fmla="*/ 195 h 382"/>
              <a:gd name="T60" fmla="*/ 425 w 497"/>
              <a:gd name="T61" fmla="*/ 34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97" h="382">
                <a:moveTo>
                  <a:pt x="80" y="248"/>
                </a:moveTo>
                <a:lnTo>
                  <a:pt x="80" y="248"/>
                </a:lnTo>
                <a:cubicBezTo>
                  <a:pt x="97" y="293"/>
                  <a:pt x="106" y="311"/>
                  <a:pt x="159" y="328"/>
                </a:cubicBezTo>
                <a:cubicBezTo>
                  <a:pt x="203" y="355"/>
                  <a:pt x="230" y="381"/>
                  <a:pt x="248" y="381"/>
                </a:cubicBezTo>
                <a:cubicBezTo>
                  <a:pt x="266" y="381"/>
                  <a:pt x="293" y="355"/>
                  <a:pt x="337" y="337"/>
                </a:cubicBezTo>
                <a:cubicBezTo>
                  <a:pt x="390" y="311"/>
                  <a:pt x="372" y="311"/>
                  <a:pt x="390" y="258"/>
                </a:cubicBezTo>
                <a:cubicBezTo>
                  <a:pt x="248" y="328"/>
                  <a:pt x="248" y="328"/>
                  <a:pt x="248" y="328"/>
                </a:cubicBezTo>
                <a:lnTo>
                  <a:pt x="80" y="248"/>
                </a:lnTo>
                <a:close/>
                <a:moveTo>
                  <a:pt x="487" y="124"/>
                </a:moveTo>
                <a:lnTo>
                  <a:pt x="487" y="124"/>
                </a:lnTo>
                <a:cubicBezTo>
                  <a:pt x="274" y="9"/>
                  <a:pt x="274" y="9"/>
                  <a:pt x="274" y="9"/>
                </a:cubicBezTo>
                <a:cubicBezTo>
                  <a:pt x="266" y="0"/>
                  <a:pt x="239" y="0"/>
                  <a:pt x="221" y="9"/>
                </a:cubicBezTo>
                <a:cubicBezTo>
                  <a:pt x="9" y="124"/>
                  <a:pt x="9" y="124"/>
                  <a:pt x="9" y="124"/>
                </a:cubicBezTo>
                <a:cubicBezTo>
                  <a:pt x="0" y="133"/>
                  <a:pt x="0" y="142"/>
                  <a:pt x="9" y="160"/>
                </a:cubicBezTo>
                <a:cubicBezTo>
                  <a:pt x="221" y="275"/>
                  <a:pt x="221" y="275"/>
                  <a:pt x="221" y="275"/>
                </a:cubicBezTo>
                <a:cubicBezTo>
                  <a:pt x="239" y="284"/>
                  <a:pt x="266" y="284"/>
                  <a:pt x="274" y="275"/>
                </a:cubicBezTo>
                <a:cubicBezTo>
                  <a:pt x="408" y="195"/>
                  <a:pt x="408" y="195"/>
                  <a:pt x="408" y="195"/>
                </a:cubicBezTo>
                <a:cubicBezTo>
                  <a:pt x="266" y="160"/>
                  <a:pt x="266" y="160"/>
                  <a:pt x="266" y="160"/>
                </a:cubicBezTo>
                <a:cubicBezTo>
                  <a:pt x="257" y="160"/>
                  <a:pt x="257" y="168"/>
                  <a:pt x="248" y="168"/>
                </a:cubicBezTo>
                <a:cubicBezTo>
                  <a:pt x="221" y="168"/>
                  <a:pt x="203" y="151"/>
                  <a:pt x="203" y="133"/>
                </a:cubicBezTo>
                <a:cubicBezTo>
                  <a:pt x="203" y="124"/>
                  <a:pt x="221" y="107"/>
                  <a:pt x="248" y="107"/>
                </a:cubicBezTo>
                <a:cubicBezTo>
                  <a:pt x="266" y="107"/>
                  <a:pt x="284" y="115"/>
                  <a:pt x="293" y="124"/>
                </a:cubicBezTo>
                <a:cubicBezTo>
                  <a:pt x="443" y="177"/>
                  <a:pt x="443" y="177"/>
                  <a:pt x="443" y="177"/>
                </a:cubicBezTo>
                <a:cubicBezTo>
                  <a:pt x="487" y="160"/>
                  <a:pt x="487" y="160"/>
                  <a:pt x="487" y="160"/>
                </a:cubicBezTo>
                <a:cubicBezTo>
                  <a:pt x="496" y="142"/>
                  <a:pt x="496" y="133"/>
                  <a:pt x="487" y="124"/>
                </a:cubicBezTo>
                <a:close/>
                <a:moveTo>
                  <a:pt x="425" y="346"/>
                </a:moveTo>
                <a:lnTo>
                  <a:pt x="425" y="346"/>
                </a:lnTo>
                <a:cubicBezTo>
                  <a:pt x="416" y="355"/>
                  <a:pt x="452" y="364"/>
                  <a:pt x="461" y="337"/>
                </a:cubicBezTo>
                <a:cubicBezTo>
                  <a:pt x="469" y="213"/>
                  <a:pt x="443" y="177"/>
                  <a:pt x="443" y="177"/>
                </a:cubicBezTo>
                <a:cubicBezTo>
                  <a:pt x="408" y="195"/>
                  <a:pt x="408" y="195"/>
                  <a:pt x="408" y="195"/>
                </a:cubicBezTo>
                <a:cubicBezTo>
                  <a:pt x="408" y="195"/>
                  <a:pt x="443" y="222"/>
                  <a:pt x="425" y="346"/>
                </a:cubicBezTo>
                <a:close/>
              </a:path>
            </a:pathLst>
          </a:custGeom>
          <a:solidFill>
            <a:schemeClr val="bg1"/>
          </a:solidFill>
          <a:ln>
            <a:noFill/>
          </a:ln>
          <a:effectLst/>
          <a:extLst/>
        </p:spPr>
        <p:txBody>
          <a:bodyPr wrap="none" anchor="ctr"/>
          <a:lstStyle/>
          <a:p>
            <a:pPr defTabSz="544211" eaLnBrk="1" fontAlgn="auto" hangingPunct="1">
              <a:spcBef>
                <a:spcPts val="0"/>
              </a:spcBef>
              <a:spcAft>
                <a:spcPts val="0"/>
              </a:spcAft>
              <a:defRPr/>
            </a:pPr>
            <a:endParaRPr lang="en-US" sz="2150" kern="0" dirty="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13"/>
          <p:cNvSpPr txBox="1"/>
          <p:nvPr/>
        </p:nvSpPr>
        <p:spPr>
          <a:xfrm>
            <a:off x="1163641" y="4217988"/>
            <a:ext cx="1952625" cy="246062"/>
          </a:xfrm>
          <a:prstGeom prst="rect">
            <a:avLst/>
          </a:prstGeom>
          <a:noFill/>
        </p:spPr>
        <p:txBody>
          <a:bodyPr lIns="0" tIns="0" rIns="0" bIns="0">
            <a:spAutoFit/>
          </a:bodyPr>
          <a:lstStyle/>
          <a:p>
            <a:pPr defTabSz="1216817" eaLnBrk="1" fontAlgn="auto" hangingPunct="1">
              <a:spcBef>
                <a:spcPct val="20000"/>
              </a:spcBef>
              <a:spcAft>
                <a:spcPts val="0"/>
              </a:spcAft>
              <a:defRPr/>
            </a:pPr>
            <a:r>
              <a:rPr lang="zh-CN" alt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TextBox 13"/>
          <p:cNvSpPr txBox="1"/>
          <p:nvPr/>
        </p:nvSpPr>
        <p:spPr>
          <a:xfrm>
            <a:off x="1168400" y="4503739"/>
            <a:ext cx="1751013" cy="553998"/>
          </a:xfrm>
          <a:prstGeom prst="rect">
            <a:avLst/>
          </a:prstGeom>
          <a:noFill/>
        </p:spPr>
        <p:txBody>
          <a:bodyPr lIns="0" tIns="0" rIns="0" bIns="0">
            <a:spAutoFit/>
          </a:bodyPr>
          <a:lstStyle/>
          <a:p>
            <a:pPr defTabSz="1216817" eaLnBrk="1" fontAlgn="auto" hangingPunct="1">
              <a:spcBef>
                <a:spcPct val="20000"/>
              </a:spcBef>
              <a:spcAft>
                <a:spcPts val="0"/>
              </a:spcAft>
              <a:defRPr/>
            </a:pPr>
            <a:r>
              <a:rPr lang="zh-CN" altLang="en-US" sz="1200"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TextBox 13"/>
          <p:cNvSpPr txBox="1"/>
          <p:nvPr/>
        </p:nvSpPr>
        <p:spPr>
          <a:xfrm>
            <a:off x="3602041" y="4217988"/>
            <a:ext cx="1952625" cy="246062"/>
          </a:xfrm>
          <a:prstGeom prst="rect">
            <a:avLst/>
          </a:prstGeom>
          <a:noFill/>
        </p:spPr>
        <p:txBody>
          <a:bodyPr lIns="0" tIns="0" rIns="0" bIns="0">
            <a:spAutoFit/>
          </a:bodyPr>
          <a:lstStyle/>
          <a:p>
            <a:pPr defTabSz="1216817" eaLnBrk="1" fontAlgn="auto" hangingPunct="1">
              <a:spcBef>
                <a:spcPct val="20000"/>
              </a:spcBef>
              <a:spcAft>
                <a:spcPts val="0"/>
              </a:spcAft>
              <a:defRPr/>
            </a:pPr>
            <a:r>
              <a:rPr lang="zh-CN" alt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TextBox 13"/>
          <p:cNvSpPr txBox="1"/>
          <p:nvPr/>
        </p:nvSpPr>
        <p:spPr>
          <a:xfrm>
            <a:off x="3606800" y="4503739"/>
            <a:ext cx="1751013" cy="553998"/>
          </a:xfrm>
          <a:prstGeom prst="rect">
            <a:avLst/>
          </a:prstGeom>
          <a:noFill/>
        </p:spPr>
        <p:txBody>
          <a:bodyPr lIns="0" tIns="0" rIns="0" bIns="0">
            <a:spAutoFit/>
          </a:bodyPr>
          <a:lstStyle/>
          <a:p>
            <a:pPr defTabSz="1216817" eaLnBrk="1" fontAlgn="auto" hangingPunct="1">
              <a:spcBef>
                <a:spcPct val="20000"/>
              </a:spcBef>
              <a:spcAft>
                <a:spcPts val="0"/>
              </a:spcAft>
              <a:defRPr/>
            </a:pPr>
            <a:r>
              <a:rPr lang="zh-CN" altLang="en-US" sz="1200"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TextBox 13"/>
          <p:cNvSpPr txBox="1"/>
          <p:nvPr/>
        </p:nvSpPr>
        <p:spPr>
          <a:xfrm>
            <a:off x="6040441" y="4217988"/>
            <a:ext cx="1952625" cy="246062"/>
          </a:xfrm>
          <a:prstGeom prst="rect">
            <a:avLst/>
          </a:prstGeom>
          <a:noFill/>
        </p:spPr>
        <p:txBody>
          <a:bodyPr lIns="0" tIns="0" rIns="0" bIns="0">
            <a:spAutoFit/>
          </a:bodyPr>
          <a:lstStyle/>
          <a:p>
            <a:pPr defTabSz="1216817" eaLnBrk="1" fontAlgn="auto" hangingPunct="1">
              <a:spcBef>
                <a:spcPct val="20000"/>
              </a:spcBef>
              <a:spcAft>
                <a:spcPts val="0"/>
              </a:spcAft>
              <a:defRPr/>
            </a:pPr>
            <a:r>
              <a:rPr lang="zh-CN" alt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TextBox 13"/>
          <p:cNvSpPr txBox="1"/>
          <p:nvPr/>
        </p:nvSpPr>
        <p:spPr>
          <a:xfrm>
            <a:off x="6045200" y="4503739"/>
            <a:ext cx="1751013" cy="553998"/>
          </a:xfrm>
          <a:prstGeom prst="rect">
            <a:avLst/>
          </a:prstGeom>
          <a:noFill/>
        </p:spPr>
        <p:txBody>
          <a:bodyPr lIns="0" tIns="0" rIns="0" bIns="0">
            <a:spAutoFit/>
          </a:bodyPr>
          <a:lstStyle/>
          <a:p>
            <a:pPr defTabSz="1216817" eaLnBrk="1" fontAlgn="auto" hangingPunct="1">
              <a:spcBef>
                <a:spcPct val="20000"/>
              </a:spcBef>
              <a:spcAft>
                <a:spcPts val="0"/>
              </a:spcAft>
              <a:defRPr/>
            </a:pPr>
            <a:r>
              <a:rPr lang="zh-CN" altLang="en-US" sz="1200"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TextBox 13"/>
          <p:cNvSpPr txBox="1"/>
          <p:nvPr/>
        </p:nvSpPr>
        <p:spPr>
          <a:xfrm>
            <a:off x="8478841" y="4217988"/>
            <a:ext cx="1952625" cy="246062"/>
          </a:xfrm>
          <a:prstGeom prst="rect">
            <a:avLst/>
          </a:prstGeom>
          <a:noFill/>
        </p:spPr>
        <p:txBody>
          <a:bodyPr lIns="0" tIns="0" rIns="0" bIns="0">
            <a:spAutoFit/>
          </a:bodyPr>
          <a:lstStyle/>
          <a:p>
            <a:pPr defTabSz="1216817" eaLnBrk="1" fontAlgn="auto" hangingPunct="1">
              <a:spcBef>
                <a:spcPct val="20000"/>
              </a:spcBef>
              <a:spcAft>
                <a:spcPts val="0"/>
              </a:spcAft>
              <a:defRPr/>
            </a:pPr>
            <a:r>
              <a:rPr lang="zh-CN" alt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TextBox 13"/>
          <p:cNvSpPr txBox="1"/>
          <p:nvPr/>
        </p:nvSpPr>
        <p:spPr>
          <a:xfrm>
            <a:off x="8483600" y="4503739"/>
            <a:ext cx="1751013" cy="553998"/>
          </a:xfrm>
          <a:prstGeom prst="rect">
            <a:avLst/>
          </a:prstGeom>
          <a:noFill/>
        </p:spPr>
        <p:txBody>
          <a:bodyPr lIns="0" tIns="0" rIns="0" bIns="0">
            <a:spAutoFit/>
          </a:bodyPr>
          <a:lstStyle/>
          <a:p>
            <a:pPr defTabSz="1216817" eaLnBrk="1" fontAlgn="auto" hangingPunct="1">
              <a:spcBef>
                <a:spcPct val="20000"/>
              </a:spcBef>
              <a:spcAft>
                <a:spcPts val="0"/>
              </a:spcAft>
              <a:defRPr/>
            </a:pPr>
            <a:r>
              <a:rPr lang="zh-CN" altLang="en-US" sz="1200"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39011938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500" decel="50000" fill="hold">
                                          <p:stCondLst>
                                            <p:cond delay="0"/>
                                          </p:stCondLst>
                                        </p:cTn>
                                        <p:tgtEl>
                                          <p:spTgt spid="49"/>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49"/>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49"/>
                                        </p:tgtEl>
                                        <p:attrNameLst>
                                          <p:attrName>ppt_w</p:attrName>
                                        </p:attrNameLst>
                                      </p:cBhvr>
                                      <p:tavLst>
                                        <p:tav tm="0">
                                          <p:val>
                                            <p:strVal val="#ppt_w*.05"/>
                                          </p:val>
                                        </p:tav>
                                        <p:tav tm="100000">
                                          <p:val>
                                            <p:strVal val="#ppt_w"/>
                                          </p:val>
                                        </p:tav>
                                      </p:tavLst>
                                    </p:anim>
                                    <p:anim calcmode="lin" valueType="num">
                                      <p:cBhvr>
                                        <p:cTn id="10" dur="1000" fill="hold"/>
                                        <p:tgtEl>
                                          <p:spTgt spid="49"/>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49"/>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49"/>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49"/>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49"/>
                                        </p:tgtEl>
                                      </p:cBhvr>
                                    </p:animEffect>
                                  </p:childTnLst>
                                </p:cTn>
                              </p:par>
                            </p:childTnLst>
                          </p:cTn>
                        </p:par>
                        <p:par>
                          <p:cTn id="15" fill="hold">
                            <p:stCondLst>
                              <p:cond delay="1000"/>
                            </p:stCondLst>
                            <p:childTnLst>
                              <p:par>
                                <p:cTn id="16" presetID="25" presetClass="entr" presetSubtype="0" fill="hold" grpId="0" nodeType="afterEffect">
                                  <p:stCondLst>
                                    <p:cond delay="0"/>
                                  </p:stCondLst>
                                  <p:childTnLst>
                                    <p:set>
                                      <p:cBhvr>
                                        <p:cTn id="17" dur="1" fill="hold">
                                          <p:stCondLst>
                                            <p:cond delay="0"/>
                                          </p:stCondLst>
                                        </p:cTn>
                                        <p:tgtEl>
                                          <p:spTgt spid="50"/>
                                        </p:tgtEl>
                                        <p:attrNameLst>
                                          <p:attrName>style.visibility</p:attrName>
                                        </p:attrNameLst>
                                      </p:cBhvr>
                                      <p:to>
                                        <p:strVal val="visible"/>
                                      </p:to>
                                    </p:set>
                                    <p:anim calcmode="lin" valueType="num">
                                      <p:cBhvr>
                                        <p:cTn id="18" dur="500" decel="50000" fill="hold">
                                          <p:stCondLst>
                                            <p:cond delay="0"/>
                                          </p:stCondLst>
                                        </p:cTn>
                                        <p:tgtEl>
                                          <p:spTgt spid="50"/>
                                        </p:tgtEl>
                                        <p:attrNameLst>
                                          <p:attrName>style.rotation</p:attrName>
                                        </p:attrNameLst>
                                      </p:cBhvr>
                                      <p:tavLst>
                                        <p:tav tm="0">
                                          <p:val>
                                            <p:fltVal val="-90"/>
                                          </p:val>
                                        </p:tav>
                                        <p:tav tm="100000">
                                          <p:val>
                                            <p:fltVal val="0"/>
                                          </p:val>
                                        </p:tav>
                                      </p:tavLst>
                                    </p:anim>
                                    <p:anim calcmode="lin" valueType="num">
                                      <p:cBhvr>
                                        <p:cTn id="19" dur="500" decel="50000" fill="hold">
                                          <p:stCondLst>
                                            <p:cond delay="0"/>
                                          </p:stCondLst>
                                        </p:cTn>
                                        <p:tgtEl>
                                          <p:spTgt spid="50"/>
                                        </p:tgtEl>
                                        <p:attrNameLst>
                                          <p:attrName>ppt_w</p:attrName>
                                        </p:attrNameLst>
                                      </p:cBhvr>
                                      <p:tavLst>
                                        <p:tav tm="0">
                                          <p:val>
                                            <p:strVal val="#ppt_w"/>
                                          </p:val>
                                        </p:tav>
                                        <p:tav tm="100000">
                                          <p:val>
                                            <p:strVal val="#ppt_w*.05"/>
                                          </p:val>
                                        </p:tav>
                                      </p:tavLst>
                                    </p:anim>
                                    <p:anim calcmode="lin" valueType="num">
                                      <p:cBhvr>
                                        <p:cTn id="20" dur="500" accel="50000" fill="hold">
                                          <p:stCondLst>
                                            <p:cond delay="500"/>
                                          </p:stCondLst>
                                        </p:cTn>
                                        <p:tgtEl>
                                          <p:spTgt spid="50"/>
                                        </p:tgtEl>
                                        <p:attrNameLst>
                                          <p:attrName>ppt_w</p:attrName>
                                        </p:attrNameLst>
                                      </p:cBhvr>
                                      <p:tavLst>
                                        <p:tav tm="0">
                                          <p:val>
                                            <p:strVal val="#ppt_w*.05"/>
                                          </p:val>
                                        </p:tav>
                                        <p:tav tm="100000">
                                          <p:val>
                                            <p:strVal val="#ppt_w"/>
                                          </p:val>
                                        </p:tav>
                                      </p:tavLst>
                                    </p:anim>
                                    <p:anim calcmode="lin" valueType="num">
                                      <p:cBhvr>
                                        <p:cTn id="21" dur="1000" fill="hold"/>
                                        <p:tgtEl>
                                          <p:spTgt spid="50"/>
                                        </p:tgtEl>
                                        <p:attrNameLst>
                                          <p:attrName>ppt_h</p:attrName>
                                        </p:attrNameLst>
                                      </p:cBhvr>
                                      <p:tavLst>
                                        <p:tav tm="0">
                                          <p:val>
                                            <p:strVal val="#ppt_h"/>
                                          </p:val>
                                        </p:tav>
                                        <p:tav tm="100000">
                                          <p:val>
                                            <p:strVal val="#ppt_h"/>
                                          </p:val>
                                        </p:tav>
                                      </p:tavLst>
                                    </p:anim>
                                    <p:anim calcmode="lin" valueType="num">
                                      <p:cBhvr>
                                        <p:cTn id="22" dur="500" decel="50000" fill="hold">
                                          <p:stCondLst>
                                            <p:cond delay="0"/>
                                          </p:stCondLst>
                                        </p:cTn>
                                        <p:tgtEl>
                                          <p:spTgt spid="50"/>
                                        </p:tgtEl>
                                        <p:attrNameLst>
                                          <p:attrName>ppt_x</p:attrName>
                                        </p:attrNameLst>
                                      </p:cBhvr>
                                      <p:tavLst>
                                        <p:tav tm="0">
                                          <p:val>
                                            <p:strVal val="#ppt_x+.4"/>
                                          </p:val>
                                        </p:tav>
                                        <p:tav tm="100000">
                                          <p:val>
                                            <p:strVal val="#ppt_x"/>
                                          </p:val>
                                        </p:tav>
                                      </p:tavLst>
                                    </p:anim>
                                    <p:anim calcmode="lin" valueType="num">
                                      <p:cBhvr>
                                        <p:cTn id="23" dur="500" decel="50000" fill="hold">
                                          <p:stCondLst>
                                            <p:cond delay="0"/>
                                          </p:stCondLst>
                                        </p:cTn>
                                        <p:tgtEl>
                                          <p:spTgt spid="50"/>
                                        </p:tgtEl>
                                        <p:attrNameLst>
                                          <p:attrName>ppt_y</p:attrName>
                                        </p:attrNameLst>
                                      </p:cBhvr>
                                      <p:tavLst>
                                        <p:tav tm="0">
                                          <p:val>
                                            <p:strVal val="#ppt_y-.2"/>
                                          </p:val>
                                        </p:tav>
                                        <p:tav tm="100000">
                                          <p:val>
                                            <p:strVal val="#ppt_y+.1"/>
                                          </p:val>
                                        </p:tav>
                                      </p:tavLst>
                                    </p:anim>
                                    <p:anim calcmode="lin" valueType="num">
                                      <p:cBhvr>
                                        <p:cTn id="24" dur="500" accel="50000" fill="hold">
                                          <p:stCondLst>
                                            <p:cond delay="500"/>
                                          </p:stCondLst>
                                        </p:cTn>
                                        <p:tgtEl>
                                          <p:spTgt spid="50"/>
                                        </p:tgtEl>
                                        <p:attrNameLst>
                                          <p:attrName>ppt_y</p:attrName>
                                        </p:attrNameLst>
                                      </p:cBhvr>
                                      <p:tavLst>
                                        <p:tav tm="0">
                                          <p:val>
                                            <p:strVal val="#ppt_y+.1"/>
                                          </p:val>
                                        </p:tav>
                                        <p:tav tm="100000">
                                          <p:val>
                                            <p:strVal val="#ppt_y"/>
                                          </p:val>
                                        </p:tav>
                                      </p:tavLst>
                                    </p:anim>
                                    <p:animEffect transition="in" filter="fade">
                                      <p:cBhvr>
                                        <p:cTn id="25" dur="1000" decel="50000">
                                          <p:stCondLst>
                                            <p:cond delay="0"/>
                                          </p:stCondLst>
                                        </p:cTn>
                                        <p:tgtEl>
                                          <p:spTgt spid="50"/>
                                        </p:tgtEl>
                                      </p:cBhvr>
                                    </p:animEffect>
                                  </p:childTnLst>
                                </p:cTn>
                              </p:par>
                            </p:childTnLst>
                          </p:cTn>
                        </p:par>
                        <p:par>
                          <p:cTn id="26" fill="hold">
                            <p:stCondLst>
                              <p:cond delay="2000"/>
                            </p:stCondLst>
                            <p:childTnLst>
                              <p:par>
                                <p:cTn id="27" presetID="25" presetClass="entr" presetSubtype="0" fill="hold" grpId="0" nodeType="afterEffect">
                                  <p:stCondLst>
                                    <p:cond delay="0"/>
                                  </p:stCondLst>
                                  <p:childTnLst>
                                    <p:set>
                                      <p:cBhvr>
                                        <p:cTn id="28" dur="1" fill="hold">
                                          <p:stCondLst>
                                            <p:cond delay="0"/>
                                          </p:stCondLst>
                                        </p:cTn>
                                        <p:tgtEl>
                                          <p:spTgt spid="51"/>
                                        </p:tgtEl>
                                        <p:attrNameLst>
                                          <p:attrName>style.visibility</p:attrName>
                                        </p:attrNameLst>
                                      </p:cBhvr>
                                      <p:to>
                                        <p:strVal val="visible"/>
                                      </p:to>
                                    </p:set>
                                    <p:anim calcmode="lin" valueType="num">
                                      <p:cBhvr>
                                        <p:cTn id="29" dur="500" decel="50000" fill="hold">
                                          <p:stCondLst>
                                            <p:cond delay="0"/>
                                          </p:stCondLst>
                                        </p:cTn>
                                        <p:tgtEl>
                                          <p:spTgt spid="51"/>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51"/>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51"/>
                                        </p:tgtEl>
                                        <p:attrNameLst>
                                          <p:attrName>ppt_w</p:attrName>
                                        </p:attrNameLst>
                                      </p:cBhvr>
                                      <p:tavLst>
                                        <p:tav tm="0">
                                          <p:val>
                                            <p:strVal val="#ppt_w*.05"/>
                                          </p:val>
                                        </p:tav>
                                        <p:tav tm="100000">
                                          <p:val>
                                            <p:strVal val="#ppt_w"/>
                                          </p:val>
                                        </p:tav>
                                      </p:tavLst>
                                    </p:anim>
                                    <p:anim calcmode="lin" valueType="num">
                                      <p:cBhvr>
                                        <p:cTn id="32" dur="1000" fill="hold"/>
                                        <p:tgtEl>
                                          <p:spTgt spid="51"/>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51"/>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51"/>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51"/>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51"/>
                                        </p:tgtEl>
                                      </p:cBhvr>
                                    </p:animEffect>
                                  </p:childTnLst>
                                </p:cTn>
                              </p:par>
                            </p:childTnLst>
                          </p:cTn>
                        </p:par>
                        <p:par>
                          <p:cTn id="37" fill="hold">
                            <p:stCondLst>
                              <p:cond delay="3000"/>
                            </p:stCondLst>
                            <p:childTnLst>
                              <p:par>
                                <p:cTn id="38" presetID="25" presetClass="entr" presetSubtype="0" fill="hold" grpId="0" nodeType="afterEffect">
                                  <p:stCondLst>
                                    <p:cond delay="0"/>
                                  </p:stCondLst>
                                  <p:childTnLst>
                                    <p:set>
                                      <p:cBhvr>
                                        <p:cTn id="39" dur="1" fill="hold">
                                          <p:stCondLst>
                                            <p:cond delay="0"/>
                                          </p:stCondLst>
                                        </p:cTn>
                                        <p:tgtEl>
                                          <p:spTgt spid="52"/>
                                        </p:tgtEl>
                                        <p:attrNameLst>
                                          <p:attrName>style.visibility</p:attrName>
                                        </p:attrNameLst>
                                      </p:cBhvr>
                                      <p:to>
                                        <p:strVal val="visible"/>
                                      </p:to>
                                    </p:set>
                                    <p:anim calcmode="lin" valueType="num">
                                      <p:cBhvr>
                                        <p:cTn id="40" dur="500" decel="50000" fill="hold">
                                          <p:stCondLst>
                                            <p:cond delay="0"/>
                                          </p:stCondLst>
                                        </p:cTn>
                                        <p:tgtEl>
                                          <p:spTgt spid="52"/>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52"/>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52"/>
                                        </p:tgtEl>
                                        <p:attrNameLst>
                                          <p:attrName>ppt_w</p:attrName>
                                        </p:attrNameLst>
                                      </p:cBhvr>
                                      <p:tavLst>
                                        <p:tav tm="0">
                                          <p:val>
                                            <p:strVal val="#ppt_w*.05"/>
                                          </p:val>
                                        </p:tav>
                                        <p:tav tm="100000">
                                          <p:val>
                                            <p:strVal val="#ppt_w"/>
                                          </p:val>
                                        </p:tav>
                                      </p:tavLst>
                                    </p:anim>
                                    <p:anim calcmode="lin" valueType="num">
                                      <p:cBhvr>
                                        <p:cTn id="43" dur="1000" fill="hold"/>
                                        <p:tgtEl>
                                          <p:spTgt spid="52"/>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52"/>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52"/>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52"/>
                                        </p:tgtEl>
                                        <p:attrNameLst>
                                          <p:attrName>ppt_y</p:attrName>
                                        </p:attrNameLst>
                                      </p:cBhvr>
                                      <p:tavLst>
                                        <p:tav tm="0">
                                          <p:val>
                                            <p:strVal val="#ppt_y+.1"/>
                                          </p:val>
                                        </p:tav>
                                        <p:tav tm="100000">
                                          <p:val>
                                            <p:strVal val="#ppt_y"/>
                                          </p:val>
                                        </p:tav>
                                      </p:tavLst>
                                    </p:anim>
                                    <p:animEffect transition="in" filter="fade">
                                      <p:cBhvr>
                                        <p:cTn id="47" dur="1000" decel="50000">
                                          <p:stCondLst>
                                            <p:cond delay="0"/>
                                          </p:stCondLst>
                                        </p:cTn>
                                        <p:tgtEl>
                                          <p:spTgt spid="52"/>
                                        </p:tgtEl>
                                      </p:cBhvr>
                                    </p:animEffect>
                                  </p:childTnLst>
                                </p:cTn>
                              </p:par>
                            </p:childTnLst>
                          </p:cTn>
                        </p:par>
                        <p:par>
                          <p:cTn id="48" fill="hold">
                            <p:stCondLst>
                              <p:cond delay="4000"/>
                            </p:stCondLst>
                            <p:childTnLst>
                              <p:par>
                                <p:cTn id="49" presetID="25" presetClass="entr" presetSubtype="0" fill="hold" grpId="0" nodeType="afterEffect">
                                  <p:stCondLst>
                                    <p:cond delay="0"/>
                                  </p:stCondLst>
                                  <p:childTnLst>
                                    <p:set>
                                      <p:cBhvr>
                                        <p:cTn id="50" dur="1" fill="hold">
                                          <p:stCondLst>
                                            <p:cond delay="0"/>
                                          </p:stCondLst>
                                        </p:cTn>
                                        <p:tgtEl>
                                          <p:spTgt spid="53"/>
                                        </p:tgtEl>
                                        <p:attrNameLst>
                                          <p:attrName>style.visibility</p:attrName>
                                        </p:attrNameLst>
                                      </p:cBhvr>
                                      <p:to>
                                        <p:strVal val="visible"/>
                                      </p:to>
                                    </p:set>
                                    <p:anim calcmode="lin" valueType="num">
                                      <p:cBhvr>
                                        <p:cTn id="51" dur="500" decel="50000" fill="hold">
                                          <p:stCondLst>
                                            <p:cond delay="0"/>
                                          </p:stCondLst>
                                        </p:cTn>
                                        <p:tgtEl>
                                          <p:spTgt spid="53"/>
                                        </p:tgtEl>
                                        <p:attrNameLst>
                                          <p:attrName>style.rotation</p:attrName>
                                        </p:attrNameLst>
                                      </p:cBhvr>
                                      <p:tavLst>
                                        <p:tav tm="0">
                                          <p:val>
                                            <p:fltVal val="-90"/>
                                          </p:val>
                                        </p:tav>
                                        <p:tav tm="100000">
                                          <p:val>
                                            <p:fltVal val="0"/>
                                          </p:val>
                                        </p:tav>
                                      </p:tavLst>
                                    </p:anim>
                                    <p:anim calcmode="lin" valueType="num">
                                      <p:cBhvr>
                                        <p:cTn id="52" dur="500" decel="50000" fill="hold">
                                          <p:stCondLst>
                                            <p:cond delay="0"/>
                                          </p:stCondLst>
                                        </p:cTn>
                                        <p:tgtEl>
                                          <p:spTgt spid="53"/>
                                        </p:tgtEl>
                                        <p:attrNameLst>
                                          <p:attrName>ppt_w</p:attrName>
                                        </p:attrNameLst>
                                      </p:cBhvr>
                                      <p:tavLst>
                                        <p:tav tm="0">
                                          <p:val>
                                            <p:strVal val="#ppt_w"/>
                                          </p:val>
                                        </p:tav>
                                        <p:tav tm="100000">
                                          <p:val>
                                            <p:strVal val="#ppt_w*.05"/>
                                          </p:val>
                                        </p:tav>
                                      </p:tavLst>
                                    </p:anim>
                                    <p:anim calcmode="lin" valueType="num">
                                      <p:cBhvr>
                                        <p:cTn id="53" dur="500" accel="50000" fill="hold">
                                          <p:stCondLst>
                                            <p:cond delay="500"/>
                                          </p:stCondLst>
                                        </p:cTn>
                                        <p:tgtEl>
                                          <p:spTgt spid="53"/>
                                        </p:tgtEl>
                                        <p:attrNameLst>
                                          <p:attrName>ppt_w</p:attrName>
                                        </p:attrNameLst>
                                      </p:cBhvr>
                                      <p:tavLst>
                                        <p:tav tm="0">
                                          <p:val>
                                            <p:strVal val="#ppt_w*.05"/>
                                          </p:val>
                                        </p:tav>
                                        <p:tav tm="100000">
                                          <p:val>
                                            <p:strVal val="#ppt_w"/>
                                          </p:val>
                                        </p:tav>
                                      </p:tavLst>
                                    </p:anim>
                                    <p:anim calcmode="lin" valueType="num">
                                      <p:cBhvr>
                                        <p:cTn id="54" dur="1000" fill="hold"/>
                                        <p:tgtEl>
                                          <p:spTgt spid="53"/>
                                        </p:tgtEl>
                                        <p:attrNameLst>
                                          <p:attrName>ppt_h</p:attrName>
                                        </p:attrNameLst>
                                      </p:cBhvr>
                                      <p:tavLst>
                                        <p:tav tm="0">
                                          <p:val>
                                            <p:strVal val="#ppt_h"/>
                                          </p:val>
                                        </p:tav>
                                        <p:tav tm="100000">
                                          <p:val>
                                            <p:strVal val="#ppt_h"/>
                                          </p:val>
                                        </p:tav>
                                      </p:tavLst>
                                    </p:anim>
                                    <p:anim calcmode="lin" valueType="num">
                                      <p:cBhvr>
                                        <p:cTn id="55" dur="500" decel="50000" fill="hold">
                                          <p:stCondLst>
                                            <p:cond delay="0"/>
                                          </p:stCondLst>
                                        </p:cTn>
                                        <p:tgtEl>
                                          <p:spTgt spid="53"/>
                                        </p:tgtEl>
                                        <p:attrNameLst>
                                          <p:attrName>ppt_x</p:attrName>
                                        </p:attrNameLst>
                                      </p:cBhvr>
                                      <p:tavLst>
                                        <p:tav tm="0">
                                          <p:val>
                                            <p:strVal val="#ppt_x+.4"/>
                                          </p:val>
                                        </p:tav>
                                        <p:tav tm="100000">
                                          <p:val>
                                            <p:strVal val="#ppt_x"/>
                                          </p:val>
                                        </p:tav>
                                      </p:tavLst>
                                    </p:anim>
                                    <p:anim calcmode="lin" valueType="num">
                                      <p:cBhvr>
                                        <p:cTn id="56" dur="500" decel="50000" fill="hold">
                                          <p:stCondLst>
                                            <p:cond delay="0"/>
                                          </p:stCondLst>
                                        </p:cTn>
                                        <p:tgtEl>
                                          <p:spTgt spid="53"/>
                                        </p:tgtEl>
                                        <p:attrNameLst>
                                          <p:attrName>ppt_y</p:attrName>
                                        </p:attrNameLst>
                                      </p:cBhvr>
                                      <p:tavLst>
                                        <p:tav tm="0">
                                          <p:val>
                                            <p:strVal val="#ppt_y-.2"/>
                                          </p:val>
                                        </p:tav>
                                        <p:tav tm="100000">
                                          <p:val>
                                            <p:strVal val="#ppt_y+.1"/>
                                          </p:val>
                                        </p:tav>
                                      </p:tavLst>
                                    </p:anim>
                                    <p:anim calcmode="lin" valueType="num">
                                      <p:cBhvr>
                                        <p:cTn id="57" dur="500" accel="50000" fill="hold">
                                          <p:stCondLst>
                                            <p:cond delay="500"/>
                                          </p:stCondLst>
                                        </p:cTn>
                                        <p:tgtEl>
                                          <p:spTgt spid="53"/>
                                        </p:tgtEl>
                                        <p:attrNameLst>
                                          <p:attrName>ppt_y</p:attrName>
                                        </p:attrNameLst>
                                      </p:cBhvr>
                                      <p:tavLst>
                                        <p:tav tm="0">
                                          <p:val>
                                            <p:strVal val="#ppt_y+.1"/>
                                          </p:val>
                                        </p:tav>
                                        <p:tav tm="100000">
                                          <p:val>
                                            <p:strVal val="#ppt_y"/>
                                          </p:val>
                                        </p:tav>
                                      </p:tavLst>
                                    </p:anim>
                                    <p:animEffect transition="in" filter="fade">
                                      <p:cBhvr>
                                        <p:cTn id="58" dur="1000" decel="50000">
                                          <p:stCondLst>
                                            <p:cond delay="0"/>
                                          </p:stCondLst>
                                        </p:cTn>
                                        <p:tgtEl>
                                          <p:spTgt spid="53"/>
                                        </p:tgtEl>
                                      </p:cBhvr>
                                    </p:animEffect>
                                  </p:childTnLst>
                                </p:cTn>
                              </p:par>
                            </p:childTnLst>
                          </p:cTn>
                        </p:par>
                        <p:par>
                          <p:cTn id="59" fill="hold">
                            <p:stCondLst>
                              <p:cond delay="5000"/>
                            </p:stCondLst>
                            <p:childTnLst>
                              <p:par>
                                <p:cTn id="60" presetID="25" presetClass="entr" presetSubtype="0" fill="hold" grpId="0" nodeType="afterEffect">
                                  <p:stCondLst>
                                    <p:cond delay="0"/>
                                  </p:stCondLst>
                                  <p:childTnLst>
                                    <p:set>
                                      <p:cBhvr>
                                        <p:cTn id="61" dur="1" fill="hold">
                                          <p:stCondLst>
                                            <p:cond delay="0"/>
                                          </p:stCondLst>
                                        </p:cTn>
                                        <p:tgtEl>
                                          <p:spTgt spid="54"/>
                                        </p:tgtEl>
                                        <p:attrNameLst>
                                          <p:attrName>style.visibility</p:attrName>
                                        </p:attrNameLst>
                                      </p:cBhvr>
                                      <p:to>
                                        <p:strVal val="visible"/>
                                      </p:to>
                                    </p:set>
                                    <p:anim calcmode="lin" valueType="num">
                                      <p:cBhvr>
                                        <p:cTn id="62" dur="500" decel="50000" fill="hold">
                                          <p:stCondLst>
                                            <p:cond delay="0"/>
                                          </p:stCondLst>
                                        </p:cTn>
                                        <p:tgtEl>
                                          <p:spTgt spid="54"/>
                                        </p:tgtEl>
                                        <p:attrNameLst>
                                          <p:attrName>style.rotation</p:attrName>
                                        </p:attrNameLst>
                                      </p:cBhvr>
                                      <p:tavLst>
                                        <p:tav tm="0">
                                          <p:val>
                                            <p:fltVal val="-90"/>
                                          </p:val>
                                        </p:tav>
                                        <p:tav tm="100000">
                                          <p:val>
                                            <p:fltVal val="0"/>
                                          </p:val>
                                        </p:tav>
                                      </p:tavLst>
                                    </p:anim>
                                    <p:anim calcmode="lin" valueType="num">
                                      <p:cBhvr>
                                        <p:cTn id="63" dur="500" decel="50000" fill="hold">
                                          <p:stCondLst>
                                            <p:cond delay="0"/>
                                          </p:stCondLst>
                                        </p:cTn>
                                        <p:tgtEl>
                                          <p:spTgt spid="54"/>
                                        </p:tgtEl>
                                        <p:attrNameLst>
                                          <p:attrName>ppt_w</p:attrName>
                                        </p:attrNameLst>
                                      </p:cBhvr>
                                      <p:tavLst>
                                        <p:tav tm="0">
                                          <p:val>
                                            <p:strVal val="#ppt_w"/>
                                          </p:val>
                                        </p:tav>
                                        <p:tav tm="100000">
                                          <p:val>
                                            <p:strVal val="#ppt_w*.05"/>
                                          </p:val>
                                        </p:tav>
                                      </p:tavLst>
                                    </p:anim>
                                    <p:anim calcmode="lin" valueType="num">
                                      <p:cBhvr>
                                        <p:cTn id="64" dur="500" accel="50000" fill="hold">
                                          <p:stCondLst>
                                            <p:cond delay="500"/>
                                          </p:stCondLst>
                                        </p:cTn>
                                        <p:tgtEl>
                                          <p:spTgt spid="54"/>
                                        </p:tgtEl>
                                        <p:attrNameLst>
                                          <p:attrName>ppt_w</p:attrName>
                                        </p:attrNameLst>
                                      </p:cBhvr>
                                      <p:tavLst>
                                        <p:tav tm="0">
                                          <p:val>
                                            <p:strVal val="#ppt_w*.05"/>
                                          </p:val>
                                        </p:tav>
                                        <p:tav tm="100000">
                                          <p:val>
                                            <p:strVal val="#ppt_w"/>
                                          </p:val>
                                        </p:tav>
                                      </p:tavLst>
                                    </p:anim>
                                    <p:anim calcmode="lin" valueType="num">
                                      <p:cBhvr>
                                        <p:cTn id="65" dur="1000" fill="hold"/>
                                        <p:tgtEl>
                                          <p:spTgt spid="54"/>
                                        </p:tgtEl>
                                        <p:attrNameLst>
                                          <p:attrName>ppt_h</p:attrName>
                                        </p:attrNameLst>
                                      </p:cBhvr>
                                      <p:tavLst>
                                        <p:tav tm="0">
                                          <p:val>
                                            <p:strVal val="#ppt_h"/>
                                          </p:val>
                                        </p:tav>
                                        <p:tav tm="100000">
                                          <p:val>
                                            <p:strVal val="#ppt_h"/>
                                          </p:val>
                                        </p:tav>
                                      </p:tavLst>
                                    </p:anim>
                                    <p:anim calcmode="lin" valueType="num">
                                      <p:cBhvr>
                                        <p:cTn id="66" dur="500" decel="50000" fill="hold">
                                          <p:stCondLst>
                                            <p:cond delay="0"/>
                                          </p:stCondLst>
                                        </p:cTn>
                                        <p:tgtEl>
                                          <p:spTgt spid="54"/>
                                        </p:tgtEl>
                                        <p:attrNameLst>
                                          <p:attrName>ppt_x</p:attrName>
                                        </p:attrNameLst>
                                      </p:cBhvr>
                                      <p:tavLst>
                                        <p:tav tm="0">
                                          <p:val>
                                            <p:strVal val="#ppt_x+.4"/>
                                          </p:val>
                                        </p:tav>
                                        <p:tav tm="100000">
                                          <p:val>
                                            <p:strVal val="#ppt_x"/>
                                          </p:val>
                                        </p:tav>
                                      </p:tavLst>
                                    </p:anim>
                                    <p:anim calcmode="lin" valueType="num">
                                      <p:cBhvr>
                                        <p:cTn id="67" dur="500" decel="50000" fill="hold">
                                          <p:stCondLst>
                                            <p:cond delay="0"/>
                                          </p:stCondLst>
                                        </p:cTn>
                                        <p:tgtEl>
                                          <p:spTgt spid="54"/>
                                        </p:tgtEl>
                                        <p:attrNameLst>
                                          <p:attrName>ppt_y</p:attrName>
                                        </p:attrNameLst>
                                      </p:cBhvr>
                                      <p:tavLst>
                                        <p:tav tm="0">
                                          <p:val>
                                            <p:strVal val="#ppt_y-.2"/>
                                          </p:val>
                                        </p:tav>
                                        <p:tav tm="100000">
                                          <p:val>
                                            <p:strVal val="#ppt_y+.1"/>
                                          </p:val>
                                        </p:tav>
                                      </p:tavLst>
                                    </p:anim>
                                    <p:anim calcmode="lin" valueType="num">
                                      <p:cBhvr>
                                        <p:cTn id="68" dur="500" accel="50000" fill="hold">
                                          <p:stCondLst>
                                            <p:cond delay="500"/>
                                          </p:stCondLst>
                                        </p:cTn>
                                        <p:tgtEl>
                                          <p:spTgt spid="54"/>
                                        </p:tgtEl>
                                        <p:attrNameLst>
                                          <p:attrName>ppt_y</p:attrName>
                                        </p:attrNameLst>
                                      </p:cBhvr>
                                      <p:tavLst>
                                        <p:tav tm="0">
                                          <p:val>
                                            <p:strVal val="#ppt_y+.1"/>
                                          </p:val>
                                        </p:tav>
                                        <p:tav tm="100000">
                                          <p:val>
                                            <p:strVal val="#ppt_y"/>
                                          </p:val>
                                        </p:tav>
                                      </p:tavLst>
                                    </p:anim>
                                    <p:animEffect transition="in" filter="fade">
                                      <p:cBhvr>
                                        <p:cTn id="69" dur="1000" decel="50000">
                                          <p:stCondLst>
                                            <p:cond delay="0"/>
                                          </p:stCondLst>
                                        </p:cTn>
                                        <p:tgtEl>
                                          <p:spTgt spid="54"/>
                                        </p:tgtEl>
                                      </p:cBhvr>
                                    </p:animEffect>
                                  </p:childTnLst>
                                </p:cTn>
                              </p:par>
                            </p:childTnLst>
                          </p:cTn>
                        </p:par>
                        <p:par>
                          <p:cTn id="70" fill="hold">
                            <p:stCondLst>
                              <p:cond delay="6000"/>
                            </p:stCondLst>
                            <p:childTnLst>
                              <p:par>
                                <p:cTn id="71" presetID="25" presetClass="entr" presetSubtype="0" fill="hold" grpId="0" nodeType="afterEffect">
                                  <p:stCondLst>
                                    <p:cond delay="0"/>
                                  </p:stCondLst>
                                  <p:childTnLst>
                                    <p:set>
                                      <p:cBhvr>
                                        <p:cTn id="72" dur="1" fill="hold">
                                          <p:stCondLst>
                                            <p:cond delay="0"/>
                                          </p:stCondLst>
                                        </p:cTn>
                                        <p:tgtEl>
                                          <p:spTgt spid="55"/>
                                        </p:tgtEl>
                                        <p:attrNameLst>
                                          <p:attrName>style.visibility</p:attrName>
                                        </p:attrNameLst>
                                      </p:cBhvr>
                                      <p:to>
                                        <p:strVal val="visible"/>
                                      </p:to>
                                    </p:set>
                                    <p:anim calcmode="lin" valueType="num">
                                      <p:cBhvr>
                                        <p:cTn id="73" dur="500" decel="50000" fill="hold">
                                          <p:stCondLst>
                                            <p:cond delay="0"/>
                                          </p:stCondLst>
                                        </p:cTn>
                                        <p:tgtEl>
                                          <p:spTgt spid="55"/>
                                        </p:tgtEl>
                                        <p:attrNameLst>
                                          <p:attrName>style.rotation</p:attrName>
                                        </p:attrNameLst>
                                      </p:cBhvr>
                                      <p:tavLst>
                                        <p:tav tm="0">
                                          <p:val>
                                            <p:fltVal val="-90"/>
                                          </p:val>
                                        </p:tav>
                                        <p:tav tm="100000">
                                          <p:val>
                                            <p:fltVal val="0"/>
                                          </p:val>
                                        </p:tav>
                                      </p:tavLst>
                                    </p:anim>
                                    <p:anim calcmode="lin" valueType="num">
                                      <p:cBhvr>
                                        <p:cTn id="74" dur="500" decel="50000" fill="hold">
                                          <p:stCondLst>
                                            <p:cond delay="0"/>
                                          </p:stCondLst>
                                        </p:cTn>
                                        <p:tgtEl>
                                          <p:spTgt spid="55"/>
                                        </p:tgtEl>
                                        <p:attrNameLst>
                                          <p:attrName>ppt_w</p:attrName>
                                        </p:attrNameLst>
                                      </p:cBhvr>
                                      <p:tavLst>
                                        <p:tav tm="0">
                                          <p:val>
                                            <p:strVal val="#ppt_w"/>
                                          </p:val>
                                        </p:tav>
                                        <p:tav tm="100000">
                                          <p:val>
                                            <p:strVal val="#ppt_w*.05"/>
                                          </p:val>
                                        </p:tav>
                                      </p:tavLst>
                                    </p:anim>
                                    <p:anim calcmode="lin" valueType="num">
                                      <p:cBhvr>
                                        <p:cTn id="75" dur="500" accel="50000" fill="hold">
                                          <p:stCondLst>
                                            <p:cond delay="500"/>
                                          </p:stCondLst>
                                        </p:cTn>
                                        <p:tgtEl>
                                          <p:spTgt spid="55"/>
                                        </p:tgtEl>
                                        <p:attrNameLst>
                                          <p:attrName>ppt_w</p:attrName>
                                        </p:attrNameLst>
                                      </p:cBhvr>
                                      <p:tavLst>
                                        <p:tav tm="0">
                                          <p:val>
                                            <p:strVal val="#ppt_w*.05"/>
                                          </p:val>
                                        </p:tav>
                                        <p:tav tm="100000">
                                          <p:val>
                                            <p:strVal val="#ppt_w"/>
                                          </p:val>
                                        </p:tav>
                                      </p:tavLst>
                                    </p:anim>
                                    <p:anim calcmode="lin" valueType="num">
                                      <p:cBhvr>
                                        <p:cTn id="76" dur="1000" fill="hold"/>
                                        <p:tgtEl>
                                          <p:spTgt spid="55"/>
                                        </p:tgtEl>
                                        <p:attrNameLst>
                                          <p:attrName>ppt_h</p:attrName>
                                        </p:attrNameLst>
                                      </p:cBhvr>
                                      <p:tavLst>
                                        <p:tav tm="0">
                                          <p:val>
                                            <p:strVal val="#ppt_h"/>
                                          </p:val>
                                        </p:tav>
                                        <p:tav tm="100000">
                                          <p:val>
                                            <p:strVal val="#ppt_h"/>
                                          </p:val>
                                        </p:tav>
                                      </p:tavLst>
                                    </p:anim>
                                    <p:anim calcmode="lin" valueType="num">
                                      <p:cBhvr>
                                        <p:cTn id="77" dur="500" decel="50000" fill="hold">
                                          <p:stCondLst>
                                            <p:cond delay="0"/>
                                          </p:stCondLst>
                                        </p:cTn>
                                        <p:tgtEl>
                                          <p:spTgt spid="55"/>
                                        </p:tgtEl>
                                        <p:attrNameLst>
                                          <p:attrName>ppt_x</p:attrName>
                                        </p:attrNameLst>
                                      </p:cBhvr>
                                      <p:tavLst>
                                        <p:tav tm="0">
                                          <p:val>
                                            <p:strVal val="#ppt_x+.4"/>
                                          </p:val>
                                        </p:tav>
                                        <p:tav tm="100000">
                                          <p:val>
                                            <p:strVal val="#ppt_x"/>
                                          </p:val>
                                        </p:tav>
                                      </p:tavLst>
                                    </p:anim>
                                    <p:anim calcmode="lin" valueType="num">
                                      <p:cBhvr>
                                        <p:cTn id="78" dur="500" decel="50000" fill="hold">
                                          <p:stCondLst>
                                            <p:cond delay="0"/>
                                          </p:stCondLst>
                                        </p:cTn>
                                        <p:tgtEl>
                                          <p:spTgt spid="55"/>
                                        </p:tgtEl>
                                        <p:attrNameLst>
                                          <p:attrName>ppt_y</p:attrName>
                                        </p:attrNameLst>
                                      </p:cBhvr>
                                      <p:tavLst>
                                        <p:tav tm="0">
                                          <p:val>
                                            <p:strVal val="#ppt_y-.2"/>
                                          </p:val>
                                        </p:tav>
                                        <p:tav tm="100000">
                                          <p:val>
                                            <p:strVal val="#ppt_y+.1"/>
                                          </p:val>
                                        </p:tav>
                                      </p:tavLst>
                                    </p:anim>
                                    <p:anim calcmode="lin" valueType="num">
                                      <p:cBhvr>
                                        <p:cTn id="79" dur="500" accel="50000" fill="hold">
                                          <p:stCondLst>
                                            <p:cond delay="500"/>
                                          </p:stCondLst>
                                        </p:cTn>
                                        <p:tgtEl>
                                          <p:spTgt spid="55"/>
                                        </p:tgtEl>
                                        <p:attrNameLst>
                                          <p:attrName>ppt_y</p:attrName>
                                        </p:attrNameLst>
                                      </p:cBhvr>
                                      <p:tavLst>
                                        <p:tav tm="0">
                                          <p:val>
                                            <p:strVal val="#ppt_y+.1"/>
                                          </p:val>
                                        </p:tav>
                                        <p:tav tm="100000">
                                          <p:val>
                                            <p:strVal val="#ppt_y"/>
                                          </p:val>
                                        </p:tav>
                                      </p:tavLst>
                                    </p:anim>
                                    <p:animEffect transition="in" filter="fade">
                                      <p:cBhvr>
                                        <p:cTn id="80" dur="1000" decel="50000">
                                          <p:stCondLst>
                                            <p:cond delay="0"/>
                                          </p:stCondLst>
                                        </p:cTn>
                                        <p:tgtEl>
                                          <p:spTgt spid="55"/>
                                        </p:tgtEl>
                                      </p:cBhvr>
                                    </p:animEffect>
                                  </p:childTnLst>
                                </p:cTn>
                              </p:par>
                            </p:childTnLst>
                          </p:cTn>
                        </p:par>
                        <p:par>
                          <p:cTn id="81" fill="hold">
                            <p:stCondLst>
                              <p:cond delay="7000"/>
                            </p:stCondLst>
                            <p:childTnLst>
                              <p:par>
                                <p:cTn id="82" presetID="25" presetClass="entr" presetSubtype="0" fill="hold" grpId="0" nodeType="afterEffect">
                                  <p:stCondLst>
                                    <p:cond delay="0"/>
                                  </p:stCondLst>
                                  <p:childTnLst>
                                    <p:set>
                                      <p:cBhvr>
                                        <p:cTn id="83" dur="1" fill="hold">
                                          <p:stCondLst>
                                            <p:cond delay="0"/>
                                          </p:stCondLst>
                                        </p:cTn>
                                        <p:tgtEl>
                                          <p:spTgt spid="56"/>
                                        </p:tgtEl>
                                        <p:attrNameLst>
                                          <p:attrName>style.visibility</p:attrName>
                                        </p:attrNameLst>
                                      </p:cBhvr>
                                      <p:to>
                                        <p:strVal val="visible"/>
                                      </p:to>
                                    </p:set>
                                    <p:anim calcmode="lin" valueType="num">
                                      <p:cBhvr>
                                        <p:cTn id="84" dur="500" decel="50000" fill="hold">
                                          <p:stCondLst>
                                            <p:cond delay="0"/>
                                          </p:stCondLst>
                                        </p:cTn>
                                        <p:tgtEl>
                                          <p:spTgt spid="56"/>
                                        </p:tgtEl>
                                        <p:attrNameLst>
                                          <p:attrName>style.rotation</p:attrName>
                                        </p:attrNameLst>
                                      </p:cBhvr>
                                      <p:tavLst>
                                        <p:tav tm="0">
                                          <p:val>
                                            <p:fltVal val="-90"/>
                                          </p:val>
                                        </p:tav>
                                        <p:tav tm="100000">
                                          <p:val>
                                            <p:fltVal val="0"/>
                                          </p:val>
                                        </p:tav>
                                      </p:tavLst>
                                    </p:anim>
                                    <p:anim calcmode="lin" valueType="num">
                                      <p:cBhvr>
                                        <p:cTn id="85" dur="500" decel="50000" fill="hold">
                                          <p:stCondLst>
                                            <p:cond delay="0"/>
                                          </p:stCondLst>
                                        </p:cTn>
                                        <p:tgtEl>
                                          <p:spTgt spid="56"/>
                                        </p:tgtEl>
                                        <p:attrNameLst>
                                          <p:attrName>ppt_w</p:attrName>
                                        </p:attrNameLst>
                                      </p:cBhvr>
                                      <p:tavLst>
                                        <p:tav tm="0">
                                          <p:val>
                                            <p:strVal val="#ppt_w"/>
                                          </p:val>
                                        </p:tav>
                                        <p:tav tm="100000">
                                          <p:val>
                                            <p:strVal val="#ppt_w*.05"/>
                                          </p:val>
                                        </p:tav>
                                      </p:tavLst>
                                    </p:anim>
                                    <p:anim calcmode="lin" valueType="num">
                                      <p:cBhvr>
                                        <p:cTn id="86" dur="500" accel="50000" fill="hold">
                                          <p:stCondLst>
                                            <p:cond delay="500"/>
                                          </p:stCondLst>
                                        </p:cTn>
                                        <p:tgtEl>
                                          <p:spTgt spid="56"/>
                                        </p:tgtEl>
                                        <p:attrNameLst>
                                          <p:attrName>ppt_w</p:attrName>
                                        </p:attrNameLst>
                                      </p:cBhvr>
                                      <p:tavLst>
                                        <p:tav tm="0">
                                          <p:val>
                                            <p:strVal val="#ppt_w*.05"/>
                                          </p:val>
                                        </p:tav>
                                        <p:tav tm="100000">
                                          <p:val>
                                            <p:strVal val="#ppt_w"/>
                                          </p:val>
                                        </p:tav>
                                      </p:tavLst>
                                    </p:anim>
                                    <p:anim calcmode="lin" valueType="num">
                                      <p:cBhvr>
                                        <p:cTn id="87" dur="1000" fill="hold"/>
                                        <p:tgtEl>
                                          <p:spTgt spid="56"/>
                                        </p:tgtEl>
                                        <p:attrNameLst>
                                          <p:attrName>ppt_h</p:attrName>
                                        </p:attrNameLst>
                                      </p:cBhvr>
                                      <p:tavLst>
                                        <p:tav tm="0">
                                          <p:val>
                                            <p:strVal val="#ppt_h"/>
                                          </p:val>
                                        </p:tav>
                                        <p:tav tm="100000">
                                          <p:val>
                                            <p:strVal val="#ppt_h"/>
                                          </p:val>
                                        </p:tav>
                                      </p:tavLst>
                                    </p:anim>
                                    <p:anim calcmode="lin" valueType="num">
                                      <p:cBhvr>
                                        <p:cTn id="88" dur="500" decel="50000" fill="hold">
                                          <p:stCondLst>
                                            <p:cond delay="0"/>
                                          </p:stCondLst>
                                        </p:cTn>
                                        <p:tgtEl>
                                          <p:spTgt spid="56"/>
                                        </p:tgtEl>
                                        <p:attrNameLst>
                                          <p:attrName>ppt_x</p:attrName>
                                        </p:attrNameLst>
                                      </p:cBhvr>
                                      <p:tavLst>
                                        <p:tav tm="0">
                                          <p:val>
                                            <p:strVal val="#ppt_x+.4"/>
                                          </p:val>
                                        </p:tav>
                                        <p:tav tm="100000">
                                          <p:val>
                                            <p:strVal val="#ppt_x"/>
                                          </p:val>
                                        </p:tav>
                                      </p:tavLst>
                                    </p:anim>
                                    <p:anim calcmode="lin" valueType="num">
                                      <p:cBhvr>
                                        <p:cTn id="89" dur="500" decel="50000" fill="hold">
                                          <p:stCondLst>
                                            <p:cond delay="0"/>
                                          </p:stCondLst>
                                        </p:cTn>
                                        <p:tgtEl>
                                          <p:spTgt spid="56"/>
                                        </p:tgtEl>
                                        <p:attrNameLst>
                                          <p:attrName>ppt_y</p:attrName>
                                        </p:attrNameLst>
                                      </p:cBhvr>
                                      <p:tavLst>
                                        <p:tav tm="0">
                                          <p:val>
                                            <p:strVal val="#ppt_y-.2"/>
                                          </p:val>
                                        </p:tav>
                                        <p:tav tm="100000">
                                          <p:val>
                                            <p:strVal val="#ppt_y+.1"/>
                                          </p:val>
                                        </p:tav>
                                      </p:tavLst>
                                    </p:anim>
                                    <p:anim calcmode="lin" valueType="num">
                                      <p:cBhvr>
                                        <p:cTn id="90" dur="500" accel="50000" fill="hold">
                                          <p:stCondLst>
                                            <p:cond delay="500"/>
                                          </p:stCondLst>
                                        </p:cTn>
                                        <p:tgtEl>
                                          <p:spTgt spid="56"/>
                                        </p:tgtEl>
                                        <p:attrNameLst>
                                          <p:attrName>ppt_y</p:attrName>
                                        </p:attrNameLst>
                                      </p:cBhvr>
                                      <p:tavLst>
                                        <p:tav tm="0">
                                          <p:val>
                                            <p:strVal val="#ppt_y+.1"/>
                                          </p:val>
                                        </p:tav>
                                        <p:tav tm="100000">
                                          <p:val>
                                            <p:strVal val="#ppt_y"/>
                                          </p:val>
                                        </p:tav>
                                      </p:tavLst>
                                    </p:anim>
                                    <p:animEffect transition="in" filter="fade">
                                      <p:cBhvr>
                                        <p:cTn id="91" dur="1000" decel="50000">
                                          <p:stCondLst>
                                            <p:cond delay="0"/>
                                          </p:stCondLst>
                                        </p:cTn>
                                        <p:tgtEl>
                                          <p:spTgt spid="56"/>
                                        </p:tgtEl>
                                      </p:cBhvr>
                                    </p:animEffect>
                                  </p:childTnLst>
                                </p:cTn>
                              </p:par>
                            </p:childTnLst>
                          </p:cTn>
                        </p:par>
                        <p:par>
                          <p:cTn id="92" fill="hold">
                            <p:stCondLst>
                              <p:cond delay="8000"/>
                            </p:stCondLst>
                            <p:childTnLst>
                              <p:par>
                                <p:cTn id="93" presetID="25" presetClass="entr" presetSubtype="0" fill="hold" grpId="0" nodeType="afterEffect">
                                  <p:stCondLst>
                                    <p:cond delay="0"/>
                                  </p:stCondLst>
                                  <p:childTnLst>
                                    <p:set>
                                      <p:cBhvr>
                                        <p:cTn id="94" dur="1" fill="hold">
                                          <p:stCondLst>
                                            <p:cond delay="0"/>
                                          </p:stCondLst>
                                        </p:cTn>
                                        <p:tgtEl>
                                          <p:spTgt spid="57"/>
                                        </p:tgtEl>
                                        <p:attrNameLst>
                                          <p:attrName>style.visibility</p:attrName>
                                        </p:attrNameLst>
                                      </p:cBhvr>
                                      <p:to>
                                        <p:strVal val="visible"/>
                                      </p:to>
                                    </p:set>
                                    <p:anim calcmode="lin" valueType="num">
                                      <p:cBhvr>
                                        <p:cTn id="95" dur="500" decel="50000" fill="hold">
                                          <p:stCondLst>
                                            <p:cond delay="0"/>
                                          </p:stCondLst>
                                        </p:cTn>
                                        <p:tgtEl>
                                          <p:spTgt spid="57"/>
                                        </p:tgtEl>
                                        <p:attrNameLst>
                                          <p:attrName>style.rotation</p:attrName>
                                        </p:attrNameLst>
                                      </p:cBhvr>
                                      <p:tavLst>
                                        <p:tav tm="0">
                                          <p:val>
                                            <p:fltVal val="-90"/>
                                          </p:val>
                                        </p:tav>
                                        <p:tav tm="100000">
                                          <p:val>
                                            <p:fltVal val="0"/>
                                          </p:val>
                                        </p:tav>
                                      </p:tavLst>
                                    </p:anim>
                                    <p:anim calcmode="lin" valueType="num">
                                      <p:cBhvr>
                                        <p:cTn id="96" dur="500" decel="50000" fill="hold">
                                          <p:stCondLst>
                                            <p:cond delay="0"/>
                                          </p:stCondLst>
                                        </p:cTn>
                                        <p:tgtEl>
                                          <p:spTgt spid="57"/>
                                        </p:tgtEl>
                                        <p:attrNameLst>
                                          <p:attrName>ppt_w</p:attrName>
                                        </p:attrNameLst>
                                      </p:cBhvr>
                                      <p:tavLst>
                                        <p:tav tm="0">
                                          <p:val>
                                            <p:strVal val="#ppt_w"/>
                                          </p:val>
                                        </p:tav>
                                        <p:tav tm="100000">
                                          <p:val>
                                            <p:strVal val="#ppt_w*.05"/>
                                          </p:val>
                                        </p:tav>
                                      </p:tavLst>
                                    </p:anim>
                                    <p:anim calcmode="lin" valueType="num">
                                      <p:cBhvr>
                                        <p:cTn id="97" dur="500" accel="50000" fill="hold">
                                          <p:stCondLst>
                                            <p:cond delay="500"/>
                                          </p:stCondLst>
                                        </p:cTn>
                                        <p:tgtEl>
                                          <p:spTgt spid="57"/>
                                        </p:tgtEl>
                                        <p:attrNameLst>
                                          <p:attrName>ppt_w</p:attrName>
                                        </p:attrNameLst>
                                      </p:cBhvr>
                                      <p:tavLst>
                                        <p:tav tm="0">
                                          <p:val>
                                            <p:strVal val="#ppt_w*.05"/>
                                          </p:val>
                                        </p:tav>
                                        <p:tav tm="100000">
                                          <p:val>
                                            <p:strVal val="#ppt_w"/>
                                          </p:val>
                                        </p:tav>
                                      </p:tavLst>
                                    </p:anim>
                                    <p:anim calcmode="lin" valueType="num">
                                      <p:cBhvr>
                                        <p:cTn id="98" dur="1000" fill="hold"/>
                                        <p:tgtEl>
                                          <p:spTgt spid="57"/>
                                        </p:tgtEl>
                                        <p:attrNameLst>
                                          <p:attrName>ppt_h</p:attrName>
                                        </p:attrNameLst>
                                      </p:cBhvr>
                                      <p:tavLst>
                                        <p:tav tm="0">
                                          <p:val>
                                            <p:strVal val="#ppt_h"/>
                                          </p:val>
                                        </p:tav>
                                        <p:tav tm="100000">
                                          <p:val>
                                            <p:strVal val="#ppt_h"/>
                                          </p:val>
                                        </p:tav>
                                      </p:tavLst>
                                    </p:anim>
                                    <p:anim calcmode="lin" valueType="num">
                                      <p:cBhvr>
                                        <p:cTn id="99" dur="500" decel="50000" fill="hold">
                                          <p:stCondLst>
                                            <p:cond delay="0"/>
                                          </p:stCondLst>
                                        </p:cTn>
                                        <p:tgtEl>
                                          <p:spTgt spid="57"/>
                                        </p:tgtEl>
                                        <p:attrNameLst>
                                          <p:attrName>ppt_x</p:attrName>
                                        </p:attrNameLst>
                                      </p:cBhvr>
                                      <p:tavLst>
                                        <p:tav tm="0">
                                          <p:val>
                                            <p:strVal val="#ppt_x+.4"/>
                                          </p:val>
                                        </p:tav>
                                        <p:tav tm="100000">
                                          <p:val>
                                            <p:strVal val="#ppt_x"/>
                                          </p:val>
                                        </p:tav>
                                      </p:tavLst>
                                    </p:anim>
                                    <p:anim calcmode="lin" valueType="num">
                                      <p:cBhvr>
                                        <p:cTn id="100" dur="500" decel="50000" fill="hold">
                                          <p:stCondLst>
                                            <p:cond delay="0"/>
                                          </p:stCondLst>
                                        </p:cTn>
                                        <p:tgtEl>
                                          <p:spTgt spid="57"/>
                                        </p:tgtEl>
                                        <p:attrNameLst>
                                          <p:attrName>ppt_y</p:attrName>
                                        </p:attrNameLst>
                                      </p:cBhvr>
                                      <p:tavLst>
                                        <p:tav tm="0">
                                          <p:val>
                                            <p:strVal val="#ppt_y-.2"/>
                                          </p:val>
                                        </p:tav>
                                        <p:tav tm="100000">
                                          <p:val>
                                            <p:strVal val="#ppt_y+.1"/>
                                          </p:val>
                                        </p:tav>
                                      </p:tavLst>
                                    </p:anim>
                                    <p:anim calcmode="lin" valueType="num">
                                      <p:cBhvr>
                                        <p:cTn id="101" dur="500" accel="50000" fill="hold">
                                          <p:stCondLst>
                                            <p:cond delay="500"/>
                                          </p:stCondLst>
                                        </p:cTn>
                                        <p:tgtEl>
                                          <p:spTgt spid="57"/>
                                        </p:tgtEl>
                                        <p:attrNameLst>
                                          <p:attrName>ppt_y</p:attrName>
                                        </p:attrNameLst>
                                      </p:cBhvr>
                                      <p:tavLst>
                                        <p:tav tm="0">
                                          <p:val>
                                            <p:strVal val="#ppt_y+.1"/>
                                          </p:val>
                                        </p:tav>
                                        <p:tav tm="100000">
                                          <p:val>
                                            <p:strVal val="#ppt_y"/>
                                          </p:val>
                                        </p:tav>
                                      </p:tavLst>
                                    </p:anim>
                                    <p:animEffect transition="in" filter="fade">
                                      <p:cBhvr>
                                        <p:cTn id="102" dur="1000" decel="50000">
                                          <p:stCondLst>
                                            <p:cond delay="0"/>
                                          </p:stCondLst>
                                        </p:cTn>
                                        <p:tgtEl>
                                          <p:spTgt spid="57"/>
                                        </p:tgtEl>
                                      </p:cBhvr>
                                    </p:animEffect>
                                  </p:childTnLst>
                                </p:cTn>
                              </p:par>
                            </p:childTnLst>
                          </p:cTn>
                        </p:par>
                        <p:par>
                          <p:cTn id="103" fill="hold">
                            <p:stCondLst>
                              <p:cond delay="9000"/>
                            </p:stCondLst>
                            <p:childTnLst>
                              <p:par>
                                <p:cTn id="104" presetID="25" presetClass="entr" presetSubtype="0" fill="hold" grpId="0" nodeType="afterEffect">
                                  <p:stCondLst>
                                    <p:cond delay="0"/>
                                  </p:stCondLst>
                                  <p:childTnLst>
                                    <p:set>
                                      <p:cBhvr>
                                        <p:cTn id="105" dur="1" fill="hold">
                                          <p:stCondLst>
                                            <p:cond delay="0"/>
                                          </p:stCondLst>
                                        </p:cTn>
                                        <p:tgtEl>
                                          <p:spTgt spid="58"/>
                                        </p:tgtEl>
                                        <p:attrNameLst>
                                          <p:attrName>style.visibility</p:attrName>
                                        </p:attrNameLst>
                                      </p:cBhvr>
                                      <p:to>
                                        <p:strVal val="visible"/>
                                      </p:to>
                                    </p:set>
                                    <p:anim calcmode="lin" valueType="num">
                                      <p:cBhvr>
                                        <p:cTn id="106" dur="500" decel="50000" fill="hold">
                                          <p:stCondLst>
                                            <p:cond delay="0"/>
                                          </p:stCondLst>
                                        </p:cTn>
                                        <p:tgtEl>
                                          <p:spTgt spid="58"/>
                                        </p:tgtEl>
                                        <p:attrNameLst>
                                          <p:attrName>style.rotation</p:attrName>
                                        </p:attrNameLst>
                                      </p:cBhvr>
                                      <p:tavLst>
                                        <p:tav tm="0">
                                          <p:val>
                                            <p:fltVal val="-90"/>
                                          </p:val>
                                        </p:tav>
                                        <p:tav tm="100000">
                                          <p:val>
                                            <p:fltVal val="0"/>
                                          </p:val>
                                        </p:tav>
                                      </p:tavLst>
                                    </p:anim>
                                    <p:anim calcmode="lin" valueType="num">
                                      <p:cBhvr>
                                        <p:cTn id="107" dur="500" decel="50000" fill="hold">
                                          <p:stCondLst>
                                            <p:cond delay="0"/>
                                          </p:stCondLst>
                                        </p:cTn>
                                        <p:tgtEl>
                                          <p:spTgt spid="58"/>
                                        </p:tgtEl>
                                        <p:attrNameLst>
                                          <p:attrName>ppt_w</p:attrName>
                                        </p:attrNameLst>
                                      </p:cBhvr>
                                      <p:tavLst>
                                        <p:tav tm="0">
                                          <p:val>
                                            <p:strVal val="#ppt_w"/>
                                          </p:val>
                                        </p:tav>
                                        <p:tav tm="100000">
                                          <p:val>
                                            <p:strVal val="#ppt_w*.05"/>
                                          </p:val>
                                        </p:tav>
                                      </p:tavLst>
                                    </p:anim>
                                    <p:anim calcmode="lin" valueType="num">
                                      <p:cBhvr>
                                        <p:cTn id="108" dur="500" accel="50000" fill="hold">
                                          <p:stCondLst>
                                            <p:cond delay="500"/>
                                          </p:stCondLst>
                                        </p:cTn>
                                        <p:tgtEl>
                                          <p:spTgt spid="58"/>
                                        </p:tgtEl>
                                        <p:attrNameLst>
                                          <p:attrName>ppt_w</p:attrName>
                                        </p:attrNameLst>
                                      </p:cBhvr>
                                      <p:tavLst>
                                        <p:tav tm="0">
                                          <p:val>
                                            <p:strVal val="#ppt_w*.05"/>
                                          </p:val>
                                        </p:tav>
                                        <p:tav tm="100000">
                                          <p:val>
                                            <p:strVal val="#ppt_w"/>
                                          </p:val>
                                        </p:tav>
                                      </p:tavLst>
                                    </p:anim>
                                    <p:anim calcmode="lin" valueType="num">
                                      <p:cBhvr>
                                        <p:cTn id="109" dur="1000" fill="hold"/>
                                        <p:tgtEl>
                                          <p:spTgt spid="58"/>
                                        </p:tgtEl>
                                        <p:attrNameLst>
                                          <p:attrName>ppt_h</p:attrName>
                                        </p:attrNameLst>
                                      </p:cBhvr>
                                      <p:tavLst>
                                        <p:tav tm="0">
                                          <p:val>
                                            <p:strVal val="#ppt_h"/>
                                          </p:val>
                                        </p:tav>
                                        <p:tav tm="100000">
                                          <p:val>
                                            <p:strVal val="#ppt_h"/>
                                          </p:val>
                                        </p:tav>
                                      </p:tavLst>
                                    </p:anim>
                                    <p:anim calcmode="lin" valueType="num">
                                      <p:cBhvr>
                                        <p:cTn id="110" dur="500" decel="50000" fill="hold">
                                          <p:stCondLst>
                                            <p:cond delay="0"/>
                                          </p:stCondLst>
                                        </p:cTn>
                                        <p:tgtEl>
                                          <p:spTgt spid="58"/>
                                        </p:tgtEl>
                                        <p:attrNameLst>
                                          <p:attrName>ppt_x</p:attrName>
                                        </p:attrNameLst>
                                      </p:cBhvr>
                                      <p:tavLst>
                                        <p:tav tm="0">
                                          <p:val>
                                            <p:strVal val="#ppt_x+.4"/>
                                          </p:val>
                                        </p:tav>
                                        <p:tav tm="100000">
                                          <p:val>
                                            <p:strVal val="#ppt_x"/>
                                          </p:val>
                                        </p:tav>
                                      </p:tavLst>
                                    </p:anim>
                                    <p:anim calcmode="lin" valueType="num">
                                      <p:cBhvr>
                                        <p:cTn id="111" dur="500" decel="50000" fill="hold">
                                          <p:stCondLst>
                                            <p:cond delay="0"/>
                                          </p:stCondLst>
                                        </p:cTn>
                                        <p:tgtEl>
                                          <p:spTgt spid="58"/>
                                        </p:tgtEl>
                                        <p:attrNameLst>
                                          <p:attrName>ppt_y</p:attrName>
                                        </p:attrNameLst>
                                      </p:cBhvr>
                                      <p:tavLst>
                                        <p:tav tm="0">
                                          <p:val>
                                            <p:strVal val="#ppt_y-.2"/>
                                          </p:val>
                                        </p:tav>
                                        <p:tav tm="100000">
                                          <p:val>
                                            <p:strVal val="#ppt_y+.1"/>
                                          </p:val>
                                        </p:tav>
                                      </p:tavLst>
                                    </p:anim>
                                    <p:anim calcmode="lin" valueType="num">
                                      <p:cBhvr>
                                        <p:cTn id="112" dur="500" accel="50000" fill="hold">
                                          <p:stCondLst>
                                            <p:cond delay="500"/>
                                          </p:stCondLst>
                                        </p:cTn>
                                        <p:tgtEl>
                                          <p:spTgt spid="58"/>
                                        </p:tgtEl>
                                        <p:attrNameLst>
                                          <p:attrName>ppt_y</p:attrName>
                                        </p:attrNameLst>
                                      </p:cBhvr>
                                      <p:tavLst>
                                        <p:tav tm="0">
                                          <p:val>
                                            <p:strVal val="#ppt_y+.1"/>
                                          </p:val>
                                        </p:tav>
                                        <p:tav tm="100000">
                                          <p:val>
                                            <p:strVal val="#ppt_y"/>
                                          </p:val>
                                        </p:tav>
                                      </p:tavLst>
                                    </p:anim>
                                    <p:animEffect transition="in" filter="fade">
                                      <p:cBhvr>
                                        <p:cTn id="113" dur="1000" decel="50000">
                                          <p:stCondLst>
                                            <p:cond delay="0"/>
                                          </p:stCondLst>
                                        </p:cTn>
                                        <p:tgtEl>
                                          <p:spTgt spid="58"/>
                                        </p:tgtEl>
                                      </p:cBhvr>
                                    </p:animEffect>
                                  </p:childTnLst>
                                </p:cTn>
                              </p:par>
                            </p:childTnLst>
                          </p:cTn>
                        </p:par>
                        <p:par>
                          <p:cTn id="114" fill="hold">
                            <p:stCondLst>
                              <p:cond delay="10000"/>
                            </p:stCondLst>
                            <p:childTnLst>
                              <p:par>
                                <p:cTn id="115" presetID="25" presetClass="entr" presetSubtype="0" fill="hold" grpId="0" nodeType="afterEffect">
                                  <p:stCondLst>
                                    <p:cond delay="0"/>
                                  </p:stCondLst>
                                  <p:childTnLst>
                                    <p:set>
                                      <p:cBhvr>
                                        <p:cTn id="116" dur="1" fill="hold">
                                          <p:stCondLst>
                                            <p:cond delay="0"/>
                                          </p:stCondLst>
                                        </p:cTn>
                                        <p:tgtEl>
                                          <p:spTgt spid="59"/>
                                        </p:tgtEl>
                                        <p:attrNameLst>
                                          <p:attrName>style.visibility</p:attrName>
                                        </p:attrNameLst>
                                      </p:cBhvr>
                                      <p:to>
                                        <p:strVal val="visible"/>
                                      </p:to>
                                    </p:set>
                                    <p:anim calcmode="lin" valueType="num">
                                      <p:cBhvr>
                                        <p:cTn id="117" dur="500" decel="50000" fill="hold">
                                          <p:stCondLst>
                                            <p:cond delay="0"/>
                                          </p:stCondLst>
                                        </p:cTn>
                                        <p:tgtEl>
                                          <p:spTgt spid="59"/>
                                        </p:tgtEl>
                                        <p:attrNameLst>
                                          <p:attrName>style.rotation</p:attrName>
                                        </p:attrNameLst>
                                      </p:cBhvr>
                                      <p:tavLst>
                                        <p:tav tm="0">
                                          <p:val>
                                            <p:fltVal val="-90"/>
                                          </p:val>
                                        </p:tav>
                                        <p:tav tm="100000">
                                          <p:val>
                                            <p:fltVal val="0"/>
                                          </p:val>
                                        </p:tav>
                                      </p:tavLst>
                                    </p:anim>
                                    <p:anim calcmode="lin" valueType="num">
                                      <p:cBhvr>
                                        <p:cTn id="118" dur="500" decel="50000" fill="hold">
                                          <p:stCondLst>
                                            <p:cond delay="0"/>
                                          </p:stCondLst>
                                        </p:cTn>
                                        <p:tgtEl>
                                          <p:spTgt spid="59"/>
                                        </p:tgtEl>
                                        <p:attrNameLst>
                                          <p:attrName>ppt_w</p:attrName>
                                        </p:attrNameLst>
                                      </p:cBhvr>
                                      <p:tavLst>
                                        <p:tav tm="0">
                                          <p:val>
                                            <p:strVal val="#ppt_w"/>
                                          </p:val>
                                        </p:tav>
                                        <p:tav tm="100000">
                                          <p:val>
                                            <p:strVal val="#ppt_w*.05"/>
                                          </p:val>
                                        </p:tav>
                                      </p:tavLst>
                                    </p:anim>
                                    <p:anim calcmode="lin" valueType="num">
                                      <p:cBhvr>
                                        <p:cTn id="119" dur="500" accel="50000" fill="hold">
                                          <p:stCondLst>
                                            <p:cond delay="500"/>
                                          </p:stCondLst>
                                        </p:cTn>
                                        <p:tgtEl>
                                          <p:spTgt spid="59"/>
                                        </p:tgtEl>
                                        <p:attrNameLst>
                                          <p:attrName>ppt_w</p:attrName>
                                        </p:attrNameLst>
                                      </p:cBhvr>
                                      <p:tavLst>
                                        <p:tav tm="0">
                                          <p:val>
                                            <p:strVal val="#ppt_w*.05"/>
                                          </p:val>
                                        </p:tav>
                                        <p:tav tm="100000">
                                          <p:val>
                                            <p:strVal val="#ppt_w"/>
                                          </p:val>
                                        </p:tav>
                                      </p:tavLst>
                                    </p:anim>
                                    <p:anim calcmode="lin" valueType="num">
                                      <p:cBhvr>
                                        <p:cTn id="120" dur="1000" fill="hold"/>
                                        <p:tgtEl>
                                          <p:spTgt spid="59"/>
                                        </p:tgtEl>
                                        <p:attrNameLst>
                                          <p:attrName>ppt_h</p:attrName>
                                        </p:attrNameLst>
                                      </p:cBhvr>
                                      <p:tavLst>
                                        <p:tav tm="0">
                                          <p:val>
                                            <p:strVal val="#ppt_h"/>
                                          </p:val>
                                        </p:tav>
                                        <p:tav tm="100000">
                                          <p:val>
                                            <p:strVal val="#ppt_h"/>
                                          </p:val>
                                        </p:tav>
                                      </p:tavLst>
                                    </p:anim>
                                    <p:anim calcmode="lin" valueType="num">
                                      <p:cBhvr>
                                        <p:cTn id="121" dur="500" decel="50000" fill="hold">
                                          <p:stCondLst>
                                            <p:cond delay="0"/>
                                          </p:stCondLst>
                                        </p:cTn>
                                        <p:tgtEl>
                                          <p:spTgt spid="59"/>
                                        </p:tgtEl>
                                        <p:attrNameLst>
                                          <p:attrName>ppt_x</p:attrName>
                                        </p:attrNameLst>
                                      </p:cBhvr>
                                      <p:tavLst>
                                        <p:tav tm="0">
                                          <p:val>
                                            <p:strVal val="#ppt_x+.4"/>
                                          </p:val>
                                        </p:tav>
                                        <p:tav tm="100000">
                                          <p:val>
                                            <p:strVal val="#ppt_x"/>
                                          </p:val>
                                        </p:tav>
                                      </p:tavLst>
                                    </p:anim>
                                    <p:anim calcmode="lin" valueType="num">
                                      <p:cBhvr>
                                        <p:cTn id="122" dur="500" decel="50000" fill="hold">
                                          <p:stCondLst>
                                            <p:cond delay="0"/>
                                          </p:stCondLst>
                                        </p:cTn>
                                        <p:tgtEl>
                                          <p:spTgt spid="59"/>
                                        </p:tgtEl>
                                        <p:attrNameLst>
                                          <p:attrName>ppt_y</p:attrName>
                                        </p:attrNameLst>
                                      </p:cBhvr>
                                      <p:tavLst>
                                        <p:tav tm="0">
                                          <p:val>
                                            <p:strVal val="#ppt_y-.2"/>
                                          </p:val>
                                        </p:tav>
                                        <p:tav tm="100000">
                                          <p:val>
                                            <p:strVal val="#ppt_y+.1"/>
                                          </p:val>
                                        </p:tav>
                                      </p:tavLst>
                                    </p:anim>
                                    <p:anim calcmode="lin" valueType="num">
                                      <p:cBhvr>
                                        <p:cTn id="123" dur="500" accel="50000" fill="hold">
                                          <p:stCondLst>
                                            <p:cond delay="500"/>
                                          </p:stCondLst>
                                        </p:cTn>
                                        <p:tgtEl>
                                          <p:spTgt spid="59"/>
                                        </p:tgtEl>
                                        <p:attrNameLst>
                                          <p:attrName>ppt_y</p:attrName>
                                        </p:attrNameLst>
                                      </p:cBhvr>
                                      <p:tavLst>
                                        <p:tav tm="0">
                                          <p:val>
                                            <p:strVal val="#ppt_y+.1"/>
                                          </p:val>
                                        </p:tav>
                                        <p:tav tm="100000">
                                          <p:val>
                                            <p:strVal val="#ppt_y"/>
                                          </p:val>
                                        </p:tav>
                                      </p:tavLst>
                                    </p:anim>
                                    <p:animEffect transition="in" filter="fade">
                                      <p:cBhvr>
                                        <p:cTn id="124" dur="1000" decel="50000">
                                          <p:stCondLst>
                                            <p:cond delay="0"/>
                                          </p:stCondLst>
                                        </p:cTn>
                                        <p:tgtEl>
                                          <p:spTgt spid="59"/>
                                        </p:tgtEl>
                                      </p:cBhvr>
                                    </p:animEffect>
                                  </p:childTnLst>
                                </p:cTn>
                              </p:par>
                            </p:childTnLst>
                          </p:cTn>
                        </p:par>
                        <p:par>
                          <p:cTn id="125" fill="hold">
                            <p:stCondLst>
                              <p:cond delay="11000"/>
                            </p:stCondLst>
                            <p:childTnLst>
                              <p:par>
                                <p:cTn id="126" presetID="25" presetClass="entr" presetSubtype="0" fill="hold" grpId="0" nodeType="afterEffect">
                                  <p:stCondLst>
                                    <p:cond delay="0"/>
                                  </p:stCondLst>
                                  <p:childTnLst>
                                    <p:set>
                                      <p:cBhvr>
                                        <p:cTn id="127" dur="1" fill="hold">
                                          <p:stCondLst>
                                            <p:cond delay="0"/>
                                          </p:stCondLst>
                                        </p:cTn>
                                        <p:tgtEl>
                                          <p:spTgt spid="60"/>
                                        </p:tgtEl>
                                        <p:attrNameLst>
                                          <p:attrName>style.visibility</p:attrName>
                                        </p:attrNameLst>
                                      </p:cBhvr>
                                      <p:to>
                                        <p:strVal val="visible"/>
                                      </p:to>
                                    </p:set>
                                    <p:anim calcmode="lin" valueType="num">
                                      <p:cBhvr>
                                        <p:cTn id="128" dur="500" decel="50000" fill="hold">
                                          <p:stCondLst>
                                            <p:cond delay="0"/>
                                          </p:stCondLst>
                                        </p:cTn>
                                        <p:tgtEl>
                                          <p:spTgt spid="60"/>
                                        </p:tgtEl>
                                        <p:attrNameLst>
                                          <p:attrName>style.rotation</p:attrName>
                                        </p:attrNameLst>
                                      </p:cBhvr>
                                      <p:tavLst>
                                        <p:tav tm="0">
                                          <p:val>
                                            <p:fltVal val="-90"/>
                                          </p:val>
                                        </p:tav>
                                        <p:tav tm="100000">
                                          <p:val>
                                            <p:fltVal val="0"/>
                                          </p:val>
                                        </p:tav>
                                      </p:tavLst>
                                    </p:anim>
                                    <p:anim calcmode="lin" valueType="num">
                                      <p:cBhvr>
                                        <p:cTn id="129" dur="500" decel="50000" fill="hold">
                                          <p:stCondLst>
                                            <p:cond delay="0"/>
                                          </p:stCondLst>
                                        </p:cTn>
                                        <p:tgtEl>
                                          <p:spTgt spid="60"/>
                                        </p:tgtEl>
                                        <p:attrNameLst>
                                          <p:attrName>ppt_w</p:attrName>
                                        </p:attrNameLst>
                                      </p:cBhvr>
                                      <p:tavLst>
                                        <p:tav tm="0">
                                          <p:val>
                                            <p:strVal val="#ppt_w"/>
                                          </p:val>
                                        </p:tav>
                                        <p:tav tm="100000">
                                          <p:val>
                                            <p:strVal val="#ppt_w*.05"/>
                                          </p:val>
                                        </p:tav>
                                      </p:tavLst>
                                    </p:anim>
                                    <p:anim calcmode="lin" valueType="num">
                                      <p:cBhvr>
                                        <p:cTn id="130" dur="500" accel="50000" fill="hold">
                                          <p:stCondLst>
                                            <p:cond delay="500"/>
                                          </p:stCondLst>
                                        </p:cTn>
                                        <p:tgtEl>
                                          <p:spTgt spid="60"/>
                                        </p:tgtEl>
                                        <p:attrNameLst>
                                          <p:attrName>ppt_w</p:attrName>
                                        </p:attrNameLst>
                                      </p:cBhvr>
                                      <p:tavLst>
                                        <p:tav tm="0">
                                          <p:val>
                                            <p:strVal val="#ppt_w*.05"/>
                                          </p:val>
                                        </p:tav>
                                        <p:tav tm="100000">
                                          <p:val>
                                            <p:strVal val="#ppt_w"/>
                                          </p:val>
                                        </p:tav>
                                      </p:tavLst>
                                    </p:anim>
                                    <p:anim calcmode="lin" valueType="num">
                                      <p:cBhvr>
                                        <p:cTn id="131" dur="1000" fill="hold"/>
                                        <p:tgtEl>
                                          <p:spTgt spid="60"/>
                                        </p:tgtEl>
                                        <p:attrNameLst>
                                          <p:attrName>ppt_h</p:attrName>
                                        </p:attrNameLst>
                                      </p:cBhvr>
                                      <p:tavLst>
                                        <p:tav tm="0">
                                          <p:val>
                                            <p:strVal val="#ppt_h"/>
                                          </p:val>
                                        </p:tav>
                                        <p:tav tm="100000">
                                          <p:val>
                                            <p:strVal val="#ppt_h"/>
                                          </p:val>
                                        </p:tav>
                                      </p:tavLst>
                                    </p:anim>
                                    <p:anim calcmode="lin" valueType="num">
                                      <p:cBhvr>
                                        <p:cTn id="132" dur="500" decel="50000" fill="hold">
                                          <p:stCondLst>
                                            <p:cond delay="0"/>
                                          </p:stCondLst>
                                        </p:cTn>
                                        <p:tgtEl>
                                          <p:spTgt spid="60"/>
                                        </p:tgtEl>
                                        <p:attrNameLst>
                                          <p:attrName>ppt_x</p:attrName>
                                        </p:attrNameLst>
                                      </p:cBhvr>
                                      <p:tavLst>
                                        <p:tav tm="0">
                                          <p:val>
                                            <p:strVal val="#ppt_x+.4"/>
                                          </p:val>
                                        </p:tav>
                                        <p:tav tm="100000">
                                          <p:val>
                                            <p:strVal val="#ppt_x"/>
                                          </p:val>
                                        </p:tav>
                                      </p:tavLst>
                                    </p:anim>
                                    <p:anim calcmode="lin" valueType="num">
                                      <p:cBhvr>
                                        <p:cTn id="133" dur="500" decel="50000" fill="hold">
                                          <p:stCondLst>
                                            <p:cond delay="0"/>
                                          </p:stCondLst>
                                        </p:cTn>
                                        <p:tgtEl>
                                          <p:spTgt spid="60"/>
                                        </p:tgtEl>
                                        <p:attrNameLst>
                                          <p:attrName>ppt_y</p:attrName>
                                        </p:attrNameLst>
                                      </p:cBhvr>
                                      <p:tavLst>
                                        <p:tav tm="0">
                                          <p:val>
                                            <p:strVal val="#ppt_y-.2"/>
                                          </p:val>
                                        </p:tav>
                                        <p:tav tm="100000">
                                          <p:val>
                                            <p:strVal val="#ppt_y+.1"/>
                                          </p:val>
                                        </p:tav>
                                      </p:tavLst>
                                    </p:anim>
                                    <p:anim calcmode="lin" valueType="num">
                                      <p:cBhvr>
                                        <p:cTn id="134" dur="500" accel="50000" fill="hold">
                                          <p:stCondLst>
                                            <p:cond delay="500"/>
                                          </p:stCondLst>
                                        </p:cTn>
                                        <p:tgtEl>
                                          <p:spTgt spid="60"/>
                                        </p:tgtEl>
                                        <p:attrNameLst>
                                          <p:attrName>ppt_y</p:attrName>
                                        </p:attrNameLst>
                                      </p:cBhvr>
                                      <p:tavLst>
                                        <p:tav tm="0">
                                          <p:val>
                                            <p:strVal val="#ppt_y+.1"/>
                                          </p:val>
                                        </p:tav>
                                        <p:tav tm="100000">
                                          <p:val>
                                            <p:strVal val="#ppt_y"/>
                                          </p:val>
                                        </p:tav>
                                      </p:tavLst>
                                    </p:anim>
                                    <p:animEffect transition="in" filter="fade">
                                      <p:cBhvr>
                                        <p:cTn id="135" dur="1000" decel="50000">
                                          <p:stCondLst>
                                            <p:cond delay="0"/>
                                          </p:stCondLst>
                                        </p:cTn>
                                        <p:tgtEl>
                                          <p:spTgt spid="60"/>
                                        </p:tgtEl>
                                      </p:cBhvr>
                                    </p:animEffect>
                                  </p:childTnLst>
                                </p:cTn>
                              </p:par>
                            </p:childTnLst>
                          </p:cTn>
                        </p:par>
                        <p:par>
                          <p:cTn id="136" fill="hold">
                            <p:stCondLst>
                              <p:cond delay="12000"/>
                            </p:stCondLst>
                            <p:childTnLst>
                              <p:par>
                                <p:cTn id="137" presetID="25" presetClass="entr" presetSubtype="0" fill="hold" grpId="0" nodeType="afterEffect">
                                  <p:stCondLst>
                                    <p:cond delay="0"/>
                                  </p:stCondLst>
                                  <p:childTnLst>
                                    <p:set>
                                      <p:cBhvr>
                                        <p:cTn id="138" dur="1" fill="hold">
                                          <p:stCondLst>
                                            <p:cond delay="0"/>
                                          </p:stCondLst>
                                        </p:cTn>
                                        <p:tgtEl>
                                          <p:spTgt spid="61"/>
                                        </p:tgtEl>
                                        <p:attrNameLst>
                                          <p:attrName>style.visibility</p:attrName>
                                        </p:attrNameLst>
                                      </p:cBhvr>
                                      <p:to>
                                        <p:strVal val="visible"/>
                                      </p:to>
                                    </p:set>
                                    <p:anim calcmode="lin" valueType="num">
                                      <p:cBhvr>
                                        <p:cTn id="139" dur="500" decel="50000" fill="hold">
                                          <p:stCondLst>
                                            <p:cond delay="0"/>
                                          </p:stCondLst>
                                        </p:cTn>
                                        <p:tgtEl>
                                          <p:spTgt spid="61"/>
                                        </p:tgtEl>
                                        <p:attrNameLst>
                                          <p:attrName>style.rotation</p:attrName>
                                        </p:attrNameLst>
                                      </p:cBhvr>
                                      <p:tavLst>
                                        <p:tav tm="0">
                                          <p:val>
                                            <p:fltVal val="-90"/>
                                          </p:val>
                                        </p:tav>
                                        <p:tav tm="100000">
                                          <p:val>
                                            <p:fltVal val="0"/>
                                          </p:val>
                                        </p:tav>
                                      </p:tavLst>
                                    </p:anim>
                                    <p:anim calcmode="lin" valueType="num">
                                      <p:cBhvr>
                                        <p:cTn id="140" dur="500" decel="50000" fill="hold">
                                          <p:stCondLst>
                                            <p:cond delay="0"/>
                                          </p:stCondLst>
                                        </p:cTn>
                                        <p:tgtEl>
                                          <p:spTgt spid="61"/>
                                        </p:tgtEl>
                                        <p:attrNameLst>
                                          <p:attrName>ppt_w</p:attrName>
                                        </p:attrNameLst>
                                      </p:cBhvr>
                                      <p:tavLst>
                                        <p:tav tm="0">
                                          <p:val>
                                            <p:strVal val="#ppt_w"/>
                                          </p:val>
                                        </p:tav>
                                        <p:tav tm="100000">
                                          <p:val>
                                            <p:strVal val="#ppt_w*.05"/>
                                          </p:val>
                                        </p:tav>
                                      </p:tavLst>
                                    </p:anim>
                                    <p:anim calcmode="lin" valueType="num">
                                      <p:cBhvr>
                                        <p:cTn id="141" dur="500" accel="50000" fill="hold">
                                          <p:stCondLst>
                                            <p:cond delay="500"/>
                                          </p:stCondLst>
                                        </p:cTn>
                                        <p:tgtEl>
                                          <p:spTgt spid="61"/>
                                        </p:tgtEl>
                                        <p:attrNameLst>
                                          <p:attrName>ppt_w</p:attrName>
                                        </p:attrNameLst>
                                      </p:cBhvr>
                                      <p:tavLst>
                                        <p:tav tm="0">
                                          <p:val>
                                            <p:strVal val="#ppt_w*.05"/>
                                          </p:val>
                                        </p:tav>
                                        <p:tav tm="100000">
                                          <p:val>
                                            <p:strVal val="#ppt_w"/>
                                          </p:val>
                                        </p:tav>
                                      </p:tavLst>
                                    </p:anim>
                                    <p:anim calcmode="lin" valueType="num">
                                      <p:cBhvr>
                                        <p:cTn id="142" dur="1000" fill="hold"/>
                                        <p:tgtEl>
                                          <p:spTgt spid="61"/>
                                        </p:tgtEl>
                                        <p:attrNameLst>
                                          <p:attrName>ppt_h</p:attrName>
                                        </p:attrNameLst>
                                      </p:cBhvr>
                                      <p:tavLst>
                                        <p:tav tm="0">
                                          <p:val>
                                            <p:strVal val="#ppt_h"/>
                                          </p:val>
                                        </p:tav>
                                        <p:tav tm="100000">
                                          <p:val>
                                            <p:strVal val="#ppt_h"/>
                                          </p:val>
                                        </p:tav>
                                      </p:tavLst>
                                    </p:anim>
                                    <p:anim calcmode="lin" valueType="num">
                                      <p:cBhvr>
                                        <p:cTn id="143" dur="500" decel="50000" fill="hold">
                                          <p:stCondLst>
                                            <p:cond delay="0"/>
                                          </p:stCondLst>
                                        </p:cTn>
                                        <p:tgtEl>
                                          <p:spTgt spid="61"/>
                                        </p:tgtEl>
                                        <p:attrNameLst>
                                          <p:attrName>ppt_x</p:attrName>
                                        </p:attrNameLst>
                                      </p:cBhvr>
                                      <p:tavLst>
                                        <p:tav tm="0">
                                          <p:val>
                                            <p:strVal val="#ppt_x+.4"/>
                                          </p:val>
                                        </p:tav>
                                        <p:tav tm="100000">
                                          <p:val>
                                            <p:strVal val="#ppt_x"/>
                                          </p:val>
                                        </p:tav>
                                      </p:tavLst>
                                    </p:anim>
                                    <p:anim calcmode="lin" valueType="num">
                                      <p:cBhvr>
                                        <p:cTn id="144" dur="500" decel="50000" fill="hold">
                                          <p:stCondLst>
                                            <p:cond delay="0"/>
                                          </p:stCondLst>
                                        </p:cTn>
                                        <p:tgtEl>
                                          <p:spTgt spid="61"/>
                                        </p:tgtEl>
                                        <p:attrNameLst>
                                          <p:attrName>ppt_y</p:attrName>
                                        </p:attrNameLst>
                                      </p:cBhvr>
                                      <p:tavLst>
                                        <p:tav tm="0">
                                          <p:val>
                                            <p:strVal val="#ppt_y-.2"/>
                                          </p:val>
                                        </p:tav>
                                        <p:tav tm="100000">
                                          <p:val>
                                            <p:strVal val="#ppt_y+.1"/>
                                          </p:val>
                                        </p:tav>
                                      </p:tavLst>
                                    </p:anim>
                                    <p:anim calcmode="lin" valueType="num">
                                      <p:cBhvr>
                                        <p:cTn id="145" dur="500" accel="50000" fill="hold">
                                          <p:stCondLst>
                                            <p:cond delay="500"/>
                                          </p:stCondLst>
                                        </p:cTn>
                                        <p:tgtEl>
                                          <p:spTgt spid="61"/>
                                        </p:tgtEl>
                                        <p:attrNameLst>
                                          <p:attrName>ppt_y</p:attrName>
                                        </p:attrNameLst>
                                      </p:cBhvr>
                                      <p:tavLst>
                                        <p:tav tm="0">
                                          <p:val>
                                            <p:strVal val="#ppt_y+.1"/>
                                          </p:val>
                                        </p:tav>
                                        <p:tav tm="100000">
                                          <p:val>
                                            <p:strVal val="#ppt_y"/>
                                          </p:val>
                                        </p:tav>
                                      </p:tavLst>
                                    </p:anim>
                                    <p:animEffect transition="in" filter="fade">
                                      <p:cBhvr>
                                        <p:cTn id="146" dur="1000" decel="50000">
                                          <p:stCondLst>
                                            <p:cond delay="0"/>
                                          </p:stCondLst>
                                        </p:cTn>
                                        <p:tgtEl>
                                          <p:spTgt spid="61"/>
                                        </p:tgtEl>
                                      </p:cBhvr>
                                    </p:animEffect>
                                  </p:childTnLst>
                                </p:cTn>
                              </p:par>
                            </p:childTnLst>
                          </p:cTn>
                        </p:par>
                        <p:par>
                          <p:cTn id="147" fill="hold">
                            <p:stCondLst>
                              <p:cond delay="13000"/>
                            </p:stCondLst>
                            <p:childTnLst>
                              <p:par>
                                <p:cTn id="148" presetID="25" presetClass="entr" presetSubtype="0" fill="hold" grpId="0" nodeType="afterEffect">
                                  <p:stCondLst>
                                    <p:cond delay="0"/>
                                  </p:stCondLst>
                                  <p:childTnLst>
                                    <p:set>
                                      <p:cBhvr>
                                        <p:cTn id="149" dur="1" fill="hold">
                                          <p:stCondLst>
                                            <p:cond delay="0"/>
                                          </p:stCondLst>
                                        </p:cTn>
                                        <p:tgtEl>
                                          <p:spTgt spid="62"/>
                                        </p:tgtEl>
                                        <p:attrNameLst>
                                          <p:attrName>style.visibility</p:attrName>
                                        </p:attrNameLst>
                                      </p:cBhvr>
                                      <p:to>
                                        <p:strVal val="visible"/>
                                      </p:to>
                                    </p:set>
                                    <p:anim calcmode="lin" valueType="num">
                                      <p:cBhvr>
                                        <p:cTn id="150" dur="500" decel="50000" fill="hold">
                                          <p:stCondLst>
                                            <p:cond delay="0"/>
                                          </p:stCondLst>
                                        </p:cTn>
                                        <p:tgtEl>
                                          <p:spTgt spid="62"/>
                                        </p:tgtEl>
                                        <p:attrNameLst>
                                          <p:attrName>style.rotation</p:attrName>
                                        </p:attrNameLst>
                                      </p:cBhvr>
                                      <p:tavLst>
                                        <p:tav tm="0">
                                          <p:val>
                                            <p:fltVal val="-90"/>
                                          </p:val>
                                        </p:tav>
                                        <p:tav tm="100000">
                                          <p:val>
                                            <p:fltVal val="0"/>
                                          </p:val>
                                        </p:tav>
                                      </p:tavLst>
                                    </p:anim>
                                    <p:anim calcmode="lin" valueType="num">
                                      <p:cBhvr>
                                        <p:cTn id="151" dur="500" decel="50000" fill="hold">
                                          <p:stCondLst>
                                            <p:cond delay="0"/>
                                          </p:stCondLst>
                                        </p:cTn>
                                        <p:tgtEl>
                                          <p:spTgt spid="62"/>
                                        </p:tgtEl>
                                        <p:attrNameLst>
                                          <p:attrName>ppt_w</p:attrName>
                                        </p:attrNameLst>
                                      </p:cBhvr>
                                      <p:tavLst>
                                        <p:tav tm="0">
                                          <p:val>
                                            <p:strVal val="#ppt_w"/>
                                          </p:val>
                                        </p:tav>
                                        <p:tav tm="100000">
                                          <p:val>
                                            <p:strVal val="#ppt_w*.05"/>
                                          </p:val>
                                        </p:tav>
                                      </p:tavLst>
                                    </p:anim>
                                    <p:anim calcmode="lin" valueType="num">
                                      <p:cBhvr>
                                        <p:cTn id="152" dur="500" accel="50000" fill="hold">
                                          <p:stCondLst>
                                            <p:cond delay="500"/>
                                          </p:stCondLst>
                                        </p:cTn>
                                        <p:tgtEl>
                                          <p:spTgt spid="62"/>
                                        </p:tgtEl>
                                        <p:attrNameLst>
                                          <p:attrName>ppt_w</p:attrName>
                                        </p:attrNameLst>
                                      </p:cBhvr>
                                      <p:tavLst>
                                        <p:tav tm="0">
                                          <p:val>
                                            <p:strVal val="#ppt_w*.05"/>
                                          </p:val>
                                        </p:tav>
                                        <p:tav tm="100000">
                                          <p:val>
                                            <p:strVal val="#ppt_w"/>
                                          </p:val>
                                        </p:tav>
                                      </p:tavLst>
                                    </p:anim>
                                    <p:anim calcmode="lin" valueType="num">
                                      <p:cBhvr>
                                        <p:cTn id="153" dur="1000" fill="hold"/>
                                        <p:tgtEl>
                                          <p:spTgt spid="62"/>
                                        </p:tgtEl>
                                        <p:attrNameLst>
                                          <p:attrName>ppt_h</p:attrName>
                                        </p:attrNameLst>
                                      </p:cBhvr>
                                      <p:tavLst>
                                        <p:tav tm="0">
                                          <p:val>
                                            <p:strVal val="#ppt_h"/>
                                          </p:val>
                                        </p:tav>
                                        <p:tav tm="100000">
                                          <p:val>
                                            <p:strVal val="#ppt_h"/>
                                          </p:val>
                                        </p:tav>
                                      </p:tavLst>
                                    </p:anim>
                                    <p:anim calcmode="lin" valueType="num">
                                      <p:cBhvr>
                                        <p:cTn id="154" dur="500" decel="50000" fill="hold">
                                          <p:stCondLst>
                                            <p:cond delay="0"/>
                                          </p:stCondLst>
                                        </p:cTn>
                                        <p:tgtEl>
                                          <p:spTgt spid="62"/>
                                        </p:tgtEl>
                                        <p:attrNameLst>
                                          <p:attrName>ppt_x</p:attrName>
                                        </p:attrNameLst>
                                      </p:cBhvr>
                                      <p:tavLst>
                                        <p:tav tm="0">
                                          <p:val>
                                            <p:strVal val="#ppt_x+.4"/>
                                          </p:val>
                                        </p:tav>
                                        <p:tav tm="100000">
                                          <p:val>
                                            <p:strVal val="#ppt_x"/>
                                          </p:val>
                                        </p:tav>
                                      </p:tavLst>
                                    </p:anim>
                                    <p:anim calcmode="lin" valueType="num">
                                      <p:cBhvr>
                                        <p:cTn id="155" dur="500" decel="50000" fill="hold">
                                          <p:stCondLst>
                                            <p:cond delay="0"/>
                                          </p:stCondLst>
                                        </p:cTn>
                                        <p:tgtEl>
                                          <p:spTgt spid="62"/>
                                        </p:tgtEl>
                                        <p:attrNameLst>
                                          <p:attrName>ppt_y</p:attrName>
                                        </p:attrNameLst>
                                      </p:cBhvr>
                                      <p:tavLst>
                                        <p:tav tm="0">
                                          <p:val>
                                            <p:strVal val="#ppt_y-.2"/>
                                          </p:val>
                                        </p:tav>
                                        <p:tav tm="100000">
                                          <p:val>
                                            <p:strVal val="#ppt_y+.1"/>
                                          </p:val>
                                        </p:tav>
                                      </p:tavLst>
                                    </p:anim>
                                    <p:anim calcmode="lin" valueType="num">
                                      <p:cBhvr>
                                        <p:cTn id="156" dur="500" accel="50000" fill="hold">
                                          <p:stCondLst>
                                            <p:cond delay="500"/>
                                          </p:stCondLst>
                                        </p:cTn>
                                        <p:tgtEl>
                                          <p:spTgt spid="62"/>
                                        </p:tgtEl>
                                        <p:attrNameLst>
                                          <p:attrName>ppt_y</p:attrName>
                                        </p:attrNameLst>
                                      </p:cBhvr>
                                      <p:tavLst>
                                        <p:tav tm="0">
                                          <p:val>
                                            <p:strVal val="#ppt_y+.1"/>
                                          </p:val>
                                        </p:tav>
                                        <p:tav tm="100000">
                                          <p:val>
                                            <p:strVal val="#ppt_y"/>
                                          </p:val>
                                        </p:tav>
                                      </p:tavLst>
                                    </p:anim>
                                    <p:animEffect transition="in" filter="fade">
                                      <p:cBhvr>
                                        <p:cTn id="157" dur="1000" decel="50000">
                                          <p:stCondLst>
                                            <p:cond delay="0"/>
                                          </p:stCondLst>
                                        </p:cTn>
                                        <p:tgtEl>
                                          <p:spTgt spid="62"/>
                                        </p:tgtEl>
                                      </p:cBhvr>
                                    </p:animEffect>
                                  </p:childTnLst>
                                </p:cTn>
                              </p:par>
                            </p:childTnLst>
                          </p:cTn>
                        </p:par>
                        <p:par>
                          <p:cTn id="158" fill="hold">
                            <p:stCondLst>
                              <p:cond delay="14000"/>
                            </p:stCondLst>
                            <p:childTnLst>
                              <p:par>
                                <p:cTn id="159" presetID="25" presetClass="entr" presetSubtype="0" fill="hold" grpId="0" nodeType="afterEffect">
                                  <p:stCondLst>
                                    <p:cond delay="0"/>
                                  </p:stCondLst>
                                  <p:childTnLst>
                                    <p:set>
                                      <p:cBhvr>
                                        <p:cTn id="160" dur="1" fill="hold">
                                          <p:stCondLst>
                                            <p:cond delay="0"/>
                                          </p:stCondLst>
                                        </p:cTn>
                                        <p:tgtEl>
                                          <p:spTgt spid="63"/>
                                        </p:tgtEl>
                                        <p:attrNameLst>
                                          <p:attrName>style.visibility</p:attrName>
                                        </p:attrNameLst>
                                      </p:cBhvr>
                                      <p:to>
                                        <p:strVal val="visible"/>
                                      </p:to>
                                    </p:set>
                                    <p:anim calcmode="lin" valueType="num">
                                      <p:cBhvr>
                                        <p:cTn id="161" dur="500" decel="50000" fill="hold">
                                          <p:stCondLst>
                                            <p:cond delay="0"/>
                                          </p:stCondLst>
                                        </p:cTn>
                                        <p:tgtEl>
                                          <p:spTgt spid="63"/>
                                        </p:tgtEl>
                                        <p:attrNameLst>
                                          <p:attrName>style.rotation</p:attrName>
                                        </p:attrNameLst>
                                      </p:cBhvr>
                                      <p:tavLst>
                                        <p:tav tm="0">
                                          <p:val>
                                            <p:fltVal val="-90"/>
                                          </p:val>
                                        </p:tav>
                                        <p:tav tm="100000">
                                          <p:val>
                                            <p:fltVal val="0"/>
                                          </p:val>
                                        </p:tav>
                                      </p:tavLst>
                                    </p:anim>
                                    <p:anim calcmode="lin" valueType="num">
                                      <p:cBhvr>
                                        <p:cTn id="162" dur="500" decel="50000" fill="hold">
                                          <p:stCondLst>
                                            <p:cond delay="0"/>
                                          </p:stCondLst>
                                        </p:cTn>
                                        <p:tgtEl>
                                          <p:spTgt spid="63"/>
                                        </p:tgtEl>
                                        <p:attrNameLst>
                                          <p:attrName>ppt_w</p:attrName>
                                        </p:attrNameLst>
                                      </p:cBhvr>
                                      <p:tavLst>
                                        <p:tav tm="0">
                                          <p:val>
                                            <p:strVal val="#ppt_w"/>
                                          </p:val>
                                        </p:tav>
                                        <p:tav tm="100000">
                                          <p:val>
                                            <p:strVal val="#ppt_w*.05"/>
                                          </p:val>
                                        </p:tav>
                                      </p:tavLst>
                                    </p:anim>
                                    <p:anim calcmode="lin" valueType="num">
                                      <p:cBhvr>
                                        <p:cTn id="163" dur="500" accel="50000" fill="hold">
                                          <p:stCondLst>
                                            <p:cond delay="500"/>
                                          </p:stCondLst>
                                        </p:cTn>
                                        <p:tgtEl>
                                          <p:spTgt spid="63"/>
                                        </p:tgtEl>
                                        <p:attrNameLst>
                                          <p:attrName>ppt_w</p:attrName>
                                        </p:attrNameLst>
                                      </p:cBhvr>
                                      <p:tavLst>
                                        <p:tav tm="0">
                                          <p:val>
                                            <p:strVal val="#ppt_w*.05"/>
                                          </p:val>
                                        </p:tav>
                                        <p:tav tm="100000">
                                          <p:val>
                                            <p:strVal val="#ppt_w"/>
                                          </p:val>
                                        </p:tav>
                                      </p:tavLst>
                                    </p:anim>
                                    <p:anim calcmode="lin" valueType="num">
                                      <p:cBhvr>
                                        <p:cTn id="164" dur="1000" fill="hold"/>
                                        <p:tgtEl>
                                          <p:spTgt spid="63"/>
                                        </p:tgtEl>
                                        <p:attrNameLst>
                                          <p:attrName>ppt_h</p:attrName>
                                        </p:attrNameLst>
                                      </p:cBhvr>
                                      <p:tavLst>
                                        <p:tav tm="0">
                                          <p:val>
                                            <p:strVal val="#ppt_h"/>
                                          </p:val>
                                        </p:tav>
                                        <p:tav tm="100000">
                                          <p:val>
                                            <p:strVal val="#ppt_h"/>
                                          </p:val>
                                        </p:tav>
                                      </p:tavLst>
                                    </p:anim>
                                    <p:anim calcmode="lin" valueType="num">
                                      <p:cBhvr>
                                        <p:cTn id="165" dur="500" decel="50000" fill="hold">
                                          <p:stCondLst>
                                            <p:cond delay="0"/>
                                          </p:stCondLst>
                                        </p:cTn>
                                        <p:tgtEl>
                                          <p:spTgt spid="63"/>
                                        </p:tgtEl>
                                        <p:attrNameLst>
                                          <p:attrName>ppt_x</p:attrName>
                                        </p:attrNameLst>
                                      </p:cBhvr>
                                      <p:tavLst>
                                        <p:tav tm="0">
                                          <p:val>
                                            <p:strVal val="#ppt_x+.4"/>
                                          </p:val>
                                        </p:tav>
                                        <p:tav tm="100000">
                                          <p:val>
                                            <p:strVal val="#ppt_x"/>
                                          </p:val>
                                        </p:tav>
                                      </p:tavLst>
                                    </p:anim>
                                    <p:anim calcmode="lin" valueType="num">
                                      <p:cBhvr>
                                        <p:cTn id="166" dur="500" decel="50000" fill="hold">
                                          <p:stCondLst>
                                            <p:cond delay="0"/>
                                          </p:stCondLst>
                                        </p:cTn>
                                        <p:tgtEl>
                                          <p:spTgt spid="63"/>
                                        </p:tgtEl>
                                        <p:attrNameLst>
                                          <p:attrName>ppt_y</p:attrName>
                                        </p:attrNameLst>
                                      </p:cBhvr>
                                      <p:tavLst>
                                        <p:tav tm="0">
                                          <p:val>
                                            <p:strVal val="#ppt_y-.2"/>
                                          </p:val>
                                        </p:tav>
                                        <p:tav tm="100000">
                                          <p:val>
                                            <p:strVal val="#ppt_y+.1"/>
                                          </p:val>
                                        </p:tav>
                                      </p:tavLst>
                                    </p:anim>
                                    <p:anim calcmode="lin" valueType="num">
                                      <p:cBhvr>
                                        <p:cTn id="167" dur="500" accel="50000" fill="hold">
                                          <p:stCondLst>
                                            <p:cond delay="500"/>
                                          </p:stCondLst>
                                        </p:cTn>
                                        <p:tgtEl>
                                          <p:spTgt spid="63"/>
                                        </p:tgtEl>
                                        <p:attrNameLst>
                                          <p:attrName>ppt_y</p:attrName>
                                        </p:attrNameLst>
                                      </p:cBhvr>
                                      <p:tavLst>
                                        <p:tav tm="0">
                                          <p:val>
                                            <p:strVal val="#ppt_y+.1"/>
                                          </p:val>
                                        </p:tav>
                                        <p:tav tm="100000">
                                          <p:val>
                                            <p:strVal val="#ppt_y"/>
                                          </p:val>
                                        </p:tav>
                                      </p:tavLst>
                                    </p:anim>
                                    <p:animEffect transition="in" filter="fade">
                                      <p:cBhvr>
                                        <p:cTn id="168" dur="1000" decel="50000">
                                          <p:stCondLst>
                                            <p:cond delay="0"/>
                                          </p:stCondLst>
                                        </p:cTn>
                                        <p:tgtEl>
                                          <p:spTgt spid="63"/>
                                        </p:tgtEl>
                                      </p:cBhvr>
                                    </p:animEffect>
                                  </p:childTnLst>
                                </p:cTn>
                              </p:par>
                            </p:childTnLst>
                          </p:cTn>
                        </p:par>
                        <p:par>
                          <p:cTn id="169" fill="hold">
                            <p:stCondLst>
                              <p:cond delay="15000"/>
                            </p:stCondLst>
                            <p:childTnLst>
                              <p:par>
                                <p:cTn id="170" presetID="25" presetClass="entr" presetSubtype="0" fill="hold" grpId="0" nodeType="afterEffect">
                                  <p:stCondLst>
                                    <p:cond delay="0"/>
                                  </p:stCondLst>
                                  <p:childTnLst>
                                    <p:set>
                                      <p:cBhvr>
                                        <p:cTn id="171" dur="1" fill="hold">
                                          <p:stCondLst>
                                            <p:cond delay="0"/>
                                          </p:stCondLst>
                                        </p:cTn>
                                        <p:tgtEl>
                                          <p:spTgt spid="64"/>
                                        </p:tgtEl>
                                        <p:attrNameLst>
                                          <p:attrName>style.visibility</p:attrName>
                                        </p:attrNameLst>
                                      </p:cBhvr>
                                      <p:to>
                                        <p:strVal val="visible"/>
                                      </p:to>
                                    </p:set>
                                    <p:anim calcmode="lin" valueType="num">
                                      <p:cBhvr>
                                        <p:cTn id="172" dur="500" decel="50000" fill="hold">
                                          <p:stCondLst>
                                            <p:cond delay="0"/>
                                          </p:stCondLst>
                                        </p:cTn>
                                        <p:tgtEl>
                                          <p:spTgt spid="64"/>
                                        </p:tgtEl>
                                        <p:attrNameLst>
                                          <p:attrName>style.rotation</p:attrName>
                                        </p:attrNameLst>
                                      </p:cBhvr>
                                      <p:tavLst>
                                        <p:tav tm="0">
                                          <p:val>
                                            <p:fltVal val="-90"/>
                                          </p:val>
                                        </p:tav>
                                        <p:tav tm="100000">
                                          <p:val>
                                            <p:fltVal val="0"/>
                                          </p:val>
                                        </p:tav>
                                      </p:tavLst>
                                    </p:anim>
                                    <p:anim calcmode="lin" valueType="num">
                                      <p:cBhvr>
                                        <p:cTn id="173" dur="500" decel="50000" fill="hold">
                                          <p:stCondLst>
                                            <p:cond delay="0"/>
                                          </p:stCondLst>
                                        </p:cTn>
                                        <p:tgtEl>
                                          <p:spTgt spid="64"/>
                                        </p:tgtEl>
                                        <p:attrNameLst>
                                          <p:attrName>ppt_w</p:attrName>
                                        </p:attrNameLst>
                                      </p:cBhvr>
                                      <p:tavLst>
                                        <p:tav tm="0">
                                          <p:val>
                                            <p:strVal val="#ppt_w"/>
                                          </p:val>
                                        </p:tav>
                                        <p:tav tm="100000">
                                          <p:val>
                                            <p:strVal val="#ppt_w*.05"/>
                                          </p:val>
                                        </p:tav>
                                      </p:tavLst>
                                    </p:anim>
                                    <p:anim calcmode="lin" valueType="num">
                                      <p:cBhvr>
                                        <p:cTn id="174" dur="500" accel="50000" fill="hold">
                                          <p:stCondLst>
                                            <p:cond delay="500"/>
                                          </p:stCondLst>
                                        </p:cTn>
                                        <p:tgtEl>
                                          <p:spTgt spid="64"/>
                                        </p:tgtEl>
                                        <p:attrNameLst>
                                          <p:attrName>ppt_w</p:attrName>
                                        </p:attrNameLst>
                                      </p:cBhvr>
                                      <p:tavLst>
                                        <p:tav tm="0">
                                          <p:val>
                                            <p:strVal val="#ppt_w*.05"/>
                                          </p:val>
                                        </p:tav>
                                        <p:tav tm="100000">
                                          <p:val>
                                            <p:strVal val="#ppt_w"/>
                                          </p:val>
                                        </p:tav>
                                      </p:tavLst>
                                    </p:anim>
                                    <p:anim calcmode="lin" valueType="num">
                                      <p:cBhvr>
                                        <p:cTn id="175" dur="1000" fill="hold"/>
                                        <p:tgtEl>
                                          <p:spTgt spid="64"/>
                                        </p:tgtEl>
                                        <p:attrNameLst>
                                          <p:attrName>ppt_h</p:attrName>
                                        </p:attrNameLst>
                                      </p:cBhvr>
                                      <p:tavLst>
                                        <p:tav tm="0">
                                          <p:val>
                                            <p:strVal val="#ppt_h"/>
                                          </p:val>
                                        </p:tav>
                                        <p:tav tm="100000">
                                          <p:val>
                                            <p:strVal val="#ppt_h"/>
                                          </p:val>
                                        </p:tav>
                                      </p:tavLst>
                                    </p:anim>
                                    <p:anim calcmode="lin" valueType="num">
                                      <p:cBhvr>
                                        <p:cTn id="176" dur="500" decel="50000" fill="hold">
                                          <p:stCondLst>
                                            <p:cond delay="0"/>
                                          </p:stCondLst>
                                        </p:cTn>
                                        <p:tgtEl>
                                          <p:spTgt spid="64"/>
                                        </p:tgtEl>
                                        <p:attrNameLst>
                                          <p:attrName>ppt_x</p:attrName>
                                        </p:attrNameLst>
                                      </p:cBhvr>
                                      <p:tavLst>
                                        <p:tav tm="0">
                                          <p:val>
                                            <p:strVal val="#ppt_x+.4"/>
                                          </p:val>
                                        </p:tav>
                                        <p:tav tm="100000">
                                          <p:val>
                                            <p:strVal val="#ppt_x"/>
                                          </p:val>
                                        </p:tav>
                                      </p:tavLst>
                                    </p:anim>
                                    <p:anim calcmode="lin" valueType="num">
                                      <p:cBhvr>
                                        <p:cTn id="177" dur="500" decel="50000" fill="hold">
                                          <p:stCondLst>
                                            <p:cond delay="0"/>
                                          </p:stCondLst>
                                        </p:cTn>
                                        <p:tgtEl>
                                          <p:spTgt spid="64"/>
                                        </p:tgtEl>
                                        <p:attrNameLst>
                                          <p:attrName>ppt_y</p:attrName>
                                        </p:attrNameLst>
                                      </p:cBhvr>
                                      <p:tavLst>
                                        <p:tav tm="0">
                                          <p:val>
                                            <p:strVal val="#ppt_y-.2"/>
                                          </p:val>
                                        </p:tav>
                                        <p:tav tm="100000">
                                          <p:val>
                                            <p:strVal val="#ppt_y+.1"/>
                                          </p:val>
                                        </p:tav>
                                      </p:tavLst>
                                    </p:anim>
                                    <p:anim calcmode="lin" valueType="num">
                                      <p:cBhvr>
                                        <p:cTn id="178" dur="500" accel="50000" fill="hold">
                                          <p:stCondLst>
                                            <p:cond delay="500"/>
                                          </p:stCondLst>
                                        </p:cTn>
                                        <p:tgtEl>
                                          <p:spTgt spid="64"/>
                                        </p:tgtEl>
                                        <p:attrNameLst>
                                          <p:attrName>ppt_y</p:attrName>
                                        </p:attrNameLst>
                                      </p:cBhvr>
                                      <p:tavLst>
                                        <p:tav tm="0">
                                          <p:val>
                                            <p:strVal val="#ppt_y+.1"/>
                                          </p:val>
                                        </p:tav>
                                        <p:tav tm="100000">
                                          <p:val>
                                            <p:strVal val="#ppt_y"/>
                                          </p:val>
                                        </p:tav>
                                      </p:tavLst>
                                    </p:anim>
                                    <p:animEffect transition="in" filter="fade">
                                      <p:cBhvr>
                                        <p:cTn id="179" dur="1000" decel="50000">
                                          <p:stCondLst>
                                            <p:cond delay="0"/>
                                          </p:stCondLst>
                                        </p:cTn>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1" grpId="0" animBg="1"/>
      <p:bldP spid="52" grpId="0" animBg="1"/>
      <p:bldP spid="53" grpId="0" animBg="1"/>
      <p:bldP spid="54" grpId="0" animBg="1"/>
      <p:bldP spid="55" grpId="0" animBg="1"/>
      <p:bldP spid="56" grpId="0" animBg="1"/>
      <p:bldP spid="57" grpId="0"/>
      <p:bldP spid="58" grpId="0"/>
      <p:bldP spid="59" grpId="0"/>
      <p:bldP spid="60" grpId="0"/>
      <p:bldP spid="61" grpId="0"/>
      <p:bldP spid="62" grpId="0"/>
      <p:bldP spid="63" grpId="0"/>
      <p:bldP spid="6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364567" y="-1181686"/>
            <a:ext cx="759656" cy="1041009"/>
          </a:xfrm>
          <a:prstGeom prst="rect">
            <a:avLst/>
          </a:prstGeom>
          <a:gradFill>
            <a:gsLst>
              <a:gs pos="0">
                <a:srgbClr val="1B2C45"/>
              </a:gs>
              <a:gs pos="100000">
                <a:srgbClr val="254E8C"/>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矩形 5"/>
          <p:cNvSpPr/>
          <p:nvPr/>
        </p:nvSpPr>
        <p:spPr>
          <a:xfrm>
            <a:off x="2169073" y="-1181687"/>
            <a:ext cx="759656" cy="1041009"/>
          </a:xfrm>
          <a:prstGeom prst="rect">
            <a:avLst/>
          </a:prstGeom>
          <a:gradFill>
            <a:gsLst>
              <a:gs pos="0">
                <a:srgbClr val="DDDDDD"/>
              </a:gs>
              <a:gs pos="100000">
                <a:srgbClr val="FEFEFE"/>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2" name="Freeform 5"/>
          <p:cNvSpPr>
            <a:spLocks/>
          </p:cNvSpPr>
          <p:nvPr/>
        </p:nvSpPr>
        <p:spPr bwMode="auto">
          <a:xfrm>
            <a:off x="5343527" y="5852257"/>
            <a:ext cx="1500188" cy="668338"/>
          </a:xfrm>
          <a:custGeom>
            <a:avLst/>
            <a:gdLst>
              <a:gd name="T0" fmla="*/ 102 w 204"/>
              <a:gd name="T1" fmla="*/ 91 h 91"/>
              <a:gd name="T2" fmla="*/ 58 w 204"/>
              <a:gd name="T3" fmla="*/ 55 h 91"/>
              <a:gd name="T4" fmla="*/ 64 w 204"/>
              <a:gd name="T5" fmla="*/ 31 h 91"/>
              <a:gd name="T6" fmla="*/ 0 w 204"/>
              <a:gd name="T7" fmla="*/ 31 h 91"/>
              <a:gd name="T8" fmla="*/ 0 w 204"/>
              <a:gd name="T9" fmla="*/ 0 h 91"/>
              <a:gd name="T10" fmla="*/ 204 w 204"/>
              <a:gd name="T11" fmla="*/ 0 h 91"/>
              <a:gd name="T12" fmla="*/ 204 w 204"/>
              <a:gd name="T13" fmla="*/ 31 h 91"/>
              <a:gd name="T14" fmla="*/ 140 w 204"/>
              <a:gd name="T15" fmla="*/ 31 h 91"/>
              <a:gd name="T16" fmla="*/ 146 w 204"/>
              <a:gd name="T17" fmla="*/ 55 h 91"/>
              <a:gd name="T18" fmla="*/ 102 w 204"/>
              <a:gd name="T19"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 h="91">
                <a:moveTo>
                  <a:pt x="102" y="91"/>
                </a:moveTo>
                <a:cubicBezTo>
                  <a:pt x="79" y="91"/>
                  <a:pt x="59" y="75"/>
                  <a:pt x="58" y="55"/>
                </a:cubicBezTo>
                <a:cubicBezTo>
                  <a:pt x="64" y="31"/>
                  <a:pt x="64" y="31"/>
                  <a:pt x="64" y="31"/>
                </a:cubicBezTo>
                <a:cubicBezTo>
                  <a:pt x="0" y="31"/>
                  <a:pt x="0" y="31"/>
                  <a:pt x="0" y="31"/>
                </a:cubicBezTo>
                <a:cubicBezTo>
                  <a:pt x="0" y="0"/>
                  <a:pt x="0" y="0"/>
                  <a:pt x="0" y="0"/>
                </a:cubicBezTo>
                <a:cubicBezTo>
                  <a:pt x="204" y="0"/>
                  <a:pt x="204" y="0"/>
                  <a:pt x="204" y="0"/>
                </a:cubicBezTo>
                <a:cubicBezTo>
                  <a:pt x="204" y="31"/>
                  <a:pt x="204" y="31"/>
                  <a:pt x="204" y="31"/>
                </a:cubicBezTo>
                <a:cubicBezTo>
                  <a:pt x="140" y="31"/>
                  <a:pt x="140" y="31"/>
                  <a:pt x="140" y="31"/>
                </a:cubicBezTo>
                <a:cubicBezTo>
                  <a:pt x="146" y="55"/>
                  <a:pt x="146" y="55"/>
                  <a:pt x="146" y="55"/>
                </a:cubicBezTo>
                <a:cubicBezTo>
                  <a:pt x="145" y="75"/>
                  <a:pt x="125" y="91"/>
                  <a:pt x="102" y="91"/>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63" name="Freeform 6"/>
          <p:cNvSpPr>
            <a:spLocks noEditPoints="1"/>
          </p:cNvSpPr>
          <p:nvPr/>
        </p:nvSpPr>
        <p:spPr bwMode="auto">
          <a:xfrm>
            <a:off x="5307015" y="3102707"/>
            <a:ext cx="1558925" cy="1557338"/>
          </a:xfrm>
          <a:custGeom>
            <a:avLst/>
            <a:gdLst>
              <a:gd name="T0" fmla="*/ 106 w 212"/>
              <a:gd name="T1" fmla="*/ 212 h 212"/>
              <a:gd name="T2" fmla="*/ 0 w 212"/>
              <a:gd name="T3" fmla="*/ 106 h 212"/>
              <a:gd name="T4" fmla="*/ 106 w 212"/>
              <a:gd name="T5" fmla="*/ 0 h 212"/>
              <a:gd name="T6" fmla="*/ 212 w 212"/>
              <a:gd name="T7" fmla="*/ 106 h 212"/>
              <a:gd name="T8" fmla="*/ 106 w 212"/>
              <a:gd name="T9" fmla="*/ 212 h 212"/>
              <a:gd name="T10" fmla="*/ 106 w 212"/>
              <a:gd name="T11" fmla="*/ 16 h 212"/>
              <a:gd name="T12" fmla="*/ 16 w 212"/>
              <a:gd name="T13" fmla="*/ 106 h 212"/>
              <a:gd name="T14" fmla="*/ 106 w 212"/>
              <a:gd name="T15" fmla="*/ 196 h 212"/>
              <a:gd name="T16" fmla="*/ 196 w 212"/>
              <a:gd name="T17" fmla="*/ 106 h 212"/>
              <a:gd name="T18" fmla="*/ 106 w 212"/>
              <a:gd name="T19" fmla="*/ 16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2" h="212">
                <a:moveTo>
                  <a:pt x="106" y="212"/>
                </a:moveTo>
                <a:cubicBezTo>
                  <a:pt x="47" y="212"/>
                  <a:pt x="0" y="164"/>
                  <a:pt x="0" y="106"/>
                </a:cubicBezTo>
                <a:cubicBezTo>
                  <a:pt x="0" y="47"/>
                  <a:pt x="47" y="0"/>
                  <a:pt x="106" y="0"/>
                </a:cubicBezTo>
                <a:cubicBezTo>
                  <a:pt x="164" y="0"/>
                  <a:pt x="212" y="47"/>
                  <a:pt x="212" y="106"/>
                </a:cubicBezTo>
                <a:cubicBezTo>
                  <a:pt x="212" y="164"/>
                  <a:pt x="164" y="212"/>
                  <a:pt x="106" y="212"/>
                </a:cubicBezTo>
                <a:close/>
                <a:moveTo>
                  <a:pt x="106" y="16"/>
                </a:moveTo>
                <a:cubicBezTo>
                  <a:pt x="56" y="16"/>
                  <a:pt x="16" y="56"/>
                  <a:pt x="16" y="106"/>
                </a:cubicBezTo>
                <a:cubicBezTo>
                  <a:pt x="16" y="155"/>
                  <a:pt x="56" y="196"/>
                  <a:pt x="106" y="196"/>
                </a:cubicBezTo>
                <a:cubicBezTo>
                  <a:pt x="155" y="196"/>
                  <a:pt x="196" y="155"/>
                  <a:pt x="196" y="106"/>
                </a:cubicBezTo>
                <a:cubicBezTo>
                  <a:pt x="196" y="56"/>
                  <a:pt x="155" y="16"/>
                  <a:pt x="106" y="16"/>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64" name="Rectangle 7"/>
          <p:cNvSpPr>
            <a:spLocks noChangeArrowheads="1"/>
          </p:cNvSpPr>
          <p:nvPr/>
        </p:nvSpPr>
        <p:spPr bwMode="auto">
          <a:xfrm>
            <a:off x="6027740" y="4609244"/>
            <a:ext cx="117475" cy="1073150"/>
          </a:xfrm>
          <a:prstGeom prst="rect">
            <a:avLst/>
          </a:prstGeom>
          <a:solidFill>
            <a:schemeClr val="bg2"/>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65" name="Freeform 8"/>
          <p:cNvSpPr>
            <a:spLocks noEditPoints="1"/>
          </p:cNvSpPr>
          <p:nvPr/>
        </p:nvSpPr>
        <p:spPr bwMode="auto">
          <a:xfrm>
            <a:off x="4262440" y="3991711"/>
            <a:ext cx="969963" cy="969963"/>
          </a:xfrm>
          <a:custGeom>
            <a:avLst/>
            <a:gdLst>
              <a:gd name="T0" fmla="*/ 66 w 132"/>
              <a:gd name="T1" fmla="*/ 132 h 132"/>
              <a:gd name="T2" fmla="*/ 0 w 132"/>
              <a:gd name="T3" fmla="*/ 66 h 132"/>
              <a:gd name="T4" fmla="*/ 66 w 132"/>
              <a:gd name="T5" fmla="*/ 0 h 132"/>
              <a:gd name="T6" fmla="*/ 132 w 132"/>
              <a:gd name="T7" fmla="*/ 66 h 132"/>
              <a:gd name="T8" fmla="*/ 66 w 132"/>
              <a:gd name="T9" fmla="*/ 132 h 132"/>
              <a:gd name="T10" fmla="*/ 66 w 132"/>
              <a:gd name="T11" fmla="*/ 12 h 132"/>
              <a:gd name="T12" fmla="*/ 12 w 132"/>
              <a:gd name="T13" fmla="*/ 66 h 132"/>
              <a:gd name="T14" fmla="*/ 66 w 132"/>
              <a:gd name="T15" fmla="*/ 120 h 132"/>
              <a:gd name="T16" fmla="*/ 120 w 132"/>
              <a:gd name="T17" fmla="*/ 66 h 132"/>
              <a:gd name="T18" fmla="*/ 66 w 132"/>
              <a:gd name="T19" fmla="*/ 1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132">
                <a:moveTo>
                  <a:pt x="66" y="132"/>
                </a:moveTo>
                <a:cubicBezTo>
                  <a:pt x="30" y="132"/>
                  <a:pt x="0" y="102"/>
                  <a:pt x="0" y="66"/>
                </a:cubicBezTo>
                <a:cubicBezTo>
                  <a:pt x="0" y="30"/>
                  <a:pt x="30" y="0"/>
                  <a:pt x="66" y="0"/>
                </a:cubicBezTo>
                <a:cubicBezTo>
                  <a:pt x="102" y="0"/>
                  <a:pt x="132" y="30"/>
                  <a:pt x="132" y="66"/>
                </a:cubicBezTo>
                <a:cubicBezTo>
                  <a:pt x="132" y="102"/>
                  <a:pt x="102" y="132"/>
                  <a:pt x="66" y="132"/>
                </a:cubicBezTo>
                <a:close/>
                <a:moveTo>
                  <a:pt x="66" y="12"/>
                </a:moveTo>
                <a:cubicBezTo>
                  <a:pt x="36" y="12"/>
                  <a:pt x="12" y="36"/>
                  <a:pt x="12" y="66"/>
                </a:cubicBezTo>
                <a:cubicBezTo>
                  <a:pt x="12" y="96"/>
                  <a:pt x="36" y="120"/>
                  <a:pt x="66" y="120"/>
                </a:cubicBezTo>
                <a:cubicBezTo>
                  <a:pt x="96" y="120"/>
                  <a:pt x="120" y="96"/>
                  <a:pt x="120" y="66"/>
                </a:cubicBezTo>
                <a:cubicBezTo>
                  <a:pt x="120" y="36"/>
                  <a:pt x="96" y="12"/>
                  <a:pt x="66" y="12"/>
                </a:cubicBezTo>
                <a:close/>
              </a:path>
            </a:pathLst>
          </a:custGeom>
          <a:solidFill>
            <a:srgbClr val="6CAE43"/>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66" name="Freeform 9"/>
          <p:cNvSpPr>
            <a:spLocks noEditPoints="1"/>
          </p:cNvSpPr>
          <p:nvPr/>
        </p:nvSpPr>
        <p:spPr bwMode="auto">
          <a:xfrm>
            <a:off x="6969127" y="3991711"/>
            <a:ext cx="971551" cy="969963"/>
          </a:xfrm>
          <a:custGeom>
            <a:avLst/>
            <a:gdLst>
              <a:gd name="T0" fmla="*/ 66 w 132"/>
              <a:gd name="T1" fmla="*/ 132 h 132"/>
              <a:gd name="T2" fmla="*/ 0 w 132"/>
              <a:gd name="T3" fmla="*/ 66 h 132"/>
              <a:gd name="T4" fmla="*/ 66 w 132"/>
              <a:gd name="T5" fmla="*/ 0 h 132"/>
              <a:gd name="T6" fmla="*/ 132 w 132"/>
              <a:gd name="T7" fmla="*/ 66 h 132"/>
              <a:gd name="T8" fmla="*/ 66 w 132"/>
              <a:gd name="T9" fmla="*/ 132 h 132"/>
              <a:gd name="T10" fmla="*/ 66 w 132"/>
              <a:gd name="T11" fmla="*/ 12 h 132"/>
              <a:gd name="T12" fmla="*/ 12 w 132"/>
              <a:gd name="T13" fmla="*/ 66 h 132"/>
              <a:gd name="T14" fmla="*/ 66 w 132"/>
              <a:gd name="T15" fmla="*/ 120 h 132"/>
              <a:gd name="T16" fmla="*/ 120 w 132"/>
              <a:gd name="T17" fmla="*/ 66 h 132"/>
              <a:gd name="T18" fmla="*/ 66 w 132"/>
              <a:gd name="T19" fmla="*/ 1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132">
                <a:moveTo>
                  <a:pt x="66" y="132"/>
                </a:moveTo>
                <a:cubicBezTo>
                  <a:pt x="30" y="132"/>
                  <a:pt x="0" y="102"/>
                  <a:pt x="0" y="66"/>
                </a:cubicBezTo>
                <a:cubicBezTo>
                  <a:pt x="0" y="30"/>
                  <a:pt x="30" y="0"/>
                  <a:pt x="66" y="0"/>
                </a:cubicBezTo>
                <a:cubicBezTo>
                  <a:pt x="102" y="0"/>
                  <a:pt x="132" y="30"/>
                  <a:pt x="132" y="66"/>
                </a:cubicBezTo>
                <a:cubicBezTo>
                  <a:pt x="132" y="102"/>
                  <a:pt x="102" y="132"/>
                  <a:pt x="66" y="132"/>
                </a:cubicBezTo>
                <a:close/>
                <a:moveTo>
                  <a:pt x="66" y="12"/>
                </a:moveTo>
                <a:cubicBezTo>
                  <a:pt x="36" y="12"/>
                  <a:pt x="12" y="36"/>
                  <a:pt x="12" y="66"/>
                </a:cubicBezTo>
                <a:cubicBezTo>
                  <a:pt x="12" y="96"/>
                  <a:pt x="36" y="120"/>
                  <a:pt x="66" y="120"/>
                </a:cubicBezTo>
                <a:cubicBezTo>
                  <a:pt x="96" y="120"/>
                  <a:pt x="120" y="96"/>
                  <a:pt x="120" y="66"/>
                </a:cubicBezTo>
                <a:cubicBezTo>
                  <a:pt x="120" y="36"/>
                  <a:pt x="96" y="12"/>
                  <a:pt x="66" y="12"/>
                </a:cubicBezTo>
                <a:close/>
              </a:path>
            </a:pathLst>
          </a:custGeom>
          <a:solidFill>
            <a:srgbClr val="6CAE43"/>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67" name="Freeform 10"/>
          <p:cNvSpPr>
            <a:spLocks noEditPoints="1"/>
          </p:cNvSpPr>
          <p:nvPr/>
        </p:nvSpPr>
        <p:spPr bwMode="auto">
          <a:xfrm>
            <a:off x="4614865" y="2108931"/>
            <a:ext cx="971551" cy="971550"/>
          </a:xfrm>
          <a:custGeom>
            <a:avLst/>
            <a:gdLst>
              <a:gd name="T0" fmla="*/ 66 w 132"/>
              <a:gd name="T1" fmla="*/ 132 h 132"/>
              <a:gd name="T2" fmla="*/ 0 w 132"/>
              <a:gd name="T3" fmla="*/ 66 h 132"/>
              <a:gd name="T4" fmla="*/ 66 w 132"/>
              <a:gd name="T5" fmla="*/ 0 h 132"/>
              <a:gd name="T6" fmla="*/ 132 w 132"/>
              <a:gd name="T7" fmla="*/ 66 h 132"/>
              <a:gd name="T8" fmla="*/ 66 w 132"/>
              <a:gd name="T9" fmla="*/ 132 h 132"/>
              <a:gd name="T10" fmla="*/ 66 w 132"/>
              <a:gd name="T11" fmla="*/ 12 h 132"/>
              <a:gd name="T12" fmla="*/ 12 w 132"/>
              <a:gd name="T13" fmla="*/ 66 h 132"/>
              <a:gd name="T14" fmla="*/ 66 w 132"/>
              <a:gd name="T15" fmla="*/ 120 h 132"/>
              <a:gd name="T16" fmla="*/ 120 w 132"/>
              <a:gd name="T17" fmla="*/ 66 h 132"/>
              <a:gd name="T18" fmla="*/ 66 w 132"/>
              <a:gd name="T19" fmla="*/ 1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132">
                <a:moveTo>
                  <a:pt x="66" y="132"/>
                </a:moveTo>
                <a:cubicBezTo>
                  <a:pt x="30" y="132"/>
                  <a:pt x="0" y="102"/>
                  <a:pt x="0" y="66"/>
                </a:cubicBezTo>
                <a:cubicBezTo>
                  <a:pt x="0" y="30"/>
                  <a:pt x="30" y="0"/>
                  <a:pt x="66" y="0"/>
                </a:cubicBezTo>
                <a:cubicBezTo>
                  <a:pt x="102" y="0"/>
                  <a:pt x="132" y="30"/>
                  <a:pt x="132" y="66"/>
                </a:cubicBezTo>
                <a:cubicBezTo>
                  <a:pt x="132" y="102"/>
                  <a:pt x="102" y="132"/>
                  <a:pt x="66" y="132"/>
                </a:cubicBezTo>
                <a:close/>
                <a:moveTo>
                  <a:pt x="66" y="12"/>
                </a:moveTo>
                <a:cubicBezTo>
                  <a:pt x="36" y="12"/>
                  <a:pt x="12" y="36"/>
                  <a:pt x="12" y="66"/>
                </a:cubicBezTo>
                <a:cubicBezTo>
                  <a:pt x="12" y="96"/>
                  <a:pt x="36" y="120"/>
                  <a:pt x="66" y="120"/>
                </a:cubicBezTo>
                <a:cubicBezTo>
                  <a:pt x="96" y="120"/>
                  <a:pt x="120" y="96"/>
                  <a:pt x="120" y="66"/>
                </a:cubicBezTo>
                <a:cubicBezTo>
                  <a:pt x="120" y="36"/>
                  <a:pt x="96" y="12"/>
                  <a:pt x="66" y="12"/>
                </a:cubicBezTo>
                <a:close/>
              </a:path>
            </a:pathLst>
          </a:custGeom>
          <a:solidFill>
            <a:srgbClr val="6CAE43"/>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68" name="Freeform 11"/>
          <p:cNvSpPr>
            <a:spLocks noEditPoints="1"/>
          </p:cNvSpPr>
          <p:nvPr/>
        </p:nvSpPr>
        <p:spPr bwMode="auto">
          <a:xfrm>
            <a:off x="6586539" y="2108931"/>
            <a:ext cx="971551" cy="971550"/>
          </a:xfrm>
          <a:custGeom>
            <a:avLst/>
            <a:gdLst>
              <a:gd name="T0" fmla="*/ 66 w 132"/>
              <a:gd name="T1" fmla="*/ 132 h 132"/>
              <a:gd name="T2" fmla="*/ 0 w 132"/>
              <a:gd name="T3" fmla="*/ 66 h 132"/>
              <a:gd name="T4" fmla="*/ 66 w 132"/>
              <a:gd name="T5" fmla="*/ 0 h 132"/>
              <a:gd name="T6" fmla="*/ 132 w 132"/>
              <a:gd name="T7" fmla="*/ 66 h 132"/>
              <a:gd name="T8" fmla="*/ 66 w 132"/>
              <a:gd name="T9" fmla="*/ 132 h 132"/>
              <a:gd name="T10" fmla="*/ 66 w 132"/>
              <a:gd name="T11" fmla="*/ 12 h 132"/>
              <a:gd name="T12" fmla="*/ 12 w 132"/>
              <a:gd name="T13" fmla="*/ 66 h 132"/>
              <a:gd name="T14" fmla="*/ 66 w 132"/>
              <a:gd name="T15" fmla="*/ 120 h 132"/>
              <a:gd name="T16" fmla="*/ 120 w 132"/>
              <a:gd name="T17" fmla="*/ 66 h 132"/>
              <a:gd name="T18" fmla="*/ 66 w 132"/>
              <a:gd name="T19" fmla="*/ 1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132">
                <a:moveTo>
                  <a:pt x="66" y="132"/>
                </a:moveTo>
                <a:cubicBezTo>
                  <a:pt x="30" y="132"/>
                  <a:pt x="0" y="102"/>
                  <a:pt x="0" y="66"/>
                </a:cubicBezTo>
                <a:cubicBezTo>
                  <a:pt x="0" y="30"/>
                  <a:pt x="30" y="0"/>
                  <a:pt x="66" y="0"/>
                </a:cubicBezTo>
                <a:cubicBezTo>
                  <a:pt x="102" y="0"/>
                  <a:pt x="132" y="30"/>
                  <a:pt x="132" y="66"/>
                </a:cubicBezTo>
                <a:cubicBezTo>
                  <a:pt x="132" y="102"/>
                  <a:pt x="102" y="132"/>
                  <a:pt x="66" y="132"/>
                </a:cubicBezTo>
                <a:close/>
                <a:moveTo>
                  <a:pt x="66" y="12"/>
                </a:moveTo>
                <a:cubicBezTo>
                  <a:pt x="36" y="12"/>
                  <a:pt x="12" y="36"/>
                  <a:pt x="12" y="66"/>
                </a:cubicBezTo>
                <a:cubicBezTo>
                  <a:pt x="12" y="96"/>
                  <a:pt x="36" y="120"/>
                  <a:pt x="66" y="120"/>
                </a:cubicBezTo>
                <a:cubicBezTo>
                  <a:pt x="96" y="120"/>
                  <a:pt x="120" y="96"/>
                  <a:pt x="120" y="66"/>
                </a:cubicBezTo>
                <a:cubicBezTo>
                  <a:pt x="120" y="36"/>
                  <a:pt x="96" y="12"/>
                  <a:pt x="66" y="12"/>
                </a:cubicBezTo>
                <a:close/>
              </a:path>
            </a:pathLst>
          </a:custGeom>
          <a:solidFill>
            <a:srgbClr val="6CAE43"/>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69" name="Freeform 12"/>
          <p:cNvSpPr>
            <a:spLocks/>
          </p:cNvSpPr>
          <p:nvPr/>
        </p:nvSpPr>
        <p:spPr bwMode="auto">
          <a:xfrm>
            <a:off x="7366002" y="2940782"/>
            <a:ext cx="317500" cy="1065213"/>
          </a:xfrm>
          <a:custGeom>
            <a:avLst/>
            <a:gdLst>
              <a:gd name="T0" fmla="*/ 0 w 43"/>
              <a:gd name="T1" fmla="*/ 10 h 145"/>
              <a:gd name="T2" fmla="*/ 28 w 43"/>
              <a:gd name="T3" fmla="*/ 112 h 145"/>
              <a:gd name="T4" fmla="*/ 26 w 43"/>
              <a:gd name="T5" fmla="*/ 140 h 145"/>
              <a:gd name="T6" fmla="*/ 41 w 43"/>
              <a:gd name="T7" fmla="*/ 145 h 145"/>
              <a:gd name="T8" fmla="*/ 43 w 43"/>
              <a:gd name="T9" fmla="*/ 112 h 145"/>
              <a:gd name="T10" fmla="*/ 12 w 43"/>
              <a:gd name="T11" fmla="*/ 0 h 145"/>
              <a:gd name="T12" fmla="*/ 0 w 43"/>
              <a:gd name="T13" fmla="*/ 10 h 145"/>
            </a:gdLst>
            <a:ahLst/>
            <a:cxnLst>
              <a:cxn ang="0">
                <a:pos x="T0" y="T1"/>
              </a:cxn>
              <a:cxn ang="0">
                <a:pos x="T2" y="T3"/>
              </a:cxn>
              <a:cxn ang="0">
                <a:pos x="T4" y="T5"/>
              </a:cxn>
              <a:cxn ang="0">
                <a:pos x="T6" y="T7"/>
              </a:cxn>
              <a:cxn ang="0">
                <a:pos x="T8" y="T9"/>
              </a:cxn>
              <a:cxn ang="0">
                <a:pos x="T10" y="T11"/>
              </a:cxn>
              <a:cxn ang="0">
                <a:pos x="T12" y="T13"/>
              </a:cxn>
            </a:cxnLst>
            <a:rect l="0" t="0" r="r" b="b"/>
            <a:pathLst>
              <a:path w="43" h="145">
                <a:moveTo>
                  <a:pt x="0" y="10"/>
                </a:moveTo>
                <a:cubicBezTo>
                  <a:pt x="18" y="40"/>
                  <a:pt x="28" y="75"/>
                  <a:pt x="28" y="112"/>
                </a:cubicBezTo>
                <a:cubicBezTo>
                  <a:pt x="28" y="122"/>
                  <a:pt x="28" y="131"/>
                  <a:pt x="26" y="140"/>
                </a:cubicBezTo>
                <a:cubicBezTo>
                  <a:pt x="31" y="142"/>
                  <a:pt x="36" y="143"/>
                  <a:pt x="41" y="145"/>
                </a:cubicBezTo>
                <a:cubicBezTo>
                  <a:pt x="43" y="135"/>
                  <a:pt x="43" y="124"/>
                  <a:pt x="43" y="112"/>
                </a:cubicBezTo>
                <a:cubicBezTo>
                  <a:pt x="43" y="71"/>
                  <a:pt x="32" y="33"/>
                  <a:pt x="12" y="0"/>
                </a:cubicBezTo>
                <a:cubicBezTo>
                  <a:pt x="8" y="4"/>
                  <a:pt x="4" y="7"/>
                  <a:pt x="0" y="10"/>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70" name="Freeform 13"/>
          <p:cNvSpPr>
            <a:spLocks/>
          </p:cNvSpPr>
          <p:nvPr/>
        </p:nvSpPr>
        <p:spPr bwMode="auto">
          <a:xfrm>
            <a:off x="5513390" y="2175611"/>
            <a:ext cx="1154113" cy="206375"/>
          </a:xfrm>
          <a:custGeom>
            <a:avLst/>
            <a:gdLst>
              <a:gd name="T0" fmla="*/ 8 w 157"/>
              <a:gd name="T1" fmla="*/ 28 h 28"/>
              <a:gd name="T2" fmla="*/ 79 w 157"/>
              <a:gd name="T3" fmla="*/ 15 h 28"/>
              <a:gd name="T4" fmla="*/ 149 w 157"/>
              <a:gd name="T5" fmla="*/ 28 h 28"/>
              <a:gd name="T6" fmla="*/ 157 w 157"/>
              <a:gd name="T7" fmla="*/ 14 h 28"/>
              <a:gd name="T8" fmla="*/ 79 w 157"/>
              <a:gd name="T9" fmla="*/ 0 h 28"/>
              <a:gd name="T10" fmla="*/ 0 w 157"/>
              <a:gd name="T11" fmla="*/ 15 h 28"/>
              <a:gd name="T12" fmla="*/ 8 w 157"/>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157" h="28">
                <a:moveTo>
                  <a:pt x="8" y="28"/>
                </a:moveTo>
                <a:cubicBezTo>
                  <a:pt x="30" y="20"/>
                  <a:pt x="54" y="15"/>
                  <a:pt x="79" y="15"/>
                </a:cubicBezTo>
                <a:cubicBezTo>
                  <a:pt x="103" y="15"/>
                  <a:pt x="127" y="20"/>
                  <a:pt x="149" y="28"/>
                </a:cubicBezTo>
                <a:cubicBezTo>
                  <a:pt x="151" y="23"/>
                  <a:pt x="153" y="19"/>
                  <a:pt x="157" y="14"/>
                </a:cubicBezTo>
                <a:cubicBezTo>
                  <a:pt x="132" y="5"/>
                  <a:pt x="106" y="0"/>
                  <a:pt x="79" y="0"/>
                </a:cubicBezTo>
                <a:cubicBezTo>
                  <a:pt x="51" y="0"/>
                  <a:pt x="24" y="5"/>
                  <a:pt x="0" y="15"/>
                </a:cubicBezTo>
                <a:cubicBezTo>
                  <a:pt x="3" y="19"/>
                  <a:pt x="6" y="24"/>
                  <a:pt x="8" y="28"/>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71" name="Freeform 14"/>
          <p:cNvSpPr>
            <a:spLocks/>
          </p:cNvSpPr>
          <p:nvPr/>
        </p:nvSpPr>
        <p:spPr bwMode="auto">
          <a:xfrm>
            <a:off x="4505327" y="2947132"/>
            <a:ext cx="307975" cy="1066800"/>
          </a:xfrm>
          <a:custGeom>
            <a:avLst/>
            <a:gdLst>
              <a:gd name="T0" fmla="*/ 17 w 42"/>
              <a:gd name="T1" fmla="*/ 140 h 145"/>
              <a:gd name="T2" fmla="*/ 15 w 42"/>
              <a:gd name="T3" fmla="*/ 111 h 145"/>
              <a:gd name="T4" fmla="*/ 42 w 42"/>
              <a:gd name="T5" fmla="*/ 10 h 145"/>
              <a:gd name="T6" fmla="*/ 30 w 42"/>
              <a:gd name="T7" fmla="*/ 0 h 145"/>
              <a:gd name="T8" fmla="*/ 0 w 42"/>
              <a:gd name="T9" fmla="*/ 111 h 145"/>
              <a:gd name="T10" fmla="*/ 2 w 42"/>
              <a:gd name="T11" fmla="*/ 145 h 145"/>
              <a:gd name="T12" fmla="*/ 17 w 42"/>
              <a:gd name="T13" fmla="*/ 140 h 145"/>
            </a:gdLst>
            <a:ahLst/>
            <a:cxnLst>
              <a:cxn ang="0">
                <a:pos x="T0" y="T1"/>
              </a:cxn>
              <a:cxn ang="0">
                <a:pos x="T2" y="T3"/>
              </a:cxn>
              <a:cxn ang="0">
                <a:pos x="T4" y="T5"/>
              </a:cxn>
              <a:cxn ang="0">
                <a:pos x="T6" y="T7"/>
              </a:cxn>
              <a:cxn ang="0">
                <a:pos x="T8" y="T9"/>
              </a:cxn>
              <a:cxn ang="0">
                <a:pos x="T10" y="T11"/>
              </a:cxn>
              <a:cxn ang="0">
                <a:pos x="T12" y="T13"/>
              </a:cxn>
            </a:cxnLst>
            <a:rect l="0" t="0" r="r" b="b"/>
            <a:pathLst>
              <a:path w="42" h="145">
                <a:moveTo>
                  <a:pt x="17" y="140"/>
                </a:moveTo>
                <a:cubicBezTo>
                  <a:pt x="15" y="131"/>
                  <a:pt x="15" y="121"/>
                  <a:pt x="15" y="111"/>
                </a:cubicBezTo>
                <a:cubicBezTo>
                  <a:pt x="15" y="75"/>
                  <a:pt x="25" y="40"/>
                  <a:pt x="42" y="10"/>
                </a:cubicBezTo>
                <a:cubicBezTo>
                  <a:pt x="38" y="7"/>
                  <a:pt x="34" y="4"/>
                  <a:pt x="30" y="0"/>
                </a:cubicBezTo>
                <a:cubicBezTo>
                  <a:pt x="11" y="33"/>
                  <a:pt x="0" y="71"/>
                  <a:pt x="0" y="111"/>
                </a:cubicBezTo>
                <a:cubicBezTo>
                  <a:pt x="0" y="123"/>
                  <a:pt x="0" y="134"/>
                  <a:pt x="2" y="145"/>
                </a:cubicBezTo>
                <a:cubicBezTo>
                  <a:pt x="7" y="143"/>
                  <a:pt x="12" y="141"/>
                  <a:pt x="17" y="140"/>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72" name="Freeform 15"/>
          <p:cNvSpPr>
            <a:spLocks/>
          </p:cNvSpPr>
          <p:nvPr/>
        </p:nvSpPr>
        <p:spPr bwMode="auto">
          <a:xfrm>
            <a:off x="5005388" y="4844194"/>
            <a:ext cx="2184400" cy="933450"/>
          </a:xfrm>
          <a:custGeom>
            <a:avLst/>
            <a:gdLst>
              <a:gd name="T0" fmla="*/ 284 w 297"/>
              <a:gd name="T1" fmla="*/ 0 h 127"/>
              <a:gd name="T2" fmla="*/ 249 w 297"/>
              <a:gd name="T3" fmla="*/ 27 h 127"/>
              <a:gd name="T4" fmla="*/ 235 w 297"/>
              <a:gd name="T5" fmla="*/ 34 h 127"/>
              <a:gd name="T6" fmla="*/ 235 w 297"/>
              <a:gd name="T7" fmla="*/ 112 h 127"/>
              <a:gd name="T8" fmla="*/ 61 w 297"/>
              <a:gd name="T9" fmla="*/ 112 h 127"/>
              <a:gd name="T10" fmla="*/ 61 w 297"/>
              <a:gd name="T11" fmla="*/ 34 h 127"/>
              <a:gd name="T12" fmla="*/ 47 w 297"/>
              <a:gd name="T13" fmla="*/ 27 h 127"/>
              <a:gd name="T14" fmla="*/ 12 w 297"/>
              <a:gd name="T15" fmla="*/ 1 h 127"/>
              <a:gd name="T16" fmla="*/ 0 w 297"/>
              <a:gd name="T17" fmla="*/ 10 h 127"/>
              <a:gd name="T18" fmla="*/ 40 w 297"/>
              <a:gd name="T19" fmla="*/ 40 h 127"/>
              <a:gd name="T20" fmla="*/ 45 w 297"/>
              <a:gd name="T21" fmla="*/ 43 h 127"/>
              <a:gd name="T22" fmla="*/ 45 w 297"/>
              <a:gd name="T23" fmla="*/ 127 h 127"/>
              <a:gd name="T24" fmla="*/ 250 w 297"/>
              <a:gd name="T25" fmla="*/ 127 h 127"/>
              <a:gd name="T26" fmla="*/ 250 w 297"/>
              <a:gd name="T27" fmla="*/ 43 h 127"/>
              <a:gd name="T28" fmla="*/ 256 w 297"/>
              <a:gd name="T29" fmla="*/ 40 h 127"/>
              <a:gd name="T30" fmla="*/ 297 w 297"/>
              <a:gd name="T31" fmla="*/ 10 h 127"/>
              <a:gd name="T32" fmla="*/ 284 w 297"/>
              <a:gd name="T33"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7" h="127">
                <a:moveTo>
                  <a:pt x="284" y="0"/>
                </a:moveTo>
                <a:cubicBezTo>
                  <a:pt x="274" y="10"/>
                  <a:pt x="262" y="19"/>
                  <a:pt x="249" y="27"/>
                </a:cubicBezTo>
                <a:cubicBezTo>
                  <a:pt x="235" y="34"/>
                  <a:pt x="235" y="34"/>
                  <a:pt x="235" y="34"/>
                </a:cubicBezTo>
                <a:cubicBezTo>
                  <a:pt x="235" y="112"/>
                  <a:pt x="235" y="112"/>
                  <a:pt x="235" y="112"/>
                </a:cubicBezTo>
                <a:cubicBezTo>
                  <a:pt x="61" y="112"/>
                  <a:pt x="61" y="112"/>
                  <a:pt x="61" y="112"/>
                </a:cubicBezTo>
                <a:cubicBezTo>
                  <a:pt x="61" y="34"/>
                  <a:pt x="61" y="34"/>
                  <a:pt x="61" y="34"/>
                </a:cubicBezTo>
                <a:cubicBezTo>
                  <a:pt x="47" y="27"/>
                  <a:pt x="47" y="27"/>
                  <a:pt x="47" y="27"/>
                </a:cubicBezTo>
                <a:cubicBezTo>
                  <a:pt x="35" y="19"/>
                  <a:pt x="23" y="11"/>
                  <a:pt x="12" y="1"/>
                </a:cubicBezTo>
                <a:cubicBezTo>
                  <a:pt x="9" y="5"/>
                  <a:pt x="5" y="8"/>
                  <a:pt x="0" y="10"/>
                </a:cubicBezTo>
                <a:cubicBezTo>
                  <a:pt x="12" y="21"/>
                  <a:pt x="25" y="31"/>
                  <a:pt x="40" y="40"/>
                </a:cubicBezTo>
                <a:cubicBezTo>
                  <a:pt x="45" y="43"/>
                  <a:pt x="45" y="43"/>
                  <a:pt x="45" y="43"/>
                </a:cubicBezTo>
                <a:cubicBezTo>
                  <a:pt x="45" y="127"/>
                  <a:pt x="45" y="127"/>
                  <a:pt x="45" y="127"/>
                </a:cubicBezTo>
                <a:cubicBezTo>
                  <a:pt x="250" y="127"/>
                  <a:pt x="250" y="127"/>
                  <a:pt x="250" y="127"/>
                </a:cubicBezTo>
                <a:cubicBezTo>
                  <a:pt x="250" y="43"/>
                  <a:pt x="250" y="43"/>
                  <a:pt x="250" y="43"/>
                </a:cubicBezTo>
                <a:cubicBezTo>
                  <a:pt x="256" y="40"/>
                  <a:pt x="256" y="40"/>
                  <a:pt x="256" y="40"/>
                </a:cubicBezTo>
                <a:cubicBezTo>
                  <a:pt x="271" y="31"/>
                  <a:pt x="285" y="21"/>
                  <a:pt x="297" y="10"/>
                </a:cubicBezTo>
                <a:cubicBezTo>
                  <a:pt x="292" y="7"/>
                  <a:pt x="288" y="4"/>
                  <a:pt x="284" y="0"/>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cxnSp>
        <p:nvCxnSpPr>
          <p:cNvPr id="73" name="Elbow Connector 40"/>
          <p:cNvCxnSpPr/>
          <p:nvPr/>
        </p:nvCxnSpPr>
        <p:spPr>
          <a:xfrm rot="10800000" flipV="1">
            <a:off x="3271025" y="4523405"/>
            <a:ext cx="1032283" cy="919967"/>
          </a:xfrm>
          <a:prstGeom prst="bentConnector3">
            <a:avLst>
              <a:gd name="adj1" fmla="val 50000"/>
            </a:avLst>
          </a:prstGeom>
          <a:noFill/>
          <a:ln w="19050" cap="flat" cmpd="sng" algn="ctr">
            <a:solidFill>
              <a:srgbClr val="6CAE43"/>
            </a:solidFill>
            <a:prstDash val="sysDash"/>
            <a:miter lim="800000"/>
            <a:tailEnd type="oval"/>
          </a:ln>
          <a:effectLst/>
        </p:spPr>
      </p:cxnSp>
      <p:cxnSp>
        <p:nvCxnSpPr>
          <p:cNvPr id="74" name="Straight Connector 41"/>
          <p:cNvCxnSpPr/>
          <p:nvPr/>
        </p:nvCxnSpPr>
        <p:spPr>
          <a:xfrm>
            <a:off x="7595420" y="2428247"/>
            <a:ext cx="1188000" cy="0"/>
          </a:xfrm>
          <a:prstGeom prst="line">
            <a:avLst/>
          </a:prstGeom>
          <a:noFill/>
          <a:ln w="19050" cap="flat" cmpd="sng" algn="ctr">
            <a:solidFill>
              <a:srgbClr val="6CAE43"/>
            </a:solidFill>
            <a:prstDash val="sysDash"/>
            <a:miter lim="800000"/>
            <a:headEnd type="none" w="med" len="med"/>
            <a:tailEnd type="oval"/>
          </a:ln>
          <a:effectLst/>
        </p:spPr>
      </p:cxnSp>
      <p:sp>
        <p:nvSpPr>
          <p:cNvPr id="75" name="TextBox 42"/>
          <p:cNvSpPr txBox="1"/>
          <p:nvPr/>
        </p:nvSpPr>
        <p:spPr>
          <a:xfrm>
            <a:off x="8881282" y="2101566"/>
            <a:ext cx="2031325" cy="369332"/>
          </a:xfrm>
          <a:prstGeom prst="rect">
            <a:avLst/>
          </a:prstGeom>
          <a:noFill/>
        </p:spPr>
        <p:txBody>
          <a:bodyPr wrap="none" rtlCol="0">
            <a:spAutoFit/>
          </a:bodyPr>
          <a:lstStyle/>
          <a:p>
            <a:r>
              <a:rPr lang="zh-CN" altLang="en-US" b="1" dirty="0">
                <a:solidFill>
                  <a:srgbClr val="224982"/>
                </a:solidFill>
                <a:latin typeface="微软雅黑" pitchFamily="34" charset="-122"/>
                <a:ea typeface="微软雅黑" pitchFamily="34" charset="-122"/>
              </a:rPr>
              <a:t>输入你的文字信息</a:t>
            </a:r>
            <a:endParaRPr lang="id-ID" b="1" dirty="0">
              <a:solidFill>
                <a:srgbClr val="224982"/>
              </a:solidFill>
              <a:latin typeface="微软雅黑" pitchFamily="34" charset="-122"/>
              <a:ea typeface="微软雅黑" pitchFamily="34" charset="-122"/>
            </a:endParaRPr>
          </a:p>
        </p:txBody>
      </p:sp>
      <p:sp>
        <p:nvSpPr>
          <p:cNvPr id="76" name="Rectangle 43"/>
          <p:cNvSpPr/>
          <p:nvPr/>
        </p:nvSpPr>
        <p:spPr>
          <a:xfrm>
            <a:off x="8881281" y="2458404"/>
            <a:ext cx="2629403" cy="600164"/>
          </a:xfrm>
          <a:prstGeom prst="rect">
            <a:avLst/>
          </a:prstGeom>
        </p:spPr>
        <p:txBody>
          <a:bodyPr wrap="square">
            <a:spAutoFit/>
          </a:bodyPr>
          <a:lstStyle/>
          <a:p>
            <a:pPr>
              <a:lnSpc>
                <a:spcPct val="150000"/>
              </a:lnSpc>
            </a:pPr>
            <a:r>
              <a:rPr lang="zh-CN" altLang="en-US" sz="1100" dirty="0">
                <a:solidFill>
                  <a:prstClr val="white">
                    <a:lumMod val="65000"/>
                  </a:prstClr>
                </a:solidFill>
                <a:latin typeface="微软雅黑" pitchFamily="34" charset="-122"/>
                <a:ea typeface="微软雅黑" pitchFamily="34" charset="-122"/>
              </a:rPr>
              <a:t>输入你的文字信息输入你的文字信息输入你的文字信息输入你的文字信息</a:t>
            </a:r>
            <a:endParaRPr lang="id-ID" sz="1100" dirty="0">
              <a:solidFill>
                <a:prstClr val="white">
                  <a:lumMod val="65000"/>
                </a:prstClr>
              </a:solidFill>
              <a:latin typeface="微软雅黑" pitchFamily="34" charset="-122"/>
              <a:ea typeface="微软雅黑" pitchFamily="34" charset="-122"/>
            </a:endParaRPr>
          </a:p>
        </p:txBody>
      </p:sp>
      <p:sp>
        <p:nvSpPr>
          <p:cNvPr id="77" name="TextBox 45"/>
          <p:cNvSpPr txBox="1"/>
          <p:nvPr/>
        </p:nvSpPr>
        <p:spPr>
          <a:xfrm>
            <a:off x="8957861" y="4932210"/>
            <a:ext cx="2031325" cy="369332"/>
          </a:xfrm>
          <a:prstGeom prst="rect">
            <a:avLst/>
          </a:prstGeom>
          <a:noFill/>
        </p:spPr>
        <p:txBody>
          <a:bodyPr wrap="none" rtlCol="0">
            <a:spAutoFit/>
          </a:bodyPr>
          <a:lstStyle/>
          <a:p>
            <a:r>
              <a:rPr lang="zh-CN" altLang="en-US" b="1" dirty="0">
                <a:solidFill>
                  <a:srgbClr val="224982"/>
                </a:solidFill>
                <a:latin typeface="微软雅黑" pitchFamily="34" charset="-122"/>
                <a:ea typeface="微软雅黑" pitchFamily="34" charset="-122"/>
              </a:rPr>
              <a:t>输入你的文字信息</a:t>
            </a:r>
            <a:endParaRPr lang="id-ID" b="1" dirty="0">
              <a:solidFill>
                <a:srgbClr val="224982"/>
              </a:solidFill>
              <a:latin typeface="微软雅黑" pitchFamily="34" charset="-122"/>
              <a:ea typeface="微软雅黑" pitchFamily="34" charset="-122"/>
            </a:endParaRPr>
          </a:p>
        </p:txBody>
      </p:sp>
      <p:sp>
        <p:nvSpPr>
          <p:cNvPr id="78" name="Rectangle 46"/>
          <p:cNvSpPr/>
          <p:nvPr/>
        </p:nvSpPr>
        <p:spPr>
          <a:xfrm>
            <a:off x="8957857" y="5289048"/>
            <a:ext cx="2629403" cy="600164"/>
          </a:xfrm>
          <a:prstGeom prst="rect">
            <a:avLst/>
          </a:prstGeom>
        </p:spPr>
        <p:txBody>
          <a:bodyPr wrap="square">
            <a:spAutoFit/>
          </a:bodyPr>
          <a:lstStyle/>
          <a:p>
            <a:pPr>
              <a:lnSpc>
                <a:spcPct val="150000"/>
              </a:lnSpc>
            </a:pPr>
            <a:r>
              <a:rPr lang="zh-CN" altLang="en-US" sz="1100" dirty="0">
                <a:solidFill>
                  <a:prstClr val="white">
                    <a:lumMod val="65000"/>
                  </a:prstClr>
                </a:solidFill>
                <a:latin typeface="微软雅黑" pitchFamily="34" charset="-122"/>
                <a:ea typeface="微软雅黑" pitchFamily="34" charset="-122"/>
              </a:rPr>
              <a:t>输入你的文字信息输入你的文字信息输入你的文字信息</a:t>
            </a:r>
            <a:endParaRPr lang="id-ID" sz="1100" dirty="0">
              <a:solidFill>
                <a:prstClr val="white">
                  <a:lumMod val="65000"/>
                </a:prstClr>
              </a:solidFill>
              <a:latin typeface="微软雅黑" pitchFamily="34" charset="-122"/>
              <a:ea typeface="微软雅黑" pitchFamily="34" charset="-122"/>
            </a:endParaRPr>
          </a:p>
        </p:txBody>
      </p:sp>
      <p:sp>
        <p:nvSpPr>
          <p:cNvPr id="79" name="TextBox 48"/>
          <p:cNvSpPr txBox="1"/>
          <p:nvPr/>
        </p:nvSpPr>
        <p:spPr>
          <a:xfrm>
            <a:off x="1357144" y="2541814"/>
            <a:ext cx="2031325" cy="369332"/>
          </a:xfrm>
          <a:prstGeom prst="rect">
            <a:avLst/>
          </a:prstGeom>
          <a:noFill/>
        </p:spPr>
        <p:txBody>
          <a:bodyPr wrap="none" rtlCol="0">
            <a:spAutoFit/>
          </a:bodyPr>
          <a:lstStyle/>
          <a:p>
            <a:pPr algn="r"/>
            <a:r>
              <a:rPr lang="zh-CN" altLang="en-US" b="1" dirty="0">
                <a:solidFill>
                  <a:srgbClr val="224982"/>
                </a:solidFill>
                <a:latin typeface="微软雅黑" pitchFamily="34" charset="-122"/>
                <a:ea typeface="微软雅黑" pitchFamily="34" charset="-122"/>
              </a:rPr>
              <a:t>输入你的文字信息</a:t>
            </a:r>
            <a:endParaRPr lang="id-ID" b="1" dirty="0">
              <a:solidFill>
                <a:srgbClr val="224982"/>
              </a:solidFill>
              <a:latin typeface="微软雅黑" pitchFamily="34" charset="-122"/>
              <a:ea typeface="微软雅黑" pitchFamily="34" charset="-122"/>
            </a:endParaRPr>
          </a:p>
        </p:txBody>
      </p:sp>
      <p:sp>
        <p:nvSpPr>
          <p:cNvPr id="80" name="Rectangle 49"/>
          <p:cNvSpPr/>
          <p:nvPr/>
        </p:nvSpPr>
        <p:spPr>
          <a:xfrm>
            <a:off x="612295" y="2898654"/>
            <a:ext cx="2776172" cy="923330"/>
          </a:xfrm>
          <a:prstGeom prst="rect">
            <a:avLst/>
          </a:prstGeom>
        </p:spPr>
        <p:txBody>
          <a:bodyPr wrap="square">
            <a:spAutoFit/>
          </a:bodyPr>
          <a:lstStyle/>
          <a:p>
            <a:pPr algn="r">
              <a:lnSpc>
                <a:spcPct val="150000"/>
              </a:lnSpc>
            </a:pPr>
            <a:r>
              <a:rPr lang="zh-CN" altLang="en-US" sz="1200" dirty="0">
                <a:solidFill>
                  <a:prstClr val="white">
                    <a:lumMod val="65000"/>
                  </a:prstClr>
                </a:solidFill>
                <a:latin typeface="微软雅黑" pitchFamily="34" charset="-122"/>
                <a:ea typeface="微软雅黑" pitchFamily="34" charset="-122"/>
              </a:rPr>
              <a:t>输入你的文字信息输入你的文字信息输入你的文字信息输入你的文字信息输入你的文字信息</a:t>
            </a:r>
            <a:endParaRPr lang="id-ID" sz="1200" dirty="0">
              <a:solidFill>
                <a:prstClr val="white">
                  <a:lumMod val="65000"/>
                </a:prstClr>
              </a:solidFill>
              <a:latin typeface="微软雅黑" pitchFamily="34" charset="-122"/>
              <a:ea typeface="微软雅黑" pitchFamily="34" charset="-122"/>
            </a:endParaRPr>
          </a:p>
        </p:txBody>
      </p:sp>
      <p:sp>
        <p:nvSpPr>
          <p:cNvPr id="81" name="TextBox 51"/>
          <p:cNvSpPr txBox="1"/>
          <p:nvPr/>
        </p:nvSpPr>
        <p:spPr>
          <a:xfrm>
            <a:off x="1061562" y="4884451"/>
            <a:ext cx="2031325" cy="369332"/>
          </a:xfrm>
          <a:prstGeom prst="rect">
            <a:avLst/>
          </a:prstGeom>
          <a:noFill/>
        </p:spPr>
        <p:txBody>
          <a:bodyPr wrap="none" rtlCol="0">
            <a:spAutoFit/>
          </a:bodyPr>
          <a:lstStyle/>
          <a:p>
            <a:pPr algn="r"/>
            <a:r>
              <a:rPr lang="zh-CN" altLang="en-US" b="1" dirty="0">
                <a:solidFill>
                  <a:srgbClr val="224982"/>
                </a:solidFill>
                <a:latin typeface="微软雅黑" pitchFamily="34" charset="-122"/>
                <a:ea typeface="微软雅黑" pitchFamily="34" charset="-122"/>
              </a:rPr>
              <a:t>输入你的文字信息</a:t>
            </a:r>
            <a:endParaRPr lang="id-ID" b="1" dirty="0">
              <a:solidFill>
                <a:srgbClr val="224982"/>
              </a:solidFill>
              <a:latin typeface="微软雅黑" pitchFamily="34" charset="-122"/>
              <a:ea typeface="微软雅黑" pitchFamily="34" charset="-122"/>
            </a:endParaRPr>
          </a:p>
        </p:txBody>
      </p:sp>
      <p:sp>
        <p:nvSpPr>
          <p:cNvPr id="82" name="Rectangle 52"/>
          <p:cNvSpPr/>
          <p:nvPr/>
        </p:nvSpPr>
        <p:spPr>
          <a:xfrm>
            <a:off x="342539" y="5145821"/>
            <a:ext cx="2776172" cy="646331"/>
          </a:xfrm>
          <a:prstGeom prst="rect">
            <a:avLst/>
          </a:prstGeom>
        </p:spPr>
        <p:txBody>
          <a:bodyPr wrap="square">
            <a:spAutoFit/>
          </a:bodyPr>
          <a:lstStyle/>
          <a:p>
            <a:pPr algn="r">
              <a:lnSpc>
                <a:spcPct val="150000"/>
              </a:lnSpc>
            </a:pPr>
            <a:r>
              <a:rPr lang="zh-CN" altLang="en-US" sz="1200" dirty="0">
                <a:solidFill>
                  <a:prstClr val="white">
                    <a:lumMod val="65000"/>
                  </a:prstClr>
                </a:solidFill>
                <a:latin typeface="微软雅黑" pitchFamily="34" charset="-122"/>
                <a:ea typeface="微软雅黑" pitchFamily="34" charset="-122"/>
              </a:rPr>
              <a:t>输入你的文字信息输入你的文字信息输入你的文字信息输入你的文字信息</a:t>
            </a:r>
            <a:endParaRPr lang="id-ID" sz="1200" dirty="0">
              <a:solidFill>
                <a:prstClr val="white">
                  <a:lumMod val="65000"/>
                </a:prstClr>
              </a:solidFill>
              <a:latin typeface="微软雅黑" pitchFamily="34" charset="-122"/>
              <a:ea typeface="微软雅黑" pitchFamily="34" charset="-122"/>
            </a:endParaRPr>
          </a:p>
        </p:txBody>
      </p:sp>
      <p:cxnSp>
        <p:nvCxnSpPr>
          <p:cNvPr id="83" name="Elbow Connector 54"/>
          <p:cNvCxnSpPr/>
          <p:nvPr/>
        </p:nvCxnSpPr>
        <p:spPr>
          <a:xfrm rot="10800000" flipV="1">
            <a:off x="3578465" y="2546021"/>
            <a:ext cx="972859" cy="465856"/>
          </a:xfrm>
          <a:prstGeom prst="bentConnector3">
            <a:avLst>
              <a:gd name="adj1" fmla="val 50000"/>
            </a:avLst>
          </a:prstGeom>
          <a:noFill/>
          <a:ln w="19050" cap="flat" cmpd="sng" algn="ctr">
            <a:solidFill>
              <a:srgbClr val="6CAE43"/>
            </a:solidFill>
            <a:prstDash val="sysDash"/>
            <a:miter lim="800000"/>
            <a:tailEnd type="oval"/>
          </a:ln>
          <a:effectLst/>
        </p:spPr>
      </p:cxnSp>
      <p:cxnSp>
        <p:nvCxnSpPr>
          <p:cNvPr id="84" name="Elbow Connector 55"/>
          <p:cNvCxnSpPr/>
          <p:nvPr/>
        </p:nvCxnSpPr>
        <p:spPr>
          <a:xfrm>
            <a:off x="7820568" y="4829045"/>
            <a:ext cx="938421" cy="449366"/>
          </a:xfrm>
          <a:prstGeom prst="bentConnector3">
            <a:avLst>
              <a:gd name="adj1" fmla="val 1793"/>
            </a:avLst>
          </a:prstGeom>
          <a:noFill/>
          <a:ln w="19050" cap="flat" cmpd="sng" algn="ctr">
            <a:solidFill>
              <a:srgbClr val="6CAE43"/>
            </a:solidFill>
            <a:prstDash val="sysDash"/>
            <a:miter lim="800000"/>
            <a:tailEnd type="oval"/>
          </a:ln>
          <a:effectLst/>
        </p:spPr>
      </p:cxnSp>
      <p:sp>
        <p:nvSpPr>
          <p:cNvPr id="85" name="TextBox 56"/>
          <p:cNvSpPr txBox="1"/>
          <p:nvPr/>
        </p:nvSpPr>
        <p:spPr>
          <a:xfrm>
            <a:off x="5641414" y="4014381"/>
            <a:ext cx="904414" cy="369332"/>
          </a:xfrm>
          <a:prstGeom prst="rect">
            <a:avLst/>
          </a:prstGeom>
          <a:noFill/>
        </p:spPr>
        <p:txBody>
          <a:bodyPr wrap="none" rtlCol="0">
            <a:spAutoFit/>
          </a:bodyPr>
          <a:lstStyle/>
          <a:p>
            <a:pPr algn="ctr"/>
            <a:r>
              <a:rPr lang="id-ID" b="1" dirty="0" smtClean="0">
                <a:solidFill>
                  <a:prstClr val="white">
                    <a:lumMod val="50000"/>
                  </a:prstClr>
                </a:solidFill>
                <a:latin typeface="微软雅黑" pitchFamily="34" charset="-122"/>
                <a:ea typeface="微软雅黑" pitchFamily="34" charset="-122"/>
              </a:rPr>
              <a:t>Radial</a:t>
            </a:r>
            <a:endParaRPr lang="id-ID" b="1" dirty="0">
              <a:solidFill>
                <a:prstClr val="white">
                  <a:lumMod val="50000"/>
                </a:prstClr>
              </a:solidFill>
              <a:latin typeface="微软雅黑" pitchFamily="34" charset="-122"/>
              <a:ea typeface="微软雅黑" pitchFamily="34" charset="-122"/>
            </a:endParaRPr>
          </a:p>
        </p:txBody>
      </p:sp>
      <p:grpSp>
        <p:nvGrpSpPr>
          <p:cNvPr id="86" name="Group 163"/>
          <p:cNvGrpSpPr/>
          <p:nvPr/>
        </p:nvGrpSpPr>
        <p:grpSpPr>
          <a:xfrm>
            <a:off x="7277110" y="4222093"/>
            <a:ext cx="355585" cy="399126"/>
            <a:chOff x="2043113" y="9526"/>
            <a:chExt cx="933451" cy="1047750"/>
          </a:xfrm>
          <a:solidFill>
            <a:srgbClr val="6CAE43"/>
          </a:solidFill>
        </p:grpSpPr>
        <p:sp>
          <p:nvSpPr>
            <p:cNvPr id="87" name="Freeform 5"/>
            <p:cNvSpPr>
              <a:spLocks/>
            </p:cNvSpPr>
            <p:nvPr/>
          </p:nvSpPr>
          <p:spPr bwMode="auto">
            <a:xfrm>
              <a:off x="2097088" y="450851"/>
              <a:ext cx="179388" cy="395288"/>
            </a:xfrm>
            <a:custGeom>
              <a:avLst/>
              <a:gdLst>
                <a:gd name="T0" fmla="*/ 10 w 48"/>
                <a:gd name="T1" fmla="*/ 0 h 105"/>
                <a:gd name="T2" fmla="*/ 0 w 48"/>
                <a:gd name="T3" fmla="*/ 52 h 105"/>
                <a:gd name="T4" fmla="*/ 10 w 48"/>
                <a:gd name="T5" fmla="*/ 105 h 105"/>
                <a:gd name="T6" fmla="*/ 38 w 48"/>
                <a:gd name="T7" fmla="*/ 105 h 105"/>
                <a:gd name="T8" fmla="*/ 48 w 48"/>
                <a:gd name="T9" fmla="*/ 52 h 105"/>
                <a:gd name="T10" fmla="*/ 38 w 48"/>
                <a:gd name="T11" fmla="*/ 0 h 105"/>
                <a:gd name="T12" fmla="*/ 10 w 48"/>
                <a:gd name="T13" fmla="*/ 0 h 105"/>
              </a:gdLst>
              <a:ahLst/>
              <a:cxnLst>
                <a:cxn ang="0">
                  <a:pos x="T0" y="T1"/>
                </a:cxn>
                <a:cxn ang="0">
                  <a:pos x="T2" y="T3"/>
                </a:cxn>
                <a:cxn ang="0">
                  <a:pos x="T4" y="T5"/>
                </a:cxn>
                <a:cxn ang="0">
                  <a:pos x="T6" y="T7"/>
                </a:cxn>
                <a:cxn ang="0">
                  <a:pos x="T8" y="T9"/>
                </a:cxn>
                <a:cxn ang="0">
                  <a:pos x="T10" y="T11"/>
                </a:cxn>
                <a:cxn ang="0">
                  <a:pos x="T12" y="T13"/>
                </a:cxn>
              </a:cxnLst>
              <a:rect l="0" t="0" r="r" b="b"/>
              <a:pathLst>
                <a:path w="48" h="105">
                  <a:moveTo>
                    <a:pt x="10" y="0"/>
                  </a:moveTo>
                  <a:cubicBezTo>
                    <a:pt x="3" y="12"/>
                    <a:pt x="0" y="31"/>
                    <a:pt x="0" y="52"/>
                  </a:cubicBezTo>
                  <a:cubicBezTo>
                    <a:pt x="0" y="74"/>
                    <a:pt x="4" y="93"/>
                    <a:pt x="10" y="105"/>
                  </a:cubicBezTo>
                  <a:cubicBezTo>
                    <a:pt x="38" y="105"/>
                    <a:pt x="38" y="105"/>
                    <a:pt x="38" y="105"/>
                  </a:cubicBezTo>
                  <a:cubicBezTo>
                    <a:pt x="44" y="93"/>
                    <a:pt x="48" y="74"/>
                    <a:pt x="48" y="52"/>
                  </a:cubicBezTo>
                  <a:cubicBezTo>
                    <a:pt x="48" y="31"/>
                    <a:pt x="44" y="12"/>
                    <a:pt x="38" y="0"/>
                  </a:cubicBez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88" name="Freeform 6"/>
            <p:cNvSpPr>
              <a:spLocks/>
            </p:cNvSpPr>
            <p:nvPr/>
          </p:nvSpPr>
          <p:spPr bwMode="auto">
            <a:xfrm>
              <a:off x="2424113" y="450851"/>
              <a:ext cx="180975" cy="395288"/>
            </a:xfrm>
            <a:custGeom>
              <a:avLst/>
              <a:gdLst>
                <a:gd name="T0" fmla="*/ 10 w 48"/>
                <a:gd name="T1" fmla="*/ 0 h 105"/>
                <a:gd name="T2" fmla="*/ 0 w 48"/>
                <a:gd name="T3" fmla="*/ 52 h 105"/>
                <a:gd name="T4" fmla="*/ 10 w 48"/>
                <a:gd name="T5" fmla="*/ 105 h 105"/>
                <a:gd name="T6" fmla="*/ 38 w 48"/>
                <a:gd name="T7" fmla="*/ 105 h 105"/>
                <a:gd name="T8" fmla="*/ 48 w 48"/>
                <a:gd name="T9" fmla="*/ 52 h 105"/>
                <a:gd name="T10" fmla="*/ 38 w 48"/>
                <a:gd name="T11" fmla="*/ 0 h 105"/>
                <a:gd name="T12" fmla="*/ 10 w 48"/>
                <a:gd name="T13" fmla="*/ 0 h 105"/>
              </a:gdLst>
              <a:ahLst/>
              <a:cxnLst>
                <a:cxn ang="0">
                  <a:pos x="T0" y="T1"/>
                </a:cxn>
                <a:cxn ang="0">
                  <a:pos x="T2" y="T3"/>
                </a:cxn>
                <a:cxn ang="0">
                  <a:pos x="T4" y="T5"/>
                </a:cxn>
                <a:cxn ang="0">
                  <a:pos x="T6" y="T7"/>
                </a:cxn>
                <a:cxn ang="0">
                  <a:pos x="T8" y="T9"/>
                </a:cxn>
                <a:cxn ang="0">
                  <a:pos x="T10" y="T11"/>
                </a:cxn>
                <a:cxn ang="0">
                  <a:pos x="T12" y="T13"/>
                </a:cxn>
              </a:cxnLst>
              <a:rect l="0" t="0" r="r" b="b"/>
              <a:pathLst>
                <a:path w="48" h="105">
                  <a:moveTo>
                    <a:pt x="10" y="0"/>
                  </a:moveTo>
                  <a:cubicBezTo>
                    <a:pt x="4" y="12"/>
                    <a:pt x="0" y="31"/>
                    <a:pt x="0" y="52"/>
                  </a:cubicBezTo>
                  <a:cubicBezTo>
                    <a:pt x="0" y="74"/>
                    <a:pt x="4" y="93"/>
                    <a:pt x="10" y="105"/>
                  </a:cubicBezTo>
                  <a:cubicBezTo>
                    <a:pt x="38" y="105"/>
                    <a:pt x="38" y="105"/>
                    <a:pt x="38" y="105"/>
                  </a:cubicBezTo>
                  <a:cubicBezTo>
                    <a:pt x="44" y="93"/>
                    <a:pt x="48" y="74"/>
                    <a:pt x="48" y="52"/>
                  </a:cubicBezTo>
                  <a:cubicBezTo>
                    <a:pt x="48" y="31"/>
                    <a:pt x="44" y="12"/>
                    <a:pt x="38" y="0"/>
                  </a:cubicBez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89" name="Freeform 7"/>
            <p:cNvSpPr>
              <a:spLocks/>
            </p:cNvSpPr>
            <p:nvPr/>
          </p:nvSpPr>
          <p:spPr bwMode="auto">
            <a:xfrm>
              <a:off x="2747963" y="450851"/>
              <a:ext cx="184150" cy="395288"/>
            </a:xfrm>
            <a:custGeom>
              <a:avLst/>
              <a:gdLst>
                <a:gd name="T0" fmla="*/ 11 w 49"/>
                <a:gd name="T1" fmla="*/ 0 h 105"/>
                <a:gd name="T2" fmla="*/ 0 w 49"/>
                <a:gd name="T3" fmla="*/ 52 h 105"/>
                <a:gd name="T4" fmla="*/ 11 w 49"/>
                <a:gd name="T5" fmla="*/ 105 h 105"/>
                <a:gd name="T6" fmla="*/ 39 w 49"/>
                <a:gd name="T7" fmla="*/ 105 h 105"/>
                <a:gd name="T8" fmla="*/ 49 w 49"/>
                <a:gd name="T9" fmla="*/ 52 h 105"/>
                <a:gd name="T10" fmla="*/ 39 w 49"/>
                <a:gd name="T11" fmla="*/ 0 h 105"/>
                <a:gd name="T12" fmla="*/ 11 w 49"/>
                <a:gd name="T13" fmla="*/ 0 h 105"/>
              </a:gdLst>
              <a:ahLst/>
              <a:cxnLst>
                <a:cxn ang="0">
                  <a:pos x="T0" y="T1"/>
                </a:cxn>
                <a:cxn ang="0">
                  <a:pos x="T2" y="T3"/>
                </a:cxn>
                <a:cxn ang="0">
                  <a:pos x="T4" y="T5"/>
                </a:cxn>
                <a:cxn ang="0">
                  <a:pos x="T6" y="T7"/>
                </a:cxn>
                <a:cxn ang="0">
                  <a:pos x="T8" y="T9"/>
                </a:cxn>
                <a:cxn ang="0">
                  <a:pos x="T10" y="T11"/>
                </a:cxn>
                <a:cxn ang="0">
                  <a:pos x="T12" y="T13"/>
                </a:cxn>
              </a:cxnLst>
              <a:rect l="0" t="0" r="r" b="b"/>
              <a:pathLst>
                <a:path w="49" h="105">
                  <a:moveTo>
                    <a:pt x="11" y="0"/>
                  </a:moveTo>
                  <a:cubicBezTo>
                    <a:pt x="5" y="12"/>
                    <a:pt x="0" y="31"/>
                    <a:pt x="0" y="52"/>
                  </a:cubicBezTo>
                  <a:cubicBezTo>
                    <a:pt x="0" y="74"/>
                    <a:pt x="5" y="93"/>
                    <a:pt x="11" y="105"/>
                  </a:cubicBezTo>
                  <a:cubicBezTo>
                    <a:pt x="39" y="105"/>
                    <a:pt x="39" y="105"/>
                    <a:pt x="39" y="105"/>
                  </a:cubicBezTo>
                  <a:cubicBezTo>
                    <a:pt x="45" y="93"/>
                    <a:pt x="49" y="74"/>
                    <a:pt x="49" y="52"/>
                  </a:cubicBezTo>
                  <a:cubicBezTo>
                    <a:pt x="49" y="31"/>
                    <a:pt x="45" y="12"/>
                    <a:pt x="39" y="0"/>
                  </a:cubicBez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90" name="Freeform 8"/>
            <p:cNvSpPr>
              <a:spLocks/>
            </p:cNvSpPr>
            <p:nvPr/>
          </p:nvSpPr>
          <p:spPr bwMode="auto">
            <a:xfrm>
              <a:off x="2051051" y="890588"/>
              <a:ext cx="925513" cy="166688"/>
            </a:xfrm>
            <a:custGeom>
              <a:avLst/>
              <a:gdLst>
                <a:gd name="T0" fmla="*/ 232 w 246"/>
                <a:gd name="T1" fmla="*/ 13 h 44"/>
                <a:gd name="T2" fmla="*/ 228 w 246"/>
                <a:gd name="T3" fmla="*/ 13 h 44"/>
                <a:gd name="T4" fmla="*/ 235 w 246"/>
                <a:gd name="T5" fmla="*/ 7 h 44"/>
                <a:gd name="T6" fmla="*/ 228 w 246"/>
                <a:gd name="T7" fmla="*/ 0 h 44"/>
                <a:gd name="T8" fmla="*/ 224 w 246"/>
                <a:gd name="T9" fmla="*/ 0 h 44"/>
                <a:gd name="T10" fmla="*/ 196 w 246"/>
                <a:gd name="T11" fmla="*/ 0 h 44"/>
                <a:gd name="T12" fmla="*/ 193 w 246"/>
                <a:gd name="T13" fmla="*/ 0 h 44"/>
                <a:gd name="T14" fmla="*/ 186 w 246"/>
                <a:gd name="T15" fmla="*/ 7 h 44"/>
                <a:gd name="T16" fmla="*/ 193 w 246"/>
                <a:gd name="T17" fmla="*/ 13 h 44"/>
                <a:gd name="T18" fmla="*/ 141 w 246"/>
                <a:gd name="T19" fmla="*/ 13 h 44"/>
                <a:gd name="T20" fmla="*/ 148 w 246"/>
                <a:gd name="T21" fmla="*/ 7 h 44"/>
                <a:gd name="T22" fmla="*/ 141 w 246"/>
                <a:gd name="T23" fmla="*/ 0 h 44"/>
                <a:gd name="T24" fmla="*/ 137 w 246"/>
                <a:gd name="T25" fmla="*/ 0 h 44"/>
                <a:gd name="T26" fmla="*/ 109 w 246"/>
                <a:gd name="T27" fmla="*/ 0 h 44"/>
                <a:gd name="T28" fmla="*/ 106 w 246"/>
                <a:gd name="T29" fmla="*/ 0 h 44"/>
                <a:gd name="T30" fmla="*/ 99 w 246"/>
                <a:gd name="T31" fmla="*/ 7 h 44"/>
                <a:gd name="T32" fmla="*/ 106 w 246"/>
                <a:gd name="T33" fmla="*/ 13 h 44"/>
                <a:gd name="T34" fmla="*/ 54 w 246"/>
                <a:gd name="T35" fmla="*/ 13 h 44"/>
                <a:gd name="T36" fmla="*/ 61 w 246"/>
                <a:gd name="T37" fmla="*/ 7 h 44"/>
                <a:gd name="T38" fmla="*/ 54 w 246"/>
                <a:gd name="T39" fmla="*/ 0 h 44"/>
                <a:gd name="T40" fmla="*/ 50 w 246"/>
                <a:gd name="T41" fmla="*/ 0 h 44"/>
                <a:gd name="T42" fmla="*/ 22 w 246"/>
                <a:gd name="T43" fmla="*/ 0 h 44"/>
                <a:gd name="T44" fmla="*/ 19 w 246"/>
                <a:gd name="T45" fmla="*/ 0 h 44"/>
                <a:gd name="T46" fmla="*/ 12 w 246"/>
                <a:gd name="T47" fmla="*/ 7 h 44"/>
                <a:gd name="T48" fmla="*/ 19 w 246"/>
                <a:gd name="T49" fmla="*/ 13 h 44"/>
                <a:gd name="T50" fmla="*/ 14 w 246"/>
                <a:gd name="T51" fmla="*/ 13 h 44"/>
                <a:gd name="T52" fmla="*/ 0 w 246"/>
                <a:gd name="T53" fmla="*/ 27 h 44"/>
                <a:gd name="T54" fmla="*/ 0 w 246"/>
                <a:gd name="T55" fmla="*/ 30 h 44"/>
                <a:gd name="T56" fmla="*/ 14 w 246"/>
                <a:gd name="T57" fmla="*/ 44 h 44"/>
                <a:gd name="T58" fmla="*/ 232 w 246"/>
                <a:gd name="T59" fmla="*/ 44 h 44"/>
                <a:gd name="T60" fmla="*/ 246 w 246"/>
                <a:gd name="T61" fmla="*/ 30 h 44"/>
                <a:gd name="T62" fmla="*/ 246 w 246"/>
                <a:gd name="T63" fmla="*/ 27 h 44"/>
                <a:gd name="T64" fmla="*/ 232 w 246"/>
                <a:gd name="T65" fmla="*/ 13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6" h="44">
                  <a:moveTo>
                    <a:pt x="232" y="13"/>
                  </a:moveTo>
                  <a:cubicBezTo>
                    <a:pt x="228" y="13"/>
                    <a:pt x="228" y="13"/>
                    <a:pt x="228" y="13"/>
                  </a:cubicBezTo>
                  <a:cubicBezTo>
                    <a:pt x="232" y="13"/>
                    <a:pt x="235" y="11"/>
                    <a:pt x="235" y="7"/>
                  </a:cubicBezTo>
                  <a:cubicBezTo>
                    <a:pt x="235" y="3"/>
                    <a:pt x="232" y="0"/>
                    <a:pt x="228" y="0"/>
                  </a:cubicBezTo>
                  <a:cubicBezTo>
                    <a:pt x="224" y="0"/>
                    <a:pt x="224" y="0"/>
                    <a:pt x="224" y="0"/>
                  </a:cubicBezTo>
                  <a:cubicBezTo>
                    <a:pt x="196" y="0"/>
                    <a:pt x="196" y="0"/>
                    <a:pt x="196" y="0"/>
                  </a:cubicBezTo>
                  <a:cubicBezTo>
                    <a:pt x="193" y="0"/>
                    <a:pt x="193" y="0"/>
                    <a:pt x="193" y="0"/>
                  </a:cubicBezTo>
                  <a:cubicBezTo>
                    <a:pt x="189" y="0"/>
                    <a:pt x="186" y="3"/>
                    <a:pt x="186" y="7"/>
                  </a:cubicBezTo>
                  <a:cubicBezTo>
                    <a:pt x="186" y="11"/>
                    <a:pt x="189" y="13"/>
                    <a:pt x="193" y="13"/>
                  </a:cubicBezTo>
                  <a:cubicBezTo>
                    <a:pt x="141" y="13"/>
                    <a:pt x="141" y="13"/>
                    <a:pt x="141" y="13"/>
                  </a:cubicBezTo>
                  <a:cubicBezTo>
                    <a:pt x="145" y="13"/>
                    <a:pt x="148" y="11"/>
                    <a:pt x="148" y="7"/>
                  </a:cubicBezTo>
                  <a:cubicBezTo>
                    <a:pt x="148" y="3"/>
                    <a:pt x="145" y="0"/>
                    <a:pt x="141" y="0"/>
                  </a:cubicBezTo>
                  <a:cubicBezTo>
                    <a:pt x="137" y="0"/>
                    <a:pt x="137" y="0"/>
                    <a:pt x="137" y="0"/>
                  </a:cubicBezTo>
                  <a:cubicBezTo>
                    <a:pt x="109" y="0"/>
                    <a:pt x="109" y="0"/>
                    <a:pt x="109" y="0"/>
                  </a:cubicBezTo>
                  <a:cubicBezTo>
                    <a:pt x="106" y="0"/>
                    <a:pt x="106" y="0"/>
                    <a:pt x="106" y="0"/>
                  </a:cubicBezTo>
                  <a:cubicBezTo>
                    <a:pt x="102" y="0"/>
                    <a:pt x="99" y="3"/>
                    <a:pt x="99" y="7"/>
                  </a:cubicBezTo>
                  <a:cubicBezTo>
                    <a:pt x="99" y="11"/>
                    <a:pt x="102" y="13"/>
                    <a:pt x="106" y="13"/>
                  </a:cubicBezTo>
                  <a:cubicBezTo>
                    <a:pt x="54" y="13"/>
                    <a:pt x="54" y="13"/>
                    <a:pt x="54" y="13"/>
                  </a:cubicBezTo>
                  <a:cubicBezTo>
                    <a:pt x="58" y="13"/>
                    <a:pt x="61" y="11"/>
                    <a:pt x="61" y="7"/>
                  </a:cubicBezTo>
                  <a:cubicBezTo>
                    <a:pt x="61" y="3"/>
                    <a:pt x="58" y="0"/>
                    <a:pt x="54" y="0"/>
                  </a:cubicBezTo>
                  <a:cubicBezTo>
                    <a:pt x="50" y="0"/>
                    <a:pt x="50" y="0"/>
                    <a:pt x="50" y="0"/>
                  </a:cubicBezTo>
                  <a:cubicBezTo>
                    <a:pt x="22" y="0"/>
                    <a:pt x="22" y="0"/>
                    <a:pt x="22" y="0"/>
                  </a:cubicBezTo>
                  <a:cubicBezTo>
                    <a:pt x="19" y="0"/>
                    <a:pt x="19" y="0"/>
                    <a:pt x="19" y="0"/>
                  </a:cubicBezTo>
                  <a:cubicBezTo>
                    <a:pt x="15" y="0"/>
                    <a:pt x="12" y="3"/>
                    <a:pt x="12" y="7"/>
                  </a:cubicBezTo>
                  <a:cubicBezTo>
                    <a:pt x="12" y="11"/>
                    <a:pt x="15" y="13"/>
                    <a:pt x="19" y="13"/>
                  </a:cubicBezTo>
                  <a:cubicBezTo>
                    <a:pt x="14" y="13"/>
                    <a:pt x="14" y="13"/>
                    <a:pt x="14" y="13"/>
                  </a:cubicBezTo>
                  <a:cubicBezTo>
                    <a:pt x="6" y="13"/>
                    <a:pt x="0" y="20"/>
                    <a:pt x="0" y="27"/>
                  </a:cubicBezTo>
                  <a:cubicBezTo>
                    <a:pt x="0" y="30"/>
                    <a:pt x="0" y="30"/>
                    <a:pt x="0" y="30"/>
                  </a:cubicBezTo>
                  <a:cubicBezTo>
                    <a:pt x="0" y="38"/>
                    <a:pt x="6" y="44"/>
                    <a:pt x="14" y="44"/>
                  </a:cubicBezTo>
                  <a:cubicBezTo>
                    <a:pt x="232" y="44"/>
                    <a:pt x="232" y="44"/>
                    <a:pt x="232" y="44"/>
                  </a:cubicBezTo>
                  <a:cubicBezTo>
                    <a:pt x="240" y="44"/>
                    <a:pt x="246" y="38"/>
                    <a:pt x="246" y="30"/>
                  </a:cubicBezTo>
                  <a:cubicBezTo>
                    <a:pt x="246" y="27"/>
                    <a:pt x="246" y="27"/>
                    <a:pt x="246" y="27"/>
                  </a:cubicBezTo>
                  <a:cubicBezTo>
                    <a:pt x="246" y="20"/>
                    <a:pt x="240" y="13"/>
                    <a:pt x="232"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91" name="Freeform 9"/>
            <p:cNvSpPr>
              <a:spLocks noEditPoints="1"/>
            </p:cNvSpPr>
            <p:nvPr/>
          </p:nvSpPr>
          <p:spPr bwMode="auto">
            <a:xfrm>
              <a:off x="2043113" y="9526"/>
              <a:ext cx="933450" cy="395288"/>
            </a:xfrm>
            <a:custGeom>
              <a:avLst/>
              <a:gdLst>
                <a:gd name="T0" fmla="*/ 243 w 248"/>
                <a:gd name="T1" fmla="*/ 74 h 105"/>
                <a:gd name="T2" fmla="*/ 134 w 248"/>
                <a:gd name="T3" fmla="*/ 5 h 105"/>
                <a:gd name="T4" fmla="*/ 115 w 248"/>
                <a:gd name="T5" fmla="*/ 5 h 105"/>
                <a:gd name="T6" fmla="*/ 5 w 248"/>
                <a:gd name="T7" fmla="*/ 74 h 105"/>
                <a:gd name="T8" fmla="*/ 5 w 248"/>
                <a:gd name="T9" fmla="*/ 93 h 105"/>
                <a:gd name="T10" fmla="*/ 17 w 248"/>
                <a:gd name="T11" fmla="*/ 93 h 105"/>
                <a:gd name="T12" fmla="*/ 14 w 248"/>
                <a:gd name="T13" fmla="*/ 99 h 105"/>
                <a:gd name="T14" fmla="*/ 20 w 248"/>
                <a:gd name="T15" fmla="*/ 105 h 105"/>
                <a:gd name="T16" fmla="*/ 24 w 248"/>
                <a:gd name="T17" fmla="*/ 105 h 105"/>
                <a:gd name="T18" fmla="*/ 52 w 248"/>
                <a:gd name="T19" fmla="*/ 105 h 105"/>
                <a:gd name="T20" fmla="*/ 55 w 248"/>
                <a:gd name="T21" fmla="*/ 105 h 105"/>
                <a:gd name="T22" fmla="*/ 62 w 248"/>
                <a:gd name="T23" fmla="*/ 99 h 105"/>
                <a:gd name="T24" fmla="*/ 58 w 248"/>
                <a:gd name="T25" fmla="*/ 93 h 105"/>
                <a:gd name="T26" fmla="*/ 104 w 248"/>
                <a:gd name="T27" fmla="*/ 93 h 105"/>
                <a:gd name="T28" fmla="*/ 101 w 248"/>
                <a:gd name="T29" fmla="*/ 99 h 105"/>
                <a:gd name="T30" fmla="*/ 107 w 248"/>
                <a:gd name="T31" fmla="*/ 105 h 105"/>
                <a:gd name="T32" fmla="*/ 111 w 248"/>
                <a:gd name="T33" fmla="*/ 105 h 105"/>
                <a:gd name="T34" fmla="*/ 139 w 248"/>
                <a:gd name="T35" fmla="*/ 105 h 105"/>
                <a:gd name="T36" fmla="*/ 142 w 248"/>
                <a:gd name="T37" fmla="*/ 105 h 105"/>
                <a:gd name="T38" fmla="*/ 149 w 248"/>
                <a:gd name="T39" fmla="*/ 99 h 105"/>
                <a:gd name="T40" fmla="*/ 145 w 248"/>
                <a:gd name="T41" fmla="*/ 93 h 105"/>
                <a:gd name="T42" fmla="*/ 191 w 248"/>
                <a:gd name="T43" fmla="*/ 93 h 105"/>
                <a:gd name="T44" fmla="*/ 187 w 248"/>
                <a:gd name="T45" fmla="*/ 99 h 105"/>
                <a:gd name="T46" fmla="*/ 194 w 248"/>
                <a:gd name="T47" fmla="*/ 105 h 105"/>
                <a:gd name="T48" fmla="*/ 198 w 248"/>
                <a:gd name="T49" fmla="*/ 105 h 105"/>
                <a:gd name="T50" fmla="*/ 226 w 248"/>
                <a:gd name="T51" fmla="*/ 105 h 105"/>
                <a:gd name="T52" fmla="*/ 229 w 248"/>
                <a:gd name="T53" fmla="*/ 105 h 105"/>
                <a:gd name="T54" fmla="*/ 236 w 248"/>
                <a:gd name="T55" fmla="*/ 99 h 105"/>
                <a:gd name="T56" fmla="*/ 232 w 248"/>
                <a:gd name="T57" fmla="*/ 93 h 105"/>
                <a:gd name="T58" fmla="*/ 243 w 248"/>
                <a:gd name="T59" fmla="*/ 93 h 105"/>
                <a:gd name="T60" fmla="*/ 243 w 248"/>
                <a:gd name="T61" fmla="*/ 74 h 105"/>
                <a:gd name="T62" fmla="*/ 124 w 248"/>
                <a:gd name="T63" fmla="*/ 50 h 105"/>
                <a:gd name="T64" fmla="*/ 110 w 248"/>
                <a:gd name="T65" fmla="*/ 36 h 105"/>
                <a:gd name="T66" fmla="*/ 124 w 248"/>
                <a:gd name="T67" fmla="*/ 21 h 105"/>
                <a:gd name="T68" fmla="*/ 139 w 248"/>
                <a:gd name="T69" fmla="*/ 36 h 105"/>
                <a:gd name="T70" fmla="*/ 124 w 248"/>
                <a:gd name="T71" fmla="*/ 5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8" h="105">
                  <a:moveTo>
                    <a:pt x="243" y="74"/>
                  </a:moveTo>
                  <a:cubicBezTo>
                    <a:pt x="134" y="5"/>
                    <a:pt x="134" y="5"/>
                    <a:pt x="134" y="5"/>
                  </a:cubicBezTo>
                  <a:cubicBezTo>
                    <a:pt x="129" y="0"/>
                    <a:pt x="120" y="0"/>
                    <a:pt x="115" y="5"/>
                  </a:cubicBezTo>
                  <a:cubicBezTo>
                    <a:pt x="5" y="74"/>
                    <a:pt x="5" y="74"/>
                    <a:pt x="5" y="74"/>
                  </a:cubicBezTo>
                  <a:cubicBezTo>
                    <a:pt x="0" y="79"/>
                    <a:pt x="0" y="88"/>
                    <a:pt x="5" y="93"/>
                  </a:cubicBezTo>
                  <a:cubicBezTo>
                    <a:pt x="17" y="93"/>
                    <a:pt x="17" y="93"/>
                    <a:pt x="17" y="93"/>
                  </a:cubicBezTo>
                  <a:cubicBezTo>
                    <a:pt x="15" y="94"/>
                    <a:pt x="14" y="96"/>
                    <a:pt x="14" y="99"/>
                  </a:cubicBezTo>
                  <a:cubicBezTo>
                    <a:pt x="14" y="103"/>
                    <a:pt x="16" y="105"/>
                    <a:pt x="20" y="105"/>
                  </a:cubicBezTo>
                  <a:cubicBezTo>
                    <a:pt x="24" y="105"/>
                    <a:pt x="24" y="105"/>
                    <a:pt x="24" y="105"/>
                  </a:cubicBezTo>
                  <a:cubicBezTo>
                    <a:pt x="52" y="105"/>
                    <a:pt x="52" y="105"/>
                    <a:pt x="52" y="105"/>
                  </a:cubicBezTo>
                  <a:cubicBezTo>
                    <a:pt x="55" y="105"/>
                    <a:pt x="55" y="105"/>
                    <a:pt x="55" y="105"/>
                  </a:cubicBezTo>
                  <a:cubicBezTo>
                    <a:pt x="59" y="105"/>
                    <a:pt x="62" y="103"/>
                    <a:pt x="62" y="99"/>
                  </a:cubicBezTo>
                  <a:cubicBezTo>
                    <a:pt x="62" y="96"/>
                    <a:pt x="61" y="94"/>
                    <a:pt x="58" y="93"/>
                  </a:cubicBezTo>
                  <a:cubicBezTo>
                    <a:pt x="104" y="93"/>
                    <a:pt x="104" y="93"/>
                    <a:pt x="104" y="93"/>
                  </a:cubicBezTo>
                  <a:cubicBezTo>
                    <a:pt x="102" y="94"/>
                    <a:pt x="101" y="96"/>
                    <a:pt x="101" y="99"/>
                  </a:cubicBezTo>
                  <a:cubicBezTo>
                    <a:pt x="101" y="103"/>
                    <a:pt x="103" y="105"/>
                    <a:pt x="107" y="105"/>
                  </a:cubicBezTo>
                  <a:cubicBezTo>
                    <a:pt x="111" y="105"/>
                    <a:pt x="111" y="105"/>
                    <a:pt x="111" y="105"/>
                  </a:cubicBezTo>
                  <a:cubicBezTo>
                    <a:pt x="139" y="105"/>
                    <a:pt x="139" y="105"/>
                    <a:pt x="139" y="105"/>
                  </a:cubicBezTo>
                  <a:cubicBezTo>
                    <a:pt x="142" y="105"/>
                    <a:pt x="142" y="105"/>
                    <a:pt x="142" y="105"/>
                  </a:cubicBezTo>
                  <a:cubicBezTo>
                    <a:pt x="146" y="105"/>
                    <a:pt x="149" y="103"/>
                    <a:pt x="149" y="99"/>
                  </a:cubicBezTo>
                  <a:cubicBezTo>
                    <a:pt x="149" y="96"/>
                    <a:pt x="147" y="94"/>
                    <a:pt x="145" y="93"/>
                  </a:cubicBezTo>
                  <a:cubicBezTo>
                    <a:pt x="191" y="93"/>
                    <a:pt x="191" y="93"/>
                    <a:pt x="191" y="93"/>
                  </a:cubicBezTo>
                  <a:cubicBezTo>
                    <a:pt x="189" y="94"/>
                    <a:pt x="187" y="96"/>
                    <a:pt x="187" y="99"/>
                  </a:cubicBezTo>
                  <a:cubicBezTo>
                    <a:pt x="187" y="103"/>
                    <a:pt x="190" y="105"/>
                    <a:pt x="194" y="105"/>
                  </a:cubicBezTo>
                  <a:cubicBezTo>
                    <a:pt x="198" y="105"/>
                    <a:pt x="198" y="105"/>
                    <a:pt x="198" y="105"/>
                  </a:cubicBezTo>
                  <a:cubicBezTo>
                    <a:pt x="226" y="105"/>
                    <a:pt x="226" y="105"/>
                    <a:pt x="226" y="105"/>
                  </a:cubicBezTo>
                  <a:cubicBezTo>
                    <a:pt x="229" y="105"/>
                    <a:pt x="229" y="105"/>
                    <a:pt x="229" y="105"/>
                  </a:cubicBezTo>
                  <a:cubicBezTo>
                    <a:pt x="233" y="105"/>
                    <a:pt x="236" y="103"/>
                    <a:pt x="236" y="99"/>
                  </a:cubicBezTo>
                  <a:cubicBezTo>
                    <a:pt x="236" y="96"/>
                    <a:pt x="234" y="94"/>
                    <a:pt x="232" y="93"/>
                  </a:cubicBezTo>
                  <a:cubicBezTo>
                    <a:pt x="243" y="93"/>
                    <a:pt x="243" y="93"/>
                    <a:pt x="243" y="93"/>
                  </a:cubicBezTo>
                  <a:cubicBezTo>
                    <a:pt x="248" y="88"/>
                    <a:pt x="248" y="79"/>
                    <a:pt x="243" y="74"/>
                  </a:cubicBezTo>
                  <a:close/>
                  <a:moveTo>
                    <a:pt x="124" y="50"/>
                  </a:moveTo>
                  <a:cubicBezTo>
                    <a:pt x="116" y="50"/>
                    <a:pt x="110" y="44"/>
                    <a:pt x="110" y="36"/>
                  </a:cubicBezTo>
                  <a:cubicBezTo>
                    <a:pt x="110" y="28"/>
                    <a:pt x="116" y="21"/>
                    <a:pt x="124" y="21"/>
                  </a:cubicBezTo>
                  <a:cubicBezTo>
                    <a:pt x="132" y="21"/>
                    <a:pt x="139" y="28"/>
                    <a:pt x="139" y="36"/>
                  </a:cubicBezTo>
                  <a:cubicBezTo>
                    <a:pt x="139" y="44"/>
                    <a:pt x="132" y="50"/>
                    <a:pt x="124"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grpSp>
      <p:grpSp>
        <p:nvGrpSpPr>
          <p:cNvPr id="92" name="Group 161"/>
          <p:cNvGrpSpPr/>
          <p:nvPr/>
        </p:nvGrpSpPr>
        <p:grpSpPr>
          <a:xfrm>
            <a:off x="4901659" y="2371181"/>
            <a:ext cx="371308" cy="403359"/>
            <a:chOff x="87313" y="4763"/>
            <a:chExt cx="974726" cy="1058863"/>
          </a:xfrm>
          <a:solidFill>
            <a:srgbClr val="6CAE43"/>
          </a:solidFill>
        </p:grpSpPr>
        <p:sp>
          <p:nvSpPr>
            <p:cNvPr id="93" name="Oval 10"/>
            <p:cNvSpPr>
              <a:spLocks noChangeArrowheads="1"/>
            </p:cNvSpPr>
            <p:nvPr/>
          </p:nvSpPr>
          <p:spPr bwMode="auto">
            <a:xfrm>
              <a:off x="204788" y="88901"/>
              <a:ext cx="349250" cy="3571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94" name="Freeform 11"/>
            <p:cNvSpPr>
              <a:spLocks noEditPoints="1"/>
            </p:cNvSpPr>
            <p:nvPr/>
          </p:nvSpPr>
          <p:spPr bwMode="auto">
            <a:xfrm>
              <a:off x="87313" y="465138"/>
              <a:ext cx="582613" cy="598488"/>
            </a:xfrm>
            <a:custGeom>
              <a:avLst/>
              <a:gdLst>
                <a:gd name="T0" fmla="*/ 142 w 155"/>
                <a:gd name="T1" fmla="*/ 45 h 159"/>
                <a:gd name="T2" fmla="*/ 105 w 155"/>
                <a:gd name="T3" fmla="*/ 0 h 159"/>
                <a:gd name="T4" fmla="*/ 50 w 155"/>
                <a:gd name="T5" fmla="*/ 0 h 159"/>
                <a:gd name="T6" fmla="*/ 13 w 155"/>
                <a:gd name="T7" fmla="*/ 45 h 159"/>
                <a:gd name="T8" fmla="*/ 0 w 155"/>
                <a:gd name="T9" fmla="*/ 125 h 159"/>
                <a:gd name="T10" fmla="*/ 45 w 155"/>
                <a:gd name="T11" fmla="*/ 159 h 159"/>
                <a:gd name="T12" fmla="*/ 110 w 155"/>
                <a:gd name="T13" fmla="*/ 159 h 159"/>
                <a:gd name="T14" fmla="*/ 155 w 155"/>
                <a:gd name="T15" fmla="*/ 125 h 159"/>
                <a:gd name="T16" fmla="*/ 142 w 155"/>
                <a:gd name="T17" fmla="*/ 45 h 159"/>
                <a:gd name="T18" fmla="*/ 77 w 155"/>
                <a:gd name="T19" fmla="*/ 136 h 159"/>
                <a:gd name="T20" fmla="*/ 61 w 155"/>
                <a:gd name="T21" fmla="*/ 108 h 159"/>
                <a:gd name="T22" fmla="*/ 70 w 155"/>
                <a:gd name="T23" fmla="*/ 30 h 159"/>
                <a:gd name="T24" fmla="*/ 64 w 155"/>
                <a:gd name="T25" fmla="*/ 11 h 159"/>
                <a:gd name="T26" fmla="*/ 94 w 155"/>
                <a:gd name="T27" fmla="*/ 11 h 159"/>
                <a:gd name="T28" fmla="*/ 88 w 155"/>
                <a:gd name="T29" fmla="*/ 30 h 159"/>
                <a:gd name="T30" fmla="*/ 94 w 155"/>
                <a:gd name="T31" fmla="*/ 108 h 159"/>
                <a:gd name="T32" fmla="*/ 77 w 155"/>
                <a:gd name="T33" fmla="*/ 13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5" h="159">
                  <a:moveTo>
                    <a:pt x="142" y="45"/>
                  </a:moveTo>
                  <a:cubicBezTo>
                    <a:pt x="142" y="20"/>
                    <a:pt x="125" y="0"/>
                    <a:pt x="105" y="0"/>
                  </a:cubicBezTo>
                  <a:cubicBezTo>
                    <a:pt x="50" y="0"/>
                    <a:pt x="50" y="0"/>
                    <a:pt x="50" y="0"/>
                  </a:cubicBezTo>
                  <a:cubicBezTo>
                    <a:pt x="30" y="0"/>
                    <a:pt x="13" y="20"/>
                    <a:pt x="13" y="45"/>
                  </a:cubicBezTo>
                  <a:cubicBezTo>
                    <a:pt x="0" y="125"/>
                    <a:pt x="0" y="125"/>
                    <a:pt x="0" y="125"/>
                  </a:cubicBezTo>
                  <a:cubicBezTo>
                    <a:pt x="0" y="155"/>
                    <a:pt x="20" y="159"/>
                    <a:pt x="45" y="159"/>
                  </a:cubicBezTo>
                  <a:cubicBezTo>
                    <a:pt x="110" y="159"/>
                    <a:pt x="110" y="159"/>
                    <a:pt x="110" y="159"/>
                  </a:cubicBezTo>
                  <a:cubicBezTo>
                    <a:pt x="135" y="159"/>
                    <a:pt x="155" y="155"/>
                    <a:pt x="155" y="125"/>
                  </a:cubicBezTo>
                  <a:lnTo>
                    <a:pt x="142" y="45"/>
                  </a:lnTo>
                  <a:close/>
                  <a:moveTo>
                    <a:pt x="77" y="136"/>
                  </a:moveTo>
                  <a:cubicBezTo>
                    <a:pt x="61" y="108"/>
                    <a:pt x="61" y="108"/>
                    <a:pt x="61" y="108"/>
                  </a:cubicBezTo>
                  <a:cubicBezTo>
                    <a:pt x="70" y="30"/>
                    <a:pt x="70" y="30"/>
                    <a:pt x="70" y="30"/>
                  </a:cubicBezTo>
                  <a:cubicBezTo>
                    <a:pt x="68" y="30"/>
                    <a:pt x="65" y="26"/>
                    <a:pt x="64" y="11"/>
                  </a:cubicBezTo>
                  <a:cubicBezTo>
                    <a:pt x="64" y="11"/>
                    <a:pt x="79" y="2"/>
                    <a:pt x="94" y="11"/>
                  </a:cubicBezTo>
                  <a:cubicBezTo>
                    <a:pt x="94" y="11"/>
                    <a:pt x="95" y="25"/>
                    <a:pt x="88" y="30"/>
                  </a:cubicBezTo>
                  <a:cubicBezTo>
                    <a:pt x="94" y="108"/>
                    <a:pt x="94" y="108"/>
                    <a:pt x="94" y="108"/>
                  </a:cubicBezTo>
                  <a:lnTo>
                    <a:pt x="77" y="1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95" name="Oval 12"/>
            <p:cNvSpPr>
              <a:spLocks noChangeArrowheads="1"/>
            </p:cNvSpPr>
            <p:nvPr/>
          </p:nvSpPr>
          <p:spPr bwMode="auto">
            <a:xfrm>
              <a:off x="644526" y="4763"/>
              <a:ext cx="312738" cy="3254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96" name="Freeform 13"/>
            <p:cNvSpPr>
              <a:spLocks noEditPoints="1"/>
            </p:cNvSpPr>
            <p:nvPr/>
          </p:nvSpPr>
          <p:spPr bwMode="auto">
            <a:xfrm>
              <a:off x="587376" y="344488"/>
              <a:ext cx="474663" cy="539750"/>
            </a:xfrm>
            <a:custGeom>
              <a:avLst/>
              <a:gdLst>
                <a:gd name="T0" fmla="*/ 114 w 126"/>
                <a:gd name="T1" fmla="*/ 41 h 143"/>
                <a:gd name="T2" fmla="*/ 81 w 126"/>
                <a:gd name="T3" fmla="*/ 0 h 143"/>
                <a:gd name="T4" fmla="*/ 32 w 126"/>
                <a:gd name="T5" fmla="*/ 0 h 143"/>
                <a:gd name="T6" fmla="*/ 0 w 126"/>
                <a:gd name="T7" fmla="*/ 31 h 143"/>
                <a:gd name="T8" fmla="*/ 17 w 126"/>
                <a:gd name="T9" fmla="*/ 70 h 143"/>
                <a:gd name="T10" fmla="*/ 29 w 126"/>
                <a:gd name="T11" fmla="*/ 143 h 143"/>
                <a:gd name="T12" fmla="*/ 86 w 126"/>
                <a:gd name="T13" fmla="*/ 143 h 143"/>
                <a:gd name="T14" fmla="*/ 126 w 126"/>
                <a:gd name="T15" fmla="*/ 112 h 143"/>
                <a:gd name="T16" fmla="*/ 114 w 126"/>
                <a:gd name="T17" fmla="*/ 41 h 143"/>
                <a:gd name="T18" fmla="*/ 71 w 126"/>
                <a:gd name="T19" fmla="*/ 98 h 143"/>
                <a:gd name="T20" fmla="*/ 56 w 126"/>
                <a:gd name="T21" fmla="*/ 123 h 143"/>
                <a:gd name="T22" fmla="*/ 42 w 126"/>
                <a:gd name="T23" fmla="*/ 98 h 143"/>
                <a:gd name="T24" fmla="*/ 50 w 126"/>
                <a:gd name="T25" fmla="*/ 28 h 143"/>
                <a:gd name="T26" fmla="*/ 44 w 126"/>
                <a:gd name="T27" fmla="*/ 10 h 143"/>
                <a:gd name="T28" fmla="*/ 71 w 126"/>
                <a:gd name="T29" fmla="*/ 10 h 143"/>
                <a:gd name="T30" fmla="*/ 66 w 126"/>
                <a:gd name="T31" fmla="*/ 28 h 143"/>
                <a:gd name="T32" fmla="*/ 71 w 126"/>
                <a:gd name="T33" fmla="*/ 98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6" h="143">
                  <a:moveTo>
                    <a:pt x="114" y="41"/>
                  </a:moveTo>
                  <a:cubicBezTo>
                    <a:pt x="114" y="18"/>
                    <a:pt x="99" y="0"/>
                    <a:pt x="81" y="0"/>
                  </a:cubicBezTo>
                  <a:cubicBezTo>
                    <a:pt x="32" y="0"/>
                    <a:pt x="32" y="0"/>
                    <a:pt x="32" y="0"/>
                  </a:cubicBezTo>
                  <a:cubicBezTo>
                    <a:pt x="16" y="0"/>
                    <a:pt x="3" y="13"/>
                    <a:pt x="0" y="31"/>
                  </a:cubicBezTo>
                  <a:cubicBezTo>
                    <a:pt x="10" y="39"/>
                    <a:pt x="17" y="53"/>
                    <a:pt x="17" y="70"/>
                  </a:cubicBezTo>
                  <a:cubicBezTo>
                    <a:pt x="29" y="143"/>
                    <a:pt x="29" y="143"/>
                    <a:pt x="29" y="143"/>
                  </a:cubicBezTo>
                  <a:cubicBezTo>
                    <a:pt x="86" y="143"/>
                    <a:pt x="86" y="143"/>
                    <a:pt x="86" y="143"/>
                  </a:cubicBezTo>
                  <a:cubicBezTo>
                    <a:pt x="108" y="143"/>
                    <a:pt x="126" y="140"/>
                    <a:pt x="126" y="112"/>
                  </a:cubicBezTo>
                  <a:lnTo>
                    <a:pt x="114" y="41"/>
                  </a:lnTo>
                  <a:close/>
                  <a:moveTo>
                    <a:pt x="71" y="98"/>
                  </a:moveTo>
                  <a:cubicBezTo>
                    <a:pt x="56" y="123"/>
                    <a:pt x="56" y="123"/>
                    <a:pt x="56" y="123"/>
                  </a:cubicBezTo>
                  <a:cubicBezTo>
                    <a:pt x="42" y="98"/>
                    <a:pt x="42" y="98"/>
                    <a:pt x="42" y="98"/>
                  </a:cubicBezTo>
                  <a:cubicBezTo>
                    <a:pt x="50" y="28"/>
                    <a:pt x="50" y="28"/>
                    <a:pt x="50" y="28"/>
                  </a:cubicBezTo>
                  <a:cubicBezTo>
                    <a:pt x="48" y="27"/>
                    <a:pt x="45" y="24"/>
                    <a:pt x="44" y="10"/>
                  </a:cubicBezTo>
                  <a:cubicBezTo>
                    <a:pt x="44" y="10"/>
                    <a:pt x="58" y="2"/>
                    <a:pt x="71" y="10"/>
                  </a:cubicBezTo>
                  <a:cubicBezTo>
                    <a:pt x="71" y="10"/>
                    <a:pt x="72" y="23"/>
                    <a:pt x="66" y="28"/>
                  </a:cubicBezTo>
                  <a:lnTo>
                    <a:pt x="71" y="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grpSp>
      <p:grpSp>
        <p:nvGrpSpPr>
          <p:cNvPr id="97" name="Group 165"/>
          <p:cNvGrpSpPr/>
          <p:nvPr/>
        </p:nvGrpSpPr>
        <p:grpSpPr>
          <a:xfrm>
            <a:off x="4488700" y="4254145"/>
            <a:ext cx="469880" cy="445086"/>
            <a:chOff x="-6350" y="969963"/>
            <a:chExt cx="1233488" cy="1168400"/>
          </a:xfrm>
          <a:solidFill>
            <a:srgbClr val="6CAE43"/>
          </a:solidFill>
        </p:grpSpPr>
        <p:sp>
          <p:nvSpPr>
            <p:cNvPr id="98" name="Freeform 14"/>
            <p:cNvSpPr>
              <a:spLocks/>
            </p:cNvSpPr>
            <p:nvPr/>
          </p:nvSpPr>
          <p:spPr bwMode="auto">
            <a:xfrm>
              <a:off x="163513" y="1644651"/>
              <a:ext cx="195263" cy="249238"/>
            </a:xfrm>
            <a:custGeom>
              <a:avLst/>
              <a:gdLst>
                <a:gd name="T0" fmla="*/ 44 w 52"/>
                <a:gd name="T1" fmla="*/ 4 h 66"/>
                <a:gd name="T2" fmla="*/ 48 w 52"/>
                <a:gd name="T3" fmla="*/ 22 h 66"/>
                <a:gd name="T4" fmla="*/ 25 w 52"/>
                <a:gd name="T5" fmla="*/ 58 h 66"/>
                <a:gd name="T6" fmla="*/ 8 w 52"/>
                <a:gd name="T7" fmla="*/ 62 h 66"/>
                <a:gd name="T8" fmla="*/ 8 w 52"/>
                <a:gd name="T9" fmla="*/ 62 h 66"/>
                <a:gd name="T10" fmla="*/ 4 w 52"/>
                <a:gd name="T11" fmla="*/ 44 h 66"/>
                <a:gd name="T12" fmla="*/ 26 w 52"/>
                <a:gd name="T13" fmla="*/ 8 h 66"/>
                <a:gd name="T14" fmla="*/ 44 w 52"/>
                <a:gd name="T15" fmla="*/ 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66">
                  <a:moveTo>
                    <a:pt x="44" y="4"/>
                  </a:moveTo>
                  <a:cubicBezTo>
                    <a:pt x="50" y="8"/>
                    <a:pt x="52" y="16"/>
                    <a:pt x="48" y="22"/>
                  </a:cubicBezTo>
                  <a:cubicBezTo>
                    <a:pt x="25" y="58"/>
                    <a:pt x="25" y="58"/>
                    <a:pt x="25" y="58"/>
                  </a:cubicBezTo>
                  <a:cubicBezTo>
                    <a:pt x="22" y="64"/>
                    <a:pt x="14" y="66"/>
                    <a:pt x="8" y="62"/>
                  </a:cubicBezTo>
                  <a:cubicBezTo>
                    <a:pt x="8" y="62"/>
                    <a:pt x="8" y="62"/>
                    <a:pt x="8" y="62"/>
                  </a:cubicBezTo>
                  <a:cubicBezTo>
                    <a:pt x="2" y="58"/>
                    <a:pt x="0" y="50"/>
                    <a:pt x="4" y="44"/>
                  </a:cubicBezTo>
                  <a:cubicBezTo>
                    <a:pt x="26" y="8"/>
                    <a:pt x="26" y="8"/>
                    <a:pt x="26" y="8"/>
                  </a:cubicBezTo>
                  <a:cubicBezTo>
                    <a:pt x="30" y="2"/>
                    <a:pt x="38" y="0"/>
                    <a:pt x="4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99" name="Freeform 15"/>
            <p:cNvSpPr>
              <a:spLocks/>
            </p:cNvSpPr>
            <p:nvPr/>
          </p:nvSpPr>
          <p:spPr bwMode="auto">
            <a:xfrm>
              <a:off x="290513" y="1727201"/>
              <a:ext cx="195263" cy="249238"/>
            </a:xfrm>
            <a:custGeom>
              <a:avLst/>
              <a:gdLst>
                <a:gd name="T0" fmla="*/ 45 w 52"/>
                <a:gd name="T1" fmla="*/ 4 h 66"/>
                <a:gd name="T2" fmla="*/ 48 w 52"/>
                <a:gd name="T3" fmla="*/ 22 h 66"/>
                <a:gd name="T4" fmla="*/ 26 w 52"/>
                <a:gd name="T5" fmla="*/ 58 h 66"/>
                <a:gd name="T6" fmla="*/ 8 w 52"/>
                <a:gd name="T7" fmla="*/ 62 h 66"/>
                <a:gd name="T8" fmla="*/ 8 w 52"/>
                <a:gd name="T9" fmla="*/ 62 h 66"/>
                <a:gd name="T10" fmla="*/ 4 w 52"/>
                <a:gd name="T11" fmla="*/ 44 h 66"/>
                <a:gd name="T12" fmla="*/ 27 w 52"/>
                <a:gd name="T13" fmla="*/ 8 h 66"/>
                <a:gd name="T14" fmla="*/ 45 w 52"/>
                <a:gd name="T15" fmla="*/ 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66">
                  <a:moveTo>
                    <a:pt x="45" y="4"/>
                  </a:moveTo>
                  <a:cubicBezTo>
                    <a:pt x="51" y="8"/>
                    <a:pt x="52" y="16"/>
                    <a:pt x="48" y="22"/>
                  </a:cubicBezTo>
                  <a:cubicBezTo>
                    <a:pt x="26" y="58"/>
                    <a:pt x="26" y="58"/>
                    <a:pt x="26" y="58"/>
                  </a:cubicBezTo>
                  <a:cubicBezTo>
                    <a:pt x="22" y="64"/>
                    <a:pt x="14" y="66"/>
                    <a:pt x="8" y="62"/>
                  </a:cubicBezTo>
                  <a:cubicBezTo>
                    <a:pt x="8" y="62"/>
                    <a:pt x="8" y="62"/>
                    <a:pt x="8" y="62"/>
                  </a:cubicBezTo>
                  <a:cubicBezTo>
                    <a:pt x="2" y="58"/>
                    <a:pt x="0" y="50"/>
                    <a:pt x="4" y="44"/>
                  </a:cubicBezTo>
                  <a:cubicBezTo>
                    <a:pt x="27" y="8"/>
                    <a:pt x="27" y="8"/>
                    <a:pt x="27" y="8"/>
                  </a:cubicBezTo>
                  <a:cubicBezTo>
                    <a:pt x="30" y="2"/>
                    <a:pt x="38" y="0"/>
                    <a:pt x="4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00" name="Freeform 16"/>
            <p:cNvSpPr>
              <a:spLocks/>
            </p:cNvSpPr>
            <p:nvPr/>
          </p:nvSpPr>
          <p:spPr bwMode="auto">
            <a:xfrm>
              <a:off x="419101" y="1811338"/>
              <a:ext cx="198438" cy="244475"/>
            </a:xfrm>
            <a:custGeom>
              <a:avLst/>
              <a:gdLst>
                <a:gd name="T0" fmla="*/ 45 w 53"/>
                <a:gd name="T1" fmla="*/ 4 h 65"/>
                <a:gd name="T2" fmla="*/ 49 w 53"/>
                <a:gd name="T3" fmla="*/ 22 h 65"/>
                <a:gd name="T4" fmla="*/ 26 w 53"/>
                <a:gd name="T5" fmla="*/ 58 h 65"/>
                <a:gd name="T6" fmla="*/ 8 w 53"/>
                <a:gd name="T7" fmla="*/ 62 h 65"/>
                <a:gd name="T8" fmla="*/ 8 w 53"/>
                <a:gd name="T9" fmla="*/ 62 h 65"/>
                <a:gd name="T10" fmla="*/ 4 w 53"/>
                <a:gd name="T11" fmla="*/ 44 h 65"/>
                <a:gd name="T12" fmla="*/ 27 w 53"/>
                <a:gd name="T13" fmla="*/ 8 h 65"/>
                <a:gd name="T14" fmla="*/ 45 w 53"/>
                <a:gd name="T15" fmla="*/ 4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65">
                  <a:moveTo>
                    <a:pt x="45" y="4"/>
                  </a:moveTo>
                  <a:cubicBezTo>
                    <a:pt x="51" y="8"/>
                    <a:pt x="53" y="16"/>
                    <a:pt x="49" y="22"/>
                  </a:cubicBezTo>
                  <a:cubicBezTo>
                    <a:pt x="26" y="58"/>
                    <a:pt x="26" y="58"/>
                    <a:pt x="26" y="58"/>
                  </a:cubicBezTo>
                  <a:cubicBezTo>
                    <a:pt x="22" y="64"/>
                    <a:pt x="14" y="65"/>
                    <a:pt x="8" y="62"/>
                  </a:cubicBezTo>
                  <a:cubicBezTo>
                    <a:pt x="8" y="62"/>
                    <a:pt x="8" y="62"/>
                    <a:pt x="8" y="62"/>
                  </a:cubicBezTo>
                  <a:cubicBezTo>
                    <a:pt x="2" y="58"/>
                    <a:pt x="0" y="50"/>
                    <a:pt x="4" y="44"/>
                  </a:cubicBezTo>
                  <a:cubicBezTo>
                    <a:pt x="27" y="8"/>
                    <a:pt x="27" y="8"/>
                    <a:pt x="27" y="8"/>
                  </a:cubicBezTo>
                  <a:cubicBezTo>
                    <a:pt x="31" y="2"/>
                    <a:pt x="39" y="0"/>
                    <a:pt x="4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01" name="Freeform 17"/>
            <p:cNvSpPr>
              <a:spLocks/>
            </p:cNvSpPr>
            <p:nvPr/>
          </p:nvSpPr>
          <p:spPr bwMode="auto">
            <a:xfrm>
              <a:off x="546101" y="1893888"/>
              <a:ext cx="200025" cy="244475"/>
            </a:xfrm>
            <a:custGeom>
              <a:avLst/>
              <a:gdLst>
                <a:gd name="T0" fmla="*/ 45 w 53"/>
                <a:gd name="T1" fmla="*/ 4 h 65"/>
                <a:gd name="T2" fmla="*/ 49 w 53"/>
                <a:gd name="T3" fmla="*/ 22 h 65"/>
                <a:gd name="T4" fmla="*/ 26 w 53"/>
                <a:gd name="T5" fmla="*/ 57 h 65"/>
                <a:gd name="T6" fmla="*/ 8 w 53"/>
                <a:gd name="T7" fmla="*/ 61 h 65"/>
                <a:gd name="T8" fmla="*/ 8 w 53"/>
                <a:gd name="T9" fmla="*/ 61 h 65"/>
                <a:gd name="T10" fmla="*/ 4 w 53"/>
                <a:gd name="T11" fmla="*/ 43 h 65"/>
                <a:gd name="T12" fmla="*/ 27 w 53"/>
                <a:gd name="T13" fmla="*/ 8 h 65"/>
                <a:gd name="T14" fmla="*/ 45 w 53"/>
                <a:gd name="T15" fmla="*/ 4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65">
                  <a:moveTo>
                    <a:pt x="45" y="4"/>
                  </a:moveTo>
                  <a:cubicBezTo>
                    <a:pt x="51" y="7"/>
                    <a:pt x="53" y="16"/>
                    <a:pt x="49" y="22"/>
                  </a:cubicBezTo>
                  <a:cubicBezTo>
                    <a:pt x="26" y="57"/>
                    <a:pt x="26" y="57"/>
                    <a:pt x="26" y="57"/>
                  </a:cubicBezTo>
                  <a:cubicBezTo>
                    <a:pt x="22" y="63"/>
                    <a:pt x="14" y="65"/>
                    <a:pt x="8" y="61"/>
                  </a:cubicBezTo>
                  <a:cubicBezTo>
                    <a:pt x="8" y="61"/>
                    <a:pt x="8" y="61"/>
                    <a:pt x="8" y="61"/>
                  </a:cubicBezTo>
                  <a:cubicBezTo>
                    <a:pt x="2" y="57"/>
                    <a:pt x="0" y="49"/>
                    <a:pt x="4" y="43"/>
                  </a:cubicBezTo>
                  <a:cubicBezTo>
                    <a:pt x="27" y="8"/>
                    <a:pt x="27" y="8"/>
                    <a:pt x="27" y="8"/>
                  </a:cubicBezTo>
                  <a:cubicBezTo>
                    <a:pt x="31" y="2"/>
                    <a:pt x="39" y="0"/>
                    <a:pt x="4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02" name="Freeform 18"/>
            <p:cNvSpPr>
              <a:spLocks/>
            </p:cNvSpPr>
            <p:nvPr/>
          </p:nvSpPr>
          <p:spPr bwMode="auto">
            <a:xfrm>
              <a:off x="-6350" y="1063626"/>
              <a:ext cx="1233488" cy="1071563"/>
            </a:xfrm>
            <a:custGeom>
              <a:avLst/>
              <a:gdLst>
                <a:gd name="T0" fmla="*/ 139 w 328"/>
                <a:gd name="T1" fmla="*/ 80 h 284"/>
                <a:gd name="T2" fmla="*/ 102 w 328"/>
                <a:gd name="T3" fmla="*/ 88 h 284"/>
                <a:gd name="T4" fmla="*/ 73 w 328"/>
                <a:gd name="T5" fmla="*/ 70 h 284"/>
                <a:gd name="T6" fmla="*/ 76 w 328"/>
                <a:gd name="T7" fmla="*/ 52 h 284"/>
                <a:gd name="T8" fmla="*/ 92 w 328"/>
                <a:gd name="T9" fmla="*/ 41 h 284"/>
                <a:gd name="T10" fmla="*/ 139 w 328"/>
                <a:gd name="T11" fmla="*/ 30 h 284"/>
                <a:gd name="T12" fmla="*/ 101 w 328"/>
                <a:gd name="T13" fmla="*/ 6 h 284"/>
                <a:gd name="T14" fmla="*/ 71 w 328"/>
                <a:gd name="T15" fmla="*/ 13 h 284"/>
                <a:gd name="T16" fmla="*/ 6 w 328"/>
                <a:gd name="T17" fmla="*/ 115 h 284"/>
                <a:gd name="T18" fmla="*/ 12 w 328"/>
                <a:gd name="T19" fmla="*/ 145 h 284"/>
                <a:gd name="T20" fmla="*/ 55 w 328"/>
                <a:gd name="T21" fmla="*/ 172 h 284"/>
                <a:gd name="T22" fmla="*/ 64 w 328"/>
                <a:gd name="T23" fmla="*/ 158 h 284"/>
                <a:gd name="T24" fmla="*/ 94 w 328"/>
                <a:gd name="T25" fmla="*/ 151 h 284"/>
                <a:gd name="T26" fmla="*/ 103 w 328"/>
                <a:gd name="T27" fmla="*/ 174 h 284"/>
                <a:gd name="T28" fmla="*/ 128 w 328"/>
                <a:gd name="T29" fmla="*/ 173 h 284"/>
                <a:gd name="T30" fmla="*/ 137 w 328"/>
                <a:gd name="T31" fmla="*/ 196 h 284"/>
                <a:gd name="T32" fmla="*/ 162 w 328"/>
                <a:gd name="T33" fmla="*/ 195 h 284"/>
                <a:gd name="T34" fmla="*/ 172 w 328"/>
                <a:gd name="T35" fmla="*/ 218 h 284"/>
                <a:gd name="T36" fmla="*/ 197 w 328"/>
                <a:gd name="T37" fmla="*/ 216 h 284"/>
                <a:gd name="T38" fmla="*/ 203 w 328"/>
                <a:gd name="T39" fmla="*/ 246 h 284"/>
                <a:gd name="T40" fmla="*/ 194 w 328"/>
                <a:gd name="T41" fmla="*/ 261 h 284"/>
                <a:gd name="T42" fmla="*/ 202 w 328"/>
                <a:gd name="T43" fmla="*/ 265 h 284"/>
                <a:gd name="T44" fmla="*/ 220 w 328"/>
                <a:gd name="T45" fmla="*/ 277 h 284"/>
                <a:gd name="T46" fmla="*/ 250 w 328"/>
                <a:gd name="T47" fmla="*/ 271 h 284"/>
                <a:gd name="T48" fmla="*/ 249 w 328"/>
                <a:gd name="T49" fmla="*/ 246 h 284"/>
                <a:gd name="T50" fmla="*/ 272 w 328"/>
                <a:gd name="T51" fmla="*/ 236 h 284"/>
                <a:gd name="T52" fmla="*/ 270 w 328"/>
                <a:gd name="T53" fmla="*/ 212 h 284"/>
                <a:gd name="T54" fmla="*/ 293 w 328"/>
                <a:gd name="T55" fmla="*/ 202 h 284"/>
                <a:gd name="T56" fmla="*/ 292 w 328"/>
                <a:gd name="T57" fmla="*/ 177 h 284"/>
                <a:gd name="T58" fmla="*/ 315 w 328"/>
                <a:gd name="T59" fmla="*/ 168 h 284"/>
                <a:gd name="T60" fmla="*/ 309 w 328"/>
                <a:gd name="T61" fmla="*/ 138 h 284"/>
                <a:gd name="T62" fmla="*/ 290 w 328"/>
                <a:gd name="T63" fmla="*/ 127 h 284"/>
                <a:gd name="T64" fmla="*/ 280 w 328"/>
                <a:gd name="T65" fmla="*/ 120 h 284"/>
                <a:gd name="T66" fmla="*/ 311 w 328"/>
                <a:gd name="T67" fmla="*/ 106 h 284"/>
                <a:gd name="T68" fmla="*/ 326 w 328"/>
                <a:gd name="T69" fmla="*/ 84 h 284"/>
                <a:gd name="T70" fmla="*/ 304 w 328"/>
                <a:gd name="T71" fmla="*/ 69 h 284"/>
                <a:gd name="T72" fmla="*/ 262 w 328"/>
                <a:gd name="T73" fmla="*/ 75 h 284"/>
                <a:gd name="T74" fmla="*/ 258 w 328"/>
                <a:gd name="T75" fmla="*/ 76 h 284"/>
                <a:gd name="T76" fmla="*/ 248 w 328"/>
                <a:gd name="T77" fmla="*/ 68 h 284"/>
                <a:gd name="T78" fmla="*/ 205 w 328"/>
                <a:gd name="T79" fmla="*/ 67 h 284"/>
                <a:gd name="T80" fmla="*/ 139 w 328"/>
                <a:gd name="T81" fmla="*/ 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28" h="284">
                  <a:moveTo>
                    <a:pt x="139" y="80"/>
                  </a:moveTo>
                  <a:cubicBezTo>
                    <a:pt x="102" y="88"/>
                    <a:pt x="102" y="88"/>
                    <a:pt x="102" y="88"/>
                  </a:cubicBezTo>
                  <a:cubicBezTo>
                    <a:pt x="89" y="91"/>
                    <a:pt x="76" y="83"/>
                    <a:pt x="73" y="70"/>
                  </a:cubicBezTo>
                  <a:cubicBezTo>
                    <a:pt x="72" y="64"/>
                    <a:pt x="73" y="57"/>
                    <a:pt x="76" y="52"/>
                  </a:cubicBezTo>
                  <a:cubicBezTo>
                    <a:pt x="80" y="46"/>
                    <a:pt x="85" y="42"/>
                    <a:pt x="92" y="41"/>
                  </a:cubicBezTo>
                  <a:cubicBezTo>
                    <a:pt x="139" y="30"/>
                    <a:pt x="139" y="30"/>
                    <a:pt x="139" y="30"/>
                  </a:cubicBezTo>
                  <a:cubicBezTo>
                    <a:pt x="101" y="6"/>
                    <a:pt x="101" y="6"/>
                    <a:pt x="101" y="6"/>
                  </a:cubicBezTo>
                  <a:cubicBezTo>
                    <a:pt x="91" y="0"/>
                    <a:pt x="78" y="3"/>
                    <a:pt x="71" y="13"/>
                  </a:cubicBezTo>
                  <a:cubicBezTo>
                    <a:pt x="6" y="115"/>
                    <a:pt x="6" y="115"/>
                    <a:pt x="6" y="115"/>
                  </a:cubicBezTo>
                  <a:cubicBezTo>
                    <a:pt x="0" y="125"/>
                    <a:pt x="2" y="139"/>
                    <a:pt x="12" y="145"/>
                  </a:cubicBezTo>
                  <a:cubicBezTo>
                    <a:pt x="55" y="172"/>
                    <a:pt x="55" y="172"/>
                    <a:pt x="55" y="172"/>
                  </a:cubicBezTo>
                  <a:cubicBezTo>
                    <a:pt x="64" y="158"/>
                    <a:pt x="64" y="158"/>
                    <a:pt x="64" y="158"/>
                  </a:cubicBezTo>
                  <a:cubicBezTo>
                    <a:pt x="71" y="148"/>
                    <a:pt x="84" y="145"/>
                    <a:pt x="94" y="151"/>
                  </a:cubicBezTo>
                  <a:cubicBezTo>
                    <a:pt x="102" y="156"/>
                    <a:pt x="105" y="165"/>
                    <a:pt x="103" y="174"/>
                  </a:cubicBezTo>
                  <a:cubicBezTo>
                    <a:pt x="110" y="169"/>
                    <a:pt x="120" y="168"/>
                    <a:pt x="128" y="173"/>
                  </a:cubicBezTo>
                  <a:cubicBezTo>
                    <a:pt x="136" y="178"/>
                    <a:pt x="140" y="187"/>
                    <a:pt x="137" y="196"/>
                  </a:cubicBezTo>
                  <a:cubicBezTo>
                    <a:pt x="145" y="190"/>
                    <a:pt x="154" y="190"/>
                    <a:pt x="162" y="195"/>
                  </a:cubicBezTo>
                  <a:cubicBezTo>
                    <a:pt x="170" y="200"/>
                    <a:pt x="174" y="209"/>
                    <a:pt x="172" y="218"/>
                  </a:cubicBezTo>
                  <a:cubicBezTo>
                    <a:pt x="179" y="212"/>
                    <a:pt x="189" y="211"/>
                    <a:pt x="197" y="216"/>
                  </a:cubicBezTo>
                  <a:cubicBezTo>
                    <a:pt x="207" y="223"/>
                    <a:pt x="209" y="236"/>
                    <a:pt x="203" y="246"/>
                  </a:cubicBezTo>
                  <a:cubicBezTo>
                    <a:pt x="194" y="261"/>
                    <a:pt x="194" y="261"/>
                    <a:pt x="194" y="261"/>
                  </a:cubicBezTo>
                  <a:cubicBezTo>
                    <a:pt x="202" y="265"/>
                    <a:pt x="202" y="265"/>
                    <a:pt x="202" y="265"/>
                  </a:cubicBezTo>
                  <a:cubicBezTo>
                    <a:pt x="220" y="277"/>
                    <a:pt x="220" y="277"/>
                    <a:pt x="220" y="277"/>
                  </a:cubicBezTo>
                  <a:cubicBezTo>
                    <a:pt x="230" y="284"/>
                    <a:pt x="243" y="281"/>
                    <a:pt x="250" y="271"/>
                  </a:cubicBezTo>
                  <a:cubicBezTo>
                    <a:pt x="255" y="263"/>
                    <a:pt x="254" y="253"/>
                    <a:pt x="249" y="246"/>
                  </a:cubicBezTo>
                  <a:cubicBezTo>
                    <a:pt x="257" y="248"/>
                    <a:pt x="267" y="244"/>
                    <a:pt x="272" y="236"/>
                  </a:cubicBezTo>
                  <a:cubicBezTo>
                    <a:pt x="277" y="228"/>
                    <a:pt x="276" y="219"/>
                    <a:pt x="270" y="212"/>
                  </a:cubicBezTo>
                  <a:cubicBezTo>
                    <a:pt x="279" y="214"/>
                    <a:pt x="288" y="210"/>
                    <a:pt x="293" y="202"/>
                  </a:cubicBezTo>
                  <a:cubicBezTo>
                    <a:pt x="298" y="194"/>
                    <a:pt x="298" y="184"/>
                    <a:pt x="292" y="177"/>
                  </a:cubicBezTo>
                  <a:cubicBezTo>
                    <a:pt x="301" y="179"/>
                    <a:pt x="310" y="176"/>
                    <a:pt x="315" y="168"/>
                  </a:cubicBezTo>
                  <a:cubicBezTo>
                    <a:pt x="321" y="158"/>
                    <a:pt x="319" y="145"/>
                    <a:pt x="309" y="138"/>
                  </a:cubicBezTo>
                  <a:cubicBezTo>
                    <a:pt x="290" y="127"/>
                    <a:pt x="290" y="127"/>
                    <a:pt x="290" y="127"/>
                  </a:cubicBezTo>
                  <a:cubicBezTo>
                    <a:pt x="280" y="120"/>
                    <a:pt x="280" y="120"/>
                    <a:pt x="280" y="120"/>
                  </a:cubicBezTo>
                  <a:cubicBezTo>
                    <a:pt x="311" y="106"/>
                    <a:pt x="311" y="106"/>
                    <a:pt x="311" y="106"/>
                  </a:cubicBezTo>
                  <a:cubicBezTo>
                    <a:pt x="311" y="106"/>
                    <a:pt x="328" y="94"/>
                    <a:pt x="326" y="84"/>
                  </a:cubicBezTo>
                  <a:cubicBezTo>
                    <a:pt x="324" y="74"/>
                    <a:pt x="315" y="67"/>
                    <a:pt x="304" y="69"/>
                  </a:cubicBezTo>
                  <a:cubicBezTo>
                    <a:pt x="262" y="75"/>
                    <a:pt x="262" y="75"/>
                    <a:pt x="262" y="75"/>
                  </a:cubicBezTo>
                  <a:cubicBezTo>
                    <a:pt x="260" y="75"/>
                    <a:pt x="259" y="75"/>
                    <a:pt x="258" y="76"/>
                  </a:cubicBezTo>
                  <a:cubicBezTo>
                    <a:pt x="248" y="68"/>
                    <a:pt x="248" y="68"/>
                    <a:pt x="248" y="68"/>
                  </a:cubicBezTo>
                  <a:cubicBezTo>
                    <a:pt x="237" y="61"/>
                    <a:pt x="220" y="62"/>
                    <a:pt x="205" y="67"/>
                  </a:cubicBezTo>
                  <a:lnTo>
                    <a:pt x="139"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03" name="Freeform 19"/>
            <p:cNvSpPr>
              <a:spLocks/>
            </p:cNvSpPr>
            <p:nvPr/>
          </p:nvSpPr>
          <p:spPr bwMode="auto">
            <a:xfrm>
              <a:off x="306388" y="969963"/>
              <a:ext cx="846138" cy="384175"/>
            </a:xfrm>
            <a:custGeom>
              <a:avLst/>
              <a:gdLst>
                <a:gd name="T0" fmla="*/ 59 w 225"/>
                <a:gd name="T1" fmla="*/ 93 h 102"/>
                <a:gd name="T2" fmla="*/ 59 w 225"/>
                <a:gd name="T3" fmla="*/ 93 h 102"/>
                <a:gd name="T4" fmla="*/ 119 w 225"/>
                <a:gd name="T5" fmla="*/ 81 h 102"/>
                <a:gd name="T6" fmla="*/ 145 w 225"/>
                <a:gd name="T7" fmla="*/ 77 h 102"/>
                <a:gd name="T8" fmla="*/ 171 w 225"/>
                <a:gd name="T9" fmla="*/ 84 h 102"/>
                <a:gd name="T10" fmla="*/ 177 w 225"/>
                <a:gd name="T11" fmla="*/ 89 h 102"/>
                <a:gd name="T12" fmla="*/ 177 w 225"/>
                <a:gd name="T13" fmla="*/ 88 h 102"/>
                <a:gd name="T14" fmla="*/ 220 w 225"/>
                <a:gd name="T15" fmla="*/ 83 h 102"/>
                <a:gd name="T16" fmla="*/ 224 w 225"/>
                <a:gd name="T17" fmla="*/ 82 h 102"/>
                <a:gd name="T18" fmla="*/ 215 w 225"/>
                <a:gd name="T19" fmla="*/ 64 h 102"/>
                <a:gd name="T20" fmla="*/ 124 w 225"/>
                <a:gd name="T21" fmla="*/ 6 h 102"/>
                <a:gd name="T22" fmla="*/ 97 w 225"/>
                <a:gd name="T23" fmla="*/ 11 h 102"/>
                <a:gd name="T24" fmla="*/ 71 w 225"/>
                <a:gd name="T25" fmla="*/ 51 h 102"/>
                <a:gd name="T26" fmla="*/ 85 w 225"/>
                <a:gd name="T27" fmla="*/ 61 h 102"/>
                <a:gd name="T28" fmla="*/ 11 w 225"/>
                <a:gd name="T29" fmla="*/ 77 h 102"/>
                <a:gd name="T30" fmla="*/ 3 w 225"/>
                <a:gd name="T31" fmla="*/ 83 h 102"/>
                <a:gd name="T32" fmla="*/ 1 w 225"/>
                <a:gd name="T33" fmla="*/ 92 h 102"/>
                <a:gd name="T34" fmla="*/ 14 w 225"/>
                <a:gd name="T35" fmla="*/ 102 h 102"/>
                <a:gd name="T36" fmla="*/ 17 w 225"/>
                <a:gd name="T37" fmla="*/ 102 h 102"/>
                <a:gd name="T38" fmla="*/ 47 w 225"/>
                <a:gd name="T39" fmla="*/ 95 h 102"/>
                <a:gd name="T40" fmla="*/ 59 w 225"/>
                <a:gd name="T41" fmla="*/ 9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5" h="102">
                  <a:moveTo>
                    <a:pt x="59" y="93"/>
                  </a:moveTo>
                  <a:cubicBezTo>
                    <a:pt x="59" y="93"/>
                    <a:pt x="59" y="93"/>
                    <a:pt x="59" y="93"/>
                  </a:cubicBezTo>
                  <a:cubicBezTo>
                    <a:pt x="119" y="81"/>
                    <a:pt x="119" y="81"/>
                    <a:pt x="119" y="81"/>
                  </a:cubicBezTo>
                  <a:cubicBezTo>
                    <a:pt x="128" y="79"/>
                    <a:pt x="137" y="77"/>
                    <a:pt x="145" y="77"/>
                  </a:cubicBezTo>
                  <a:cubicBezTo>
                    <a:pt x="155" y="77"/>
                    <a:pt x="164" y="80"/>
                    <a:pt x="171" y="84"/>
                  </a:cubicBezTo>
                  <a:cubicBezTo>
                    <a:pt x="177" y="89"/>
                    <a:pt x="177" y="89"/>
                    <a:pt x="177" y="89"/>
                  </a:cubicBezTo>
                  <a:cubicBezTo>
                    <a:pt x="177" y="88"/>
                    <a:pt x="177" y="88"/>
                    <a:pt x="177" y="88"/>
                  </a:cubicBezTo>
                  <a:cubicBezTo>
                    <a:pt x="220" y="83"/>
                    <a:pt x="220" y="83"/>
                    <a:pt x="220" y="83"/>
                  </a:cubicBezTo>
                  <a:cubicBezTo>
                    <a:pt x="221" y="82"/>
                    <a:pt x="223" y="82"/>
                    <a:pt x="224" y="82"/>
                  </a:cubicBezTo>
                  <a:cubicBezTo>
                    <a:pt x="225" y="75"/>
                    <a:pt x="222" y="68"/>
                    <a:pt x="215" y="64"/>
                  </a:cubicBezTo>
                  <a:cubicBezTo>
                    <a:pt x="124" y="6"/>
                    <a:pt x="124" y="6"/>
                    <a:pt x="124" y="6"/>
                  </a:cubicBezTo>
                  <a:cubicBezTo>
                    <a:pt x="114" y="0"/>
                    <a:pt x="102" y="2"/>
                    <a:pt x="97" y="11"/>
                  </a:cubicBezTo>
                  <a:cubicBezTo>
                    <a:pt x="71" y="51"/>
                    <a:pt x="71" y="51"/>
                    <a:pt x="71" y="51"/>
                  </a:cubicBezTo>
                  <a:cubicBezTo>
                    <a:pt x="85" y="61"/>
                    <a:pt x="85" y="61"/>
                    <a:pt x="85" y="61"/>
                  </a:cubicBezTo>
                  <a:cubicBezTo>
                    <a:pt x="11" y="77"/>
                    <a:pt x="11" y="77"/>
                    <a:pt x="11" y="77"/>
                  </a:cubicBezTo>
                  <a:cubicBezTo>
                    <a:pt x="8" y="78"/>
                    <a:pt x="5" y="80"/>
                    <a:pt x="3" y="83"/>
                  </a:cubicBezTo>
                  <a:cubicBezTo>
                    <a:pt x="1" y="86"/>
                    <a:pt x="0" y="89"/>
                    <a:pt x="1" y="92"/>
                  </a:cubicBezTo>
                  <a:cubicBezTo>
                    <a:pt x="2" y="98"/>
                    <a:pt x="8" y="102"/>
                    <a:pt x="14" y="102"/>
                  </a:cubicBezTo>
                  <a:cubicBezTo>
                    <a:pt x="15" y="102"/>
                    <a:pt x="16" y="102"/>
                    <a:pt x="17" y="102"/>
                  </a:cubicBezTo>
                  <a:cubicBezTo>
                    <a:pt x="47" y="95"/>
                    <a:pt x="47" y="95"/>
                    <a:pt x="47" y="95"/>
                  </a:cubicBezTo>
                  <a:lnTo>
                    <a:pt x="59"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grpSp>
      <p:grpSp>
        <p:nvGrpSpPr>
          <p:cNvPr id="104" name="Group 164"/>
          <p:cNvGrpSpPr/>
          <p:nvPr/>
        </p:nvGrpSpPr>
        <p:grpSpPr>
          <a:xfrm>
            <a:off x="6853701" y="2329414"/>
            <a:ext cx="437224" cy="472299"/>
            <a:chOff x="2251076" y="977901"/>
            <a:chExt cx="1147763" cy="1239838"/>
          </a:xfrm>
          <a:solidFill>
            <a:srgbClr val="6CAE43"/>
          </a:solidFill>
        </p:grpSpPr>
        <p:sp>
          <p:nvSpPr>
            <p:cNvPr id="105" name="Freeform 20"/>
            <p:cNvSpPr>
              <a:spLocks/>
            </p:cNvSpPr>
            <p:nvPr/>
          </p:nvSpPr>
          <p:spPr bwMode="auto">
            <a:xfrm>
              <a:off x="2251076" y="977901"/>
              <a:ext cx="1147763" cy="1239838"/>
            </a:xfrm>
            <a:custGeom>
              <a:avLst/>
              <a:gdLst>
                <a:gd name="T0" fmla="*/ 153 w 305"/>
                <a:gd name="T1" fmla="*/ 25 h 329"/>
                <a:gd name="T2" fmla="*/ 305 w 305"/>
                <a:gd name="T3" fmla="*/ 177 h 329"/>
                <a:gd name="T4" fmla="*/ 153 w 305"/>
                <a:gd name="T5" fmla="*/ 329 h 329"/>
                <a:gd name="T6" fmla="*/ 0 w 305"/>
                <a:gd name="T7" fmla="*/ 177 h 329"/>
                <a:gd name="T8" fmla="*/ 127 w 305"/>
                <a:gd name="T9" fmla="*/ 304 h 329"/>
                <a:gd name="T10" fmla="*/ 254 w 305"/>
                <a:gd name="T11" fmla="*/ 177 h 329"/>
                <a:gd name="T12" fmla="*/ 127 w 305"/>
                <a:gd name="T13" fmla="*/ 50 h 329"/>
                <a:gd name="T14" fmla="*/ 97 w 305"/>
                <a:gd name="T15" fmla="*/ 79 h 329"/>
                <a:gd name="T16" fmla="*/ 89 w 305"/>
                <a:gd name="T17" fmla="*/ 17 h 329"/>
                <a:gd name="T18" fmla="*/ 181 w 305"/>
                <a:gd name="T19" fmla="*/ 0 h 329"/>
                <a:gd name="T20" fmla="*/ 153 w 305"/>
                <a:gd name="T21" fmla="*/ 25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5" h="329">
                  <a:moveTo>
                    <a:pt x="153" y="25"/>
                  </a:moveTo>
                  <a:cubicBezTo>
                    <a:pt x="237" y="25"/>
                    <a:pt x="305" y="93"/>
                    <a:pt x="305" y="177"/>
                  </a:cubicBezTo>
                  <a:cubicBezTo>
                    <a:pt x="305" y="261"/>
                    <a:pt x="237" y="329"/>
                    <a:pt x="153" y="329"/>
                  </a:cubicBezTo>
                  <a:cubicBezTo>
                    <a:pt x="69" y="329"/>
                    <a:pt x="0" y="261"/>
                    <a:pt x="0" y="177"/>
                  </a:cubicBezTo>
                  <a:cubicBezTo>
                    <a:pt x="0" y="247"/>
                    <a:pt x="57" y="304"/>
                    <a:pt x="127" y="304"/>
                  </a:cubicBezTo>
                  <a:cubicBezTo>
                    <a:pt x="197" y="304"/>
                    <a:pt x="254" y="247"/>
                    <a:pt x="254" y="177"/>
                  </a:cubicBezTo>
                  <a:cubicBezTo>
                    <a:pt x="254" y="107"/>
                    <a:pt x="197" y="50"/>
                    <a:pt x="127" y="50"/>
                  </a:cubicBezTo>
                  <a:cubicBezTo>
                    <a:pt x="97" y="79"/>
                    <a:pt x="97" y="79"/>
                    <a:pt x="97" y="79"/>
                  </a:cubicBezTo>
                  <a:cubicBezTo>
                    <a:pt x="89" y="17"/>
                    <a:pt x="89" y="17"/>
                    <a:pt x="89" y="17"/>
                  </a:cubicBezTo>
                  <a:cubicBezTo>
                    <a:pt x="181" y="0"/>
                    <a:pt x="181" y="0"/>
                    <a:pt x="181" y="0"/>
                  </a:cubicBezTo>
                  <a:lnTo>
                    <a:pt x="153"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06" name="Freeform 21"/>
            <p:cNvSpPr>
              <a:spLocks/>
            </p:cNvSpPr>
            <p:nvPr/>
          </p:nvSpPr>
          <p:spPr bwMode="auto">
            <a:xfrm>
              <a:off x="2570163" y="1227138"/>
              <a:ext cx="7938"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1" y="0"/>
                    <a:pt x="1" y="0"/>
                    <a:pt x="0"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07" name="Freeform 22"/>
            <p:cNvSpPr>
              <a:spLocks/>
            </p:cNvSpPr>
            <p:nvPr/>
          </p:nvSpPr>
          <p:spPr bwMode="auto">
            <a:xfrm>
              <a:off x="2687638" y="1227138"/>
              <a:ext cx="93663" cy="17463"/>
            </a:xfrm>
            <a:custGeom>
              <a:avLst/>
              <a:gdLst>
                <a:gd name="T0" fmla="*/ 0 w 25"/>
                <a:gd name="T1" fmla="*/ 5 h 5"/>
                <a:gd name="T2" fmla="*/ 25 w 25"/>
                <a:gd name="T3" fmla="*/ 1 h 5"/>
                <a:gd name="T4" fmla="*/ 21 w 25"/>
                <a:gd name="T5" fmla="*/ 0 h 5"/>
                <a:gd name="T6" fmla="*/ 2 w 25"/>
                <a:gd name="T7" fmla="*/ 3 h 5"/>
                <a:gd name="T8" fmla="*/ 0 w 25"/>
                <a:gd name="T9" fmla="*/ 5 h 5"/>
              </a:gdLst>
              <a:ahLst/>
              <a:cxnLst>
                <a:cxn ang="0">
                  <a:pos x="T0" y="T1"/>
                </a:cxn>
                <a:cxn ang="0">
                  <a:pos x="T2" y="T3"/>
                </a:cxn>
                <a:cxn ang="0">
                  <a:pos x="T4" y="T5"/>
                </a:cxn>
                <a:cxn ang="0">
                  <a:pos x="T6" y="T7"/>
                </a:cxn>
                <a:cxn ang="0">
                  <a:pos x="T8" y="T9"/>
                </a:cxn>
              </a:cxnLst>
              <a:rect l="0" t="0" r="r" b="b"/>
              <a:pathLst>
                <a:path w="25" h="5">
                  <a:moveTo>
                    <a:pt x="0" y="5"/>
                  </a:moveTo>
                  <a:cubicBezTo>
                    <a:pt x="9" y="3"/>
                    <a:pt x="18" y="2"/>
                    <a:pt x="25" y="1"/>
                  </a:cubicBezTo>
                  <a:cubicBezTo>
                    <a:pt x="24" y="1"/>
                    <a:pt x="22" y="1"/>
                    <a:pt x="21" y="0"/>
                  </a:cubicBezTo>
                  <a:cubicBezTo>
                    <a:pt x="15" y="1"/>
                    <a:pt x="9" y="1"/>
                    <a:pt x="2" y="3"/>
                  </a:cubicBezTo>
                  <a:cubicBezTo>
                    <a:pt x="2" y="3"/>
                    <a:pt x="1" y="4"/>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08" name="Freeform 23"/>
            <p:cNvSpPr>
              <a:spLocks/>
            </p:cNvSpPr>
            <p:nvPr/>
          </p:nvSpPr>
          <p:spPr bwMode="auto">
            <a:xfrm>
              <a:off x="2270126" y="1633538"/>
              <a:ext cx="0" cy="11113"/>
            </a:xfrm>
            <a:custGeom>
              <a:avLst/>
              <a:gdLst>
                <a:gd name="T0" fmla="*/ 3 h 3"/>
                <a:gd name="T1" fmla="*/ 0 h 3"/>
                <a:gd name="T2" fmla="*/ 3 h 3"/>
                <a:gd name="T3" fmla="*/ 3 h 3"/>
              </a:gdLst>
              <a:ahLst/>
              <a:cxnLst>
                <a:cxn ang="0">
                  <a:pos x="0" y="T0"/>
                </a:cxn>
                <a:cxn ang="0">
                  <a:pos x="0" y="T1"/>
                </a:cxn>
                <a:cxn ang="0">
                  <a:pos x="0" y="T2"/>
                </a:cxn>
                <a:cxn ang="0">
                  <a:pos x="0" y="T3"/>
                </a:cxn>
              </a:cxnLst>
              <a:rect l="0" t="0" r="r" b="b"/>
              <a:pathLst>
                <a:path h="3">
                  <a:moveTo>
                    <a:pt x="0" y="3"/>
                  </a:moveTo>
                  <a:cubicBezTo>
                    <a:pt x="0" y="2"/>
                    <a:pt x="0" y="1"/>
                    <a:pt x="0" y="0"/>
                  </a:cubicBezTo>
                  <a:cubicBezTo>
                    <a:pt x="0" y="1"/>
                    <a:pt x="0" y="2"/>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09" name="Freeform 24"/>
            <p:cNvSpPr>
              <a:spLocks/>
            </p:cNvSpPr>
            <p:nvPr/>
          </p:nvSpPr>
          <p:spPr bwMode="auto">
            <a:xfrm>
              <a:off x="2270126" y="1622426"/>
              <a:ext cx="0" cy="22225"/>
            </a:xfrm>
            <a:custGeom>
              <a:avLst/>
              <a:gdLst>
                <a:gd name="T0" fmla="*/ 3 h 6"/>
                <a:gd name="T1" fmla="*/ 0 h 6"/>
                <a:gd name="T2" fmla="*/ 6 h 6"/>
                <a:gd name="T3" fmla="*/ 6 h 6"/>
                <a:gd name="T4" fmla="*/ 3 h 6"/>
              </a:gdLst>
              <a:ahLst/>
              <a:cxnLst>
                <a:cxn ang="0">
                  <a:pos x="0" y="T0"/>
                </a:cxn>
                <a:cxn ang="0">
                  <a:pos x="0" y="T1"/>
                </a:cxn>
                <a:cxn ang="0">
                  <a:pos x="0" y="T2"/>
                </a:cxn>
                <a:cxn ang="0">
                  <a:pos x="0" y="T3"/>
                </a:cxn>
                <a:cxn ang="0">
                  <a:pos x="0" y="T4"/>
                </a:cxn>
              </a:cxnLst>
              <a:rect l="0" t="0" r="r" b="b"/>
              <a:pathLst>
                <a:path h="6">
                  <a:moveTo>
                    <a:pt x="0" y="3"/>
                  </a:moveTo>
                  <a:cubicBezTo>
                    <a:pt x="0" y="2"/>
                    <a:pt x="0" y="1"/>
                    <a:pt x="0" y="0"/>
                  </a:cubicBezTo>
                  <a:cubicBezTo>
                    <a:pt x="0" y="2"/>
                    <a:pt x="0" y="4"/>
                    <a:pt x="0" y="6"/>
                  </a:cubicBezTo>
                  <a:cubicBezTo>
                    <a:pt x="0" y="6"/>
                    <a:pt x="0" y="6"/>
                    <a:pt x="0" y="6"/>
                  </a:cubicBezTo>
                  <a:cubicBezTo>
                    <a:pt x="0" y="5"/>
                    <a:pt x="0" y="4"/>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10" name="Freeform 25"/>
            <p:cNvSpPr>
              <a:spLocks/>
            </p:cNvSpPr>
            <p:nvPr/>
          </p:nvSpPr>
          <p:spPr bwMode="auto">
            <a:xfrm>
              <a:off x="2270126" y="1581151"/>
              <a:ext cx="3175" cy="33338"/>
            </a:xfrm>
            <a:custGeom>
              <a:avLst/>
              <a:gdLst>
                <a:gd name="T0" fmla="*/ 0 w 1"/>
                <a:gd name="T1" fmla="*/ 4 h 9"/>
                <a:gd name="T2" fmla="*/ 0 w 1"/>
                <a:gd name="T3" fmla="*/ 6 h 9"/>
                <a:gd name="T4" fmla="*/ 0 w 1"/>
                <a:gd name="T5" fmla="*/ 7 h 9"/>
                <a:gd name="T6" fmla="*/ 0 w 1"/>
                <a:gd name="T7" fmla="*/ 8 h 9"/>
                <a:gd name="T8" fmla="*/ 0 w 1"/>
                <a:gd name="T9" fmla="*/ 9 h 9"/>
                <a:gd name="T10" fmla="*/ 0 w 1"/>
                <a:gd name="T11" fmla="*/ 8 h 9"/>
                <a:gd name="T12" fmla="*/ 0 w 1"/>
                <a:gd name="T13" fmla="*/ 4 h 9"/>
                <a:gd name="T14" fmla="*/ 1 w 1"/>
                <a:gd name="T15" fmla="*/ 0 h 9"/>
                <a:gd name="T16" fmla="*/ 0 w 1"/>
                <a:gd name="T17"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9">
                  <a:moveTo>
                    <a:pt x="0" y="4"/>
                  </a:moveTo>
                  <a:cubicBezTo>
                    <a:pt x="0" y="6"/>
                    <a:pt x="0" y="6"/>
                    <a:pt x="0" y="6"/>
                  </a:cubicBezTo>
                  <a:cubicBezTo>
                    <a:pt x="0" y="7"/>
                    <a:pt x="0" y="7"/>
                    <a:pt x="0" y="7"/>
                  </a:cubicBezTo>
                  <a:cubicBezTo>
                    <a:pt x="0" y="7"/>
                    <a:pt x="0" y="8"/>
                    <a:pt x="0" y="8"/>
                  </a:cubicBezTo>
                  <a:cubicBezTo>
                    <a:pt x="0" y="8"/>
                    <a:pt x="0" y="9"/>
                    <a:pt x="0" y="9"/>
                  </a:cubicBezTo>
                  <a:cubicBezTo>
                    <a:pt x="0" y="9"/>
                    <a:pt x="0" y="8"/>
                    <a:pt x="0" y="8"/>
                  </a:cubicBezTo>
                  <a:cubicBezTo>
                    <a:pt x="0" y="7"/>
                    <a:pt x="0" y="5"/>
                    <a:pt x="0" y="4"/>
                  </a:cubicBezTo>
                  <a:cubicBezTo>
                    <a:pt x="1" y="3"/>
                    <a:pt x="1" y="1"/>
                    <a:pt x="1" y="0"/>
                  </a:cubicBezTo>
                  <a:cubicBezTo>
                    <a:pt x="1" y="1"/>
                    <a:pt x="0" y="3"/>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11" name="Freeform 26"/>
            <p:cNvSpPr>
              <a:spLocks/>
            </p:cNvSpPr>
            <p:nvPr/>
          </p:nvSpPr>
          <p:spPr bwMode="auto">
            <a:xfrm>
              <a:off x="2563813" y="1227138"/>
              <a:ext cx="14288" cy="3175"/>
            </a:xfrm>
            <a:custGeom>
              <a:avLst/>
              <a:gdLst>
                <a:gd name="T0" fmla="*/ 4 w 4"/>
                <a:gd name="T1" fmla="*/ 0 h 1"/>
                <a:gd name="T2" fmla="*/ 0 w 4"/>
                <a:gd name="T3" fmla="*/ 1 h 1"/>
                <a:gd name="T4" fmla="*/ 2 w 4"/>
                <a:gd name="T5" fmla="*/ 0 h 1"/>
                <a:gd name="T6" fmla="*/ 4 w 4"/>
                <a:gd name="T7" fmla="*/ 0 h 1"/>
              </a:gdLst>
              <a:ahLst/>
              <a:cxnLst>
                <a:cxn ang="0">
                  <a:pos x="T0" y="T1"/>
                </a:cxn>
                <a:cxn ang="0">
                  <a:pos x="T2" y="T3"/>
                </a:cxn>
                <a:cxn ang="0">
                  <a:pos x="T4" y="T5"/>
                </a:cxn>
                <a:cxn ang="0">
                  <a:pos x="T6" y="T7"/>
                </a:cxn>
              </a:cxnLst>
              <a:rect l="0" t="0" r="r" b="b"/>
              <a:pathLst>
                <a:path w="4" h="1">
                  <a:moveTo>
                    <a:pt x="4" y="0"/>
                  </a:moveTo>
                  <a:cubicBezTo>
                    <a:pt x="0" y="1"/>
                    <a:pt x="0" y="1"/>
                    <a:pt x="0" y="1"/>
                  </a:cubicBezTo>
                  <a:cubicBezTo>
                    <a:pt x="1" y="1"/>
                    <a:pt x="2" y="0"/>
                    <a:pt x="2" y="0"/>
                  </a:cubicBezTo>
                  <a:cubicBezTo>
                    <a:pt x="3" y="0"/>
                    <a:pt x="3"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12" name="Freeform 27"/>
            <p:cNvSpPr>
              <a:spLocks/>
            </p:cNvSpPr>
            <p:nvPr/>
          </p:nvSpPr>
          <p:spPr bwMode="auto">
            <a:xfrm>
              <a:off x="2311401" y="1422401"/>
              <a:ext cx="19050" cy="33338"/>
            </a:xfrm>
            <a:custGeom>
              <a:avLst/>
              <a:gdLst>
                <a:gd name="T0" fmla="*/ 1 w 5"/>
                <a:gd name="T1" fmla="*/ 7 h 9"/>
                <a:gd name="T2" fmla="*/ 0 w 5"/>
                <a:gd name="T3" fmla="*/ 9 h 9"/>
                <a:gd name="T4" fmla="*/ 2 w 5"/>
                <a:gd name="T5" fmla="*/ 5 h 9"/>
                <a:gd name="T6" fmla="*/ 5 w 5"/>
                <a:gd name="T7" fmla="*/ 0 h 9"/>
                <a:gd name="T8" fmla="*/ 1 w 5"/>
                <a:gd name="T9" fmla="*/ 7 h 9"/>
              </a:gdLst>
              <a:ahLst/>
              <a:cxnLst>
                <a:cxn ang="0">
                  <a:pos x="T0" y="T1"/>
                </a:cxn>
                <a:cxn ang="0">
                  <a:pos x="T2" y="T3"/>
                </a:cxn>
                <a:cxn ang="0">
                  <a:pos x="T4" y="T5"/>
                </a:cxn>
                <a:cxn ang="0">
                  <a:pos x="T6" y="T7"/>
                </a:cxn>
                <a:cxn ang="0">
                  <a:pos x="T8" y="T9"/>
                </a:cxn>
              </a:cxnLst>
              <a:rect l="0" t="0" r="r" b="b"/>
              <a:pathLst>
                <a:path w="5" h="9">
                  <a:moveTo>
                    <a:pt x="1" y="7"/>
                  </a:moveTo>
                  <a:cubicBezTo>
                    <a:pt x="0" y="9"/>
                    <a:pt x="0" y="9"/>
                    <a:pt x="0" y="9"/>
                  </a:cubicBezTo>
                  <a:cubicBezTo>
                    <a:pt x="1" y="8"/>
                    <a:pt x="1" y="6"/>
                    <a:pt x="2" y="5"/>
                  </a:cubicBezTo>
                  <a:cubicBezTo>
                    <a:pt x="3" y="3"/>
                    <a:pt x="4" y="2"/>
                    <a:pt x="5" y="0"/>
                  </a:cubicBezTo>
                  <a:cubicBezTo>
                    <a:pt x="4" y="2"/>
                    <a:pt x="2" y="4"/>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13" name="Freeform 28"/>
            <p:cNvSpPr>
              <a:spLocks/>
            </p:cNvSpPr>
            <p:nvPr/>
          </p:nvSpPr>
          <p:spPr bwMode="auto">
            <a:xfrm>
              <a:off x="2336801" y="1381126"/>
              <a:ext cx="19050" cy="30163"/>
            </a:xfrm>
            <a:custGeom>
              <a:avLst/>
              <a:gdLst>
                <a:gd name="T0" fmla="*/ 5 w 5"/>
                <a:gd name="T1" fmla="*/ 0 h 8"/>
                <a:gd name="T2" fmla="*/ 3 w 5"/>
                <a:gd name="T3" fmla="*/ 4 h 8"/>
                <a:gd name="T4" fmla="*/ 2 w 5"/>
                <a:gd name="T5" fmla="*/ 4 h 8"/>
                <a:gd name="T6" fmla="*/ 0 w 5"/>
                <a:gd name="T7" fmla="*/ 8 h 8"/>
                <a:gd name="T8" fmla="*/ 3 w 5"/>
                <a:gd name="T9" fmla="*/ 3 h 8"/>
                <a:gd name="T10" fmla="*/ 5 w 5"/>
                <a:gd name="T11" fmla="*/ 0 h 8"/>
              </a:gdLst>
              <a:ahLst/>
              <a:cxnLst>
                <a:cxn ang="0">
                  <a:pos x="T0" y="T1"/>
                </a:cxn>
                <a:cxn ang="0">
                  <a:pos x="T2" y="T3"/>
                </a:cxn>
                <a:cxn ang="0">
                  <a:pos x="T4" y="T5"/>
                </a:cxn>
                <a:cxn ang="0">
                  <a:pos x="T6" y="T7"/>
                </a:cxn>
                <a:cxn ang="0">
                  <a:pos x="T8" y="T9"/>
                </a:cxn>
                <a:cxn ang="0">
                  <a:pos x="T10" y="T11"/>
                </a:cxn>
              </a:cxnLst>
              <a:rect l="0" t="0" r="r" b="b"/>
              <a:pathLst>
                <a:path w="5" h="8">
                  <a:moveTo>
                    <a:pt x="5" y="0"/>
                  </a:moveTo>
                  <a:cubicBezTo>
                    <a:pt x="3" y="4"/>
                    <a:pt x="3" y="4"/>
                    <a:pt x="3" y="4"/>
                  </a:cubicBezTo>
                  <a:cubicBezTo>
                    <a:pt x="2" y="4"/>
                    <a:pt x="2" y="4"/>
                    <a:pt x="2" y="4"/>
                  </a:cubicBezTo>
                  <a:cubicBezTo>
                    <a:pt x="1" y="6"/>
                    <a:pt x="0" y="7"/>
                    <a:pt x="0" y="8"/>
                  </a:cubicBezTo>
                  <a:cubicBezTo>
                    <a:pt x="1" y="7"/>
                    <a:pt x="2" y="5"/>
                    <a:pt x="3" y="3"/>
                  </a:cubicBezTo>
                  <a:cubicBezTo>
                    <a:pt x="4" y="2"/>
                    <a:pt x="5" y="1"/>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14" name="Freeform 29"/>
            <p:cNvSpPr>
              <a:spLocks/>
            </p:cNvSpPr>
            <p:nvPr/>
          </p:nvSpPr>
          <p:spPr bwMode="auto">
            <a:xfrm>
              <a:off x="2446338" y="1279526"/>
              <a:ext cx="15875" cy="14288"/>
            </a:xfrm>
            <a:custGeom>
              <a:avLst/>
              <a:gdLst>
                <a:gd name="T0" fmla="*/ 4 w 4"/>
                <a:gd name="T1" fmla="*/ 0 h 4"/>
                <a:gd name="T2" fmla="*/ 1 w 4"/>
                <a:gd name="T3" fmla="*/ 3 h 4"/>
                <a:gd name="T4" fmla="*/ 0 w 4"/>
                <a:gd name="T5" fmla="*/ 4 h 4"/>
                <a:gd name="T6" fmla="*/ 3 w 4"/>
                <a:gd name="T7" fmla="*/ 1 h 4"/>
                <a:gd name="T8" fmla="*/ 4 w 4"/>
                <a:gd name="T9" fmla="*/ 0 h 4"/>
              </a:gdLst>
              <a:ahLst/>
              <a:cxnLst>
                <a:cxn ang="0">
                  <a:pos x="T0" y="T1"/>
                </a:cxn>
                <a:cxn ang="0">
                  <a:pos x="T2" y="T3"/>
                </a:cxn>
                <a:cxn ang="0">
                  <a:pos x="T4" y="T5"/>
                </a:cxn>
                <a:cxn ang="0">
                  <a:pos x="T6" y="T7"/>
                </a:cxn>
                <a:cxn ang="0">
                  <a:pos x="T8" y="T9"/>
                </a:cxn>
              </a:cxnLst>
              <a:rect l="0" t="0" r="r" b="b"/>
              <a:pathLst>
                <a:path w="4" h="4">
                  <a:moveTo>
                    <a:pt x="4" y="0"/>
                  </a:moveTo>
                  <a:cubicBezTo>
                    <a:pt x="1" y="3"/>
                    <a:pt x="1" y="3"/>
                    <a:pt x="1" y="3"/>
                  </a:cubicBezTo>
                  <a:cubicBezTo>
                    <a:pt x="0" y="3"/>
                    <a:pt x="0" y="3"/>
                    <a:pt x="0" y="4"/>
                  </a:cubicBezTo>
                  <a:cubicBezTo>
                    <a:pt x="1" y="3"/>
                    <a:pt x="2" y="2"/>
                    <a:pt x="3" y="1"/>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15" name="Freeform 30"/>
            <p:cNvSpPr>
              <a:spLocks/>
            </p:cNvSpPr>
            <p:nvPr/>
          </p:nvSpPr>
          <p:spPr bwMode="auto">
            <a:xfrm>
              <a:off x="2382838" y="1885951"/>
              <a:ext cx="112713" cy="142875"/>
            </a:xfrm>
            <a:custGeom>
              <a:avLst/>
              <a:gdLst>
                <a:gd name="T0" fmla="*/ 26 w 30"/>
                <a:gd name="T1" fmla="*/ 36 h 38"/>
                <a:gd name="T2" fmla="*/ 30 w 30"/>
                <a:gd name="T3" fmla="*/ 38 h 38"/>
                <a:gd name="T4" fmla="*/ 20 w 30"/>
                <a:gd name="T5" fmla="*/ 14 h 38"/>
                <a:gd name="T6" fmla="*/ 0 w 30"/>
                <a:gd name="T7" fmla="*/ 0 h 38"/>
                <a:gd name="T8" fmla="*/ 6 w 30"/>
                <a:gd name="T9" fmla="*/ 20 h 38"/>
                <a:gd name="T10" fmla="*/ 26 w 30"/>
                <a:gd name="T11" fmla="*/ 36 h 38"/>
              </a:gdLst>
              <a:ahLst/>
              <a:cxnLst>
                <a:cxn ang="0">
                  <a:pos x="T0" y="T1"/>
                </a:cxn>
                <a:cxn ang="0">
                  <a:pos x="T2" y="T3"/>
                </a:cxn>
                <a:cxn ang="0">
                  <a:pos x="T4" y="T5"/>
                </a:cxn>
                <a:cxn ang="0">
                  <a:pos x="T6" y="T7"/>
                </a:cxn>
                <a:cxn ang="0">
                  <a:pos x="T8" y="T9"/>
                </a:cxn>
                <a:cxn ang="0">
                  <a:pos x="T10" y="T11"/>
                </a:cxn>
              </a:cxnLst>
              <a:rect l="0" t="0" r="r" b="b"/>
              <a:pathLst>
                <a:path w="30" h="38">
                  <a:moveTo>
                    <a:pt x="26" y="36"/>
                  </a:moveTo>
                  <a:cubicBezTo>
                    <a:pt x="27" y="36"/>
                    <a:pt x="29" y="37"/>
                    <a:pt x="30" y="38"/>
                  </a:cubicBezTo>
                  <a:cubicBezTo>
                    <a:pt x="24" y="32"/>
                    <a:pt x="20" y="24"/>
                    <a:pt x="20" y="14"/>
                  </a:cubicBezTo>
                  <a:cubicBezTo>
                    <a:pt x="13" y="10"/>
                    <a:pt x="6" y="5"/>
                    <a:pt x="0" y="0"/>
                  </a:cubicBezTo>
                  <a:cubicBezTo>
                    <a:pt x="0" y="8"/>
                    <a:pt x="2" y="14"/>
                    <a:pt x="6" y="20"/>
                  </a:cubicBezTo>
                  <a:cubicBezTo>
                    <a:pt x="12" y="26"/>
                    <a:pt x="18" y="31"/>
                    <a:pt x="26"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16" name="Freeform 31"/>
            <p:cNvSpPr>
              <a:spLocks/>
            </p:cNvSpPr>
            <p:nvPr/>
          </p:nvSpPr>
          <p:spPr bwMode="auto">
            <a:xfrm>
              <a:off x="2517776" y="2039938"/>
              <a:ext cx="120650" cy="42863"/>
            </a:xfrm>
            <a:custGeom>
              <a:avLst/>
              <a:gdLst>
                <a:gd name="T0" fmla="*/ 21 w 32"/>
                <a:gd name="T1" fmla="*/ 5 h 11"/>
                <a:gd name="T2" fmla="*/ 0 w 32"/>
                <a:gd name="T3" fmla="*/ 0 h 11"/>
                <a:gd name="T4" fmla="*/ 0 w 32"/>
                <a:gd name="T5" fmla="*/ 0 h 11"/>
                <a:gd name="T6" fmla="*/ 32 w 32"/>
                <a:gd name="T7" fmla="*/ 11 h 11"/>
                <a:gd name="T8" fmla="*/ 21 w 32"/>
                <a:gd name="T9" fmla="*/ 5 h 11"/>
              </a:gdLst>
              <a:ahLst/>
              <a:cxnLst>
                <a:cxn ang="0">
                  <a:pos x="T0" y="T1"/>
                </a:cxn>
                <a:cxn ang="0">
                  <a:pos x="T2" y="T3"/>
                </a:cxn>
                <a:cxn ang="0">
                  <a:pos x="T4" y="T5"/>
                </a:cxn>
                <a:cxn ang="0">
                  <a:pos x="T6" y="T7"/>
                </a:cxn>
                <a:cxn ang="0">
                  <a:pos x="T8" y="T9"/>
                </a:cxn>
              </a:cxnLst>
              <a:rect l="0" t="0" r="r" b="b"/>
              <a:pathLst>
                <a:path w="32" h="11">
                  <a:moveTo>
                    <a:pt x="21" y="5"/>
                  </a:moveTo>
                  <a:cubicBezTo>
                    <a:pt x="14" y="4"/>
                    <a:pt x="6" y="3"/>
                    <a:pt x="0" y="0"/>
                  </a:cubicBezTo>
                  <a:cubicBezTo>
                    <a:pt x="0" y="0"/>
                    <a:pt x="0" y="0"/>
                    <a:pt x="0" y="0"/>
                  </a:cubicBezTo>
                  <a:cubicBezTo>
                    <a:pt x="10" y="5"/>
                    <a:pt x="21" y="9"/>
                    <a:pt x="32" y="11"/>
                  </a:cubicBezTo>
                  <a:cubicBezTo>
                    <a:pt x="28" y="9"/>
                    <a:pt x="24" y="7"/>
                    <a:pt x="2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17" name="Freeform 32"/>
            <p:cNvSpPr>
              <a:spLocks/>
            </p:cNvSpPr>
            <p:nvPr/>
          </p:nvSpPr>
          <p:spPr bwMode="auto">
            <a:xfrm>
              <a:off x="2886076" y="1938338"/>
              <a:ext cx="84138" cy="34925"/>
            </a:xfrm>
            <a:custGeom>
              <a:avLst/>
              <a:gdLst>
                <a:gd name="T0" fmla="*/ 19 w 22"/>
                <a:gd name="T1" fmla="*/ 8 h 9"/>
                <a:gd name="T2" fmla="*/ 22 w 22"/>
                <a:gd name="T3" fmla="*/ 0 h 9"/>
                <a:gd name="T4" fmla="*/ 0 w 22"/>
                <a:gd name="T5" fmla="*/ 9 h 9"/>
                <a:gd name="T6" fmla="*/ 19 w 22"/>
                <a:gd name="T7" fmla="*/ 8 h 9"/>
              </a:gdLst>
              <a:ahLst/>
              <a:cxnLst>
                <a:cxn ang="0">
                  <a:pos x="T0" y="T1"/>
                </a:cxn>
                <a:cxn ang="0">
                  <a:pos x="T2" y="T3"/>
                </a:cxn>
                <a:cxn ang="0">
                  <a:pos x="T4" y="T5"/>
                </a:cxn>
                <a:cxn ang="0">
                  <a:pos x="T6" y="T7"/>
                </a:cxn>
              </a:cxnLst>
              <a:rect l="0" t="0" r="r" b="b"/>
              <a:pathLst>
                <a:path w="22" h="9">
                  <a:moveTo>
                    <a:pt x="19" y="8"/>
                  </a:moveTo>
                  <a:cubicBezTo>
                    <a:pt x="21" y="5"/>
                    <a:pt x="22" y="2"/>
                    <a:pt x="22" y="0"/>
                  </a:cubicBezTo>
                  <a:cubicBezTo>
                    <a:pt x="16" y="3"/>
                    <a:pt x="8" y="6"/>
                    <a:pt x="0" y="9"/>
                  </a:cubicBezTo>
                  <a:cubicBezTo>
                    <a:pt x="7" y="9"/>
                    <a:pt x="13" y="9"/>
                    <a:pt x="19"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18" name="Freeform 33"/>
            <p:cNvSpPr>
              <a:spLocks/>
            </p:cNvSpPr>
            <p:nvPr/>
          </p:nvSpPr>
          <p:spPr bwMode="auto">
            <a:xfrm>
              <a:off x="3048001" y="1828801"/>
              <a:ext cx="49213" cy="84138"/>
            </a:xfrm>
            <a:custGeom>
              <a:avLst/>
              <a:gdLst>
                <a:gd name="T0" fmla="*/ 4 w 13"/>
                <a:gd name="T1" fmla="*/ 11 h 22"/>
                <a:gd name="T2" fmla="*/ 0 w 13"/>
                <a:gd name="T3" fmla="*/ 22 h 22"/>
                <a:gd name="T4" fmla="*/ 13 w 13"/>
                <a:gd name="T5" fmla="*/ 0 h 22"/>
                <a:gd name="T6" fmla="*/ 4 w 13"/>
                <a:gd name="T7" fmla="*/ 11 h 22"/>
              </a:gdLst>
              <a:ahLst/>
              <a:cxnLst>
                <a:cxn ang="0">
                  <a:pos x="T0" y="T1"/>
                </a:cxn>
                <a:cxn ang="0">
                  <a:pos x="T2" y="T3"/>
                </a:cxn>
                <a:cxn ang="0">
                  <a:pos x="T4" y="T5"/>
                </a:cxn>
                <a:cxn ang="0">
                  <a:pos x="T6" y="T7"/>
                </a:cxn>
              </a:cxnLst>
              <a:rect l="0" t="0" r="r" b="b"/>
              <a:pathLst>
                <a:path w="13" h="22">
                  <a:moveTo>
                    <a:pt x="4" y="11"/>
                  </a:moveTo>
                  <a:cubicBezTo>
                    <a:pt x="3" y="15"/>
                    <a:pt x="2" y="18"/>
                    <a:pt x="0" y="22"/>
                  </a:cubicBezTo>
                  <a:cubicBezTo>
                    <a:pt x="5" y="15"/>
                    <a:pt x="10" y="8"/>
                    <a:pt x="13" y="0"/>
                  </a:cubicBezTo>
                  <a:cubicBezTo>
                    <a:pt x="11" y="4"/>
                    <a:pt x="7" y="8"/>
                    <a:pt x="4"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19" name="Freeform 34"/>
            <p:cNvSpPr>
              <a:spLocks/>
            </p:cNvSpPr>
            <p:nvPr/>
          </p:nvSpPr>
          <p:spPr bwMode="auto">
            <a:xfrm>
              <a:off x="2984501" y="1463676"/>
              <a:ext cx="120650" cy="136525"/>
            </a:xfrm>
            <a:custGeom>
              <a:avLst/>
              <a:gdLst>
                <a:gd name="T0" fmla="*/ 32 w 32"/>
                <a:gd name="T1" fmla="*/ 36 h 36"/>
                <a:gd name="T2" fmla="*/ 31 w 32"/>
                <a:gd name="T3" fmla="*/ 12 h 36"/>
                <a:gd name="T4" fmla="*/ 0 w 32"/>
                <a:gd name="T5" fmla="*/ 0 h 36"/>
                <a:gd name="T6" fmla="*/ 4 w 32"/>
                <a:gd name="T7" fmla="*/ 26 h 36"/>
                <a:gd name="T8" fmla="*/ 32 w 32"/>
                <a:gd name="T9" fmla="*/ 36 h 36"/>
              </a:gdLst>
              <a:ahLst/>
              <a:cxnLst>
                <a:cxn ang="0">
                  <a:pos x="T0" y="T1"/>
                </a:cxn>
                <a:cxn ang="0">
                  <a:pos x="T2" y="T3"/>
                </a:cxn>
                <a:cxn ang="0">
                  <a:pos x="T4" y="T5"/>
                </a:cxn>
                <a:cxn ang="0">
                  <a:pos x="T6" y="T7"/>
                </a:cxn>
                <a:cxn ang="0">
                  <a:pos x="T8" y="T9"/>
                </a:cxn>
              </a:cxnLst>
              <a:rect l="0" t="0" r="r" b="b"/>
              <a:pathLst>
                <a:path w="32" h="36">
                  <a:moveTo>
                    <a:pt x="32" y="36"/>
                  </a:moveTo>
                  <a:cubicBezTo>
                    <a:pt x="32" y="28"/>
                    <a:pt x="32" y="20"/>
                    <a:pt x="31" y="12"/>
                  </a:cubicBezTo>
                  <a:cubicBezTo>
                    <a:pt x="23" y="6"/>
                    <a:pt x="13" y="2"/>
                    <a:pt x="0" y="0"/>
                  </a:cubicBezTo>
                  <a:cubicBezTo>
                    <a:pt x="2" y="9"/>
                    <a:pt x="3" y="17"/>
                    <a:pt x="4" y="26"/>
                  </a:cubicBezTo>
                  <a:cubicBezTo>
                    <a:pt x="15" y="27"/>
                    <a:pt x="25" y="30"/>
                    <a:pt x="32"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20" name="Freeform 35"/>
            <p:cNvSpPr>
              <a:spLocks/>
            </p:cNvSpPr>
            <p:nvPr/>
          </p:nvSpPr>
          <p:spPr bwMode="auto">
            <a:xfrm>
              <a:off x="2314576" y="1811338"/>
              <a:ext cx="79375" cy="138113"/>
            </a:xfrm>
            <a:custGeom>
              <a:avLst/>
              <a:gdLst>
                <a:gd name="T0" fmla="*/ 16 w 21"/>
                <a:gd name="T1" fmla="*/ 18 h 37"/>
                <a:gd name="T2" fmla="*/ 0 w 21"/>
                <a:gd name="T3" fmla="*/ 0 h 37"/>
                <a:gd name="T4" fmla="*/ 1 w 21"/>
                <a:gd name="T5" fmla="*/ 10 h 37"/>
                <a:gd name="T6" fmla="*/ 21 w 21"/>
                <a:gd name="T7" fmla="*/ 37 h 37"/>
                <a:gd name="T8" fmla="*/ 16 w 21"/>
                <a:gd name="T9" fmla="*/ 18 h 37"/>
              </a:gdLst>
              <a:ahLst/>
              <a:cxnLst>
                <a:cxn ang="0">
                  <a:pos x="T0" y="T1"/>
                </a:cxn>
                <a:cxn ang="0">
                  <a:pos x="T2" y="T3"/>
                </a:cxn>
                <a:cxn ang="0">
                  <a:pos x="T4" y="T5"/>
                </a:cxn>
                <a:cxn ang="0">
                  <a:pos x="T6" y="T7"/>
                </a:cxn>
                <a:cxn ang="0">
                  <a:pos x="T8" y="T9"/>
                </a:cxn>
              </a:cxnLst>
              <a:rect l="0" t="0" r="r" b="b"/>
              <a:pathLst>
                <a:path w="21" h="37">
                  <a:moveTo>
                    <a:pt x="16" y="18"/>
                  </a:moveTo>
                  <a:cubicBezTo>
                    <a:pt x="10" y="12"/>
                    <a:pt x="5" y="6"/>
                    <a:pt x="0" y="0"/>
                  </a:cubicBezTo>
                  <a:cubicBezTo>
                    <a:pt x="0" y="3"/>
                    <a:pt x="1" y="6"/>
                    <a:pt x="1" y="10"/>
                  </a:cubicBezTo>
                  <a:cubicBezTo>
                    <a:pt x="7" y="20"/>
                    <a:pt x="13" y="29"/>
                    <a:pt x="21" y="37"/>
                  </a:cubicBezTo>
                  <a:cubicBezTo>
                    <a:pt x="17" y="31"/>
                    <a:pt x="16" y="25"/>
                    <a:pt x="1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21" name="Freeform 36"/>
            <p:cNvSpPr>
              <a:spLocks/>
            </p:cNvSpPr>
            <p:nvPr/>
          </p:nvSpPr>
          <p:spPr bwMode="auto">
            <a:xfrm>
              <a:off x="2608263" y="2055813"/>
              <a:ext cx="150813" cy="30163"/>
            </a:xfrm>
            <a:custGeom>
              <a:avLst/>
              <a:gdLst>
                <a:gd name="T0" fmla="*/ 31 w 40"/>
                <a:gd name="T1" fmla="*/ 8 h 8"/>
                <a:gd name="T2" fmla="*/ 33 w 40"/>
                <a:gd name="T3" fmla="*/ 8 h 8"/>
                <a:gd name="T4" fmla="*/ 40 w 40"/>
                <a:gd name="T5" fmla="*/ 6 h 8"/>
                <a:gd name="T6" fmla="*/ 23 w 40"/>
                <a:gd name="T7" fmla="*/ 0 h 8"/>
                <a:gd name="T8" fmla="*/ 0 w 40"/>
                <a:gd name="T9" fmla="*/ 1 h 8"/>
                <a:gd name="T10" fmla="*/ 13 w 40"/>
                <a:gd name="T11" fmla="*/ 7 h 8"/>
                <a:gd name="T12" fmla="*/ 31 w 40"/>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0" h="8">
                  <a:moveTo>
                    <a:pt x="31" y="8"/>
                  </a:moveTo>
                  <a:cubicBezTo>
                    <a:pt x="32" y="8"/>
                    <a:pt x="32" y="8"/>
                    <a:pt x="33" y="8"/>
                  </a:cubicBezTo>
                  <a:cubicBezTo>
                    <a:pt x="34" y="7"/>
                    <a:pt x="36" y="7"/>
                    <a:pt x="40" y="6"/>
                  </a:cubicBezTo>
                  <a:cubicBezTo>
                    <a:pt x="33" y="5"/>
                    <a:pt x="27" y="3"/>
                    <a:pt x="23" y="0"/>
                  </a:cubicBezTo>
                  <a:cubicBezTo>
                    <a:pt x="16" y="1"/>
                    <a:pt x="8" y="2"/>
                    <a:pt x="0" y="1"/>
                  </a:cubicBezTo>
                  <a:cubicBezTo>
                    <a:pt x="4" y="4"/>
                    <a:pt x="8" y="6"/>
                    <a:pt x="13" y="7"/>
                  </a:cubicBezTo>
                  <a:cubicBezTo>
                    <a:pt x="19" y="8"/>
                    <a:pt x="25" y="8"/>
                    <a:pt x="31"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22" name="Freeform 37"/>
            <p:cNvSpPr>
              <a:spLocks/>
            </p:cNvSpPr>
            <p:nvPr/>
          </p:nvSpPr>
          <p:spPr bwMode="auto">
            <a:xfrm>
              <a:off x="2747963" y="2078038"/>
              <a:ext cx="36513" cy="4763"/>
            </a:xfrm>
            <a:custGeom>
              <a:avLst/>
              <a:gdLst>
                <a:gd name="T0" fmla="*/ 5 w 10"/>
                <a:gd name="T1" fmla="*/ 0 h 1"/>
                <a:gd name="T2" fmla="*/ 0 w 10"/>
                <a:gd name="T3" fmla="*/ 1 h 1"/>
                <a:gd name="T4" fmla="*/ 10 w 10"/>
                <a:gd name="T5" fmla="*/ 0 h 1"/>
                <a:gd name="T6" fmla="*/ 5 w 10"/>
                <a:gd name="T7" fmla="*/ 0 h 1"/>
              </a:gdLst>
              <a:ahLst/>
              <a:cxnLst>
                <a:cxn ang="0">
                  <a:pos x="T0" y="T1"/>
                </a:cxn>
                <a:cxn ang="0">
                  <a:pos x="T2" y="T3"/>
                </a:cxn>
                <a:cxn ang="0">
                  <a:pos x="T4" y="T5"/>
                </a:cxn>
                <a:cxn ang="0">
                  <a:pos x="T6" y="T7"/>
                </a:cxn>
              </a:cxnLst>
              <a:rect l="0" t="0" r="r" b="b"/>
              <a:pathLst>
                <a:path w="10" h="1">
                  <a:moveTo>
                    <a:pt x="5" y="0"/>
                  </a:moveTo>
                  <a:cubicBezTo>
                    <a:pt x="3" y="0"/>
                    <a:pt x="1" y="1"/>
                    <a:pt x="0" y="1"/>
                  </a:cubicBezTo>
                  <a:cubicBezTo>
                    <a:pt x="4" y="1"/>
                    <a:pt x="7" y="0"/>
                    <a:pt x="10" y="0"/>
                  </a:cubicBezTo>
                  <a:cubicBezTo>
                    <a:pt x="8" y="0"/>
                    <a:pt x="7"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23" name="Freeform 38"/>
            <p:cNvSpPr>
              <a:spLocks/>
            </p:cNvSpPr>
            <p:nvPr/>
          </p:nvSpPr>
          <p:spPr bwMode="auto">
            <a:xfrm>
              <a:off x="2868613" y="1257301"/>
              <a:ext cx="47625" cy="25400"/>
            </a:xfrm>
            <a:custGeom>
              <a:avLst/>
              <a:gdLst>
                <a:gd name="T0" fmla="*/ 6 w 13"/>
                <a:gd name="T1" fmla="*/ 5 h 7"/>
                <a:gd name="T2" fmla="*/ 13 w 13"/>
                <a:gd name="T3" fmla="*/ 7 h 7"/>
                <a:gd name="T4" fmla="*/ 0 w 13"/>
                <a:gd name="T5" fmla="*/ 0 h 7"/>
                <a:gd name="T6" fmla="*/ 6 w 13"/>
                <a:gd name="T7" fmla="*/ 5 h 7"/>
              </a:gdLst>
              <a:ahLst/>
              <a:cxnLst>
                <a:cxn ang="0">
                  <a:pos x="T0" y="T1"/>
                </a:cxn>
                <a:cxn ang="0">
                  <a:pos x="T2" y="T3"/>
                </a:cxn>
                <a:cxn ang="0">
                  <a:pos x="T4" y="T5"/>
                </a:cxn>
                <a:cxn ang="0">
                  <a:pos x="T6" y="T7"/>
                </a:cxn>
              </a:cxnLst>
              <a:rect l="0" t="0" r="r" b="b"/>
              <a:pathLst>
                <a:path w="13" h="7">
                  <a:moveTo>
                    <a:pt x="6" y="5"/>
                  </a:moveTo>
                  <a:cubicBezTo>
                    <a:pt x="8" y="6"/>
                    <a:pt x="11" y="6"/>
                    <a:pt x="13" y="7"/>
                  </a:cubicBezTo>
                  <a:cubicBezTo>
                    <a:pt x="9" y="4"/>
                    <a:pt x="4" y="2"/>
                    <a:pt x="0" y="0"/>
                  </a:cubicBezTo>
                  <a:cubicBezTo>
                    <a:pt x="2" y="2"/>
                    <a:pt x="4" y="3"/>
                    <a:pt x="6"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24" name="Freeform 39"/>
            <p:cNvSpPr>
              <a:spLocks/>
            </p:cNvSpPr>
            <p:nvPr/>
          </p:nvSpPr>
          <p:spPr bwMode="auto">
            <a:xfrm>
              <a:off x="2693988" y="1219201"/>
              <a:ext cx="73025" cy="19050"/>
            </a:xfrm>
            <a:custGeom>
              <a:avLst/>
              <a:gdLst>
                <a:gd name="T0" fmla="*/ 3 w 19"/>
                <a:gd name="T1" fmla="*/ 2 h 5"/>
                <a:gd name="T2" fmla="*/ 0 w 19"/>
                <a:gd name="T3" fmla="*/ 5 h 5"/>
                <a:gd name="T4" fmla="*/ 19 w 19"/>
                <a:gd name="T5" fmla="*/ 2 h 5"/>
                <a:gd name="T6" fmla="*/ 3 w 19"/>
                <a:gd name="T7" fmla="*/ 2 h 5"/>
              </a:gdLst>
              <a:ahLst/>
              <a:cxnLst>
                <a:cxn ang="0">
                  <a:pos x="T0" y="T1"/>
                </a:cxn>
                <a:cxn ang="0">
                  <a:pos x="T2" y="T3"/>
                </a:cxn>
                <a:cxn ang="0">
                  <a:pos x="T4" y="T5"/>
                </a:cxn>
                <a:cxn ang="0">
                  <a:pos x="T6" y="T7"/>
                </a:cxn>
              </a:cxnLst>
              <a:rect l="0" t="0" r="r" b="b"/>
              <a:pathLst>
                <a:path w="19" h="5">
                  <a:moveTo>
                    <a:pt x="3" y="2"/>
                  </a:moveTo>
                  <a:cubicBezTo>
                    <a:pt x="2" y="3"/>
                    <a:pt x="1" y="4"/>
                    <a:pt x="0" y="5"/>
                  </a:cubicBezTo>
                  <a:cubicBezTo>
                    <a:pt x="7" y="3"/>
                    <a:pt x="13" y="3"/>
                    <a:pt x="19" y="2"/>
                  </a:cubicBezTo>
                  <a:cubicBezTo>
                    <a:pt x="12" y="1"/>
                    <a:pt x="6"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25" name="Freeform 40"/>
            <p:cNvSpPr>
              <a:spLocks/>
            </p:cNvSpPr>
            <p:nvPr/>
          </p:nvSpPr>
          <p:spPr bwMode="auto">
            <a:xfrm>
              <a:off x="2897188" y="1287463"/>
              <a:ext cx="139700" cy="93663"/>
            </a:xfrm>
            <a:custGeom>
              <a:avLst/>
              <a:gdLst>
                <a:gd name="T0" fmla="*/ 10 w 37"/>
                <a:gd name="T1" fmla="*/ 1 h 25"/>
                <a:gd name="T2" fmla="*/ 0 w 37"/>
                <a:gd name="T3" fmla="*/ 0 h 25"/>
                <a:gd name="T4" fmla="*/ 11 w 37"/>
                <a:gd name="T5" fmla="*/ 16 h 25"/>
                <a:gd name="T6" fmla="*/ 12 w 37"/>
                <a:gd name="T7" fmla="*/ 18 h 25"/>
                <a:gd name="T8" fmla="*/ 37 w 37"/>
                <a:gd name="T9" fmla="*/ 25 h 25"/>
                <a:gd name="T10" fmla="*/ 10 w 37"/>
                <a:gd name="T11" fmla="*/ 1 h 25"/>
              </a:gdLst>
              <a:ahLst/>
              <a:cxnLst>
                <a:cxn ang="0">
                  <a:pos x="T0" y="T1"/>
                </a:cxn>
                <a:cxn ang="0">
                  <a:pos x="T2" y="T3"/>
                </a:cxn>
                <a:cxn ang="0">
                  <a:pos x="T4" y="T5"/>
                </a:cxn>
                <a:cxn ang="0">
                  <a:pos x="T6" y="T7"/>
                </a:cxn>
                <a:cxn ang="0">
                  <a:pos x="T8" y="T9"/>
                </a:cxn>
                <a:cxn ang="0">
                  <a:pos x="T10" y="T11"/>
                </a:cxn>
              </a:cxnLst>
              <a:rect l="0" t="0" r="r" b="b"/>
              <a:pathLst>
                <a:path w="37" h="25">
                  <a:moveTo>
                    <a:pt x="10" y="1"/>
                  </a:moveTo>
                  <a:cubicBezTo>
                    <a:pt x="7" y="1"/>
                    <a:pt x="3" y="0"/>
                    <a:pt x="0" y="0"/>
                  </a:cubicBezTo>
                  <a:cubicBezTo>
                    <a:pt x="4" y="4"/>
                    <a:pt x="8" y="10"/>
                    <a:pt x="11" y="16"/>
                  </a:cubicBezTo>
                  <a:cubicBezTo>
                    <a:pt x="11" y="17"/>
                    <a:pt x="12" y="17"/>
                    <a:pt x="12" y="18"/>
                  </a:cubicBezTo>
                  <a:cubicBezTo>
                    <a:pt x="22" y="19"/>
                    <a:pt x="30" y="21"/>
                    <a:pt x="37" y="25"/>
                  </a:cubicBezTo>
                  <a:cubicBezTo>
                    <a:pt x="29" y="16"/>
                    <a:pt x="20" y="8"/>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26" name="Freeform 41"/>
            <p:cNvSpPr>
              <a:spLocks/>
            </p:cNvSpPr>
            <p:nvPr/>
          </p:nvSpPr>
          <p:spPr bwMode="auto">
            <a:xfrm>
              <a:off x="3113088" y="1524001"/>
              <a:ext cx="17463" cy="109538"/>
            </a:xfrm>
            <a:custGeom>
              <a:avLst/>
              <a:gdLst>
                <a:gd name="T0" fmla="*/ 0 w 5"/>
                <a:gd name="T1" fmla="*/ 22 h 29"/>
                <a:gd name="T2" fmla="*/ 5 w 5"/>
                <a:gd name="T3" fmla="*/ 29 h 29"/>
                <a:gd name="T4" fmla="*/ 0 w 5"/>
                <a:gd name="T5" fmla="*/ 0 h 29"/>
                <a:gd name="T6" fmla="*/ 0 w 5"/>
                <a:gd name="T7" fmla="*/ 22 h 29"/>
              </a:gdLst>
              <a:ahLst/>
              <a:cxnLst>
                <a:cxn ang="0">
                  <a:pos x="T0" y="T1"/>
                </a:cxn>
                <a:cxn ang="0">
                  <a:pos x="T2" y="T3"/>
                </a:cxn>
                <a:cxn ang="0">
                  <a:pos x="T4" y="T5"/>
                </a:cxn>
                <a:cxn ang="0">
                  <a:pos x="T6" y="T7"/>
                </a:cxn>
              </a:cxnLst>
              <a:rect l="0" t="0" r="r" b="b"/>
              <a:pathLst>
                <a:path w="5" h="29">
                  <a:moveTo>
                    <a:pt x="0" y="22"/>
                  </a:moveTo>
                  <a:cubicBezTo>
                    <a:pt x="2" y="24"/>
                    <a:pt x="4" y="27"/>
                    <a:pt x="5" y="29"/>
                  </a:cubicBezTo>
                  <a:cubicBezTo>
                    <a:pt x="5" y="19"/>
                    <a:pt x="3" y="9"/>
                    <a:pt x="0" y="0"/>
                  </a:cubicBezTo>
                  <a:cubicBezTo>
                    <a:pt x="1" y="7"/>
                    <a:pt x="1" y="15"/>
                    <a:pt x="0"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27" name="Freeform 42"/>
            <p:cNvSpPr>
              <a:spLocks/>
            </p:cNvSpPr>
            <p:nvPr/>
          </p:nvSpPr>
          <p:spPr bwMode="auto">
            <a:xfrm>
              <a:off x="2284413" y="1743076"/>
              <a:ext cx="30163" cy="85725"/>
            </a:xfrm>
            <a:custGeom>
              <a:avLst/>
              <a:gdLst>
                <a:gd name="T0" fmla="*/ 8 w 8"/>
                <a:gd name="T1" fmla="*/ 23 h 23"/>
                <a:gd name="T2" fmla="*/ 7 w 8"/>
                <a:gd name="T3" fmla="*/ 15 h 23"/>
                <a:gd name="T4" fmla="*/ 6 w 8"/>
                <a:gd name="T5" fmla="*/ 13 h 23"/>
                <a:gd name="T6" fmla="*/ 0 w 8"/>
                <a:gd name="T7" fmla="*/ 0 h 23"/>
                <a:gd name="T8" fmla="*/ 5 w 8"/>
                <a:gd name="T9" fmla="*/ 17 h 23"/>
                <a:gd name="T10" fmla="*/ 8 w 8"/>
                <a:gd name="T11" fmla="*/ 23 h 23"/>
              </a:gdLst>
              <a:ahLst/>
              <a:cxnLst>
                <a:cxn ang="0">
                  <a:pos x="T0" y="T1"/>
                </a:cxn>
                <a:cxn ang="0">
                  <a:pos x="T2" y="T3"/>
                </a:cxn>
                <a:cxn ang="0">
                  <a:pos x="T4" y="T5"/>
                </a:cxn>
                <a:cxn ang="0">
                  <a:pos x="T6" y="T7"/>
                </a:cxn>
                <a:cxn ang="0">
                  <a:pos x="T8" y="T9"/>
                </a:cxn>
                <a:cxn ang="0">
                  <a:pos x="T10" y="T11"/>
                </a:cxn>
              </a:cxnLst>
              <a:rect l="0" t="0" r="r" b="b"/>
              <a:pathLst>
                <a:path w="8" h="23">
                  <a:moveTo>
                    <a:pt x="8" y="23"/>
                  </a:moveTo>
                  <a:cubicBezTo>
                    <a:pt x="7" y="21"/>
                    <a:pt x="7" y="18"/>
                    <a:pt x="7" y="15"/>
                  </a:cubicBezTo>
                  <a:cubicBezTo>
                    <a:pt x="6" y="14"/>
                    <a:pt x="6" y="13"/>
                    <a:pt x="6" y="13"/>
                  </a:cubicBezTo>
                  <a:cubicBezTo>
                    <a:pt x="3" y="9"/>
                    <a:pt x="1" y="5"/>
                    <a:pt x="0" y="0"/>
                  </a:cubicBezTo>
                  <a:cubicBezTo>
                    <a:pt x="1" y="6"/>
                    <a:pt x="3" y="11"/>
                    <a:pt x="5" y="17"/>
                  </a:cubicBezTo>
                  <a:cubicBezTo>
                    <a:pt x="6" y="19"/>
                    <a:pt x="6" y="21"/>
                    <a:pt x="8"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28" name="Freeform 43"/>
            <p:cNvSpPr>
              <a:spLocks/>
            </p:cNvSpPr>
            <p:nvPr/>
          </p:nvSpPr>
          <p:spPr bwMode="auto">
            <a:xfrm>
              <a:off x="2457451" y="1227138"/>
              <a:ext cx="120650" cy="71438"/>
            </a:xfrm>
            <a:custGeom>
              <a:avLst/>
              <a:gdLst>
                <a:gd name="T0" fmla="*/ 0 w 32"/>
                <a:gd name="T1" fmla="*/ 19 h 19"/>
                <a:gd name="T2" fmla="*/ 32 w 32"/>
                <a:gd name="T3" fmla="*/ 2 h 19"/>
                <a:gd name="T4" fmla="*/ 32 w 32"/>
                <a:gd name="T5" fmla="*/ 0 h 19"/>
                <a:gd name="T6" fmla="*/ 30 w 32"/>
                <a:gd name="T7" fmla="*/ 0 h 19"/>
                <a:gd name="T8" fmla="*/ 0 w 32"/>
                <a:gd name="T9" fmla="*/ 15 h 19"/>
                <a:gd name="T10" fmla="*/ 0 w 32"/>
                <a:gd name="T11" fmla="*/ 19 h 19"/>
              </a:gdLst>
              <a:ahLst/>
              <a:cxnLst>
                <a:cxn ang="0">
                  <a:pos x="T0" y="T1"/>
                </a:cxn>
                <a:cxn ang="0">
                  <a:pos x="T2" y="T3"/>
                </a:cxn>
                <a:cxn ang="0">
                  <a:pos x="T4" y="T5"/>
                </a:cxn>
                <a:cxn ang="0">
                  <a:pos x="T6" y="T7"/>
                </a:cxn>
                <a:cxn ang="0">
                  <a:pos x="T8" y="T9"/>
                </a:cxn>
                <a:cxn ang="0">
                  <a:pos x="T10" y="T11"/>
                </a:cxn>
              </a:cxnLst>
              <a:rect l="0" t="0" r="r" b="b"/>
              <a:pathLst>
                <a:path w="32" h="19">
                  <a:moveTo>
                    <a:pt x="0" y="19"/>
                  </a:moveTo>
                  <a:cubicBezTo>
                    <a:pt x="10" y="12"/>
                    <a:pt x="20" y="6"/>
                    <a:pt x="32" y="2"/>
                  </a:cubicBezTo>
                  <a:cubicBezTo>
                    <a:pt x="32" y="0"/>
                    <a:pt x="32" y="0"/>
                    <a:pt x="32" y="0"/>
                  </a:cubicBezTo>
                  <a:cubicBezTo>
                    <a:pt x="31" y="0"/>
                    <a:pt x="31" y="0"/>
                    <a:pt x="30" y="0"/>
                  </a:cubicBezTo>
                  <a:cubicBezTo>
                    <a:pt x="20" y="4"/>
                    <a:pt x="10" y="9"/>
                    <a:pt x="0" y="15"/>
                  </a:cubicBezTo>
                  <a:cubicBezTo>
                    <a:pt x="0" y="16"/>
                    <a:pt x="0" y="17"/>
                    <a:pt x="0"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29" name="Freeform 44"/>
            <p:cNvSpPr>
              <a:spLocks/>
            </p:cNvSpPr>
            <p:nvPr/>
          </p:nvSpPr>
          <p:spPr bwMode="auto">
            <a:xfrm>
              <a:off x="2273301" y="1422401"/>
              <a:ext cx="57150" cy="158750"/>
            </a:xfrm>
            <a:custGeom>
              <a:avLst/>
              <a:gdLst>
                <a:gd name="T0" fmla="*/ 15 w 15"/>
                <a:gd name="T1" fmla="*/ 0 h 42"/>
                <a:gd name="T2" fmla="*/ 12 w 15"/>
                <a:gd name="T3" fmla="*/ 5 h 42"/>
                <a:gd name="T4" fmla="*/ 0 w 15"/>
                <a:gd name="T5" fmla="*/ 42 h 42"/>
                <a:gd name="T6" fmla="*/ 12 w 15"/>
                <a:gd name="T7" fmla="*/ 15 h 42"/>
                <a:gd name="T8" fmla="*/ 15 w 15"/>
                <a:gd name="T9" fmla="*/ 0 h 42"/>
              </a:gdLst>
              <a:ahLst/>
              <a:cxnLst>
                <a:cxn ang="0">
                  <a:pos x="T0" y="T1"/>
                </a:cxn>
                <a:cxn ang="0">
                  <a:pos x="T2" y="T3"/>
                </a:cxn>
                <a:cxn ang="0">
                  <a:pos x="T4" y="T5"/>
                </a:cxn>
                <a:cxn ang="0">
                  <a:pos x="T6" y="T7"/>
                </a:cxn>
                <a:cxn ang="0">
                  <a:pos x="T8" y="T9"/>
                </a:cxn>
              </a:cxnLst>
              <a:rect l="0" t="0" r="r" b="b"/>
              <a:pathLst>
                <a:path w="15" h="42">
                  <a:moveTo>
                    <a:pt x="15" y="0"/>
                  </a:moveTo>
                  <a:cubicBezTo>
                    <a:pt x="14" y="2"/>
                    <a:pt x="13" y="3"/>
                    <a:pt x="12" y="5"/>
                  </a:cubicBezTo>
                  <a:cubicBezTo>
                    <a:pt x="6" y="16"/>
                    <a:pt x="2" y="29"/>
                    <a:pt x="0" y="42"/>
                  </a:cubicBezTo>
                  <a:cubicBezTo>
                    <a:pt x="2" y="33"/>
                    <a:pt x="6" y="24"/>
                    <a:pt x="12" y="15"/>
                  </a:cubicBezTo>
                  <a:cubicBezTo>
                    <a:pt x="12" y="10"/>
                    <a:pt x="14" y="4"/>
                    <a:pt x="1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30" name="Freeform 45"/>
            <p:cNvSpPr>
              <a:spLocks/>
            </p:cNvSpPr>
            <p:nvPr/>
          </p:nvSpPr>
          <p:spPr bwMode="auto">
            <a:xfrm>
              <a:off x="2270126" y="1485901"/>
              <a:ext cx="60325" cy="192088"/>
            </a:xfrm>
            <a:custGeom>
              <a:avLst/>
              <a:gdLst>
                <a:gd name="T0" fmla="*/ 0 w 16"/>
                <a:gd name="T1" fmla="*/ 42 h 51"/>
                <a:gd name="T2" fmla="*/ 0 w 16"/>
                <a:gd name="T3" fmla="*/ 39 h 51"/>
                <a:gd name="T4" fmla="*/ 0 w 16"/>
                <a:gd name="T5" fmla="*/ 29 h 51"/>
                <a:gd name="T6" fmla="*/ 13 w 16"/>
                <a:gd name="T7" fmla="*/ 0 h 51"/>
                <a:gd name="T8" fmla="*/ 16 w 16"/>
                <a:gd name="T9" fmla="*/ 19 h 51"/>
                <a:gd name="T10" fmla="*/ 2 w 16"/>
                <a:gd name="T11" fmla="*/ 51 h 51"/>
                <a:gd name="T12" fmla="*/ 0 w 16"/>
                <a:gd name="T13" fmla="*/ 42 h 51"/>
              </a:gdLst>
              <a:ahLst/>
              <a:cxnLst>
                <a:cxn ang="0">
                  <a:pos x="T0" y="T1"/>
                </a:cxn>
                <a:cxn ang="0">
                  <a:pos x="T2" y="T3"/>
                </a:cxn>
                <a:cxn ang="0">
                  <a:pos x="T4" y="T5"/>
                </a:cxn>
                <a:cxn ang="0">
                  <a:pos x="T6" y="T7"/>
                </a:cxn>
                <a:cxn ang="0">
                  <a:pos x="T8" y="T9"/>
                </a:cxn>
                <a:cxn ang="0">
                  <a:pos x="T10" y="T11"/>
                </a:cxn>
                <a:cxn ang="0">
                  <a:pos x="T12" y="T13"/>
                </a:cxn>
              </a:cxnLst>
              <a:rect l="0" t="0" r="r" b="b"/>
              <a:pathLst>
                <a:path w="16" h="51">
                  <a:moveTo>
                    <a:pt x="0" y="42"/>
                  </a:moveTo>
                  <a:cubicBezTo>
                    <a:pt x="0" y="41"/>
                    <a:pt x="0" y="40"/>
                    <a:pt x="0" y="39"/>
                  </a:cubicBezTo>
                  <a:cubicBezTo>
                    <a:pt x="0" y="36"/>
                    <a:pt x="0" y="32"/>
                    <a:pt x="0" y="29"/>
                  </a:cubicBezTo>
                  <a:cubicBezTo>
                    <a:pt x="2" y="20"/>
                    <a:pt x="6" y="10"/>
                    <a:pt x="13" y="0"/>
                  </a:cubicBezTo>
                  <a:cubicBezTo>
                    <a:pt x="13" y="6"/>
                    <a:pt x="14" y="12"/>
                    <a:pt x="16" y="19"/>
                  </a:cubicBezTo>
                  <a:cubicBezTo>
                    <a:pt x="8" y="30"/>
                    <a:pt x="3" y="41"/>
                    <a:pt x="2" y="51"/>
                  </a:cubicBezTo>
                  <a:cubicBezTo>
                    <a:pt x="2" y="51"/>
                    <a:pt x="0" y="48"/>
                    <a:pt x="0"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31" name="Freeform 46"/>
            <p:cNvSpPr>
              <a:spLocks/>
            </p:cNvSpPr>
            <p:nvPr/>
          </p:nvSpPr>
          <p:spPr bwMode="auto">
            <a:xfrm>
              <a:off x="2330451" y="1411288"/>
              <a:ext cx="6350" cy="11113"/>
            </a:xfrm>
            <a:custGeom>
              <a:avLst/>
              <a:gdLst>
                <a:gd name="T0" fmla="*/ 2 w 2"/>
                <a:gd name="T1" fmla="*/ 0 h 3"/>
                <a:gd name="T2" fmla="*/ 0 w 2"/>
                <a:gd name="T3" fmla="*/ 3 h 3"/>
                <a:gd name="T4" fmla="*/ 1 w 2"/>
                <a:gd name="T5" fmla="*/ 1 h 3"/>
                <a:gd name="T6" fmla="*/ 2 w 2"/>
                <a:gd name="T7" fmla="*/ 0 h 3"/>
              </a:gdLst>
              <a:ahLst/>
              <a:cxnLst>
                <a:cxn ang="0">
                  <a:pos x="T0" y="T1"/>
                </a:cxn>
                <a:cxn ang="0">
                  <a:pos x="T2" y="T3"/>
                </a:cxn>
                <a:cxn ang="0">
                  <a:pos x="T4" y="T5"/>
                </a:cxn>
                <a:cxn ang="0">
                  <a:pos x="T6" y="T7"/>
                </a:cxn>
              </a:cxnLst>
              <a:rect l="0" t="0" r="r" b="b"/>
              <a:pathLst>
                <a:path w="2" h="3">
                  <a:moveTo>
                    <a:pt x="2" y="0"/>
                  </a:moveTo>
                  <a:cubicBezTo>
                    <a:pt x="1" y="1"/>
                    <a:pt x="1" y="2"/>
                    <a:pt x="0" y="3"/>
                  </a:cubicBezTo>
                  <a:cubicBezTo>
                    <a:pt x="0" y="2"/>
                    <a:pt x="1" y="2"/>
                    <a:pt x="1" y="1"/>
                  </a:cubicBezTo>
                  <a:cubicBezTo>
                    <a:pt x="1" y="1"/>
                    <a:pt x="2"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32" name="Freeform 47"/>
            <p:cNvSpPr>
              <a:spLocks/>
            </p:cNvSpPr>
            <p:nvPr/>
          </p:nvSpPr>
          <p:spPr bwMode="auto">
            <a:xfrm>
              <a:off x="2344738" y="1293813"/>
              <a:ext cx="101600" cy="106363"/>
            </a:xfrm>
            <a:custGeom>
              <a:avLst/>
              <a:gdLst>
                <a:gd name="T0" fmla="*/ 26 w 27"/>
                <a:gd name="T1" fmla="*/ 4 h 28"/>
                <a:gd name="T2" fmla="*/ 27 w 27"/>
                <a:gd name="T3" fmla="*/ 0 h 28"/>
                <a:gd name="T4" fmla="*/ 1 w 27"/>
                <a:gd name="T5" fmla="*/ 26 h 28"/>
                <a:gd name="T6" fmla="*/ 0 w 27"/>
                <a:gd name="T7" fmla="*/ 28 h 28"/>
                <a:gd name="T8" fmla="*/ 26 w 27"/>
                <a:gd name="T9" fmla="*/ 4 h 28"/>
              </a:gdLst>
              <a:ahLst/>
              <a:cxnLst>
                <a:cxn ang="0">
                  <a:pos x="T0" y="T1"/>
                </a:cxn>
                <a:cxn ang="0">
                  <a:pos x="T2" y="T3"/>
                </a:cxn>
                <a:cxn ang="0">
                  <a:pos x="T4" y="T5"/>
                </a:cxn>
                <a:cxn ang="0">
                  <a:pos x="T6" y="T7"/>
                </a:cxn>
                <a:cxn ang="0">
                  <a:pos x="T8" y="T9"/>
                </a:cxn>
              </a:cxnLst>
              <a:rect l="0" t="0" r="r" b="b"/>
              <a:pathLst>
                <a:path w="27" h="28">
                  <a:moveTo>
                    <a:pt x="26" y="4"/>
                  </a:moveTo>
                  <a:cubicBezTo>
                    <a:pt x="26" y="2"/>
                    <a:pt x="26" y="1"/>
                    <a:pt x="27" y="0"/>
                  </a:cubicBezTo>
                  <a:cubicBezTo>
                    <a:pt x="17" y="7"/>
                    <a:pt x="8" y="16"/>
                    <a:pt x="1" y="26"/>
                  </a:cubicBezTo>
                  <a:cubicBezTo>
                    <a:pt x="1" y="27"/>
                    <a:pt x="0" y="28"/>
                    <a:pt x="0" y="28"/>
                  </a:cubicBezTo>
                  <a:cubicBezTo>
                    <a:pt x="7" y="20"/>
                    <a:pt x="15" y="11"/>
                    <a:pt x="2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33" name="Freeform 48"/>
            <p:cNvSpPr>
              <a:spLocks/>
            </p:cNvSpPr>
            <p:nvPr/>
          </p:nvSpPr>
          <p:spPr bwMode="auto">
            <a:xfrm>
              <a:off x="2747963" y="1362076"/>
              <a:ext cx="214313" cy="112713"/>
            </a:xfrm>
            <a:custGeom>
              <a:avLst/>
              <a:gdLst>
                <a:gd name="T0" fmla="*/ 0 w 57"/>
                <a:gd name="T1" fmla="*/ 7 h 30"/>
                <a:gd name="T2" fmla="*/ 11 w 57"/>
                <a:gd name="T3" fmla="*/ 30 h 30"/>
                <a:gd name="T4" fmla="*/ 57 w 57"/>
                <a:gd name="T5" fmla="*/ 24 h 30"/>
                <a:gd name="T6" fmla="*/ 48 w 57"/>
                <a:gd name="T7" fmla="*/ 1 h 30"/>
                <a:gd name="T8" fmla="*/ 0 w 57"/>
                <a:gd name="T9" fmla="*/ 7 h 30"/>
              </a:gdLst>
              <a:ahLst/>
              <a:cxnLst>
                <a:cxn ang="0">
                  <a:pos x="T0" y="T1"/>
                </a:cxn>
                <a:cxn ang="0">
                  <a:pos x="T2" y="T3"/>
                </a:cxn>
                <a:cxn ang="0">
                  <a:pos x="T4" y="T5"/>
                </a:cxn>
                <a:cxn ang="0">
                  <a:pos x="T6" y="T7"/>
                </a:cxn>
                <a:cxn ang="0">
                  <a:pos x="T8" y="T9"/>
                </a:cxn>
              </a:cxnLst>
              <a:rect l="0" t="0" r="r" b="b"/>
              <a:pathLst>
                <a:path w="57" h="30">
                  <a:moveTo>
                    <a:pt x="0" y="7"/>
                  </a:moveTo>
                  <a:cubicBezTo>
                    <a:pt x="4" y="15"/>
                    <a:pt x="8" y="22"/>
                    <a:pt x="11" y="30"/>
                  </a:cubicBezTo>
                  <a:cubicBezTo>
                    <a:pt x="28" y="25"/>
                    <a:pt x="43" y="23"/>
                    <a:pt x="57" y="24"/>
                  </a:cubicBezTo>
                  <a:cubicBezTo>
                    <a:pt x="55" y="16"/>
                    <a:pt x="52" y="8"/>
                    <a:pt x="48" y="1"/>
                  </a:cubicBezTo>
                  <a:cubicBezTo>
                    <a:pt x="34" y="0"/>
                    <a:pt x="18" y="2"/>
                    <a:pt x="0"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34" name="Freeform 49"/>
            <p:cNvSpPr>
              <a:spLocks/>
            </p:cNvSpPr>
            <p:nvPr/>
          </p:nvSpPr>
          <p:spPr bwMode="auto">
            <a:xfrm>
              <a:off x="2701926" y="1282701"/>
              <a:ext cx="222250" cy="98425"/>
            </a:xfrm>
            <a:custGeom>
              <a:avLst/>
              <a:gdLst>
                <a:gd name="T0" fmla="*/ 11 w 59"/>
                <a:gd name="T1" fmla="*/ 26 h 26"/>
                <a:gd name="T2" fmla="*/ 59 w 59"/>
                <a:gd name="T3" fmla="*/ 19 h 26"/>
                <a:gd name="T4" fmla="*/ 57 w 59"/>
                <a:gd name="T5" fmla="*/ 17 h 26"/>
                <a:gd name="T6" fmla="*/ 46 w 59"/>
                <a:gd name="T7" fmla="*/ 0 h 26"/>
                <a:gd name="T8" fmla="*/ 0 w 59"/>
                <a:gd name="T9" fmla="*/ 7 h 26"/>
                <a:gd name="T10" fmla="*/ 10 w 59"/>
                <a:gd name="T11" fmla="*/ 24 h 26"/>
                <a:gd name="T12" fmla="*/ 11 w 59"/>
                <a:gd name="T13" fmla="*/ 26 h 26"/>
              </a:gdLst>
              <a:ahLst/>
              <a:cxnLst>
                <a:cxn ang="0">
                  <a:pos x="T0" y="T1"/>
                </a:cxn>
                <a:cxn ang="0">
                  <a:pos x="T2" y="T3"/>
                </a:cxn>
                <a:cxn ang="0">
                  <a:pos x="T4" y="T5"/>
                </a:cxn>
                <a:cxn ang="0">
                  <a:pos x="T6" y="T7"/>
                </a:cxn>
                <a:cxn ang="0">
                  <a:pos x="T8" y="T9"/>
                </a:cxn>
                <a:cxn ang="0">
                  <a:pos x="T10" y="T11"/>
                </a:cxn>
                <a:cxn ang="0">
                  <a:pos x="T12" y="T13"/>
                </a:cxn>
              </a:cxnLst>
              <a:rect l="0" t="0" r="r" b="b"/>
              <a:pathLst>
                <a:path w="59" h="26">
                  <a:moveTo>
                    <a:pt x="11" y="26"/>
                  </a:moveTo>
                  <a:cubicBezTo>
                    <a:pt x="28" y="20"/>
                    <a:pt x="45" y="18"/>
                    <a:pt x="59" y="19"/>
                  </a:cubicBezTo>
                  <a:cubicBezTo>
                    <a:pt x="58" y="18"/>
                    <a:pt x="58" y="17"/>
                    <a:pt x="57" y="17"/>
                  </a:cubicBezTo>
                  <a:cubicBezTo>
                    <a:pt x="54" y="10"/>
                    <a:pt x="50" y="5"/>
                    <a:pt x="46" y="0"/>
                  </a:cubicBezTo>
                  <a:cubicBezTo>
                    <a:pt x="32" y="0"/>
                    <a:pt x="17" y="2"/>
                    <a:pt x="0" y="7"/>
                  </a:cubicBezTo>
                  <a:cubicBezTo>
                    <a:pt x="3" y="12"/>
                    <a:pt x="6" y="17"/>
                    <a:pt x="10" y="24"/>
                  </a:cubicBezTo>
                  <a:cubicBezTo>
                    <a:pt x="10" y="24"/>
                    <a:pt x="11" y="25"/>
                    <a:pt x="11"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35" name="Freeform 50"/>
            <p:cNvSpPr>
              <a:spLocks/>
            </p:cNvSpPr>
            <p:nvPr/>
          </p:nvSpPr>
          <p:spPr bwMode="auto">
            <a:xfrm>
              <a:off x="2665413" y="1230313"/>
              <a:ext cx="203200" cy="71438"/>
            </a:xfrm>
            <a:custGeom>
              <a:avLst/>
              <a:gdLst>
                <a:gd name="T0" fmla="*/ 31 w 54"/>
                <a:gd name="T1" fmla="*/ 0 h 19"/>
                <a:gd name="T2" fmla="*/ 6 w 54"/>
                <a:gd name="T3" fmla="*/ 4 h 19"/>
                <a:gd name="T4" fmla="*/ 0 w 54"/>
                <a:gd name="T5" fmla="*/ 9 h 19"/>
                <a:gd name="T6" fmla="*/ 8 w 54"/>
                <a:gd name="T7" fmla="*/ 19 h 19"/>
                <a:gd name="T8" fmla="*/ 54 w 54"/>
                <a:gd name="T9" fmla="*/ 12 h 19"/>
                <a:gd name="T10" fmla="*/ 45 w 54"/>
                <a:gd name="T11" fmla="*/ 4 h 19"/>
                <a:gd name="T12" fmla="*/ 38 w 54"/>
                <a:gd name="T13" fmla="*/ 2 h 19"/>
                <a:gd name="T14" fmla="*/ 31 w 54"/>
                <a:gd name="T15" fmla="*/ 0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19">
                  <a:moveTo>
                    <a:pt x="31" y="0"/>
                  </a:moveTo>
                  <a:cubicBezTo>
                    <a:pt x="24" y="1"/>
                    <a:pt x="15" y="2"/>
                    <a:pt x="6" y="4"/>
                  </a:cubicBezTo>
                  <a:cubicBezTo>
                    <a:pt x="4" y="6"/>
                    <a:pt x="2" y="8"/>
                    <a:pt x="0" y="9"/>
                  </a:cubicBezTo>
                  <a:cubicBezTo>
                    <a:pt x="3" y="12"/>
                    <a:pt x="5" y="15"/>
                    <a:pt x="8" y="19"/>
                  </a:cubicBezTo>
                  <a:cubicBezTo>
                    <a:pt x="25" y="14"/>
                    <a:pt x="41" y="12"/>
                    <a:pt x="54" y="12"/>
                  </a:cubicBezTo>
                  <a:cubicBezTo>
                    <a:pt x="51" y="9"/>
                    <a:pt x="48" y="6"/>
                    <a:pt x="45" y="4"/>
                  </a:cubicBezTo>
                  <a:cubicBezTo>
                    <a:pt x="42" y="3"/>
                    <a:pt x="40" y="2"/>
                    <a:pt x="38" y="2"/>
                  </a:cubicBezTo>
                  <a:cubicBezTo>
                    <a:pt x="36" y="1"/>
                    <a:pt x="34" y="1"/>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36" name="Freeform 51"/>
            <p:cNvSpPr>
              <a:spLocks/>
            </p:cNvSpPr>
            <p:nvPr/>
          </p:nvSpPr>
          <p:spPr bwMode="auto">
            <a:xfrm>
              <a:off x="2457451" y="1238251"/>
              <a:ext cx="123825" cy="96838"/>
            </a:xfrm>
            <a:custGeom>
              <a:avLst/>
              <a:gdLst>
                <a:gd name="T0" fmla="*/ 0 w 33"/>
                <a:gd name="T1" fmla="*/ 17 h 26"/>
                <a:gd name="T2" fmla="*/ 2 w 33"/>
                <a:gd name="T3" fmla="*/ 26 h 26"/>
                <a:gd name="T4" fmla="*/ 33 w 33"/>
                <a:gd name="T5" fmla="*/ 9 h 26"/>
                <a:gd name="T6" fmla="*/ 32 w 33"/>
                <a:gd name="T7" fmla="*/ 0 h 26"/>
                <a:gd name="T8" fmla="*/ 0 w 33"/>
                <a:gd name="T9" fmla="*/ 17 h 26"/>
              </a:gdLst>
              <a:ahLst/>
              <a:cxnLst>
                <a:cxn ang="0">
                  <a:pos x="T0" y="T1"/>
                </a:cxn>
                <a:cxn ang="0">
                  <a:pos x="T2" y="T3"/>
                </a:cxn>
                <a:cxn ang="0">
                  <a:pos x="T4" y="T5"/>
                </a:cxn>
                <a:cxn ang="0">
                  <a:pos x="T6" y="T7"/>
                </a:cxn>
                <a:cxn ang="0">
                  <a:pos x="T8" y="T9"/>
                </a:cxn>
              </a:cxnLst>
              <a:rect l="0" t="0" r="r" b="b"/>
              <a:pathLst>
                <a:path w="33" h="26">
                  <a:moveTo>
                    <a:pt x="0" y="17"/>
                  </a:moveTo>
                  <a:cubicBezTo>
                    <a:pt x="0" y="19"/>
                    <a:pt x="1" y="22"/>
                    <a:pt x="2" y="26"/>
                  </a:cubicBezTo>
                  <a:cubicBezTo>
                    <a:pt x="12" y="20"/>
                    <a:pt x="22" y="14"/>
                    <a:pt x="33" y="9"/>
                  </a:cubicBezTo>
                  <a:cubicBezTo>
                    <a:pt x="32" y="0"/>
                    <a:pt x="32" y="0"/>
                    <a:pt x="32" y="0"/>
                  </a:cubicBezTo>
                  <a:cubicBezTo>
                    <a:pt x="21" y="4"/>
                    <a:pt x="10" y="10"/>
                    <a:pt x="0"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37" name="Freeform 52"/>
            <p:cNvSpPr>
              <a:spLocks/>
            </p:cNvSpPr>
            <p:nvPr/>
          </p:nvSpPr>
          <p:spPr bwMode="auto">
            <a:xfrm>
              <a:off x="2468563" y="1279526"/>
              <a:ext cx="200025" cy="120650"/>
            </a:xfrm>
            <a:custGeom>
              <a:avLst/>
              <a:gdLst>
                <a:gd name="T0" fmla="*/ 32 w 53"/>
                <a:gd name="T1" fmla="*/ 10 h 32"/>
                <a:gd name="T2" fmla="*/ 31 w 53"/>
                <a:gd name="T3" fmla="*/ 0 h 32"/>
                <a:gd name="T4" fmla="*/ 0 w 53"/>
                <a:gd name="T5" fmla="*/ 17 h 32"/>
                <a:gd name="T6" fmla="*/ 6 w 53"/>
                <a:gd name="T7" fmla="*/ 32 h 32"/>
                <a:gd name="T8" fmla="*/ 53 w 53"/>
                <a:gd name="T9" fmla="*/ 8 h 32"/>
                <a:gd name="T10" fmla="*/ 48 w 53"/>
                <a:gd name="T11" fmla="*/ 1 h 32"/>
                <a:gd name="T12" fmla="*/ 37 w 53"/>
                <a:gd name="T13" fmla="*/ 11 h 32"/>
                <a:gd name="T14" fmla="*/ 32 w 53"/>
                <a:gd name="T15" fmla="*/ 10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32">
                  <a:moveTo>
                    <a:pt x="32" y="10"/>
                  </a:moveTo>
                  <a:cubicBezTo>
                    <a:pt x="31" y="0"/>
                    <a:pt x="31" y="0"/>
                    <a:pt x="31" y="0"/>
                  </a:cubicBezTo>
                  <a:cubicBezTo>
                    <a:pt x="20" y="5"/>
                    <a:pt x="9" y="11"/>
                    <a:pt x="0" y="17"/>
                  </a:cubicBezTo>
                  <a:cubicBezTo>
                    <a:pt x="1" y="21"/>
                    <a:pt x="4" y="26"/>
                    <a:pt x="6" y="32"/>
                  </a:cubicBezTo>
                  <a:cubicBezTo>
                    <a:pt x="20" y="22"/>
                    <a:pt x="36" y="14"/>
                    <a:pt x="53" y="8"/>
                  </a:cubicBezTo>
                  <a:cubicBezTo>
                    <a:pt x="51" y="5"/>
                    <a:pt x="50" y="3"/>
                    <a:pt x="48" y="1"/>
                  </a:cubicBezTo>
                  <a:cubicBezTo>
                    <a:pt x="44" y="4"/>
                    <a:pt x="41" y="8"/>
                    <a:pt x="37" y="11"/>
                  </a:cubicBezTo>
                  <a:cubicBezTo>
                    <a:pt x="35" y="13"/>
                    <a:pt x="32" y="12"/>
                    <a:pt x="32"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38" name="Freeform 53"/>
            <p:cNvSpPr>
              <a:spLocks/>
            </p:cNvSpPr>
            <p:nvPr/>
          </p:nvSpPr>
          <p:spPr bwMode="auto">
            <a:xfrm>
              <a:off x="2276476" y="1565276"/>
              <a:ext cx="90488" cy="215900"/>
            </a:xfrm>
            <a:custGeom>
              <a:avLst/>
              <a:gdLst>
                <a:gd name="T0" fmla="*/ 8 w 24"/>
                <a:gd name="T1" fmla="*/ 55 h 57"/>
                <a:gd name="T2" fmla="*/ 9 w 24"/>
                <a:gd name="T3" fmla="*/ 57 h 57"/>
                <a:gd name="T4" fmla="*/ 9 w 24"/>
                <a:gd name="T5" fmla="*/ 57 h 57"/>
                <a:gd name="T6" fmla="*/ 24 w 24"/>
                <a:gd name="T7" fmla="*/ 20 h 57"/>
                <a:gd name="T8" fmla="*/ 23 w 24"/>
                <a:gd name="T9" fmla="*/ 18 h 57"/>
                <a:gd name="T10" fmla="*/ 14 w 24"/>
                <a:gd name="T11" fmla="*/ 0 h 57"/>
                <a:gd name="T12" fmla="*/ 0 w 24"/>
                <a:gd name="T13" fmla="*/ 35 h 57"/>
                <a:gd name="T14" fmla="*/ 0 w 24"/>
                <a:gd name="T15" fmla="*/ 37 h 57"/>
                <a:gd name="T16" fmla="*/ 8 w 24"/>
                <a:gd name="T17" fmla="*/ 5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57">
                  <a:moveTo>
                    <a:pt x="8" y="55"/>
                  </a:moveTo>
                  <a:cubicBezTo>
                    <a:pt x="8" y="56"/>
                    <a:pt x="8" y="56"/>
                    <a:pt x="9" y="57"/>
                  </a:cubicBezTo>
                  <a:cubicBezTo>
                    <a:pt x="9" y="57"/>
                    <a:pt x="9" y="57"/>
                    <a:pt x="9" y="57"/>
                  </a:cubicBezTo>
                  <a:cubicBezTo>
                    <a:pt x="10" y="45"/>
                    <a:pt x="15" y="33"/>
                    <a:pt x="24" y="20"/>
                  </a:cubicBezTo>
                  <a:cubicBezTo>
                    <a:pt x="23" y="20"/>
                    <a:pt x="23" y="19"/>
                    <a:pt x="23" y="18"/>
                  </a:cubicBezTo>
                  <a:cubicBezTo>
                    <a:pt x="19" y="12"/>
                    <a:pt x="16" y="6"/>
                    <a:pt x="14" y="0"/>
                  </a:cubicBezTo>
                  <a:cubicBezTo>
                    <a:pt x="6" y="12"/>
                    <a:pt x="1" y="24"/>
                    <a:pt x="0" y="35"/>
                  </a:cubicBezTo>
                  <a:cubicBezTo>
                    <a:pt x="0" y="36"/>
                    <a:pt x="0" y="36"/>
                    <a:pt x="0" y="37"/>
                  </a:cubicBezTo>
                  <a:cubicBezTo>
                    <a:pt x="2" y="43"/>
                    <a:pt x="4" y="49"/>
                    <a:pt x="8"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39" name="Freeform 54"/>
            <p:cNvSpPr>
              <a:spLocks/>
            </p:cNvSpPr>
            <p:nvPr/>
          </p:nvSpPr>
          <p:spPr bwMode="auto">
            <a:xfrm>
              <a:off x="2330451" y="1358901"/>
              <a:ext cx="142875" cy="180975"/>
            </a:xfrm>
            <a:custGeom>
              <a:avLst/>
              <a:gdLst>
                <a:gd name="T0" fmla="*/ 38 w 38"/>
                <a:gd name="T1" fmla="*/ 15 h 48"/>
                <a:gd name="T2" fmla="*/ 32 w 38"/>
                <a:gd name="T3" fmla="*/ 0 h 48"/>
                <a:gd name="T4" fmla="*/ 0 w 38"/>
                <a:gd name="T5" fmla="*/ 30 h 48"/>
                <a:gd name="T6" fmla="*/ 3 w 38"/>
                <a:gd name="T7" fmla="*/ 48 h 48"/>
                <a:gd name="T8" fmla="*/ 38 w 38"/>
                <a:gd name="T9" fmla="*/ 15 h 48"/>
              </a:gdLst>
              <a:ahLst/>
              <a:cxnLst>
                <a:cxn ang="0">
                  <a:pos x="T0" y="T1"/>
                </a:cxn>
                <a:cxn ang="0">
                  <a:pos x="T2" y="T3"/>
                </a:cxn>
                <a:cxn ang="0">
                  <a:pos x="T4" y="T5"/>
                </a:cxn>
                <a:cxn ang="0">
                  <a:pos x="T6" y="T7"/>
                </a:cxn>
                <a:cxn ang="0">
                  <a:pos x="T8" y="T9"/>
                </a:cxn>
              </a:cxnLst>
              <a:rect l="0" t="0" r="r" b="b"/>
              <a:pathLst>
                <a:path w="38" h="48">
                  <a:moveTo>
                    <a:pt x="38" y="15"/>
                  </a:moveTo>
                  <a:cubicBezTo>
                    <a:pt x="35" y="9"/>
                    <a:pt x="33" y="4"/>
                    <a:pt x="32" y="0"/>
                  </a:cubicBezTo>
                  <a:cubicBezTo>
                    <a:pt x="19" y="9"/>
                    <a:pt x="8" y="19"/>
                    <a:pt x="0" y="30"/>
                  </a:cubicBezTo>
                  <a:cubicBezTo>
                    <a:pt x="0" y="36"/>
                    <a:pt x="1" y="41"/>
                    <a:pt x="3" y="48"/>
                  </a:cubicBezTo>
                  <a:cubicBezTo>
                    <a:pt x="12" y="36"/>
                    <a:pt x="24" y="25"/>
                    <a:pt x="38"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40" name="Freeform 55"/>
            <p:cNvSpPr>
              <a:spLocks/>
            </p:cNvSpPr>
            <p:nvPr/>
          </p:nvSpPr>
          <p:spPr bwMode="auto">
            <a:xfrm>
              <a:off x="2330451" y="1312863"/>
              <a:ext cx="115888" cy="150813"/>
            </a:xfrm>
            <a:custGeom>
              <a:avLst/>
              <a:gdLst>
                <a:gd name="T0" fmla="*/ 31 w 31"/>
                <a:gd name="T1" fmla="*/ 10 h 40"/>
                <a:gd name="T2" fmla="*/ 29 w 31"/>
                <a:gd name="T3" fmla="*/ 0 h 40"/>
                <a:gd name="T4" fmla="*/ 3 w 31"/>
                <a:gd name="T5" fmla="*/ 25 h 40"/>
                <a:gd name="T6" fmla="*/ 0 w 31"/>
                <a:gd name="T7" fmla="*/ 40 h 40"/>
                <a:gd name="T8" fmla="*/ 31 w 31"/>
                <a:gd name="T9" fmla="*/ 10 h 40"/>
              </a:gdLst>
              <a:ahLst/>
              <a:cxnLst>
                <a:cxn ang="0">
                  <a:pos x="T0" y="T1"/>
                </a:cxn>
                <a:cxn ang="0">
                  <a:pos x="T2" y="T3"/>
                </a:cxn>
                <a:cxn ang="0">
                  <a:pos x="T4" y="T5"/>
                </a:cxn>
                <a:cxn ang="0">
                  <a:pos x="T6" y="T7"/>
                </a:cxn>
                <a:cxn ang="0">
                  <a:pos x="T8" y="T9"/>
                </a:cxn>
              </a:cxnLst>
              <a:rect l="0" t="0" r="r" b="b"/>
              <a:pathLst>
                <a:path w="31" h="40">
                  <a:moveTo>
                    <a:pt x="31" y="10"/>
                  </a:moveTo>
                  <a:cubicBezTo>
                    <a:pt x="30" y="6"/>
                    <a:pt x="29" y="2"/>
                    <a:pt x="29" y="0"/>
                  </a:cubicBezTo>
                  <a:cubicBezTo>
                    <a:pt x="19" y="7"/>
                    <a:pt x="10" y="16"/>
                    <a:pt x="3" y="25"/>
                  </a:cubicBezTo>
                  <a:cubicBezTo>
                    <a:pt x="1" y="30"/>
                    <a:pt x="0" y="34"/>
                    <a:pt x="0" y="40"/>
                  </a:cubicBezTo>
                  <a:cubicBezTo>
                    <a:pt x="8" y="29"/>
                    <a:pt x="19" y="19"/>
                    <a:pt x="31"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41" name="Freeform 56"/>
            <p:cNvSpPr>
              <a:spLocks/>
            </p:cNvSpPr>
            <p:nvPr/>
          </p:nvSpPr>
          <p:spPr bwMode="auto">
            <a:xfrm>
              <a:off x="2940051" y="1798638"/>
              <a:ext cx="88900" cy="103188"/>
            </a:xfrm>
            <a:custGeom>
              <a:avLst/>
              <a:gdLst>
                <a:gd name="T0" fmla="*/ 24 w 24"/>
                <a:gd name="T1" fmla="*/ 5 h 27"/>
                <a:gd name="T2" fmla="*/ 9 w 24"/>
                <a:gd name="T3" fmla="*/ 0 h 27"/>
                <a:gd name="T4" fmla="*/ 0 w 24"/>
                <a:gd name="T5" fmla="*/ 24 h 27"/>
                <a:gd name="T6" fmla="*/ 8 w 24"/>
                <a:gd name="T7" fmla="*/ 27 h 27"/>
                <a:gd name="T8" fmla="*/ 24 w 24"/>
                <a:gd name="T9" fmla="*/ 5 h 27"/>
              </a:gdLst>
              <a:ahLst/>
              <a:cxnLst>
                <a:cxn ang="0">
                  <a:pos x="T0" y="T1"/>
                </a:cxn>
                <a:cxn ang="0">
                  <a:pos x="T2" y="T3"/>
                </a:cxn>
                <a:cxn ang="0">
                  <a:pos x="T4" y="T5"/>
                </a:cxn>
                <a:cxn ang="0">
                  <a:pos x="T6" y="T7"/>
                </a:cxn>
                <a:cxn ang="0">
                  <a:pos x="T8" y="T9"/>
                </a:cxn>
              </a:cxnLst>
              <a:rect l="0" t="0" r="r" b="b"/>
              <a:pathLst>
                <a:path w="24" h="27">
                  <a:moveTo>
                    <a:pt x="24" y="5"/>
                  </a:moveTo>
                  <a:cubicBezTo>
                    <a:pt x="20" y="2"/>
                    <a:pt x="15" y="0"/>
                    <a:pt x="9" y="0"/>
                  </a:cubicBezTo>
                  <a:cubicBezTo>
                    <a:pt x="7" y="8"/>
                    <a:pt x="4" y="16"/>
                    <a:pt x="0" y="24"/>
                  </a:cubicBezTo>
                  <a:cubicBezTo>
                    <a:pt x="3" y="24"/>
                    <a:pt x="6" y="25"/>
                    <a:pt x="8" y="27"/>
                  </a:cubicBezTo>
                  <a:cubicBezTo>
                    <a:pt x="14" y="20"/>
                    <a:pt x="19" y="13"/>
                    <a:pt x="24"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42" name="Freeform 57"/>
            <p:cNvSpPr>
              <a:spLocks/>
            </p:cNvSpPr>
            <p:nvPr/>
          </p:nvSpPr>
          <p:spPr bwMode="auto">
            <a:xfrm>
              <a:off x="2713038" y="1863726"/>
              <a:ext cx="120650" cy="90488"/>
            </a:xfrm>
            <a:custGeom>
              <a:avLst/>
              <a:gdLst>
                <a:gd name="T0" fmla="*/ 32 w 32"/>
                <a:gd name="T1" fmla="*/ 16 h 24"/>
                <a:gd name="T2" fmla="*/ 17 w 32"/>
                <a:gd name="T3" fmla="*/ 0 h 24"/>
                <a:gd name="T4" fmla="*/ 0 w 32"/>
                <a:gd name="T5" fmla="*/ 15 h 24"/>
                <a:gd name="T6" fmla="*/ 23 w 32"/>
                <a:gd name="T7" fmla="*/ 24 h 24"/>
                <a:gd name="T8" fmla="*/ 32 w 32"/>
                <a:gd name="T9" fmla="*/ 16 h 24"/>
              </a:gdLst>
              <a:ahLst/>
              <a:cxnLst>
                <a:cxn ang="0">
                  <a:pos x="T0" y="T1"/>
                </a:cxn>
                <a:cxn ang="0">
                  <a:pos x="T2" y="T3"/>
                </a:cxn>
                <a:cxn ang="0">
                  <a:pos x="T4" y="T5"/>
                </a:cxn>
                <a:cxn ang="0">
                  <a:pos x="T6" y="T7"/>
                </a:cxn>
                <a:cxn ang="0">
                  <a:pos x="T8" y="T9"/>
                </a:cxn>
              </a:cxnLst>
              <a:rect l="0" t="0" r="r" b="b"/>
              <a:pathLst>
                <a:path w="32" h="24">
                  <a:moveTo>
                    <a:pt x="32" y="16"/>
                  </a:moveTo>
                  <a:cubicBezTo>
                    <a:pt x="27" y="11"/>
                    <a:pt x="22" y="5"/>
                    <a:pt x="17" y="0"/>
                  </a:cubicBezTo>
                  <a:cubicBezTo>
                    <a:pt x="10" y="4"/>
                    <a:pt x="5" y="10"/>
                    <a:pt x="0" y="15"/>
                  </a:cubicBezTo>
                  <a:cubicBezTo>
                    <a:pt x="8" y="19"/>
                    <a:pt x="16" y="22"/>
                    <a:pt x="23" y="24"/>
                  </a:cubicBezTo>
                  <a:cubicBezTo>
                    <a:pt x="26" y="21"/>
                    <a:pt x="29" y="18"/>
                    <a:pt x="3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43" name="Freeform 58"/>
            <p:cNvSpPr>
              <a:spLocks/>
            </p:cNvSpPr>
            <p:nvPr/>
          </p:nvSpPr>
          <p:spPr bwMode="auto">
            <a:xfrm>
              <a:off x="2951163" y="1365251"/>
              <a:ext cx="146050" cy="133350"/>
            </a:xfrm>
            <a:custGeom>
              <a:avLst/>
              <a:gdLst>
                <a:gd name="T0" fmla="*/ 0 w 39"/>
                <a:gd name="T1" fmla="*/ 0 h 35"/>
                <a:gd name="T2" fmla="*/ 8 w 39"/>
                <a:gd name="T3" fmla="*/ 23 h 35"/>
                <a:gd name="T4" fmla="*/ 39 w 39"/>
                <a:gd name="T5" fmla="*/ 35 h 35"/>
                <a:gd name="T6" fmla="*/ 38 w 39"/>
                <a:gd name="T7" fmla="*/ 29 h 35"/>
                <a:gd name="T8" fmla="*/ 25 w 39"/>
                <a:gd name="T9" fmla="*/ 7 h 35"/>
                <a:gd name="T10" fmla="*/ 0 w 39"/>
                <a:gd name="T11" fmla="*/ 0 h 35"/>
              </a:gdLst>
              <a:ahLst/>
              <a:cxnLst>
                <a:cxn ang="0">
                  <a:pos x="T0" y="T1"/>
                </a:cxn>
                <a:cxn ang="0">
                  <a:pos x="T2" y="T3"/>
                </a:cxn>
                <a:cxn ang="0">
                  <a:pos x="T4" y="T5"/>
                </a:cxn>
                <a:cxn ang="0">
                  <a:pos x="T6" y="T7"/>
                </a:cxn>
                <a:cxn ang="0">
                  <a:pos x="T8" y="T9"/>
                </a:cxn>
                <a:cxn ang="0">
                  <a:pos x="T10" y="T11"/>
                </a:cxn>
              </a:cxnLst>
              <a:rect l="0" t="0" r="r" b="b"/>
              <a:pathLst>
                <a:path w="39" h="35">
                  <a:moveTo>
                    <a:pt x="0" y="0"/>
                  </a:moveTo>
                  <a:cubicBezTo>
                    <a:pt x="3" y="7"/>
                    <a:pt x="6" y="15"/>
                    <a:pt x="8" y="23"/>
                  </a:cubicBezTo>
                  <a:cubicBezTo>
                    <a:pt x="21" y="24"/>
                    <a:pt x="32" y="28"/>
                    <a:pt x="39" y="35"/>
                  </a:cubicBezTo>
                  <a:cubicBezTo>
                    <a:pt x="39" y="33"/>
                    <a:pt x="39" y="31"/>
                    <a:pt x="38" y="29"/>
                  </a:cubicBezTo>
                  <a:cubicBezTo>
                    <a:pt x="35" y="21"/>
                    <a:pt x="31" y="14"/>
                    <a:pt x="25" y="7"/>
                  </a:cubicBezTo>
                  <a:cubicBezTo>
                    <a:pt x="18" y="4"/>
                    <a:pt x="1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44" name="Freeform 59"/>
            <p:cNvSpPr>
              <a:spLocks/>
            </p:cNvSpPr>
            <p:nvPr/>
          </p:nvSpPr>
          <p:spPr bwMode="auto">
            <a:xfrm>
              <a:off x="2682876" y="1931988"/>
              <a:ext cx="117475" cy="63500"/>
            </a:xfrm>
            <a:custGeom>
              <a:avLst/>
              <a:gdLst>
                <a:gd name="T0" fmla="*/ 27 w 31"/>
                <a:gd name="T1" fmla="*/ 16 h 17"/>
                <a:gd name="T2" fmla="*/ 27 w 31"/>
                <a:gd name="T3" fmla="*/ 16 h 17"/>
                <a:gd name="T4" fmla="*/ 31 w 31"/>
                <a:gd name="T5" fmla="*/ 7 h 17"/>
                <a:gd name="T6" fmla="*/ 7 w 31"/>
                <a:gd name="T7" fmla="*/ 0 h 17"/>
                <a:gd name="T8" fmla="*/ 0 w 31"/>
                <a:gd name="T9" fmla="*/ 16 h 17"/>
                <a:gd name="T10" fmla="*/ 0 w 31"/>
                <a:gd name="T11" fmla="*/ 16 h 17"/>
                <a:gd name="T12" fmla="*/ 27 w 31"/>
                <a:gd name="T13" fmla="*/ 16 h 17"/>
              </a:gdLst>
              <a:ahLst/>
              <a:cxnLst>
                <a:cxn ang="0">
                  <a:pos x="T0" y="T1"/>
                </a:cxn>
                <a:cxn ang="0">
                  <a:pos x="T2" y="T3"/>
                </a:cxn>
                <a:cxn ang="0">
                  <a:pos x="T4" y="T5"/>
                </a:cxn>
                <a:cxn ang="0">
                  <a:pos x="T6" y="T7"/>
                </a:cxn>
                <a:cxn ang="0">
                  <a:pos x="T8" y="T9"/>
                </a:cxn>
                <a:cxn ang="0">
                  <a:pos x="T10" y="T11"/>
                </a:cxn>
                <a:cxn ang="0">
                  <a:pos x="T12" y="T13"/>
                </a:cxn>
              </a:cxnLst>
              <a:rect l="0" t="0" r="r" b="b"/>
              <a:pathLst>
                <a:path w="31" h="17">
                  <a:moveTo>
                    <a:pt x="27" y="16"/>
                  </a:moveTo>
                  <a:cubicBezTo>
                    <a:pt x="27" y="16"/>
                    <a:pt x="27" y="16"/>
                    <a:pt x="27" y="16"/>
                  </a:cubicBezTo>
                  <a:cubicBezTo>
                    <a:pt x="27" y="13"/>
                    <a:pt x="29" y="10"/>
                    <a:pt x="31" y="7"/>
                  </a:cubicBezTo>
                  <a:cubicBezTo>
                    <a:pt x="23" y="5"/>
                    <a:pt x="15" y="3"/>
                    <a:pt x="7" y="0"/>
                  </a:cubicBezTo>
                  <a:cubicBezTo>
                    <a:pt x="3" y="5"/>
                    <a:pt x="1" y="11"/>
                    <a:pt x="0" y="16"/>
                  </a:cubicBezTo>
                  <a:cubicBezTo>
                    <a:pt x="0" y="16"/>
                    <a:pt x="0" y="16"/>
                    <a:pt x="0" y="16"/>
                  </a:cubicBezTo>
                  <a:cubicBezTo>
                    <a:pt x="9" y="17"/>
                    <a:pt x="18" y="17"/>
                    <a:pt x="27"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45" name="Freeform 60"/>
            <p:cNvSpPr>
              <a:spLocks/>
            </p:cNvSpPr>
            <p:nvPr/>
          </p:nvSpPr>
          <p:spPr bwMode="auto">
            <a:xfrm>
              <a:off x="2998788" y="1573213"/>
              <a:ext cx="101600" cy="131763"/>
            </a:xfrm>
            <a:custGeom>
              <a:avLst/>
              <a:gdLst>
                <a:gd name="T0" fmla="*/ 0 w 27"/>
                <a:gd name="T1" fmla="*/ 27 h 35"/>
                <a:gd name="T2" fmla="*/ 22 w 27"/>
                <a:gd name="T3" fmla="*/ 35 h 35"/>
                <a:gd name="T4" fmla="*/ 27 w 27"/>
                <a:gd name="T5" fmla="*/ 10 h 35"/>
                <a:gd name="T6" fmla="*/ 0 w 27"/>
                <a:gd name="T7" fmla="*/ 0 h 35"/>
                <a:gd name="T8" fmla="*/ 0 w 27"/>
                <a:gd name="T9" fmla="*/ 27 h 35"/>
              </a:gdLst>
              <a:ahLst/>
              <a:cxnLst>
                <a:cxn ang="0">
                  <a:pos x="T0" y="T1"/>
                </a:cxn>
                <a:cxn ang="0">
                  <a:pos x="T2" y="T3"/>
                </a:cxn>
                <a:cxn ang="0">
                  <a:pos x="T4" y="T5"/>
                </a:cxn>
                <a:cxn ang="0">
                  <a:pos x="T6" y="T7"/>
                </a:cxn>
                <a:cxn ang="0">
                  <a:pos x="T8" y="T9"/>
                </a:cxn>
              </a:cxnLst>
              <a:rect l="0" t="0" r="r" b="b"/>
              <a:pathLst>
                <a:path w="27" h="35">
                  <a:moveTo>
                    <a:pt x="0" y="27"/>
                  </a:moveTo>
                  <a:cubicBezTo>
                    <a:pt x="9" y="28"/>
                    <a:pt x="17" y="30"/>
                    <a:pt x="22" y="35"/>
                  </a:cubicBezTo>
                  <a:cubicBezTo>
                    <a:pt x="25" y="27"/>
                    <a:pt x="26" y="19"/>
                    <a:pt x="27" y="10"/>
                  </a:cubicBezTo>
                  <a:cubicBezTo>
                    <a:pt x="21" y="5"/>
                    <a:pt x="11" y="1"/>
                    <a:pt x="0" y="0"/>
                  </a:cubicBezTo>
                  <a:cubicBezTo>
                    <a:pt x="1" y="9"/>
                    <a:pt x="0" y="18"/>
                    <a:pt x="0"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46" name="Freeform 61"/>
            <p:cNvSpPr>
              <a:spLocks/>
            </p:cNvSpPr>
            <p:nvPr/>
          </p:nvSpPr>
          <p:spPr bwMode="auto">
            <a:xfrm>
              <a:off x="2976563" y="1685926"/>
              <a:ext cx="101600" cy="120650"/>
            </a:xfrm>
            <a:custGeom>
              <a:avLst/>
              <a:gdLst>
                <a:gd name="T0" fmla="*/ 0 w 27"/>
                <a:gd name="T1" fmla="*/ 26 h 32"/>
                <a:gd name="T2" fmla="*/ 16 w 27"/>
                <a:gd name="T3" fmla="*/ 32 h 32"/>
                <a:gd name="T4" fmla="*/ 27 w 27"/>
                <a:gd name="T5" fmla="*/ 8 h 32"/>
                <a:gd name="T6" fmla="*/ 5 w 27"/>
                <a:gd name="T7" fmla="*/ 0 h 32"/>
                <a:gd name="T8" fmla="*/ 0 w 27"/>
                <a:gd name="T9" fmla="*/ 26 h 32"/>
              </a:gdLst>
              <a:ahLst/>
              <a:cxnLst>
                <a:cxn ang="0">
                  <a:pos x="T0" y="T1"/>
                </a:cxn>
                <a:cxn ang="0">
                  <a:pos x="T2" y="T3"/>
                </a:cxn>
                <a:cxn ang="0">
                  <a:pos x="T4" y="T5"/>
                </a:cxn>
                <a:cxn ang="0">
                  <a:pos x="T6" y="T7"/>
                </a:cxn>
                <a:cxn ang="0">
                  <a:pos x="T8" y="T9"/>
                </a:cxn>
              </a:cxnLst>
              <a:rect l="0" t="0" r="r" b="b"/>
              <a:pathLst>
                <a:path w="27" h="32">
                  <a:moveTo>
                    <a:pt x="0" y="26"/>
                  </a:moveTo>
                  <a:cubicBezTo>
                    <a:pt x="7" y="27"/>
                    <a:pt x="12" y="29"/>
                    <a:pt x="16" y="32"/>
                  </a:cubicBezTo>
                  <a:cubicBezTo>
                    <a:pt x="20" y="24"/>
                    <a:pt x="24" y="16"/>
                    <a:pt x="27" y="8"/>
                  </a:cubicBezTo>
                  <a:cubicBezTo>
                    <a:pt x="22" y="4"/>
                    <a:pt x="14" y="1"/>
                    <a:pt x="5" y="0"/>
                  </a:cubicBezTo>
                  <a:cubicBezTo>
                    <a:pt x="4" y="9"/>
                    <a:pt x="2" y="18"/>
                    <a:pt x="0"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47" name="Freeform 62"/>
            <p:cNvSpPr>
              <a:spLocks/>
            </p:cNvSpPr>
            <p:nvPr/>
          </p:nvSpPr>
          <p:spPr bwMode="auto">
            <a:xfrm>
              <a:off x="2932113" y="1957388"/>
              <a:ext cx="79375" cy="52388"/>
            </a:xfrm>
            <a:custGeom>
              <a:avLst/>
              <a:gdLst>
                <a:gd name="T0" fmla="*/ 9 w 21"/>
                <a:gd name="T1" fmla="*/ 3 h 14"/>
                <a:gd name="T2" fmla="*/ 0 w 21"/>
                <a:gd name="T3" fmla="*/ 12 h 14"/>
                <a:gd name="T4" fmla="*/ 4 w 21"/>
                <a:gd name="T5" fmla="*/ 14 h 14"/>
                <a:gd name="T6" fmla="*/ 21 w 21"/>
                <a:gd name="T7" fmla="*/ 0 h 14"/>
                <a:gd name="T8" fmla="*/ 9 w 21"/>
                <a:gd name="T9" fmla="*/ 3 h 14"/>
              </a:gdLst>
              <a:ahLst/>
              <a:cxnLst>
                <a:cxn ang="0">
                  <a:pos x="T0" y="T1"/>
                </a:cxn>
                <a:cxn ang="0">
                  <a:pos x="T2" y="T3"/>
                </a:cxn>
                <a:cxn ang="0">
                  <a:pos x="T4" y="T5"/>
                </a:cxn>
                <a:cxn ang="0">
                  <a:pos x="T6" y="T7"/>
                </a:cxn>
                <a:cxn ang="0">
                  <a:pos x="T8" y="T9"/>
                </a:cxn>
              </a:cxnLst>
              <a:rect l="0" t="0" r="r" b="b"/>
              <a:pathLst>
                <a:path w="21" h="14">
                  <a:moveTo>
                    <a:pt x="9" y="3"/>
                  </a:moveTo>
                  <a:cubicBezTo>
                    <a:pt x="6" y="6"/>
                    <a:pt x="3" y="9"/>
                    <a:pt x="0" y="12"/>
                  </a:cubicBezTo>
                  <a:cubicBezTo>
                    <a:pt x="1" y="13"/>
                    <a:pt x="3" y="13"/>
                    <a:pt x="4" y="14"/>
                  </a:cubicBezTo>
                  <a:cubicBezTo>
                    <a:pt x="10" y="10"/>
                    <a:pt x="16" y="5"/>
                    <a:pt x="21" y="0"/>
                  </a:cubicBezTo>
                  <a:cubicBezTo>
                    <a:pt x="17" y="1"/>
                    <a:pt x="13" y="3"/>
                    <a:pt x="9"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48" name="Freeform 63"/>
            <p:cNvSpPr>
              <a:spLocks/>
            </p:cNvSpPr>
            <p:nvPr/>
          </p:nvSpPr>
          <p:spPr bwMode="auto">
            <a:xfrm>
              <a:off x="2319338" y="1652588"/>
              <a:ext cx="107950" cy="206375"/>
            </a:xfrm>
            <a:custGeom>
              <a:avLst/>
              <a:gdLst>
                <a:gd name="T0" fmla="*/ 14 w 29"/>
                <a:gd name="T1" fmla="*/ 0 h 55"/>
                <a:gd name="T2" fmla="*/ 0 w 29"/>
                <a:gd name="T3" fmla="*/ 37 h 55"/>
                <a:gd name="T4" fmla="*/ 0 w 29"/>
                <a:gd name="T5" fmla="*/ 37 h 55"/>
                <a:gd name="T6" fmla="*/ 15 w 29"/>
                <a:gd name="T7" fmla="*/ 55 h 55"/>
                <a:gd name="T8" fmla="*/ 15 w 29"/>
                <a:gd name="T9" fmla="*/ 55 h 55"/>
                <a:gd name="T10" fmla="*/ 29 w 29"/>
                <a:gd name="T11" fmla="*/ 20 h 55"/>
                <a:gd name="T12" fmla="*/ 14 w 29"/>
                <a:gd name="T13" fmla="*/ 0 h 55"/>
              </a:gdLst>
              <a:ahLst/>
              <a:cxnLst>
                <a:cxn ang="0">
                  <a:pos x="T0" y="T1"/>
                </a:cxn>
                <a:cxn ang="0">
                  <a:pos x="T2" y="T3"/>
                </a:cxn>
                <a:cxn ang="0">
                  <a:pos x="T4" y="T5"/>
                </a:cxn>
                <a:cxn ang="0">
                  <a:pos x="T6" y="T7"/>
                </a:cxn>
                <a:cxn ang="0">
                  <a:pos x="T8" y="T9"/>
                </a:cxn>
                <a:cxn ang="0">
                  <a:pos x="T10" y="T11"/>
                </a:cxn>
                <a:cxn ang="0">
                  <a:pos x="T12" y="T13"/>
                </a:cxn>
              </a:cxnLst>
              <a:rect l="0" t="0" r="r" b="b"/>
              <a:pathLst>
                <a:path w="29" h="55">
                  <a:moveTo>
                    <a:pt x="14" y="0"/>
                  </a:moveTo>
                  <a:cubicBezTo>
                    <a:pt x="6" y="12"/>
                    <a:pt x="1" y="25"/>
                    <a:pt x="0" y="37"/>
                  </a:cubicBezTo>
                  <a:cubicBezTo>
                    <a:pt x="0" y="37"/>
                    <a:pt x="0" y="37"/>
                    <a:pt x="0" y="37"/>
                  </a:cubicBezTo>
                  <a:cubicBezTo>
                    <a:pt x="4" y="44"/>
                    <a:pt x="9" y="50"/>
                    <a:pt x="15" y="55"/>
                  </a:cubicBezTo>
                  <a:cubicBezTo>
                    <a:pt x="15" y="55"/>
                    <a:pt x="15" y="55"/>
                    <a:pt x="15" y="55"/>
                  </a:cubicBezTo>
                  <a:cubicBezTo>
                    <a:pt x="16" y="44"/>
                    <a:pt x="21" y="32"/>
                    <a:pt x="29" y="20"/>
                  </a:cubicBezTo>
                  <a:cubicBezTo>
                    <a:pt x="23" y="14"/>
                    <a:pt x="18" y="7"/>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49" name="Freeform 64"/>
            <p:cNvSpPr>
              <a:spLocks/>
            </p:cNvSpPr>
            <p:nvPr/>
          </p:nvSpPr>
          <p:spPr bwMode="auto">
            <a:xfrm>
              <a:off x="2965451" y="1878013"/>
              <a:ext cx="87313" cy="87313"/>
            </a:xfrm>
            <a:custGeom>
              <a:avLst/>
              <a:gdLst>
                <a:gd name="T0" fmla="*/ 23 w 23"/>
                <a:gd name="T1" fmla="*/ 0 h 23"/>
                <a:gd name="T2" fmla="*/ 4 w 23"/>
                <a:gd name="T3" fmla="*/ 14 h 23"/>
                <a:gd name="T4" fmla="*/ 0 w 23"/>
                <a:gd name="T5" fmla="*/ 23 h 23"/>
                <a:gd name="T6" fmla="*/ 14 w 23"/>
                <a:gd name="T7" fmla="*/ 18 h 23"/>
                <a:gd name="T8" fmla="*/ 18 w 23"/>
                <a:gd name="T9" fmla="*/ 14 h 23"/>
                <a:gd name="T10" fmla="*/ 23 w 23"/>
                <a:gd name="T11" fmla="*/ 0 h 23"/>
              </a:gdLst>
              <a:ahLst/>
              <a:cxnLst>
                <a:cxn ang="0">
                  <a:pos x="T0" y="T1"/>
                </a:cxn>
                <a:cxn ang="0">
                  <a:pos x="T2" y="T3"/>
                </a:cxn>
                <a:cxn ang="0">
                  <a:pos x="T4" y="T5"/>
                </a:cxn>
                <a:cxn ang="0">
                  <a:pos x="T6" y="T7"/>
                </a:cxn>
                <a:cxn ang="0">
                  <a:pos x="T8" y="T9"/>
                </a:cxn>
                <a:cxn ang="0">
                  <a:pos x="T10" y="T11"/>
                </a:cxn>
              </a:cxnLst>
              <a:rect l="0" t="0" r="r" b="b"/>
              <a:pathLst>
                <a:path w="23" h="23">
                  <a:moveTo>
                    <a:pt x="23" y="0"/>
                  </a:moveTo>
                  <a:cubicBezTo>
                    <a:pt x="18" y="6"/>
                    <a:pt x="11" y="10"/>
                    <a:pt x="4" y="14"/>
                  </a:cubicBezTo>
                  <a:cubicBezTo>
                    <a:pt x="4" y="17"/>
                    <a:pt x="2" y="20"/>
                    <a:pt x="0" y="23"/>
                  </a:cubicBezTo>
                  <a:cubicBezTo>
                    <a:pt x="6" y="22"/>
                    <a:pt x="10" y="20"/>
                    <a:pt x="14" y="18"/>
                  </a:cubicBezTo>
                  <a:cubicBezTo>
                    <a:pt x="16" y="17"/>
                    <a:pt x="17" y="15"/>
                    <a:pt x="18" y="14"/>
                  </a:cubicBezTo>
                  <a:cubicBezTo>
                    <a:pt x="21" y="9"/>
                    <a:pt x="23" y="5"/>
                    <a:pt x="2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50" name="Freeform 65"/>
            <p:cNvSpPr>
              <a:spLocks/>
            </p:cNvSpPr>
            <p:nvPr/>
          </p:nvSpPr>
          <p:spPr bwMode="auto">
            <a:xfrm>
              <a:off x="2574926" y="1878013"/>
              <a:ext cx="123825" cy="114300"/>
            </a:xfrm>
            <a:custGeom>
              <a:avLst/>
              <a:gdLst>
                <a:gd name="T0" fmla="*/ 25 w 33"/>
                <a:gd name="T1" fmla="*/ 30 h 30"/>
                <a:gd name="T2" fmla="*/ 33 w 33"/>
                <a:gd name="T3" fmla="*/ 12 h 30"/>
                <a:gd name="T4" fmla="*/ 9 w 33"/>
                <a:gd name="T5" fmla="*/ 0 h 30"/>
                <a:gd name="T6" fmla="*/ 0 w 33"/>
                <a:gd name="T7" fmla="*/ 25 h 30"/>
                <a:gd name="T8" fmla="*/ 0 w 33"/>
                <a:gd name="T9" fmla="*/ 25 h 30"/>
                <a:gd name="T10" fmla="*/ 25 w 33"/>
                <a:gd name="T11" fmla="*/ 30 h 30"/>
                <a:gd name="T12" fmla="*/ 25 w 33"/>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33" h="30">
                  <a:moveTo>
                    <a:pt x="25" y="30"/>
                  </a:moveTo>
                  <a:cubicBezTo>
                    <a:pt x="26" y="24"/>
                    <a:pt x="29" y="18"/>
                    <a:pt x="33" y="12"/>
                  </a:cubicBezTo>
                  <a:cubicBezTo>
                    <a:pt x="25" y="9"/>
                    <a:pt x="17" y="5"/>
                    <a:pt x="9" y="0"/>
                  </a:cubicBezTo>
                  <a:cubicBezTo>
                    <a:pt x="4" y="8"/>
                    <a:pt x="0" y="17"/>
                    <a:pt x="0" y="25"/>
                  </a:cubicBezTo>
                  <a:cubicBezTo>
                    <a:pt x="0" y="25"/>
                    <a:pt x="0" y="25"/>
                    <a:pt x="0" y="25"/>
                  </a:cubicBezTo>
                  <a:cubicBezTo>
                    <a:pt x="8" y="27"/>
                    <a:pt x="17" y="29"/>
                    <a:pt x="25" y="30"/>
                  </a:cubicBezTo>
                  <a:cubicBezTo>
                    <a:pt x="25" y="30"/>
                    <a:pt x="25" y="30"/>
                    <a:pt x="25"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51" name="Freeform 66"/>
            <p:cNvSpPr>
              <a:spLocks/>
            </p:cNvSpPr>
            <p:nvPr/>
          </p:nvSpPr>
          <p:spPr bwMode="auto">
            <a:xfrm>
              <a:off x="3041651" y="1724026"/>
              <a:ext cx="71438" cy="139700"/>
            </a:xfrm>
            <a:custGeom>
              <a:avLst/>
              <a:gdLst>
                <a:gd name="T0" fmla="*/ 12 w 19"/>
                <a:gd name="T1" fmla="*/ 0 h 37"/>
                <a:gd name="T2" fmla="*/ 0 w 19"/>
                <a:gd name="T3" fmla="*/ 23 h 37"/>
                <a:gd name="T4" fmla="*/ 6 w 19"/>
                <a:gd name="T5" fmla="*/ 37 h 37"/>
                <a:gd name="T6" fmla="*/ 18 w 19"/>
                <a:gd name="T7" fmla="*/ 21 h 37"/>
                <a:gd name="T8" fmla="*/ 19 w 19"/>
                <a:gd name="T9" fmla="*/ 18 h 37"/>
                <a:gd name="T10" fmla="*/ 12 w 19"/>
                <a:gd name="T11" fmla="*/ 0 h 37"/>
              </a:gdLst>
              <a:ahLst/>
              <a:cxnLst>
                <a:cxn ang="0">
                  <a:pos x="T0" y="T1"/>
                </a:cxn>
                <a:cxn ang="0">
                  <a:pos x="T2" y="T3"/>
                </a:cxn>
                <a:cxn ang="0">
                  <a:pos x="T4" y="T5"/>
                </a:cxn>
                <a:cxn ang="0">
                  <a:pos x="T6" y="T7"/>
                </a:cxn>
                <a:cxn ang="0">
                  <a:pos x="T8" y="T9"/>
                </a:cxn>
                <a:cxn ang="0">
                  <a:pos x="T10" y="T11"/>
                </a:cxn>
              </a:cxnLst>
              <a:rect l="0" t="0" r="r" b="b"/>
              <a:pathLst>
                <a:path w="19" h="37">
                  <a:moveTo>
                    <a:pt x="12" y="0"/>
                  </a:moveTo>
                  <a:cubicBezTo>
                    <a:pt x="9" y="8"/>
                    <a:pt x="5" y="16"/>
                    <a:pt x="0" y="23"/>
                  </a:cubicBezTo>
                  <a:cubicBezTo>
                    <a:pt x="4" y="27"/>
                    <a:pt x="6" y="31"/>
                    <a:pt x="6" y="37"/>
                  </a:cubicBezTo>
                  <a:cubicBezTo>
                    <a:pt x="11" y="32"/>
                    <a:pt x="15" y="26"/>
                    <a:pt x="18" y="21"/>
                  </a:cubicBezTo>
                  <a:cubicBezTo>
                    <a:pt x="19" y="20"/>
                    <a:pt x="19" y="19"/>
                    <a:pt x="19" y="18"/>
                  </a:cubicBezTo>
                  <a:cubicBezTo>
                    <a:pt x="19" y="11"/>
                    <a:pt x="16" y="5"/>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52" name="Freeform 67"/>
            <p:cNvSpPr>
              <a:spLocks/>
            </p:cNvSpPr>
            <p:nvPr/>
          </p:nvSpPr>
          <p:spPr bwMode="auto">
            <a:xfrm>
              <a:off x="2871788" y="2006601"/>
              <a:ext cx="68263" cy="46038"/>
            </a:xfrm>
            <a:custGeom>
              <a:avLst/>
              <a:gdLst>
                <a:gd name="T0" fmla="*/ 14 w 18"/>
                <a:gd name="T1" fmla="*/ 0 h 12"/>
                <a:gd name="T2" fmla="*/ 2 w 18"/>
                <a:gd name="T3" fmla="*/ 6 h 12"/>
                <a:gd name="T4" fmla="*/ 0 w 18"/>
                <a:gd name="T5" fmla="*/ 12 h 12"/>
                <a:gd name="T6" fmla="*/ 18 w 18"/>
                <a:gd name="T7" fmla="*/ 2 h 12"/>
                <a:gd name="T8" fmla="*/ 14 w 18"/>
                <a:gd name="T9" fmla="*/ 0 h 12"/>
              </a:gdLst>
              <a:ahLst/>
              <a:cxnLst>
                <a:cxn ang="0">
                  <a:pos x="T0" y="T1"/>
                </a:cxn>
                <a:cxn ang="0">
                  <a:pos x="T2" y="T3"/>
                </a:cxn>
                <a:cxn ang="0">
                  <a:pos x="T4" y="T5"/>
                </a:cxn>
                <a:cxn ang="0">
                  <a:pos x="T6" y="T7"/>
                </a:cxn>
                <a:cxn ang="0">
                  <a:pos x="T8" y="T9"/>
                </a:cxn>
              </a:cxnLst>
              <a:rect l="0" t="0" r="r" b="b"/>
              <a:pathLst>
                <a:path w="18" h="12">
                  <a:moveTo>
                    <a:pt x="14" y="0"/>
                  </a:moveTo>
                  <a:cubicBezTo>
                    <a:pt x="11" y="2"/>
                    <a:pt x="7" y="4"/>
                    <a:pt x="2" y="6"/>
                  </a:cubicBezTo>
                  <a:cubicBezTo>
                    <a:pt x="2" y="8"/>
                    <a:pt x="1" y="10"/>
                    <a:pt x="0" y="12"/>
                  </a:cubicBezTo>
                  <a:cubicBezTo>
                    <a:pt x="6" y="9"/>
                    <a:pt x="12" y="6"/>
                    <a:pt x="18" y="2"/>
                  </a:cubicBezTo>
                  <a:cubicBezTo>
                    <a:pt x="17" y="2"/>
                    <a:pt x="16" y="1"/>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53" name="Freeform 68"/>
            <p:cNvSpPr>
              <a:spLocks/>
            </p:cNvSpPr>
            <p:nvPr/>
          </p:nvSpPr>
          <p:spPr bwMode="auto">
            <a:xfrm>
              <a:off x="3089276" y="1622426"/>
              <a:ext cx="46038" cy="150813"/>
            </a:xfrm>
            <a:custGeom>
              <a:avLst/>
              <a:gdLst>
                <a:gd name="T0" fmla="*/ 12 w 12"/>
                <a:gd name="T1" fmla="*/ 7 h 40"/>
                <a:gd name="T2" fmla="*/ 6 w 12"/>
                <a:gd name="T3" fmla="*/ 0 h 40"/>
                <a:gd name="T4" fmla="*/ 0 w 12"/>
                <a:gd name="T5" fmla="*/ 24 h 40"/>
                <a:gd name="T6" fmla="*/ 8 w 12"/>
                <a:gd name="T7" fmla="*/ 40 h 40"/>
                <a:gd name="T8" fmla="*/ 8 w 12"/>
                <a:gd name="T9" fmla="*/ 38 h 40"/>
                <a:gd name="T10" fmla="*/ 12 w 12"/>
                <a:gd name="T11" fmla="*/ 7 h 40"/>
              </a:gdLst>
              <a:ahLst/>
              <a:cxnLst>
                <a:cxn ang="0">
                  <a:pos x="T0" y="T1"/>
                </a:cxn>
                <a:cxn ang="0">
                  <a:pos x="T2" y="T3"/>
                </a:cxn>
                <a:cxn ang="0">
                  <a:pos x="T4" y="T5"/>
                </a:cxn>
                <a:cxn ang="0">
                  <a:pos x="T6" y="T7"/>
                </a:cxn>
                <a:cxn ang="0">
                  <a:pos x="T8" y="T9"/>
                </a:cxn>
                <a:cxn ang="0">
                  <a:pos x="T10" y="T11"/>
                </a:cxn>
              </a:cxnLst>
              <a:rect l="0" t="0" r="r" b="b"/>
              <a:pathLst>
                <a:path w="12" h="40">
                  <a:moveTo>
                    <a:pt x="12" y="7"/>
                  </a:moveTo>
                  <a:cubicBezTo>
                    <a:pt x="10" y="5"/>
                    <a:pt x="8" y="2"/>
                    <a:pt x="6" y="0"/>
                  </a:cubicBezTo>
                  <a:cubicBezTo>
                    <a:pt x="5" y="8"/>
                    <a:pt x="3" y="16"/>
                    <a:pt x="0" y="24"/>
                  </a:cubicBezTo>
                  <a:cubicBezTo>
                    <a:pt x="4" y="28"/>
                    <a:pt x="7" y="34"/>
                    <a:pt x="8" y="40"/>
                  </a:cubicBezTo>
                  <a:cubicBezTo>
                    <a:pt x="8" y="39"/>
                    <a:pt x="8" y="39"/>
                    <a:pt x="8" y="38"/>
                  </a:cubicBezTo>
                  <a:cubicBezTo>
                    <a:pt x="11" y="28"/>
                    <a:pt x="12" y="18"/>
                    <a:pt x="12"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54" name="Freeform 69"/>
            <p:cNvSpPr>
              <a:spLocks/>
            </p:cNvSpPr>
            <p:nvPr/>
          </p:nvSpPr>
          <p:spPr bwMode="auto">
            <a:xfrm>
              <a:off x="2973388" y="1822451"/>
              <a:ext cx="82550" cy="104775"/>
            </a:xfrm>
            <a:custGeom>
              <a:avLst/>
              <a:gdLst>
                <a:gd name="T0" fmla="*/ 0 w 22"/>
                <a:gd name="T1" fmla="*/ 21 h 28"/>
                <a:gd name="T2" fmla="*/ 2 w 22"/>
                <a:gd name="T3" fmla="*/ 28 h 28"/>
                <a:gd name="T4" fmla="*/ 21 w 22"/>
                <a:gd name="T5" fmla="*/ 13 h 28"/>
                <a:gd name="T6" fmla="*/ 17 w 22"/>
                <a:gd name="T7" fmla="*/ 0 h 28"/>
                <a:gd name="T8" fmla="*/ 0 w 22"/>
                <a:gd name="T9" fmla="*/ 21 h 28"/>
              </a:gdLst>
              <a:ahLst/>
              <a:cxnLst>
                <a:cxn ang="0">
                  <a:pos x="T0" y="T1"/>
                </a:cxn>
                <a:cxn ang="0">
                  <a:pos x="T2" y="T3"/>
                </a:cxn>
                <a:cxn ang="0">
                  <a:pos x="T4" y="T5"/>
                </a:cxn>
                <a:cxn ang="0">
                  <a:pos x="T6" y="T7"/>
                </a:cxn>
                <a:cxn ang="0">
                  <a:pos x="T8" y="T9"/>
                </a:cxn>
              </a:cxnLst>
              <a:rect l="0" t="0" r="r" b="b"/>
              <a:pathLst>
                <a:path w="22" h="28">
                  <a:moveTo>
                    <a:pt x="0" y="21"/>
                  </a:moveTo>
                  <a:cubicBezTo>
                    <a:pt x="1" y="23"/>
                    <a:pt x="2" y="25"/>
                    <a:pt x="2" y="28"/>
                  </a:cubicBezTo>
                  <a:cubicBezTo>
                    <a:pt x="9" y="24"/>
                    <a:pt x="16" y="19"/>
                    <a:pt x="21" y="13"/>
                  </a:cubicBezTo>
                  <a:cubicBezTo>
                    <a:pt x="22" y="8"/>
                    <a:pt x="20" y="4"/>
                    <a:pt x="17" y="0"/>
                  </a:cubicBezTo>
                  <a:cubicBezTo>
                    <a:pt x="12" y="8"/>
                    <a:pt x="6" y="15"/>
                    <a:pt x="0"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55" name="Freeform 70"/>
            <p:cNvSpPr>
              <a:spLocks/>
            </p:cNvSpPr>
            <p:nvPr/>
          </p:nvSpPr>
          <p:spPr bwMode="auto">
            <a:xfrm>
              <a:off x="2468563" y="1946276"/>
              <a:ext cx="120650" cy="106363"/>
            </a:xfrm>
            <a:custGeom>
              <a:avLst/>
              <a:gdLst>
                <a:gd name="T0" fmla="*/ 0 w 32"/>
                <a:gd name="T1" fmla="*/ 0 h 28"/>
                <a:gd name="T2" fmla="*/ 10 w 32"/>
                <a:gd name="T3" fmla="*/ 23 h 28"/>
                <a:gd name="T4" fmla="*/ 32 w 32"/>
                <a:gd name="T5" fmla="*/ 28 h 28"/>
                <a:gd name="T6" fmla="*/ 24 w 32"/>
                <a:gd name="T7" fmla="*/ 9 h 28"/>
                <a:gd name="T8" fmla="*/ 0 w 32"/>
                <a:gd name="T9" fmla="*/ 0 h 28"/>
              </a:gdLst>
              <a:ahLst/>
              <a:cxnLst>
                <a:cxn ang="0">
                  <a:pos x="T0" y="T1"/>
                </a:cxn>
                <a:cxn ang="0">
                  <a:pos x="T2" y="T3"/>
                </a:cxn>
                <a:cxn ang="0">
                  <a:pos x="T4" y="T5"/>
                </a:cxn>
                <a:cxn ang="0">
                  <a:pos x="T6" y="T7"/>
                </a:cxn>
                <a:cxn ang="0">
                  <a:pos x="T8" y="T9"/>
                </a:cxn>
              </a:cxnLst>
              <a:rect l="0" t="0" r="r" b="b"/>
              <a:pathLst>
                <a:path w="32" h="28">
                  <a:moveTo>
                    <a:pt x="0" y="0"/>
                  </a:moveTo>
                  <a:cubicBezTo>
                    <a:pt x="0" y="9"/>
                    <a:pt x="4" y="17"/>
                    <a:pt x="10" y="23"/>
                  </a:cubicBezTo>
                  <a:cubicBezTo>
                    <a:pt x="17" y="25"/>
                    <a:pt x="24" y="27"/>
                    <a:pt x="32" y="28"/>
                  </a:cubicBezTo>
                  <a:cubicBezTo>
                    <a:pt x="27" y="23"/>
                    <a:pt x="24" y="17"/>
                    <a:pt x="24" y="9"/>
                  </a:cubicBezTo>
                  <a:cubicBezTo>
                    <a:pt x="16" y="7"/>
                    <a:pt x="8" y="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56" name="Freeform 71"/>
            <p:cNvSpPr>
              <a:spLocks/>
            </p:cNvSpPr>
            <p:nvPr/>
          </p:nvSpPr>
          <p:spPr bwMode="auto">
            <a:xfrm>
              <a:off x="2570163" y="1984376"/>
              <a:ext cx="120650" cy="71438"/>
            </a:xfrm>
            <a:custGeom>
              <a:avLst/>
              <a:gdLst>
                <a:gd name="T0" fmla="*/ 0 w 32"/>
                <a:gd name="T1" fmla="*/ 0 h 19"/>
                <a:gd name="T2" fmla="*/ 8 w 32"/>
                <a:gd name="T3" fmla="*/ 19 h 19"/>
                <a:gd name="T4" fmla="*/ 32 w 32"/>
                <a:gd name="T5" fmla="*/ 18 h 19"/>
                <a:gd name="T6" fmla="*/ 26 w 32"/>
                <a:gd name="T7" fmla="*/ 4 h 19"/>
                <a:gd name="T8" fmla="*/ 0 w 32"/>
                <a:gd name="T9" fmla="*/ 0 h 19"/>
              </a:gdLst>
              <a:ahLst/>
              <a:cxnLst>
                <a:cxn ang="0">
                  <a:pos x="T0" y="T1"/>
                </a:cxn>
                <a:cxn ang="0">
                  <a:pos x="T2" y="T3"/>
                </a:cxn>
                <a:cxn ang="0">
                  <a:pos x="T4" y="T5"/>
                </a:cxn>
                <a:cxn ang="0">
                  <a:pos x="T6" y="T7"/>
                </a:cxn>
                <a:cxn ang="0">
                  <a:pos x="T8" y="T9"/>
                </a:cxn>
              </a:cxnLst>
              <a:rect l="0" t="0" r="r" b="b"/>
              <a:pathLst>
                <a:path w="32" h="19">
                  <a:moveTo>
                    <a:pt x="0" y="0"/>
                  </a:moveTo>
                  <a:cubicBezTo>
                    <a:pt x="0" y="8"/>
                    <a:pt x="3" y="14"/>
                    <a:pt x="8" y="19"/>
                  </a:cubicBezTo>
                  <a:cubicBezTo>
                    <a:pt x="16" y="19"/>
                    <a:pt x="24" y="19"/>
                    <a:pt x="32" y="18"/>
                  </a:cubicBezTo>
                  <a:cubicBezTo>
                    <a:pt x="28" y="14"/>
                    <a:pt x="26" y="10"/>
                    <a:pt x="26" y="4"/>
                  </a:cubicBezTo>
                  <a:cubicBezTo>
                    <a:pt x="18" y="4"/>
                    <a:pt x="9" y="2"/>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57" name="Freeform 72"/>
            <p:cNvSpPr>
              <a:spLocks/>
            </p:cNvSpPr>
            <p:nvPr/>
          </p:nvSpPr>
          <p:spPr bwMode="auto">
            <a:xfrm>
              <a:off x="2773363" y="2028826"/>
              <a:ext cx="101600" cy="46038"/>
            </a:xfrm>
            <a:custGeom>
              <a:avLst/>
              <a:gdLst>
                <a:gd name="T0" fmla="*/ 27 w 27"/>
                <a:gd name="T1" fmla="*/ 0 h 12"/>
                <a:gd name="T2" fmla="*/ 16 w 27"/>
                <a:gd name="T3" fmla="*/ 2 h 12"/>
                <a:gd name="T4" fmla="*/ 0 w 27"/>
                <a:gd name="T5" fmla="*/ 12 h 12"/>
                <a:gd name="T6" fmla="*/ 9 w 27"/>
                <a:gd name="T7" fmla="*/ 11 h 12"/>
                <a:gd name="T8" fmla="*/ 24 w 27"/>
                <a:gd name="T9" fmla="*/ 7 h 12"/>
                <a:gd name="T10" fmla="*/ 27 w 27"/>
                <a:gd name="T11" fmla="*/ 0 h 12"/>
              </a:gdLst>
              <a:ahLst/>
              <a:cxnLst>
                <a:cxn ang="0">
                  <a:pos x="T0" y="T1"/>
                </a:cxn>
                <a:cxn ang="0">
                  <a:pos x="T2" y="T3"/>
                </a:cxn>
                <a:cxn ang="0">
                  <a:pos x="T4" y="T5"/>
                </a:cxn>
                <a:cxn ang="0">
                  <a:pos x="T6" y="T7"/>
                </a:cxn>
                <a:cxn ang="0">
                  <a:pos x="T8" y="T9"/>
                </a:cxn>
                <a:cxn ang="0">
                  <a:pos x="T10" y="T11"/>
                </a:cxn>
              </a:cxnLst>
              <a:rect l="0" t="0" r="r" b="b"/>
              <a:pathLst>
                <a:path w="27" h="12">
                  <a:moveTo>
                    <a:pt x="27" y="0"/>
                  </a:moveTo>
                  <a:cubicBezTo>
                    <a:pt x="23" y="1"/>
                    <a:pt x="19" y="2"/>
                    <a:pt x="16" y="2"/>
                  </a:cubicBezTo>
                  <a:cubicBezTo>
                    <a:pt x="8" y="8"/>
                    <a:pt x="8" y="8"/>
                    <a:pt x="0" y="12"/>
                  </a:cubicBezTo>
                  <a:cubicBezTo>
                    <a:pt x="3" y="12"/>
                    <a:pt x="6" y="12"/>
                    <a:pt x="9" y="11"/>
                  </a:cubicBezTo>
                  <a:cubicBezTo>
                    <a:pt x="14" y="10"/>
                    <a:pt x="19" y="9"/>
                    <a:pt x="24" y="7"/>
                  </a:cubicBezTo>
                  <a:cubicBezTo>
                    <a:pt x="25" y="5"/>
                    <a:pt x="26" y="3"/>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58" name="Freeform 73"/>
            <p:cNvSpPr>
              <a:spLocks/>
            </p:cNvSpPr>
            <p:nvPr/>
          </p:nvSpPr>
          <p:spPr bwMode="auto">
            <a:xfrm>
              <a:off x="2382838" y="1738313"/>
              <a:ext cx="123825" cy="185738"/>
            </a:xfrm>
            <a:custGeom>
              <a:avLst/>
              <a:gdLst>
                <a:gd name="T0" fmla="*/ 14 w 33"/>
                <a:gd name="T1" fmla="*/ 0 h 49"/>
                <a:gd name="T2" fmla="*/ 0 w 33"/>
                <a:gd name="T3" fmla="*/ 34 h 49"/>
                <a:gd name="T4" fmla="*/ 0 w 33"/>
                <a:gd name="T5" fmla="*/ 35 h 49"/>
                <a:gd name="T6" fmla="*/ 20 w 33"/>
                <a:gd name="T7" fmla="*/ 49 h 49"/>
                <a:gd name="T8" fmla="*/ 20 w 33"/>
                <a:gd name="T9" fmla="*/ 49 h 49"/>
                <a:gd name="T10" fmla="*/ 33 w 33"/>
                <a:gd name="T11" fmla="*/ 18 h 49"/>
                <a:gd name="T12" fmla="*/ 14 w 33"/>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33" h="49">
                  <a:moveTo>
                    <a:pt x="14" y="0"/>
                  </a:moveTo>
                  <a:cubicBezTo>
                    <a:pt x="6" y="11"/>
                    <a:pt x="1" y="23"/>
                    <a:pt x="0" y="34"/>
                  </a:cubicBezTo>
                  <a:cubicBezTo>
                    <a:pt x="0" y="34"/>
                    <a:pt x="0" y="35"/>
                    <a:pt x="0" y="35"/>
                  </a:cubicBezTo>
                  <a:cubicBezTo>
                    <a:pt x="6" y="40"/>
                    <a:pt x="13" y="45"/>
                    <a:pt x="20" y="49"/>
                  </a:cubicBezTo>
                  <a:cubicBezTo>
                    <a:pt x="20" y="49"/>
                    <a:pt x="20" y="49"/>
                    <a:pt x="20" y="49"/>
                  </a:cubicBezTo>
                  <a:cubicBezTo>
                    <a:pt x="21" y="39"/>
                    <a:pt x="26" y="28"/>
                    <a:pt x="33" y="18"/>
                  </a:cubicBezTo>
                  <a:cubicBezTo>
                    <a:pt x="26" y="12"/>
                    <a:pt x="20" y="6"/>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59" name="Freeform 74"/>
            <p:cNvSpPr>
              <a:spLocks/>
            </p:cNvSpPr>
            <p:nvPr/>
          </p:nvSpPr>
          <p:spPr bwMode="auto">
            <a:xfrm>
              <a:off x="2709863" y="2025651"/>
              <a:ext cx="120650" cy="49213"/>
            </a:xfrm>
            <a:custGeom>
              <a:avLst/>
              <a:gdLst>
                <a:gd name="T0" fmla="*/ 0 w 32"/>
                <a:gd name="T1" fmla="*/ 7 h 13"/>
                <a:gd name="T2" fmla="*/ 15 w 32"/>
                <a:gd name="T3" fmla="*/ 13 h 13"/>
                <a:gd name="T4" fmla="*/ 32 w 32"/>
                <a:gd name="T5" fmla="*/ 3 h 13"/>
                <a:gd name="T6" fmla="*/ 23 w 32"/>
                <a:gd name="T7" fmla="*/ 0 h 13"/>
                <a:gd name="T8" fmla="*/ 0 w 32"/>
                <a:gd name="T9" fmla="*/ 7 h 13"/>
              </a:gdLst>
              <a:ahLst/>
              <a:cxnLst>
                <a:cxn ang="0">
                  <a:pos x="T0" y="T1"/>
                </a:cxn>
                <a:cxn ang="0">
                  <a:pos x="T2" y="T3"/>
                </a:cxn>
                <a:cxn ang="0">
                  <a:pos x="T4" y="T5"/>
                </a:cxn>
                <a:cxn ang="0">
                  <a:pos x="T6" y="T7"/>
                </a:cxn>
                <a:cxn ang="0">
                  <a:pos x="T8" y="T9"/>
                </a:cxn>
              </a:cxnLst>
              <a:rect l="0" t="0" r="r" b="b"/>
              <a:pathLst>
                <a:path w="32" h="13">
                  <a:moveTo>
                    <a:pt x="0" y="7"/>
                  </a:moveTo>
                  <a:cubicBezTo>
                    <a:pt x="3" y="10"/>
                    <a:pt x="9" y="12"/>
                    <a:pt x="15" y="13"/>
                  </a:cubicBezTo>
                  <a:cubicBezTo>
                    <a:pt x="23" y="9"/>
                    <a:pt x="24" y="9"/>
                    <a:pt x="32" y="3"/>
                  </a:cubicBezTo>
                  <a:cubicBezTo>
                    <a:pt x="28" y="2"/>
                    <a:pt x="25" y="1"/>
                    <a:pt x="23" y="0"/>
                  </a:cubicBezTo>
                  <a:cubicBezTo>
                    <a:pt x="16" y="3"/>
                    <a:pt x="8" y="6"/>
                    <a:pt x="0"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60" name="Freeform 75"/>
            <p:cNvSpPr>
              <a:spLocks/>
            </p:cNvSpPr>
            <p:nvPr/>
          </p:nvSpPr>
          <p:spPr bwMode="auto">
            <a:xfrm>
              <a:off x="2682876" y="1995488"/>
              <a:ext cx="112713" cy="52388"/>
            </a:xfrm>
            <a:custGeom>
              <a:avLst/>
              <a:gdLst>
                <a:gd name="T0" fmla="*/ 27 w 30"/>
                <a:gd name="T1" fmla="*/ 0 h 14"/>
                <a:gd name="T2" fmla="*/ 0 w 30"/>
                <a:gd name="T3" fmla="*/ 2 h 14"/>
                <a:gd name="T4" fmla="*/ 5 w 30"/>
                <a:gd name="T5" fmla="*/ 14 h 14"/>
                <a:gd name="T6" fmla="*/ 30 w 30"/>
                <a:gd name="T7" fmla="*/ 7 h 14"/>
                <a:gd name="T8" fmla="*/ 27 w 30"/>
                <a:gd name="T9" fmla="*/ 0 h 14"/>
              </a:gdLst>
              <a:ahLst/>
              <a:cxnLst>
                <a:cxn ang="0">
                  <a:pos x="T0" y="T1"/>
                </a:cxn>
                <a:cxn ang="0">
                  <a:pos x="T2" y="T3"/>
                </a:cxn>
                <a:cxn ang="0">
                  <a:pos x="T4" y="T5"/>
                </a:cxn>
                <a:cxn ang="0">
                  <a:pos x="T6" y="T7"/>
                </a:cxn>
                <a:cxn ang="0">
                  <a:pos x="T8" y="T9"/>
                </a:cxn>
              </a:cxnLst>
              <a:rect l="0" t="0" r="r" b="b"/>
              <a:pathLst>
                <a:path w="30" h="14">
                  <a:moveTo>
                    <a:pt x="27" y="0"/>
                  </a:moveTo>
                  <a:cubicBezTo>
                    <a:pt x="18" y="2"/>
                    <a:pt x="9" y="2"/>
                    <a:pt x="0" y="2"/>
                  </a:cubicBezTo>
                  <a:cubicBezTo>
                    <a:pt x="0" y="7"/>
                    <a:pt x="2" y="11"/>
                    <a:pt x="5" y="14"/>
                  </a:cubicBezTo>
                  <a:cubicBezTo>
                    <a:pt x="13" y="13"/>
                    <a:pt x="22" y="10"/>
                    <a:pt x="30" y="7"/>
                  </a:cubicBezTo>
                  <a:cubicBezTo>
                    <a:pt x="28" y="5"/>
                    <a:pt x="27" y="3"/>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61" name="Freeform 76"/>
            <p:cNvSpPr>
              <a:spLocks/>
            </p:cNvSpPr>
            <p:nvPr/>
          </p:nvSpPr>
          <p:spPr bwMode="auto">
            <a:xfrm>
              <a:off x="2844801" y="1908176"/>
              <a:ext cx="46038" cy="65088"/>
            </a:xfrm>
            <a:custGeom>
              <a:avLst/>
              <a:gdLst>
                <a:gd name="T0" fmla="*/ 0 w 12"/>
                <a:gd name="T1" fmla="*/ 5 h 17"/>
                <a:gd name="T2" fmla="*/ 11 w 12"/>
                <a:gd name="T3" fmla="*/ 17 h 17"/>
                <a:gd name="T4" fmla="*/ 11 w 12"/>
                <a:gd name="T5" fmla="*/ 0 h 17"/>
                <a:gd name="T6" fmla="*/ 0 w 12"/>
                <a:gd name="T7" fmla="*/ 5 h 17"/>
              </a:gdLst>
              <a:ahLst/>
              <a:cxnLst>
                <a:cxn ang="0">
                  <a:pos x="T0" y="T1"/>
                </a:cxn>
                <a:cxn ang="0">
                  <a:pos x="T2" y="T3"/>
                </a:cxn>
                <a:cxn ang="0">
                  <a:pos x="T4" y="T5"/>
                </a:cxn>
                <a:cxn ang="0">
                  <a:pos x="T6" y="T7"/>
                </a:cxn>
              </a:cxnLst>
              <a:rect l="0" t="0" r="r" b="b"/>
              <a:pathLst>
                <a:path w="12" h="17">
                  <a:moveTo>
                    <a:pt x="0" y="5"/>
                  </a:moveTo>
                  <a:cubicBezTo>
                    <a:pt x="4" y="9"/>
                    <a:pt x="8" y="13"/>
                    <a:pt x="11" y="17"/>
                  </a:cubicBezTo>
                  <a:cubicBezTo>
                    <a:pt x="12" y="11"/>
                    <a:pt x="11" y="6"/>
                    <a:pt x="11" y="0"/>
                  </a:cubicBezTo>
                  <a:cubicBezTo>
                    <a:pt x="7" y="1"/>
                    <a:pt x="3" y="3"/>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62" name="Freeform 77"/>
            <p:cNvSpPr>
              <a:spLocks/>
            </p:cNvSpPr>
            <p:nvPr/>
          </p:nvSpPr>
          <p:spPr bwMode="auto">
            <a:xfrm>
              <a:off x="2468563" y="1814513"/>
              <a:ext cx="128588" cy="153988"/>
            </a:xfrm>
            <a:custGeom>
              <a:avLst/>
              <a:gdLst>
                <a:gd name="T0" fmla="*/ 0 w 34"/>
                <a:gd name="T1" fmla="*/ 31 h 41"/>
                <a:gd name="T2" fmla="*/ 24 w 34"/>
                <a:gd name="T3" fmla="*/ 41 h 41"/>
                <a:gd name="T4" fmla="*/ 24 w 34"/>
                <a:gd name="T5" fmla="*/ 41 h 41"/>
                <a:gd name="T6" fmla="*/ 34 w 34"/>
                <a:gd name="T7" fmla="*/ 15 h 41"/>
                <a:gd name="T8" fmla="*/ 13 w 34"/>
                <a:gd name="T9" fmla="*/ 0 h 41"/>
                <a:gd name="T10" fmla="*/ 0 w 34"/>
                <a:gd name="T11" fmla="*/ 31 h 41"/>
                <a:gd name="T12" fmla="*/ 0 w 34"/>
                <a:gd name="T13" fmla="*/ 31 h 41"/>
              </a:gdLst>
              <a:ahLst/>
              <a:cxnLst>
                <a:cxn ang="0">
                  <a:pos x="T0" y="T1"/>
                </a:cxn>
                <a:cxn ang="0">
                  <a:pos x="T2" y="T3"/>
                </a:cxn>
                <a:cxn ang="0">
                  <a:pos x="T4" y="T5"/>
                </a:cxn>
                <a:cxn ang="0">
                  <a:pos x="T6" y="T7"/>
                </a:cxn>
                <a:cxn ang="0">
                  <a:pos x="T8" y="T9"/>
                </a:cxn>
                <a:cxn ang="0">
                  <a:pos x="T10" y="T11"/>
                </a:cxn>
                <a:cxn ang="0">
                  <a:pos x="T12" y="T13"/>
                </a:cxn>
              </a:cxnLst>
              <a:rect l="0" t="0" r="r" b="b"/>
              <a:pathLst>
                <a:path w="34" h="41">
                  <a:moveTo>
                    <a:pt x="0" y="31"/>
                  </a:moveTo>
                  <a:cubicBezTo>
                    <a:pt x="8" y="35"/>
                    <a:pt x="16" y="38"/>
                    <a:pt x="24" y="41"/>
                  </a:cubicBezTo>
                  <a:cubicBezTo>
                    <a:pt x="24" y="41"/>
                    <a:pt x="24" y="41"/>
                    <a:pt x="24" y="41"/>
                  </a:cubicBezTo>
                  <a:cubicBezTo>
                    <a:pt x="25" y="32"/>
                    <a:pt x="29" y="24"/>
                    <a:pt x="34" y="15"/>
                  </a:cubicBezTo>
                  <a:cubicBezTo>
                    <a:pt x="27" y="11"/>
                    <a:pt x="20" y="6"/>
                    <a:pt x="13" y="0"/>
                  </a:cubicBezTo>
                  <a:cubicBezTo>
                    <a:pt x="6" y="10"/>
                    <a:pt x="1" y="21"/>
                    <a:pt x="0" y="31"/>
                  </a:cubicBezTo>
                  <a:cubicBezTo>
                    <a:pt x="0" y="31"/>
                    <a:pt x="0" y="31"/>
                    <a:pt x="0"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63" name="Freeform 78"/>
            <p:cNvSpPr>
              <a:spLocks/>
            </p:cNvSpPr>
            <p:nvPr/>
          </p:nvSpPr>
          <p:spPr bwMode="auto">
            <a:xfrm>
              <a:off x="2886076" y="1912938"/>
              <a:ext cx="84138" cy="60325"/>
            </a:xfrm>
            <a:custGeom>
              <a:avLst/>
              <a:gdLst>
                <a:gd name="T0" fmla="*/ 20 w 22"/>
                <a:gd name="T1" fmla="*/ 0 h 16"/>
                <a:gd name="T2" fmla="*/ 0 w 22"/>
                <a:gd name="T3" fmla="*/ 16 h 16"/>
                <a:gd name="T4" fmla="*/ 22 w 22"/>
                <a:gd name="T5" fmla="*/ 6 h 16"/>
                <a:gd name="T6" fmla="*/ 20 w 22"/>
                <a:gd name="T7" fmla="*/ 0 h 16"/>
              </a:gdLst>
              <a:ahLst/>
              <a:cxnLst>
                <a:cxn ang="0">
                  <a:pos x="T0" y="T1"/>
                </a:cxn>
                <a:cxn ang="0">
                  <a:pos x="T2" y="T3"/>
                </a:cxn>
                <a:cxn ang="0">
                  <a:pos x="T4" y="T5"/>
                </a:cxn>
                <a:cxn ang="0">
                  <a:pos x="T6" y="T7"/>
                </a:cxn>
              </a:cxnLst>
              <a:rect l="0" t="0" r="r" b="b"/>
              <a:pathLst>
                <a:path w="22" h="16">
                  <a:moveTo>
                    <a:pt x="20" y="0"/>
                  </a:moveTo>
                  <a:cubicBezTo>
                    <a:pt x="14" y="6"/>
                    <a:pt x="8" y="11"/>
                    <a:pt x="0" y="16"/>
                  </a:cubicBezTo>
                  <a:cubicBezTo>
                    <a:pt x="8" y="13"/>
                    <a:pt x="16" y="10"/>
                    <a:pt x="22" y="6"/>
                  </a:cubicBezTo>
                  <a:cubicBezTo>
                    <a:pt x="22" y="3"/>
                    <a:pt x="22" y="1"/>
                    <a:pt x="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64" name="Freeform 79"/>
            <p:cNvSpPr>
              <a:spLocks/>
            </p:cNvSpPr>
            <p:nvPr/>
          </p:nvSpPr>
          <p:spPr bwMode="auto">
            <a:xfrm>
              <a:off x="2886076" y="1901826"/>
              <a:ext cx="41275" cy="71438"/>
            </a:xfrm>
            <a:custGeom>
              <a:avLst/>
              <a:gdLst>
                <a:gd name="T0" fmla="*/ 1 w 11"/>
                <a:gd name="T1" fmla="*/ 1 h 19"/>
                <a:gd name="T2" fmla="*/ 0 w 11"/>
                <a:gd name="T3" fmla="*/ 19 h 19"/>
                <a:gd name="T4" fmla="*/ 11 w 11"/>
                <a:gd name="T5" fmla="*/ 0 h 19"/>
                <a:gd name="T6" fmla="*/ 1 w 11"/>
                <a:gd name="T7" fmla="*/ 1 h 19"/>
              </a:gdLst>
              <a:ahLst/>
              <a:cxnLst>
                <a:cxn ang="0">
                  <a:pos x="T0" y="T1"/>
                </a:cxn>
                <a:cxn ang="0">
                  <a:pos x="T2" y="T3"/>
                </a:cxn>
                <a:cxn ang="0">
                  <a:pos x="T4" y="T5"/>
                </a:cxn>
                <a:cxn ang="0">
                  <a:pos x="T6" y="T7"/>
                </a:cxn>
              </a:cxnLst>
              <a:rect l="0" t="0" r="r" b="b"/>
              <a:pathLst>
                <a:path w="11" h="19">
                  <a:moveTo>
                    <a:pt x="1" y="1"/>
                  </a:moveTo>
                  <a:cubicBezTo>
                    <a:pt x="1" y="7"/>
                    <a:pt x="1" y="13"/>
                    <a:pt x="0" y="19"/>
                  </a:cubicBezTo>
                  <a:cubicBezTo>
                    <a:pt x="5" y="13"/>
                    <a:pt x="8" y="6"/>
                    <a:pt x="11" y="0"/>
                  </a:cubicBezTo>
                  <a:cubicBezTo>
                    <a:pt x="8" y="0"/>
                    <a:pt x="5"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65" name="Freeform 80"/>
            <p:cNvSpPr>
              <a:spLocks/>
            </p:cNvSpPr>
            <p:nvPr/>
          </p:nvSpPr>
          <p:spPr bwMode="auto">
            <a:xfrm>
              <a:off x="2528888" y="1690688"/>
              <a:ext cx="169863" cy="168275"/>
            </a:xfrm>
            <a:custGeom>
              <a:avLst/>
              <a:gdLst>
                <a:gd name="T0" fmla="*/ 0 w 45"/>
                <a:gd name="T1" fmla="*/ 29 h 45"/>
                <a:gd name="T2" fmla="*/ 21 w 45"/>
                <a:gd name="T3" fmla="*/ 45 h 45"/>
                <a:gd name="T4" fmla="*/ 45 w 45"/>
                <a:gd name="T5" fmla="*/ 21 h 45"/>
                <a:gd name="T6" fmla="*/ 29 w 45"/>
                <a:gd name="T7" fmla="*/ 0 h 45"/>
                <a:gd name="T8" fmla="*/ 0 w 45"/>
                <a:gd name="T9" fmla="*/ 29 h 45"/>
              </a:gdLst>
              <a:ahLst/>
              <a:cxnLst>
                <a:cxn ang="0">
                  <a:pos x="T0" y="T1"/>
                </a:cxn>
                <a:cxn ang="0">
                  <a:pos x="T2" y="T3"/>
                </a:cxn>
                <a:cxn ang="0">
                  <a:pos x="T4" y="T5"/>
                </a:cxn>
                <a:cxn ang="0">
                  <a:pos x="T6" y="T7"/>
                </a:cxn>
                <a:cxn ang="0">
                  <a:pos x="T8" y="T9"/>
                </a:cxn>
              </a:cxnLst>
              <a:rect l="0" t="0" r="r" b="b"/>
              <a:pathLst>
                <a:path w="45" h="45">
                  <a:moveTo>
                    <a:pt x="0" y="29"/>
                  </a:moveTo>
                  <a:cubicBezTo>
                    <a:pt x="6" y="35"/>
                    <a:pt x="14" y="40"/>
                    <a:pt x="21" y="45"/>
                  </a:cubicBezTo>
                  <a:cubicBezTo>
                    <a:pt x="27" y="37"/>
                    <a:pt x="36" y="29"/>
                    <a:pt x="45" y="21"/>
                  </a:cubicBezTo>
                  <a:cubicBezTo>
                    <a:pt x="40" y="15"/>
                    <a:pt x="35" y="8"/>
                    <a:pt x="29" y="0"/>
                  </a:cubicBezTo>
                  <a:cubicBezTo>
                    <a:pt x="18" y="9"/>
                    <a:pt x="7" y="19"/>
                    <a:pt x="0"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66" name="Freeform 81"/>
            <p:cNvSpPr>
              <a:spLocks/>
            </p:cNvSpPr>
            <p:nvPr/>
          </p:nvSpPr>
          <p:spPr bwMode="auto">
            <a:xfrm>
              <a:off x="2886076" y="1973263"/>
              <a:ext cx="68263" cy="25400"/>
            </a:xfrm>
            <a:custGeom>
              <a:avLst/>
              <a:gdLst>
                <a:gd name="T0" fmla="*/ 18 w 18"/>
                <a:gd name="T1" fmla="*/ 0 h 7"/>
                <a:gd name="T2" fmla="*/ 0 w 18"/>
                <a:gd name="T3" fmla="*/ 0 h 7"/>
                <a:gd name="T4" fmla="*/ 10 w 18"/>
                <a:gd name="T5" fmla="*/ 7 h 7"/>
                <a:gd name="T6" fmla="*/ 18 w 18"/>
                <a:gd name="T7" fmla="*/ 0 h 7"/>
              </a:gdLst>
              <a:ahLst/>
              <a:cxnLst>
                <a:cxn ang="0">
                  <a:pos x="T0" y="T1"/>
                </a:cxn>
                <a:cxn ang="0">
                  <a:pos x="T2" y="T3"/>
                </a:cxn>
                <a:cxn ang="0">
                  <a:pos x="T4" y="T5"/>
                </a:cxn>
                <a:cxn ang="0">
                  <a:pos x="T6" y="T7"/>
                </a:cxn>
              </a:cxnLst>
              <a:rect l="0" t="0" r="r" b="b"/>
              <a:pathLst>
                <a:path w="18" h="7">
                  <a:moveTo>
                    <a:pt x="18" y="0"/>
                  </a:moveTo>
                  <a:cubicBezTo>
                    <a:pt x="13" y="0"/>
                    <a:pt x="7" y="0"/>
                    <a:pt x="0" y="0"/>
                  </a:cubicBezTo>
                  <a:cubicBezTo>
                    <a:pt x="4" y="3"/>
                    <a:pt x="8" y="5"/>
                    <a:pt x="10" y="7"/>
                  </a:cubicBezTo>
                  <a:cubicBezTo>
                    <a:pt x="13" y="5"/>
                    <a:pt x="16" y="2"/>
                    <a:pt x="1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67" name="Freeform 82"/>
            <p:cNvSpPr>
              <a:spLocks/>
            </p:cNvSpPr>
            <p:nvPr/>
          </p:nvSpPr>
          <p:spPr bwMode="auto">
            <a:xfrm>
              <a:off x="2657476" y="1603376"/>
              <a:ext cx="184150" cy="158750"/>
            </a:xfrm>
            <a:custGeom>
              <a:avLst/>
              <a:gdLst>
                <a:gd name="T0" fmla="*/ 0 w 49"/>
                <a:gd name="T1" fmla="*/ 20 h 42"/>
                <a:gd name="T2" fmla="*/ 15 w 49"/>
                <a:gd name="T3" fmla="*/ 42 h 42"/>
                <a:gd name="T4" fmla="*/ 49 w 49"/>
                <a:gd name="T5" fmla="*/ 25 h 42"/>
                <a:gd name="T6" fmla="*/ 41 w 49"/>
                <a:gd name="T7" fmla="*/ 0 h 42"/>
                <a:gd name="T8" fmla="*/ 0 w 49"/>
                <a:gd name="T9" fmla="*/ 20 h 42"/>
              </a:gdLst>
              <a:ahLst/>
              <a:cxnLst>
                <a:cxn ang="0">
                  <a:pos x="T0" y="T1"/>
                </a:cxn>
                <a:cxn ang="0">
                  <a:pos x="T2" y="T3"/>
                </a:cxn>
                <a:cxn ang="0">
                  <a:pos x="T4" y="T5"/>
                </a:cxn>
                <a:cxn ang="0">
                  <a:pos x="T6" y="T7"/>
                </a:cxn>
                <a:cxn ang="0">
                  <a:pos x="T8" y="T9"/>
                </a:cxn>
              </a:cxnLst>
              <a:rect l="0" t="0" r="r" b="b"/>
              <a:pathLst>
                <a:path w="49" h="42">
                  <a:moveTo>
                    <a:pt x="0" y="20"/>
                  </a:moveTo>
                  <a:cubicBezTo>
                    <a:pt x="5" y="27"/>
                    <a:pt x="10" y="35"/>
                    <a:pt x="15" y="42"/>
                  </a:cubicBezTo>
                  <a:cubicBezTo>
                    <a:pt x="26" y="35"/>
                    <a:pt x="37" y="29"/>
                    <a:pt x="49" y="25"/>
                  </a:cubicBezTo>
                  <a:cubicBezTo>
                    <a:pt x="46" y="16"/>
                    <a:pt x="44" y="8"/>
                    <a:pt x="41" y="0"/>
                  </a:cubicBezTo>
                  <a:cubicBezTo>
                    <a:pt x="26" y="5"/>
                    <a:pt x="13" y="12"/>
                    <a:pt x="0"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68" name="Freeform 83"/>
            <p:cNvSpPr>
              <a:spLocks/>
            </p:cNvSpPr>
            <p:nvPr/>
          </p:nvSpPr>
          <p:spPr bwMode="auto">
            <a:xfrm>
              <a:off x="2811463" y="1973263"/>
              <a:ext cx="74613" cy="55563"/>
            </a:xfrm>
            <a:custGeom>
              <a:avLst/>
              <a:gdLst>
                <a:gd name="T0" fmla="*/ 7 w 20"/>
                <a:gd name="T1" fmla="*/ 15 h 15"/>
                <a:gd name="T2" fmla="*/ 20 w 20"/>
                <a:gd name="T3" fmla="*/ 0 h 15"/>
                <a:gd name="T4" fmla="*/ 0 w 20"/>
                <a:gd name="T5" fmla="*/ 12 h 15"/>
                <a:gd name="T6" fmla="*/ 7 w 20"/>
                <a:gd name="T7" fmla="*/ 15 h 15"/>
              </a:gdLst>
              <a:ahLst/>
              <a:cxnLst>
                <a:cxn ang="0">
                  <a:pos x="T0" y="T1"/>
                </a:cxn>
                <a:cxn ang="0">
                  <a:pos x="T2" y="T3"/>
                </a:cxn>
                <a:cxn ang="0">
                  <a:pos x="T4" y="T5"/>
                </a:cxn>
                <a:cxn ang="0">
                  <a:pos x="T6" y="T7"/>
                </a:cxn>
              </a:cxnLst>
              <a:rect l="0" t="0" r="r" b="b"/>
              <a:pathLst>
                <a:path w="20" h="15">
                  <a:moveTo>
                    <a:pt x="7" y="15"/>
                  </a:moveTo>
                  <a:cubicBezTo>
                    <a:pt x="13" y="9"/>
                    <a:pt x="15" y="7"/>
                    <a:pt x="20" y="0"/>
                  </a:cubicBezTo>
                  <a:cubicBezTo>
                    <a:pt x="14" y="5"/>
                    <a:pt x="7" y="9"/>
                    <a:pt x="0" y="12"/>
                  </a:cubicBezTo>
                  <a:cubicBezTo>
                    <a:pt x="1" y="14"/>
                    <a:pt x="4" y="14"/>
                    <a:pt x="7"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69" name="Freeform 84"/>
            <p:cNvSpPr>
              <a:spLocks/>
            </p:cNvSpPr>
            <p:nvPr/>
          </p:nvSpPr>
          <p:spPr bwMode="auto">
            <a:xfrm>
              <a:off x="2619376" y="1781176"/>
              <a:ext cx="150813" cy="134938"/>
            </a:xfrm>
            <a:custGeom>
              <a:avLst/>
              <a:gdLst>
                <a:gd name="T0" fmla="*/ 22 w 40"/>
                <a:gd name="T1" fmla="*/ 36 h 36"/>
                <a:gd name="T2" fmla="*/ 40 w 40"/>
                <a:gd name="T3" fmla="*/ 19 h 36"/>
                <a:gd name="T4" fmla="*/ 24 w 40"/>
                <a:gd name="T5" fmla="*/ 0 h 36"/>
                <a:gd name="T6" fmla="*/ 0 w 40"/>
                <a:gd name="T7" fmla="*/ 23 h 36"/>
                <a:gd name="T8" fmla="*/ 22 w 40"/>
                <a:gd name="T9" fmla="*/ 36 h 36"/>
              </a:gdLst>
              <a:ahLst/>
              <a:cxnLst>
                <a:cxn ang="0">
                  <a:pos x="T0" y="T1"/>
                </a:cxn>
                <a:cxn ang="0">
                  <a:pos x="T2" y="T3"/>
                </a:cxn>
                <a:cxn ang="0">
                  <a:pos x="T4" y="T5"/>
                </a:cxn>
                <a:cxn ang="0">
                  <a:pos x="T6" y="T7"/>
                </a:cxn>
                <a:cxn ang="0">
                  <a:pos x="T8" y="T9"/>
                </a:cxn>
              </a:cxnLst>
              <a:rect l="0" t="0" r="r" b="b"/>
              <a:pathLst>
                <a:path w="40" h="36">
                  <a:moveTo>
                    <a:pt x="22" y="36"/>
                  </a:moveTo>
                  <a:cubicBezTo>
                    <a:pt x="27" y="30"/>
                    <a:pt x="33" y="24"/>
                    <a:pt x="40" y="19"/>
                  </a:cubicBezTo>
                  <a:cubicBezTo>
                    <a:pt x="34" y="13"/>
                    <a:pt x="29" y="7"/>
                    <a:pt x="24" y="0"/>
                  </a:cubicBezTo>
                  <a:cubicBezTo>
                    <a:pt x="14" y="7"/>
                    <a:pt x="6" y="15"/>
                    <a:pt x="0" y="23"/>
                  </a:cubicBezTo>
                  <a:cubicBezTo>
                    <a:pt x="7" y="28"/>
                    <a:pt x="15" y="32"/>
                    <a:pt x="22"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70" name="Freeform 85"/>
            <p:cNvSpPr>
              <a:spLocks/>
            </p:cNvSpPr>
            <p:nvPr/>
          </p:nvSpPr>
          <p:spPr bwMode="auto">
            <a:xfrm>
              <a:off x="2841626" y="1973263"/>
              <a:ext cx="44450" cy="55563"/>
            </a:xfrm>
            <a:custGeom>
              <a:avLst/>
              <a:gdLst>
                <a:gd name="T0" fmla="*/ 0 w 12"/>
                <a:gd name="T1" fmla="*/ 15 h 15"/>
                <a:gd name="T2" fmla="*/ 10 w 12"/>
                <a:gd name="T3" fmla="*/ 13 h 15"/>
                <a:gd name="T4" fmla="*/ 12 w 12"/>
                <a:gd name="T5" fmla="*/ 0 h 15"/>
                <a:gd name="T6" fmla="*/ 0 w 12"/>
                <a:gd name="T7" fmla="*/ 15 h 15"/>
              </a:gdLst>
              <a:ahLst/>
              <a:cxnLst>
                <a:cxn ang="0">
                  <a:pos x="T0" y="T1"/>
                </a:cxn>
                <a:cxn ang="0">
                  <a:pos x="T2" y="T3"/>
                </a:cxn>
                <a:cxn ang="0">
                  <a:pos x="T4" y="T5"/>
                </a:cxn>
                <a:cxn ang="0">
                  <a:pos x="T6" y="T7"/>
                </a:cxn>
              </a:cxnLst>
              <a:rect l="0" t="0" r="r" b="b"/>
              <a:pathLst>
                <a:path w="12" h="15">
                  <a:moveTo>
                    <a:pt x="0" y="15"/>
                  </a:moveTo>
                  <a:cubicBezTo>
                    <a:pt x="3" y="15"/>
                    <a:pt x="6" y="14"/>
                    <a:pt x="10" y="13"/>
                  </a:cubicBezTo>
                  <a:cubicBezTo>
                    <a:pt x="11" y="10"/>
                    <a:pt x="12" y="5"/>
                    <a:pt x="12" y="0"/>
                  </a:cubicBezTo>
                  <a:cubicBezTo>
                    <a:pt x="7" y="7"/>
                    <a:pt x="6" y="9"/>
                    <a:pt x="0"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71" name="Freeform 86"/>
            <p:cNvSpPr>
              <a:spLocks/>
            </p:cNvSpPr>
            <p:nvPr/>
          </p:nvSpPr>
          <p:spPr bwMode="auto">
            <a:xfrm>
              <a:off x="2814638" y="1931988"/>
              <a:ext cx="71438" cy="41275"/>
            </a:xfrm>
            <a:custGeom>
              <a:avLst/>
              <a:gdLst>
                <a:gd name="T0" fmla="*/ 0 w 19"/>
                <a:gd name="T1" fmla="*/ 7 h 11"/>
                <a:gd name="T2" fmla="*/ 19 w 19"/>
                <a:gd name="T3" fmla="*/ 11 h 11"/>
                <a:gd name="T4" fmla="*/ 7 w 19"/>
                <a:gd name="T5" fmla="*/ 0 h 11"/>
                <a:gd name="T6" fmla="*/ 0 w 19"/>
                <a:gd name="T7" fmla="*/ 7 h 11"/>
              </a:gdLst>
              <a:ahLst/>
              <a:cxnLst>
                <a:cxn ang="0">
                  <a:pos x="T0" y="T1"/>
                </a:cxn>
                <a:cxn ang="0">
                  <a:pos x="T2" y="T3"/>
                </a:cxn>
                <a:cxn ang="0">
                  <a:pos x="T4" y="T5"/>
                </a:cxn>
                <a:cxn ang="0">
                  <a:pos x="T6" y="T7"/>
                </a:cxn>
              </a:cxnLst>
              <a:rect l="0" t="0" r="r" b="b"/>
              <a:pathLst>
                <a:path w="19" h="11">
                  <a:moveTo>
                    <a:pt x="0" y="7"/>
                  </a:moveTo>
                  <a:cubicBezTo>
                    <a:pt x="6" y="9"/>
                    <a:pt x="13" y="10"/>
                    <a:pt x="19" y="11"/>
                  </a:cubicBezTo>
                  <a:cubicBezTo>
                    <a:pt x="16" y="8"/>
                    <a:pt x="11" y="4"/>
                    <a:pt x="7" y="0"/>
                  </a:cubicBezTo>
                  <a:cubicBezTo>
                    <a:pt x="4" y="2"/>
                    <a:pt x="1" y="4"/>
                    <a:pt x="0"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72" name="Freeform 87"/>
            <p:cNvSpPr>
              <a:spLocks/>
            </p:cNvSpPr>
            <p:nvPr/>
          </p:nvSpPr>
          <p:spPr bwMode="auto">
            <a:xfrm>
              <a:off x="2882901" y="1973263"/>
              <a:ext cx="38100" cy="49213"/>
            </a:xfrm>
            <a:custGeom>
              <a:avLst/>
              <a:gdLst>
                <a:gd name="T0" fmla="*/ 10 w 10"/>
                <a:gd name="T1" fmla="*/ 8 h 13"/>
                <a:gd name="T2" fmla="*/ 1 w 10"/>
                <a:gd name="T3" fmla="*/ 0 h 13"/>
                <a:gd name="T4" fmla="*/ 0 w 10"/>
                <a:gd name="T5" fmla="*/ 13 h 13"/>
                <a:gd name="T6" fmla="*/ 10 w 10"/>
                <a:gd name="T7" fmla="*/ 8 h 13"/>
              </a:gdLst>
              <a:ahLst/>
              <a:cxnLst>
                <a:cxn ang="0">
                  <a:pos x="T0" y="T1"/>
                </a:cxn>
                <a:cxn ang="0">
                  <a:pos x="T2" y="T3"/>
                </a:cxn>
                <a:cxn ang="0">
                  <a:pos x="T4" y="T5"/>
                </a:cxn>
                <a:cxn ang="0">
                  <a:pos x="T6" y="T7"/>
                </a:cxn>
              </a:cxnLst>
              <a:rect l="0" t="0" r="r" b="b"/>
              <a:pathLst>
                <a:path w="10" h="13">
                  <a:moveTo>
                    <a:pt x="10" y="8"/>
                  </a:moveTo>
                  <a:cubicBezTo>
                    <a:pt x="8" y="6"/>
                    <a:pt x="5" y="3"/>
                    <a:pt x="1" y="0"/>
                  </a:cubicBezTo>
                  <a:cubicBezTo>
                    <a:pt x="1" y="5"/>
                    <a:pt x="1" y="9"/>
                    <a:pt x="0" y="13"/>
                  </a:cubicBezTo>
                  <a:cubicBezTo>
                    <a:pt x="4" y="12"/>
                    <a:pt x="7" y="10"/>
                    <a:pt x="1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73" name="Freeform 88"/>
            <p:cNvSpPr>
              <a:spLocks/>
            </p:cNvSpPr>
            <p:nvPr/>
          </p:nvSpPr>
          <p:spPr bwMode="auto">
            <a:xfrm>
              <a:off x="2800351" y="1962151"/>
              <a:ext cx="85725" cy="30163"/>
            </a:xfrm>
            <a:custGeom>
              <a:avLst/>
              <a:gdLst>
                <a:gd name="T0" fmla="*/ 0 w 23"/>
                <a:gd name="T1" fmla="*/ 8 h 8"/>
                <a:gd name="T2" fmla="*/ 0 w 23"/>
                <a:gd name="T3" fmla="*/ 8 h 8"/>
                <a:gd name="T4" fmla="*/ 23 w 23"/>
                <a:gd name="T5" fmla="*/ 3 h 8"/>
                <a:gd name="T6" fmla="*/ 3 w 23"/>
                <a:gd name="T7" fmla="*/ 0 h 8"/>
                <a:gd name="T8" fmla="*/ 0 w 23"/>
                <a:gd name="T9" fmla="*/ 8 h 8"/>
              </a:gdLst>
              <a:ahLst/>
              <a:cxnLst>
                <a:cxn ang="0">
                  <a:pos x="T0" y="T1"/>
                </a:cxn>
                <a:cxn ang="0">
                  <a:pos x="T2" y="T3"/>
                </a:cxn>
                <a:cxn ang="0">
                  <a:pos x="T4" y="T5"/>
                </a:cxn>
                <a:cxn ang="0">
                  <a:pos x="T6" y="T7"/>
                </a:cxn>
                <a:cxn ang="0">
                  <a:pos x="T8" y="T9"/>
                </a:cxn>
              </a:cxnLst>
              <a:rect l="0" t="0" r="r" b="b"/>
              <a:pathLst>
                <a:path w="23" h="8">
                  <a:moveTo>
                    <a:pt x="0" y="8"/>
                  </a:moveTo>
                  <a:cubicBezTo>
                    <a:pt x="0" y="8"/>
                    <a:pt x="0" y="8"/>
                    <a:pt x="0" y="8"/>
                  </a:cubicBezTo>
                  <a:cubicBezTo>
                    <a:pt x="8" y="7"/>
                    <a:pt x="16" y="5"/>
                    <a:pt x="23" y="3"/>
                  </a:cubicBezTo>
                  <a:cubicBezTo>
                    <a:pt x="17" y="2"/>
                    <a:pt x="10" y="1"/>
                    <a:pt x="3" y="0"/>
                  </a:cubicBezTo>
                  <a:cubicBezTo>
                    <a:pt x="1" y="3"/>
                    <a:pt x="0" y="5"/>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74" name="Freeform 89"/>
            <p:cNvSpPr>
              <a:spLocks/>
            </p:cNvSpPr>
            <p:nvPr/>
          </p:nvSpPr>
          <p:spPr bwMode="auto">
            <a:xfrm>
              <a:off x="2800351" y="1973263"/>
              <a:ext cx="85725" cy="44450"/>
            </a:xfrm>
            <a:custGeom>
              <a:avLst/>
              <a:gdLst>
                <a:gd name="T0" fmla="*/ 2 w 23"/>
                <a:gd name="T1" fmla="*/ 12 h 12"/>
                <a:gd name="T2" fmla="*/ 23 w 23"/>
                <a:gd name="T3" fmla="*/ 0 h 12"/>
                <a:gd name="T4" fmla="*/ 0 w 23"/>
                <a:gd name="T5" fmla="*/ 6 h 12"/>
                <a:gd name="T6" fmla="*/ 2 w 23"/>
                <a:gd name="T7" fmla="*/ 12 h 12"/>
              </a:gdLst>
              <a:ahLst/>
              <a:cxnLst>
                <a:cxn ang="0">
                  <a:pos x="T0" y="T1"/>
                </a:cxn>
                <a:cxn ang="0">
                  <a:pos x="T2" y="T3"/>
                </a:cxn>
                <a:cxn ang="0">
                  <a:pos x="T4" y="T5"/>
                </a:cxn>
                <a:cxn ang="0">
                  <a:pos x="T6" y="T7"/>
                </a:cxn>
              </a:cxnLst>
              <a:rect l="0" t="0" r="r" b="b"/>
              <a:pathLst>
                <a:path w="23" h="12">
                  <a:moveTo>
                    <a:pt x="2" y="12"/>
                  </a:moveTo>
                  <a:cubicBezTo>
                    <a:pt x="9" y="8"/>
                    <a:pt x="17" y="4"/>
                    <a:pt x="23" y="0"/>
                  </a:cubicBezTo>
                  <a:cubicBezTo>
                    <a:pt x="16" y="2"/>
                    <a:pt x="8" y="4"/>
                    <a:pt x="0" y="6"/>
                  </a:cubicBezTo>
                  <a:cubicBezTo>
                    <a:pt x="0" y="8"/>
                    <a:pt x="0" y="10"/>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75" name="Freeform 90"/>
            <p:cNvSpPr>
              <a:spLocks/>
            </p:cNvSpPr>
            <p:nvPr/>
          </p:nvSpPr>
          <p:spPr bwMode="auto">
            <a:xfrm>
              <a:off x="2886076" y="1901826"/>
              <a:ext cx="71438" cy="71438"/>
            </a:xfrm>
            <a:custGeom>
              <a:avLst/>
              <a:gdLst>
                <a:gd name="T0" fmla="*/ 12 w 19"/>
                <a:gd name="T1" fmla="*/ 0 h 19"/>
                <a:gd name="T2" fmla="*/ 0 w 19"/>
                <a:gd name="T3" fmla="*/ 19 h 19"/>
                <a:gd name="T4" fmla="*/ 19 w 19"/>
                <a:gd name="T5" fmla="*/ 2 h 19"/>
                <a:gd name="T6" fmla="*/ 12 w 19"/>
                <a:gd name="T7" fmla="*/ 0 h 19"/>
              </a:gdLst>
              <a:ahLst/>
              <a:cxnLst>
                <a:cxn ang="0">
                  <a:pos x="T0" y="T1"/>
                </a:cxn>
                <a:cxn ang="0">
                  <a:pos x="T2" y="T3"/>
                </a:cxn>
                <a:cxn ang="0">
                  <a:pos x="T4" y="T5"/>
                </a:cxn>
                <a:cxn ang="0">
                  <a:pos x="T6" y="T7"/>
                </a:cxn>
              </a:cxnLst>
              <a:rect l="0" t="0" r="r" b="b"/>
              <a:pathLst>
                <a:path w="19" h="19">
                  <a:moveTo>
                    <a:pt x="12" y="0"/>
                  </a:moveTo>
                  <a:cubicBezTo>
                    <a:pt x="9" y="7"/>
                    <a:pt x="5" y="13"/>
                    <a:pt x="0" y="19"/>
                  </a:cubicBezTo>
                  <a:cubicBezTo>
                    <a:pt x="7" y="14"/>
                    <a:pt x="14" y="8"/>
                    <a:pt x="19" y="2"/>
                  </a:cubicBezTo>
                  <a:cubicBezTo>
                    <a:pt x="18" y="1"/>
                    <a:pt x="15" y="0"/>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76" name="Freeform 91"/>
            <p:cNvSpPr>
              <a:spLocks/>
            </p:cNvSpPr>
            <p:nvPr/>
          </p:nvSpPr>
          <p:spPr bwMode="auto">
            <a:xfrm>
              <a:off x="2344738" y="1422401"/>
              <a:ext cx="169863" cy="200025"/>
            </a:xfrm>
            <a:custGeom>
              <a:avLst/>
              <a:gdLst>
                <a:gd name="T0" fmla="*/ 0 w 45"/>
                <a:gd name="T1" fmla="*/ 33 h 53"/>
                <a:gd name="T2" fmla="*/ 8 w 45"/>
                <a:gd name="T3" fmla="*/ 51 h 53"/>
                <a:gd name="T4" fmla="*/ 9 w 45"/>
                <a:gd name="T5" fmla="*/ 53 h 53"/>
                <a:gd name="T6" fmla="*/ 45 w 45"/>
                <a:gd name="T7" fmla="*/ 19 h 53"/>
                <a:gd name="T8" fmla="*/ 44 w 45"/>
                <a:gd name="T9" fmla="*/ 17 h 53"/>
                <a:gd name="T10" fmla="*/ 35 w 45"/>
                <a:gd name="T11" fmla="*/ 0 h 53"/>
                <a:gd name="T12" fmla="*/ 0 w 45"/>
                <a:gd name="T13" fmla="*/ 33 h 53"/>
              </a:gdLst>
              <a:ahLst/>
              <a:cxnLst>
                <a:cxn ang="0">
                  <a:pos x="T0" y="T1"/>
                </a:cxn>
                <a:cxn ang="0">
                  <a:pos x="T2" y="T3"/>
                </a:cxn>
                <a:cxn ang="0">
                  <a:pos x="T4" y="T5"/>
                </a:cxn>
                <a:cxn ang="0">
                  <a:pos x="T6" y="T7"/>
                </a:cxn>
                <a:cxn ang="0">
                  <a:pos x="T8" y="T9"/>
                </a:cxn>
                <a:cxn ang="0">
                  <a:pos x="T10" y="T11"/>
                </a:cxn>
                <a:cxn ang="0">
                  <a:pos x="T12" y="T13"/>
                </a:cxn>
              </a:cxnLst>
              <a:rect l="0" t="0" r="r" b="b"/>
              <a:pathLst>
                <a:path w="45" h="53">
                  <a:moveTo>
                    <a:pt x="0" y="33"/>
                  </a:moveTo>
                  <a:cubicBezTo>
                    <a:pt x="2" y="39"/>
                    <a:pt x="5" y="45"/>
                    <a:pt x="8" y="51"/>
                  </a:cubicBezTo>
                  <a:cubicBezTo>
                    <a:pt x="8" y="52"/>
                    <a:pt x="9" y="53"/>
                    <a:pt x="9" y="53"/>
                  </a:cubicBezTo>
                  <a:cubicBezTo>
                    <a:pt x="18" y="41"/>
                    <a:pt x="31" y="30"/>
                    <a:pt x="45" y="19"/>
                  </a:cubicBezTo>
                  <a:cubicBezTo>
                    <a:pt x="44" y="19"/>
                    <a:pt x="44" y="18"/>
                    <a:pt x="44" y="17"/>
                  </a:cubicBezTo>
                  <a:cubicBezTo>
                    <a:pt x="40" y="11"/>
                    <a:pt x="37" y="5"/>
                    <a:pt x="35" y="0"/>
                  </a:cubicBezTo>
                  <a:cubicBezTo>
                    <a:pt x="21" y="10"/>
                    <a:pt x="9" y="21"/>
                    <a:pt x="0"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77" name="Freeform 92"/>
            <p:cNvSpPr>
              <a:spLocks/>
            </p:cNvSpPr>
            <p:nvPr/>
          </p:nvSpPr>
          <p:spPr bwMode="auto">
            <a:xfrm>
              <a:off x="2495551" y="1317626"/>
              <a:ext cx="222250" cy="161925"/>
            </a:xfrm>
            <a:custGeom>
              <a:avLst/>
              <a:gdLst>
                <a:gd name="T0" fmla="*/ 10 w 59"/>
                <a:gd name="T1" fmla="*/ 43 h 43"/>
                <a:gd name="T2" fmla="*/ 59 w 59"/>
                <a:gd name="T3" fmla="*/ 19 h 43"/>
                <a:gd name="T4" fmla="*/ 58 w 59"/>
                <a:gd name="T5" fmla="*/ 17 h 43"/>
                <a:gd name="T6" fmla="*/ 48 w 59"/>
                <a:gd name="T7" fmla="*/ 0 h 43"/>
                <a:gd name="T8" fmla="*/ 0 w 59"/>
                <a:gd name="T9" fmla="*/ 24 h 43"/>
                <a:gd name="T10" fmla="*/ 9 w 59"/>
                <a:gd name="T11" fmla="*/ 41 h 43"/>
                <a:gd name="T12" fmla="*/ 10 w 59"/>
                <a:gd name="T13" fmla="*/ 43 h 43"/>
              </a:gdLst>
              <a:ahLst/>
              <a:cxnLst>
                <a:cxn ang="0">
                  <a:pos x="T0" y="T1"/>
                </a:cxn>
                <a:cxn ang="0">
                  <a:pos x="T2" y="T3"/>
                </a:cxn>
                <a:cxn ang="0">
                  <a:pos x="T4" y="T5"/>
                </a:cxn>
                <a:cxn ang="0">
                  <a:pos x="T6" y="T7"/>
                </a:cxn>
                <a:cxn ang="0">
                  <a:pos x="T8" y="T9"/>
                </a:cxn>
                <a:cxn ang="0">
                  <a:pos x="T10" y="T11"/>
                </a:cxn>
                <a:cxn ang="0">
                  <a:pos x="T12" y="T13"/>
                </a:cxn>
              </a:cxnLst>
              <a:rect l="0" t="0" r="r" b="b"/>
              <a:pathLst>
                <a:path w="59" h="43">
                  <a:moveTo>
                    <a:pt x="10" y="43"/>
                  </a:moveTo>
                  <a:cubicBezTo>
                    <a:pt x="25" y="33"/>
                    <a:pt x="42" y="25"/>
                    <a:pt x="59" y="19"/>
                  </a:cubicBezTo>
                  <a:cubicBezTo>
                    <a:pt x="58" y="18"/>
                    <a:pt x="58" y="17"/>
                    <a:pt x="58" y="17"/>
                  </a:cubicBezTo>
                  <a:cubicBezTo>
                    <a:pt x="54" y="11"/>
                    <a:pt x="51" y="5"/>
                    <a:pt x="48" y="0"/>
                  </a:cubicBezTo>
                  <a:cubicBezTo>
                    <a:pt x="31" y="6"/>
                    <a:pt x="15" y="14"/>
                    <a:pt x="0" y="24"/>
                  </a:cubicBezTo>
                  <a:cubicBezTo>
                    <a:pt x="3" y="29"/>
                    <a:pt x="6" y="35"/>
                    <a:pt x="9" y="41"/>
                  </a:cubicBezTo>
                  <a:cubicBezTo>
                    <a:pt x="10" y="42"/>
                    <a:pt x="10" y="43"/>
                    <a:pt x="10"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78" name="Freeform 93"/>
            <p:cNvSpPr>
              <a:spLocks/>
            </p:cNvSpPr>
            <p:nvPr/>
          </p:nvSpPr>
          <p:spPr bwMode="auto">
            <a:xfrm>
              <a:off x="2540001" y="1400176"/>
              <a:ext cx="222250" cy="173038"/>
            </a:xfrm>
            <a:custGeom>
              <a:avLst/>
              <a:gdLst>
                <a:gd name="T0" fmla="*/ 0 w 59"/>
                <a:gd name="T1" fmla="*/ 24 h 46"/>
                <a:gd name="T2" fmla="*/ 13 w 59"/>
                <a:gd name="T3" fmla="*/ 46 h 46"/>
                <a:gd name="T4" fmla="*/ 59 w 59"/>
                <a:gd name="T5" fmla="*/ 22 h 46"/>
                <a:gd name="T6" fmla="*/ 48 w 59"/>
                <a:gd name="T7" fmla="*/ 0 h 46"/>
                <a:gd name="T8" fmla="*/ 0 w 59"/>
                <a:gd name="T9" fmla="*/ 24 h 46"/>
              </a:gdLst>
              <a:ahLst/>
              <a:cxnLst>
                <a:cxn ang="0">
                  <a:pos x="T0" y="T1"/>
                </a:cxn>
                <a:cxn ang="0">
                  <a:pos x="T2" y="T3"/>
                </a:cxn>
                <a:cxn ang="0">
                  <a:pos x="T4" y="T5"/>
                </a:cxn>
                <a:cxn ang="0">
                  <a:pos x="T6" y="T7"/>
                </a:cxn>
                <a:cxn ang="0">
                  <a:pos x="T8" y="T9"/>
                </a:cxn>
              </a:cxnLst>
              <a:rect l="0" t="0" r="r" b="b"/>
              <a:pathLst>
                <a:path w="59" h="46">
                  <a:moveTo>
                    <a:pt x="0" y="24"/>
                  </a:moveTo>
                  <a:cubicBezTo>
                    <a:pt x="4" y="31"/>
                    <a:pt x="8" y="38"/>
                    <a:pt x="13" y="46"/>
                  </a:cubicBezTo>
                  <a:cubicBezTo>
                    <a:pt x="27" y="36"/>
                    <a:pt x="43" y="28"/>
                    <a:pt x="59" y="22"/>
                  </a:cubicBezTo>
                  <a:cubicBezTo>
                    <a:pt x="56" y="15"/>
                    <a:pt x="52" y="7"/>
                    <a:pt x="48" y="0"/>
                  </a:cubicBezTo>
                  <a:cubicBezTo>
                    <a:pt x="31" y="6"/>
                    <a:pt x="15" y="14"/>
                    <a:pt x="0"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79" name="Freeform 94"/>
            <p:cNvSpPr>
              <a:spLocks/>
            </p:cNvSpPr>
            <p:nvPr/>
          </p:nvSpPr>
          <p:spPr bwMode="auto">
            <a:xfrm>
              <a:off x="2449513" y="1600201"/>
              <a:ext cx="180975" cy="192088"/>
            </a:xfrm>
            <a:custGeom>
              <a:avLst/>
              <a:gdLst>
                <a:gd name="T0" fmla="*/ 0 w 48"/>
                <a:gd name="T1" fmla="*/ 32 h 51"/>
                <a:gd name="T2" fmla="*/ 18 w 48"/>
                <a:gd name="T3" fmla="*/ 51 h 51"/>
                <a:gd name="T4" fmla="*/ 48 w 48"/>
                <a:gd name="T5" fmla="*/ 22 h 51"/>
                <a:gd name="T6" fmla="*/ 33 w 48"/>
                <a:gd name="T7" fmla="*/ 0 h 51"/>
                <a:gd name="T8" fmla="*/ 0 w 48"/>
                <a:gd name="T9" fmla="*/ 32 h 51"/>
              </a:gdLst>
              <a:ahLst/>
              <a:cxnLst>
                <a:cxn ang="0">
                  <a:pos x="T0" y="T1"/>
                </a:cxn>
                <a:cxn ang="0">
                  <a:pos x="T2" y="T3"/>
                </a:cxn>
                <a:cxn ang="0">
                  <a:pos x="T4" y="T5"/>
                </a:cxn>
                <a:cxn ang="0">
                  <a:pos x="T6" y="T7"/>
                </a:cxn>
                <a:cxn ang="0">
                  <a:pos x="T8" y="T9"/>
                </a:cxn>
              </a:cxnLst>
              <a:rect l="0" t="0" r="r" b="b"/>
              <a:pathLst>
                <a:path w="48" h="51">
                  <a:moveTo>
                    <a:pt x="0" y="32"/>
                  </a:moveTo>
                  <a:cubicBezTo>
                    <a:pt x="5" y="39"/>
                    <a:pt x="12" y="45"/>
                    <a:pt x="18" y="51"/>
                  </a:cubicBezTo>
                  <a:cubicBezTo>
                    <a:pt x="26" y="40"/>
                    <a:pt x="36" y="30"/>
                    <a:pt x="48" y="22"/>
                  </a:cubicBezTo>
                  <a:cubicBezTo>
                    <a:pt x="43" y="14"/>
                    <a:pt x="38" y="7"/>
                    <a:pt x="33" y="0"/>
                  </a:cubicBezTo>
                  <a:cubicBezTo>
                    <a:pt x="20" y="10"/>
                    <a:pt x="8" y="21"/>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80" name="Freeform 95"/>
            <p:cNvSpPr>
              <a:spLocks/>
            </p:cNvSpPr>
            <p:nvPr/>
          </p:nvSpPr>
          <p:spPr bwMode="auto">
            <a:xfrm>
              <a:off x="2597151" y="1498601"/>
              <a:ext cx="211138" cy="168275"/>
            </a:xfrm>
            <a:custGeom>
              <a:avLst/>
              <a:gdLst>
                <a:gd name="T0" fmla="*/ 0 w 56"/>
                <a:gd name="T1" fmla="*/ 23 h 45"/>
                <a:gd name="T2" fmla="*/ 14 w 56"/>
                <a:gd name="T3" fmla="*/ 45 h 45"/>
                <a:gd name="T4" fmla="*/ 56 w 56"/>
                <a:gd name="T5" fmla="*/ 24 h 45"/>
                <a:gd name="T6" fmla="*/ 46 w 56"/>
                <a:gd name="T7" fmla="*/ 0 h 45"/>
                <a:gd name="T8" fmla="*/ 0 w 56"/>
                <a:gd name="T9" fmla="*/ 23 h 45"/>
              </a:gdLst>
              <a:ahLst/>
              <a:cxnLst>
                <a:cxn ang="0">
                  <a:pos x="T0" y="T1"/>
                </a:cxn>
                <a:cxn ang="0">
                  <a:pos x="T2" y="T3"/>
                </a:cxn>
                <a:cxn ang="0">
                  <a:pos x="T4" y="T5"/>
                </a:cxn>
                <a:cxn ang="0">
                  <a:pos x="T6" y="T7"/>
                </a:cxn>
                <a:cxn ang="0">
                  <a:pos x="T8" y="T9"/>
                </a:cxn>
              </a:cxnLst>
              <a:rect l="0" t="0" r="r" b="b"/>
              <a:pathLst>
                <a:path w="56" h="45">
                  <a:moveTo>
                    <a:pt x="0" y="23"/>
                  </a:moveTo>
                  <a:cubicBezTo>
                    <a:pt x="5" y="30"/>
                    <a:pt x="9" y="38"/>
                    <a:pt x="14" y="45"/>
                  </a:cubicBezTo>
                  <a:cubicBezTo>
                    <a:pt x="27" y="37"/>
                    <a:pt x="41" y="29"/>
                    <a:pt x="56" y="24"/>
                  </a:cubicBezTo>
                  <a:cubicBezTo>
                    <a:pt x="52" y="16"/>
                    <a:pt x="49" y="8"/>
                    <a:pt x="46" y="0"/>
                  </a:cubicBezTo>
                  <a:cubicBezTo>
                    <a:pt x="29" y="5"/>
                    <a:pt x="14" y="13"/>
                    <a:pt x="0"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81" name="Freeform 96"/>
            <p:cNvSpPr>
              <a:spLocks/>
            </p:cNvSpPr>
            <p:nvPr/>
          </p:nvSpPr>
          <p:spPr bwMode="auto">
            <a:xfrm>
              <a:off x="2386013" y="1504951"/>
              <a:ext cx="180975" cy="203200"/>
            </a:xfrm>
            <a:custGeom>
              <a:avLst/>
              <a:gdLst>
                <a:gd name="T0" fmla="*/ 0 w 48"/>
                <a:gd name="T1" fmla="*/ 34 h 54"/>
                <a:gd name="T2" fmla="*/ 14 w 48"/>
                <a:gd name="T3" fmla="*/ 54 h 54"/>
                <a:gd name="T4" fmla="*/ 48 w 48"/>
                <a:gd name="T5" fmla="*/ 22 h 54"/>
                <a:gd name="T6" fmla="*/ 35 w 48"/>
                <a:gd name="T7" fmla="*/ 0 h 54"/>
                <a:gd name="T8" fmla="*/ 0 w 48"/>
                <a:gd name="T9" fmla="*/ 34 h 54"/>
              </a:gdLst>
              <a:ahLst/>
              <a:cxnLst>
                <a:cxn ang="0">
                  <a:pos x="T0" y="T1"/>
                </a:cxn>
                <a:cxn ang="0">
                  <a:pos x="T2" y="T3"/>
                </a:cxn>
                <a:cxn ang="0">
                  <a:pos x="T4" y="T5"/>
                </a:cxn>
                <a:cxn ang="0">
                  <a:pos x="T6" y="T7"/>
                </a:cxn>
                <a:cxn ang="0">
                  <a:pos x="T8" y="T9"/>
                </a:cxn>
              </a:cxnLst>
              <a:rect l="0" t="0" r="r" b="b"/>
              <a:pathLst>
                <a:path w="48" h="54">
                  <a:moveTo>
                    <a:pt x="0" y="34"/>
                  </a:moveTo>
                  <a:cubicBezTo>
                    <a:pt x="4" y="41"/>
                    <a:pt x="9" y="48"/>
                    <a:pt x="14" y="54"/>
                  </a:cubicBezTo>
                  <a:cubicBezTo>
                    <a:pt x="23" y="43"/>
                    <a:pt x="35" y="32"/>
                    <a:pt x="48" y="22"/>
                  </a:cubicBezTo>
                  <a:cubicBezTo>
                    <a:pt x="44" y="14"/>
                    <a:pt x="39" y="7"/>
                    <a:pt x="35" y="0"/>
                  </a:cubicBezTo>
                  <a:cubicBezTo>
                    <a:pt x="21" y="11"/>
                    <a:pt x="9" y="22"/>
                    <a:pt x="0"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82" name="Freeform 97"/>
            <p:cNvSpPr>
              <a:spLocks/>
            </p:cNvSpPr>
            <p:nvPr/>
          </p:nvSpPr>
          <p:spPr bwMode="auto">
            <a:xfrm>
              <a:off x="2882901" y="1795463"/>
              <a:ext cx="82550" cy="98425"/>
            </a:xfrm>
            <a:custGeom>
              <a:avLst/>
              <a:gdLst>
                <a:gd name="T0" fmla="*/ 14 w 22"/>
                <a:gd name="T1" fmla="*/ 25 h 26"/>
                <a:gd name="T2" fmla="*/ 22 w 22"/>
                <a:gd name="T3" fmla="*/ 0 h 26"/>
                <a:gd name="T4" fmla="*/ 0 w 22"/>
                <a:gd name="T5" fmla="*/ 4 h 26"/>
                <a:gd name="T6" fmla="*/ 2 w 22"/>
                <a:gd name="T7" fmla="*/ 26 h 26"/>
                <a:gd name="T8" fmla="*/ 14 w 22"/>
                <a:gd name="T9" fmla="*/ 25 h 26"/>
              </a:gdLst>
              <a:ahLst/>
              <a:cxnLst>
                <a:cxn ang="0">
                  <a:pos x="T0" y="T1"/>
                </a:cxn>
                <a:cxn ang="0">
                  <a:pos x="T2" y="T3"/>
                </a:cxn>
                <a:cxn ang="0">
                  <a:pos x="T4" y="T5"/>
                </a:cxn>
                <a:cxn ang="0">
                  <a:pos x="T6" y="T7"/>
                </a:cxn>
                <a:cxn ang="0">
                  <a:pos x="T8" y="T9"/>
                </a:cxn>
              </a:cxnLst>
              <a:rect l="0" t="0" r="r" b="b"/>
              <a:pathLst>
                <a:path w="22" h="26">
                  <a:moveTo>
                    <a:pt x="14" y="25"/>
                  </a:moveTo>
                  <a:cubicBezTo>
                    <a:pt x="17" y="17"/>
                    <a:pt x="20" y="9"/>
                    <a:pt x="22" y="0"/>
                  </a:cubicBezTo>
                  <a:cubicBezTo>
                    <a:pt x="15" y="0"/>
                    <a:pt x="8" y="1"/>
                    <a:pt x="0" y="4"/>
                  </a:cubicBezTo>
                  <a:cubicBezTo>
                    <a:pt x="1" y="12"/>
                    <a:pt x="2" y="19"/>
                    <a:pt x="2" y="26"/>
                  </a:cubicBezTo>
                  <a:cubicBezTo>
                    <a:pt x="6" y="25"/>
                    <a:pt x="10" y="24"/>
                    <a:pt x="14"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83" name="Freeform 98"/>
            <p:cNvSpPr>
              <a:spLocks/>
            </p:cNvSpPr>
            <p:nvPr/>
          </p:nvSpPr>
          <p:spPr bwMode="auto">
            <a:xfrm>
              <a:off x="2720976" y="1708151"/>
              <a:ext cx="147638" cy="136525"/>
            </a:xfrm>
            <a:custGeom>
              <a:avLst/>
              <a:gdLst>
                <a:gd name="T0" fmla="*/ 0 w 39"/>
                <a:gd name="T1" fmla="*/ 16 h 36"/>
                <a:gd name="T2" fmla="*/ 15 w 39"/>
                <a:gd name="T3" fmla="*/ 36 h 36"/>
                <a:gd name="T4" fmla="*/ 39 w 39"/>
                <a:gd name="T5" fmla="*/ 24 h 36"/>
                <a:gd name="T6" fmla="*/ 33 w 39"/>
                <a:gd name="T7" fmla="*/ 0 h 36"/>
                <a:gd name="T8" fmla="*/ 0 w 39"/>
                <a:gd name="T9" fmla="*/ 16 h 36"/>
              </a:gdLst>
              <a:ahLst/>
              <a:cxnLst>
                <a:cxn ang="0">
                  <a:pos x="T0" y="T1"/>
                </a:cxn>
                <a:cxn ang="0">
                  <a:pos x="T2" y="T3"/>
                </a:cxn>
                <a:cxn ang="0">
                  <a:pos x="T4" y="T5"/>
                </a:cxn>
                <a:cxn ang="0">
                  <a:pos x="T6" y="T7"/>
                </a:cxn>
                <a:cxn ang="0">
                  <a:pos x="T8" y="T9"/>
                </a:cxn>
              </a:cxnLst>
              <a:rect l="0" t="0" r="r" b="b"/>
              <a:pathLst>
                <a:path w="39" h="36">
                  <a:moveTo>
                    <a:pt x="0" y="16"/>
                  </a:moveTo>
                  <a:cubicBezTo>
                    <a:pt x="5" y="23"/>
                    <a:pt x="11" y="30"/>
                    <a:pt x="15" y="36"/>
                  </a:cubicBezTo>
                  <a:cubicBezTo>
                    <a:pt x="23" y="31"/>
                    <a:pt x="31" y="27"/>
                    <a:pt x="39" y="24"/>
                  </a:cubicBezTo>
                  <a:cubicBezTo>
                    <a:pt x="37" y="17"/>
                    <a:pt x="35" y="8"/>
                    <a:pt x="33" y="0"/>
                  </a:cubicBezTo>
                  <a:cubicBezTo>
                    <a:pt x="21" y="4"/>
                    <a:pt x="10" y="10"/>
                    <a:pt x="0"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84" name="Freeform 99"/>
            <p:cNvSpPr>
              <a:spLocks/>
            </p:cNvSpPr>
            <p:nvPr/>
          </p:nvSpPr>
          <p:spPr bwMode="auto">
            <a:xfrm>
              <a:off x="2784476" y="1814513"/>
              <a:ext cx="98425" cy="104775"/>
            </a:xfrm>
            <a:custGeom>
              <a:avLst/>
              <a:gdLst>
                <a:gd name="T0" fmla="*/ 26 w 26"/>
                <a:gd name="T1" fmla="*/ 22 h 28"/>
                <a:gd name="T2" fmla="*/ 23 w 26"/>
                <a:gd name="T3" fmla="*/ 0 h 28"/>
                <a:gd name="T4" fmla="*/ 0 w 26"/>
                <a:gd name="T5" fmla="*/ 11 h 28"/>
                <a:gd name="T6" fmla="*/ 14 w 26"/>
                <a:gd name="T7" fmla="*/ 28 h 28"/>
                <a:gd name="T8" fmla="*/ 26 w 26"/>
                <a:gd name="T9" fmla="*/ 22 h 28"/>
              </a:gdLst>
              <a:ahLst/>
              <a:cxnLst>
                <a:cxn ang="0">
                  <a:pos x="T0" y="T1"/>
                </a:cxn>
                <a:cxn ang="0">
                  <a:pos x="T2" y="T3"/>
                </a:cxn>
                <a:cxn ang="0">
                  <a:pos x="T4" y="T5"/>
                </a:cxn>
                <a:cxn ang="0">
                  <a:pos x="T6" y="T7"/>
                </a:cxn>
                <a:cxn ang="0">
                  <a:pos x="T8" y="T9"/>
                </a:cxn>
              </a:cxnLst>
              <a:rect l="0" t="0" r="r" b="b"/>
              <a:pathLst>
                <a:path w="26" h="28">
                  <a:moveTo>
                    <a:pt x="26" y="22"/>
                  </a:moveTo>
                  <a:cubicBezTo>
                    <a:pt x="25" y="15"/>
                    <a:pt x="24" y="7"/>
                    <a:pt x="23" y="0"/>
                  </a:cubicBezTo>
                  <a:cubicBezTo>
                    <a:pt x="15" y="2"/>
                    <a:pt x="7" y="6"/>
                    <a:pt x="0" y="11"/>
                  </a:cubicBezTo>
                  <a:cubicBezTo>
                    <a:pt x="5" y="17"/>
                    <a:pt x="10" y="23"/>
                    <a:pt x="14" y="28"/>
                  </a:cubicBezTo>
                  <a:cubicBezTo>
                    <a:pt x="18" y="25"/>
                    <a:pt x="22" y="23"/>
                    <a:pt x="26"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85" name="Freeform 100"/>
            <p:cNvSpPr>
              <a:spLocks/>
            </p:cNvSpPr>
            <p:nvPr/>
          </p:nvSpPr>
          <p:spPr bwMode="auto">
            <a:xfrm>
              <a:off x="2795588" y="1460501"/>
              <a:ext cx="185738" cy="120650"/>
            </a:xfrm>
            <a:custGeom>
              <a:avLst/>
              <a:gdLst>
                <a:gd name="T0" fmla="*/ 0 w 49"/>
                <a:gd name="T1" fmla="*/ 8 h 32"/>
                <a:gd name="T2" fmla="*/ 9 w 49"/>
                <a:gd name="T3" fmla="*/ 32 h 32"/>
                <a:gd name="T4" fmla="*/ 49 w 49"/>
                <a:gd name="T5" fmla="*/ 26 h 32"/>
                <a:gd name="T6" fmla="*/ 45 w 49"/>
                <a:gd name="T7" fmla="*/ 1 h 32"/>
                <a:gd name="T8" fmla="*/ 0 w 49"/>
                <a:gd name="T9" fmla="*/ 8 h 32"/>
              </a:gdLst>
              <a:ahLst/>
              <a:cxnLst>
                <a:cxn ang="0">
                  <a:pos x="T0" y="T1"/>
                </a:cxn>
                <a:cxn ang="0">
                  <a:pos x="T2" y="T3"/>
                </a:cxn>
                <a:cxn ang="0">
                  <a:pos x="T4" y="T5"/>
                </a:cxn>
                <a:cxn ang="0">
                  <a:pos x="T6" y="T7"/>
                </a:cxn>
                <a:cxn ang="0">
                  <a:pos x="T8" y="T9"/>
                </a:cxn>
              </a:cxnLst>
              <a:rect l="0" t="0" r="r" b="b"/>
              <a:pathLst>
                <a:path w="49" h="32">
                  <a:moveTo>
                    <a:pt x="0" y="8"/>
                  </a:moveTo>
                  <a:cubicBezTo>
                    <a:pt x="3" y="16"/>
                    <a:pt x="6" y="24"/>
                    <a:pt x="9" y="32"/>
                  </a:cubicBezTo>
                  <a:cubicBezTo>
                    <a:pt x="23" y="28"/>
                    <a:pt x="37" y="26"/>
                    <a:pt x="49" y="26"/>
                  </a:cubicBezTo>
                  <a:cubicBezTo>
                    <a:pt x="48" y="18"/>
                    <a:pt x="47" y="9"/>
                    <a:pt x="45" y="1"/>
                  </a:cubicBezTo>
                  <a:cubicBezTo>
                    <a:pt x="31" y="0"/>
                    <a:pt x="16" y="2"/>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86" name="Freeform 101"/>
            <p:cNvSpPr>
              <a:spLocks/>
            </p:cNvSpPr>
            <p:nvPr/>
          </p:nvSpPr>
          <p:spPr bwMode="auto">
            <a:xfrm>
              <a:off x="2863851" y="1685926"/>
              <a:ext cx="117475" cy="109538"/>
            </a:xfrm>
            <a:custGeom>
              <a:avLst/>
              <a:gdLst>
                <a:gd name="T0" fmla="*/ 0 w 31"/>
                <a:gd name="T1" fmla="*/ 5 h 29"/>
                <a:gd name="T2" fmla="*/ 4 w 31"/>
                <a:gd name="T3" fmla="*/ 29 h 29"/>
                <a:gd name="T4" fmla="*/ 27 w 31"/>
                <a:gd name="T5" fmla="*/ 26 h 29"/>
                <a:gd name="T6" fmla="*/ 31 w 31"/>
                <a:gd name="T7" fmla="*/ 0 h 29"/>
                <a:gd name="T8" fmla="*/ 0 w 31"/>
                <a:gd name="T9" fmla="*/ 5 h 29"/>
              </a:gdLst>
              <a:ahLst/>
              <a:cxnLst>
                <a:cxn ang="0">
                  <a:pos x="T0" y="T1"/>
                </a:cxn>
                <a:cxn ang="0">
                  <a:pos x="T2" y="T3"/>
                </a:cxn>
                <a:cxn ang="0">
                  <a:pos x="T4" y="T5"/>
                </a:cxn>
                <a:cxn ang="0">
                  <a:pos x="T6" y="T7"/>
                </a:cxn>
                <a:cxn ang="0">
                  <a:pos x="T8" y="T9"/>
                </a:cxn>
              </a:cxnLst>
              <a:rect l="0" t="0" r="r" b="b"/>
              <a:pathLst>
                <a:path w="31" h="29">
                  <a:moveTo>
                    <a:pt x="0" y="5"/>
                  </a:moveTo>
                  <a:cubicBezTo>
                    <a:pt x="2" y="13"/>
                    <a:pt x="3" y="21"/>
                    <a:pt x="4" y="29"/>
                  </a:cubicBezTo>
                  <a:cubicBezTo>
                    <a:pt x="13" y="27"/>
                    <a:pt x="21" y="26"/>
                    <a:pt x="27" y="26"/>
                  </a:cubicBezTo>
                  <a:cubicBezTo>
                    <a:pt x="29" y="17"/>
                    <a:pt x="31" y="9"/>
                    <a:pt x="31" y="0"/>
                  </a:cubicBezTo>
                  <a:cubicBezTo>
                    <a:pt x="22" y="0"/>
                    <a:pt x="11" y="1"/>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87" name="Freeform 102"/>
            <p:cNvSpPr>
              <a:spLocks/>
            </p:cNvSpPr>
            <p:nvPr/>
          </p:nvSpPr>
          <p:spPr bwMode="auto">
            <a:xfrm>
              <a:off x="2833688" y="1570038"/>
              <a:ext cx="150813" cy="120650"/>
            </a:xfrm>
            <a:custGeom>
              <a:avLst/>
              <a:gdLst>
                <a:gd name="T0" fmla="*/ 0 w 40"/>
                <a:gd name="T1" fmla="*/ 7 h 32"/>
                <a:gd name="T2" fmla="*/ 7 w 40"/>
                <a:gd name="T3" fmla="*/ 32 h 32"/>
                <a:gd name="T4" fmla="*/ 40 w 40"/>
                <a:gd name="T5" fmla="*/ 27 h 32"/>
                <a:gd name="T6" fmla="*/ 39 w 40"/>
                <a:gd name="T7" fmla="*/ 1 h 32"/>
                <a:gd name="T8" fmla="*/ 0 w 40"/>
                <a:gd name="T9" fmla="*/ 7 h 32"/>
              </a:gdLst>
              <a:ahLst/>
              <a:cxnLst>
                <a:cxn ang="0">
                  <a:pos x="T0" y="T1"/>
                </a:cxn>
                <a:cxn ang="0">
                  <a:pos x="T2" y="T3"/>
                </a:cxn>
                <a:cxn ang="0">
                  <a:pos x="T4" y="T5"/>
                </a:cxn>
                <a:cxn ang="0">
                  <a:pos x="T6" y="T7"/>
                </a:cxn>
                <a:cxn ang="0">
                  <a:pos x="T8" y="T9"/>
                </a:cxn>
              </a:cxnLst>
              <a:rect l="0" t="0" r="r" b="b"/>
              <a:pathLst>
                <a:path w="40" h="32">
                  <a:moveTo>
                    <a:pt x="0" y="7"/>
                  </a:moveTo>
                  <a:cubicBezTo>
                    <a:pt x="2" y="15"/>
                    <a:pt x="5" y="24"/>
                    <a:pt x="7" y="32"/>
                  </a:cubicBezTo>
                  <a:cubicBezTo>
                    <a:pt x="19" y="28"/>
                    <a:pt x="30" y="27"/>
                    <a:pt x="40" y="27"/>
                  </a:cubicBezTo>
                  <a:cubicBezTo>
                    <a:pt x="40" y="19"/>
                    <a:pt x="40" y="10"/>
                    <a:pt x="39" y="1"/>
                  </a:cubicBezTo>
                  <a:cubicBezTo>
                    <a:pt x="28" y="0"/>
                    <a:pt x="14" y="2"/>
                    <a:pt x="0"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grpSp>
      <p:grpSp>
        <p:nvGrpSpPr>
          <p:cNvPr id="188" name="Group 171"/>
          <p:cNvGrpSpPr/>
          <p:nvPr/>
        </p:nvGrpSpPr>
        <p:grpSpPr>
          <a:xfrm>
            <a:off x="5766995" y="3436088"/>
            <a:ext cx="578639" cy="577844"/>
            <a:chOff x="7805738" y="-965201"/>
            <a:chExt cx="2311400" cy="2308226"/>
          </a:xfrm>
          <a:solidFill>
            <a:sysClr val="window" lastClr="FFFFFF">
              <a:lumMod val="50000"/>
            </a:sysClr>
          </a:solidFill>
        </p:grpSpPr>
        <p:sp>
          <p:nvSpPr>
            <p:cNvPr id="189" name="Freeform 106"/>
            <p:cNvSpPr>
              <a:spLocks noEditPoints="1"/>
            </p:cNvSpPr>
            <p:nvPr/>
          </p:nvSpPr>
          <p:spPr bwMode="auto">
            <a:xfrm>
              <a:off x="7805738" y="-965201"/>
              <a:ext cx="2311400" cy="2308226"/>
            </a:xfrm>
            <a:custGeom>
              <a:avLst/>
              <a:gdLst>
                <a:gd name="T0" fmla="*/ 580 w 613"/>
                <a:gd name="T1" fmla="*/ 34 h 613"/>
                <a:gd name="T2" fmla="*/ 460 w 613"/>
                <a:gd name="T3" fmla="*/ 34 h 613"/>
                <a:gd name="T4" fmla="*/ 444 w 613"/>
                <a:gd name="T5" fmla="*/ 56 h 613"/>
                <a:gd name="T6" fmla="*/ 232 w 613"/>
                <a:gd name="T7" fmla="*/ 101 h 613"/>
                <a:gd name="T8" fmla="*/ 201 w 613"/>
                <a:gd name="T9" fmla="*/ 141 h 613"/>
                <a:gd name="T10" fmla="*/ 33 w 613"/>
                <a:gd name="T11" fmla="*/ 179 h 613"/>
                <a:gd name="T12" fmla="*/ 175 w 613"/>
                <a:gd name="T13" fmla="*/ 439 h 613"/>
                <a:gd name="T14" fmla="*/ 434 w 613"/>
                <a:gd name="T15" fmla="*/ 580 h 613"/>
                <a:gd name="T16" fmla="*/ 472 w 613"/>
                <a:gd name="T17" fmla="*/ 412 h 613"/>
                <a:gd name="T18" fmla="*/ 512 w 613"/>
                <a:gd name="T19" fmla="*/ 381 h 613"/>
                <a:gd name="T20" fmla="*/ 557 w 613"/>
                <a:gd name="T21" fmla="*/ 170 h 613"/>
                <a:gd name="T22" fmla="*/ 580 w 613"/>
                <a:gd name="T23" fmla="*/ 154 h 613"/>
                <a:gd name="T24" fmla="*/ 580 w 613"/>
                <a:gd name="T25" fmla="*/ 34 h 613"/>
                <a:gd name="T26" fmla="*/ 415 w 613"/>
                <a:gd name="T27" fmla="*/ 560 h 613"/>
                <a:gd name="T28" fmla="*/ 195 w 613"/>
                <a:gd name="T29" fmla="*/ 418 h 613"/>
                <a:gd name="T30" fmla="*/ 52 w 613"/>
                <a:gd name="T31" fmla="*/ 200 h 613"/>
                <a:gd name="T32" fmla="*/ 272 w 613"/>
                <a:gd name="T33" fmla="*/ 341 h 613"/>
                <a:gd name="T34" fmla="*/ 415 w 613"/>
                <a:gd name="T35" fmla="*/ 560 h 613"/>
                <a:gd name="T36" fmla="*/ 540 w 613"/>
                <a:gd name="T37" fmla="*/ 114 h 613"/>
                <a:gd name="T38" fmla="*/ 528 w 613"/>
                <a:gd name="T39" fmla="*/ 120 h 613"/>
                <a:gd name="T40" fmla="*/ 513 w 613"/>
                <a:gd name="T41" fmla="*/ 101 h 613"/>
                <a:gd name="T42" fmla="*/ 493 w 613"/>
                <a:gd name="T43" fmla="*/ 85 h 613"/>
                <a:gd name="T44" fmla="*/ 500 w 613"/>
                <a:gd name="T45" fmla="*/ 74 h 613"/>
                <a:gd name="T46" fmla="*/ 540 w 613"/>
                <a:gd name="T47" fmla="*/ 74 h 613"/>
                <a:gd name="T48" fmla="*/ 540 w 613"/>
                <a:gd name="T49" fmla="*/ 114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13" h="613">
                  <a:moveTo>
                    <a:pt x="580" y="34"/>
                  </a:moveTo>
                  <a:cubicBezTo>
                    <a:pt x="547" y="0"/>
                    <a:pt x="493" y="0"/>
                    <a:pt x="460" y="34"/>
                  </a:cubicBezTo>
                  <a:cubicBezTo>
                    <a:pt x="453" y="40"/>
                    <a:pt x="448" y="48"/>
                    <a:pt x="444" y="56"/>
                  </a:cubicBezTo>
                  <a:cubicBezTo>
                    <a:pt x="373" y="29"/>
                    <a:pt x="289" y="43"/>
                    <a:pt x="232" y="101"/>
                  </a:cubicBezTo>
                  <a:cubicBezTo>
                    <a:pt x="219" y="113"/>
                    <a:pt x="210" y="127"/>
                    <a:pt x="201" y="141"/>
                  </a:cubicBezTo>
                  <a:cubicBezTo>
                    <a:pt x="79" y="145"/>
                    <a:pt x="33" y="179"/>
                    <a:pt x="33" y="179"/>
                  </a:cubicBezTo>
                  <a:cubicBezTo>
                    <a:pt x="0" y="212"/>
                    <a:pt x="64" y="328"/>
                    <a:pt x="175" y="439"/>
                  </a:cubicBezTo>
                  <a:cubicBezTo>
                    <a:pt x="285" y="549"/>
                    <a:pt x="401" y="613"/>
                    <a:pt x="434" y="580"/>
                  </a:cubicBezTo>
                  <a:cubicBezTo>
                    <a:pt x="434" y="580"/>
                    <a:pt x="468" y="535"/>
                    <a:pt x="472" y="412"/>
                  </a:cubicBezTo>
                  <a:cubicBezTo>
                    <a:pt x="486" y="404"/>
                    <a:pt x="500" y="394"/>
                    <a:pt x="512" y="381"/>
                  </a:cubicBezTo>
                  <a:cubicBezTo>
                    <a:pt x="570" y="324"/>
                    <a:pt x="584" y="241"/>
                    <a:pt x="557" y="170"/>
                  </a:cubicBezTo>
                  <a:cubicBezTo>
                    <a:pt x="565" y="166"/>
                    <a:pt x="573" y="161"/>
                    <a:pt x="580" y="154"/>
                  </a:cubicBezTo>
                  <a:cubicBezTo>
                    <a:pt x="613" y="121"/>
                    <a:pt x="613" y="67"/>
                    <a:pt x="580" y="34"/>
                  </a:cubicBezTo>
                  <a:close/>
                  <a:moveTo>
                    <a:pt x="415" y="560"/>
                  </a:moveTo>
                  <a:cubicBezTo>
                    <a:pt x="399" y="567"/>
                    <a:pt x="312" y="536"/>
                    <a:pt x="195" y="418"/>
                  </a:cubicBezTo>
                  <a:cubicBezTo>
                    <a:pt x="78" y="301"/>
                    <a:pt x="46" y="214"/>
                    <a:pt x="52" y="200"/>
                  </a:cubicBezTo>
                  <a:cubicBezTo>
                    <a:pt x="67" y="193"/>
                    <a:pt x="155" y="224"/>
                    <a:pt x="272" y="341"/>
                  </a:cubicBezTo>
                  <a:cubicBezTo>
                    <a:pt x="389" y="459"/>
                    <a:pt x="421" y="546"/>
                    <a:pt x="415" y="560"/>
                  </a:cubicBezTo>
                  <a:close/>
                  <a:moveTo>
                    <a:pt x="540" y="114"/>
                  </a:moveTo>
                  <a:cubicBezTo>
                    <a:pt x="536" y="117"/>
                    <a:pt x="533" y="119"/>
                    <a:pt x="528" y="120"/>
                  </a:cubicBezTo>
                  <a:cubicBezTo>
                    <a:pt x="523" y="114"/>
                    <a:pt x="519" y="107"/>
                    <a:pt x="513" y="101"/>
                  </a:cubicBezTo>
                  <a:cubicBezTo>
                    <a:pt x="506" y="95"/>
                    <a:pt x="500" y="90"/>
                    <a:pt x="493" y="85"/>
                  </a:cubicBezTo>
                  <a:cubicBezTo>
                    <a:pt x="494" y="81"/>
                    <a:pt x="496" y="77"/>
                    <a:pt x="500" y="74"/>
                  </a:cubicBezTo>
                  <a:cubicBezTo>
                    <a:pt x="511" y="63"/>
                    <a:pt x="529" y="63"/>
                    <a:pt x="540" y="74"/>
                  </a:cubicBezTo>
                  <a:cubicBezTo>
                    <a:pt x="551" y="85"/>
                    <a:pt x="551" y="103"/>
                    <a:pt x="540" y="1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90" name="Freeform 107"/>
            <p:cNvSpPr>
              <a:spLocks/>
            </p:cNvSpPr>
            <p:nvPr/>
          </p:nvSpPr>
          <p:spPr bwMode="auto">
            <a:xfrm>
              <a:off x="8797925" y="500062"/>
              <a:ext cx="346075" cy="387350"/>
            </a:xfrm>
            <a:custGeom>
              <a:avLst/>
              <a:gdLst>
                <a:gd name="T0" fmla="*/ 24 w 92"/>
                <a:gd name="T1" fmla="*/ 0 h 103"/>
                <a:gd name="T2" fmla="*/ 20 w 92"/>
                <a:gd name="T3" fmla="*/ 3 h 103"/>
                <a:gd name="T4" fmla="*/ 6 w 92"/>
                <a:gd name="T5" fmla="*/ 27 h 103"/>
                <a:gd name="T6" fmla="*/ 20 w 92"/>
                <a:gd name="T7" fmla="*/ 83 h 103"/>
                <a:gd name="T8" fmla="*/ 76 w 92"/>
                <a:gd name="T9" fmla="*/ 97 h 103"/>
                <a:gd name="T10" fmla="*/ 92 w 92"/>
                <a:gd name="T11" fmla="*/ 88 h 103"/>
                <a:gd name="T12" fmla="*/ 24 w 92"/>
                <a:gd name="T13" fmla="*/ 0 h 103"/>
              </a:gdLst>
              <a:ahLst/>
              <a:cxnLst>
                <a:cxn ang="0">
                  <a:pos x="T0" y="T1"/>
                </a:cxn>
                <a:cxn ang="0">
                  <a:pos x="T2" y="T3"/>
                </a:cxn>
                <a:cxn ang="0">
                  <a:pos x="T4" y="T5"/>
                </a:cxn>
                <a:cxn ang="0">
                  <a:pos x="T6" y="T7"/>
                </a:cxn>
                <a:cxn ang="0">
                  <a:pos x="T8" y="T9"/>
                </a:cxn>
                <a:cxn ang="0">
                  <a:pos x="T10" y="T11"/>
                </a:cxn>
                <a:cxn ang="0">
                  <a:pos x="T12" y="T13"/>
                </a:cxn>
              </a:cxnLst>
              <a:rect l="0" t="0" r="r" b="b"/>
              <a:pathLst>
                <a:path w="92" h="103">
                  <a:moveTo>
                    <a:pt x="24" y="0"/>
                  </a:moveTo>
                  <a:cubicBezTo>
                    <a:pt x="22" y="2"/>
                    <a:pt x="21" y="2"/>
                    <a:pt x="20" y="3"/>
                  </a:cubicBezTo>
                  <a:cubicBezTo>
                    <a:pt x="13" y="10"/>
                    <a:pt x="9" y="18"/>
                    <a:pt x="6" y="27"/>
                  </a:cubicBezTo>
                  <a:cubicBezTo>
                    <a:pt x="0" y="46"/>
                    <a:pt x="4" y="68"/>
                    <a:pt x="20" y="83"/>
                  </a:cubicBezTo>
                  <a:cubicBezTo>
                    <a:pt x="35" y="99"/>
                    <a:pt x="57" y="103"/>
                    <a:pt x="76" y="97"/>
                  </a:cubicBezTo>
                  <a:cubicBezTo>
                    <a:pt x="82" y="95"/>
                    <a:pt x="87" y="92"/>
                    <a:pt x="92" y="88"/>
                  </a:cubicBezTo>
                  <a:cubicBezTo>
                    <a:pt x="77" y="64"/>
                    <a:pt x="54" y="34"/>
                    <a:pt x="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grpSp>
      <p:sp>
        <p:nvSpPr>
          <p:cNvPr id="191" name="矩形 190"/>
          <p:cNvSpPr/>
          <p:nvPr/>
        </p:nvSpPr>
        <p:spPr>
          <a:xfrm>
            <a:off x="1" y="508000"/>
            <a:ext cx="182563" cy="508000"/>
          </a:xfrm>
          <a:prstGeom prst="rect">
            <a:avLst/>
          </a:prstGeom>
          <a:solidFill>
            <a:srgbClr val="6CAE4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192" name="文本框 4"/>
          <p:cNvSpPr txBox="1">
            <a:spLocks noChangeArrowheads="1"/>
          </p:cNvSpPr>
          <p:nvPr/>
        </p:nvSpPr>
        <p:spPr bwMode="auto">
          <a:xfrm>
            <a:off x="295275" y="561975"/>
            <a:ext cx="26812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b="1">
                <a:latin typeface="微软雅黑" panose="020B0503020204020204" pitchFamily="34" charset="-122"/>
                <a:ea typeface="微软雅黑" panose="020B0503020204020204" pitchFamily="34" charset="-122"/>
              </a:rPr>
              <a:t>单击此处输入标题</a:t>
            </a:r>
          </a:p>
        </p:txBody>
      </p:sp>
    </p:spTree>
    <p:extLst>
      <p:ext uri="{BB962C8B-B14F-4D97-AF65-F5344CB8AC3E}">
        <p14:creationId xmlns:p14="http://schemas.microsoft.com/office/powerpoint/2010/main" val="39735527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ipe(down)">
                                      <p:cBhvr>
                                        <p:cTn id="7" dur="500"/>
                                        <p:tgtEl>
                                          <p:spTgt spid="6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72"/>
                                        </p:tgtEl>
                                        <p:attrNameLst>
                                          <p:attrName>style.visibility</p:attrName>
                                        </p:attrNameLst>
                                      </p:cBhvr>
                                      <p:to>
                                        <p:strVal val="visible"/>
                                      </p:to>
                                    </p:set>
                                    <p:animEffect transition="in" filter="wipe(down)">
                                      <p:cBhvr>
                                        <p:cTn id="11" dur="500"/>
                                        <p:tgtEl>
                                          <p:spTgt spid="72"/>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64"/>
                                        </p:tgtEl>
                                        <p:attrNameLst>
                                          <p:attrName>style.visibility</p:attrName>
                                        </p:attrNameLst>
                                      </p:cBhvr>
                                      <p:to>
                                        <p:strVal val="visible"/>
                                      </p:to>
                                    </p:set>
                                    <p:animEffect transition="in" filter="wipe(down)">
                                      <p:cBhvr>
                                        <p:cTn id="14" dur="500"/>
                                        <p:tgtEl>
                                          <p:spTgt spid="64"/>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63"/>
                                        </p:tgtEl>
                                        <p:attrNameLst>
                                          <p:attrName>style.visibility</p:attrName>
                                        </p:attrNameLst>
                                      </p:cBhvr>
                                      <p:to>
                                        <p:strVal val="visible"/>
                                      </p:to>
                                    </p:set>
                                    <p:animEffect transition="in" filter="wipe(down)">
                                      <p:cBhvr>
                                        <p:cTn id="18" dur="500"/>
                                        <p:tgtEl>
                                          <p:spTgt spid="63"/>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65"/>
                                        </p:tgtEl>
                                        <p:attrNameLst>
                                          <p:attrName>style.visibility</p:attrName>
                                        </p:attrNameLst>
                                      </p:cBhvr>
                                      <p:to>
                                        <p:strVal val="visible"/>
                                      </p:to>
                                    </p:set>
                                    <p:animEffect transition="in" filter="wipe(down)">
                                      <p:cBhvr>
                                        <p:cTn id="21" dur="500"/>
                                        <p:tgtEl>
                                          <p:spTgt spid="65"/>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97"/>
                                        </p:tgtEl>
                                        <p:attrNameLst>
                                          <p:attrName>style.visibility</p:attrName>
                                        </p:attrNameLst>
                                      </p:cBhvr>
                                      <p:to>
                                        <p:strVal val="visible"/>
                                      </p:to>
                                    </p:set>
                                    <p:anim calcmode="lin" valueType="num">
                                      <p:cBhvr>
                                        <p:cTn id="25" dur="500" fill="hold"/>
                                        <p:tgtEl>
                                          <p:spTgt spid="97"/>
                                        </p:tgtEl>
                                        <p:attrNameLst>
                                          <p:attrName>ppt_w</p:attrName>
                                        </p:attrNameLst>
                                      </p:cBhvr>
                                      <p:tavLst>
                                        <p:tav tm="0">
                                          <p:val>
                                            <p:fltVal val="0"/>
                                          </p:val>
                                        </p:tav>
                                        <p:tav tm="100000">
                                          <p:val>
                                            <p:strVal val="#ppt_w"/>
                                          </p:val>
                                        </p:tav>
                                      </p:tavLst>
                                    </p:anim>
                                    <p:anim calcmode="lin" valueType="num">
                                      <p:cBhvr>
                                        <p:cTn id="26" dur="500" fill="hold"/>
                                        <p:tgtEl>
                                          <p:spTgt spid="97"/>
                                        </p:tgtEl>
                                        <p:attrNameLst>
                                          <p:attrName>ppt_h</p:attrName>
                                        </p:attrNameLst>
                                      </p:cBhvr>
                                      <p:tavLst>
                                        <p:tav tm="0">
                                          <p:val>
                                            <p:fltVal val="0"/>
                                          </p:val>
                                        </p:tav>
                                        <p:tav tm="100000">
                                          <p:val>
                                            <p:strVal val="#ppt_h"/>
                                          </p:val>
                                        </p:tav>
                                      </p:tavLst>
                                    </p:anim>
                                    <p:animEffect transition="in" filter="fade">
                                      <p:cBhvr>
                                        <p:cTn id="27" dur="500"/>
                                        <p:tgtEl>
                                          <p:spTgt spid="97"/>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66"/>
                                        </p:tgtEl>
                                        <p:attrNameLst>
                                          <p:attrName>style.visibility</p:attrName>
                                        </p:attrNameLst>
                                      </p:cBhvr>
                                      <p:to>
                                        <p:strVal val="visible"/>
                                      </p:to>
                                    </p:set>
                                    <p:animEffect transition="in" filter="wipe(down)">
                                      <p:cBhvr>
                                        <p:cTn id="30" dur="500"/>
                                        <p:tgtEl>
                                          <p:spTgt spid="66"/>
                                        </p:tgtEl>
                                      </p:cBhvr>
                                    </p:animEffect>
                                  </p:childTnLst>
                                </p:cTn>
                              </p:par>
                            </p:childTnLst>
                          </p:cTn>
                        </p:par>
                        <p:par>
                          <p:cTn id="31" fill="hold">
                            <p:stCondLst>
                              <p:cond delay="2000"/>
                            </p:stCondLst>
                            <p:childTnLst>
                              <p:par>
                                <p:cTn id="32" presetID="53" presetClass="entr" presetSubtype="16" fill="hold" nodeType="afterEffect">
                                  <p:stCondLst>
                                    <p:cond delay="0"/>
                                  </p:stCondLst>
                                  <p:childTnLst>
                                    <p:set>
                                      <p:cBhvr>
                                        <p:cTn id="33" dur="1" fill="hold">
                                          <p:stCondLst>
                                            <p:cond delay="0"/>
                                          </p:stCondLst>
                                        </p:cTn>
                                        <p:tgtEl>
                                          <p:spTgt spid="86"/>
                                        </p:tgtEl>
                                        <p:attrNameLst>
                                          <p:attrName>style.visibility</p:attrName>
                                        </p:attrNameLst>
                                      </p:cBhvr>
                                      <p:to>
                                        <p:strVal val="visible"/>
                                      </p:to>
                                    </p:set>
                                    <p:anim calcmode="lin" valueType="num">
                                      <p:cBhvr>
                                        <p:cTn id="34" dur="500" fill="hold"/>
                                        <p:tgtEl>
                                          <p:spTgt spid="86"/>
                                        </p:tgtEl>
                                        <p:attrNameLst>
                                          <p:attrName>ppt_w</p:attrName>
                                        </p:attrNameLst>
                                      </p:cBhvr>
                                      <p:tavLst>
                                        <p:tav tm="0">
                                          <p:val>
                                            <p:fltVal val="0"/>
                                          </p:val>
                                        </p:tav>
                                        <p:tav tm="100000">
                                          <p:val>
                                            <p:strVal val="#ppt_w"/>
                                          </p:val>
                                        </p:tav>
                                      </p:tavLst>
                                    </p:anim>
                                    <p:anim calcmode="lin" valueType="num">
                                      <p:cBhvr>
                                        <p:cTn id="35" dur="500" fill="hold"/>
                                        <p:tgtEl>
                                          <p:spTgt spid="86"/>
                                        </p:tgtEl>
                                        <p:attrNameLst>
                                          <p:attrName>ppt_h</p:attrName>
                                        </p:attrNameLst>
                                      </p:cBhvr>
                                      <p:tavLst>
                                        <p:tav tm="0">
                                          <p:val>
                                            <p:fltVal val="0"/>
                                          </p:val>
                                        </p:tav>
                                        <p:tav tm="100000">
                                          <p:val>
                                            <p:strVal val="#ppt_h"/>
                                          </p:val>
                                        </p:tav>
                                      </p:tavLst>
                                    </p:anim>
                                    <p:animEffect transition="in" filter="fade">
                                      <p:cBhvr>
                                        <p:cTn id="36" dur="500"/>
                                        <p:tgtEl>
                                          <p:spTgt spid="86"/>
                                        </p:tgtEl>
                                      </p:cBhvr>
                                    </p:animEffect>
                                  </p:childTnLst>
                                </p:cTn>
                              </p:par>
                            </p:childTnLst>
                          </p:cTn>
                        </p:par>
                        <p:par>
                          <p:cTn id="37" fill="hold">
                            <p:stCondLst>
                              <p:cond delay="2500"/>
                            </p:stCondLst>
                            <p:childTnLst>
                              <p:par>
                                <p:cTn id="38" presetID="53" presetClass="entr" presetSubtype="16" fill="hold" nodeType="afterEffect">
                                  <p:stCondLst>
                                    <p:cond delay="0"/>
                                  </p:stCondLst>
                                  <p:childTnLst>
                                    <p:set>
                                      <p:cBhvr>
                                        <p:cTn id="39" dur="1" fill="hold">
                                          <p:stCondLst>
                                            <p:cond delay="0"/>
                                          </p:stCondLst>
                                        </p:cTn>
                                        <p:tgtEl>
                                          <p:spTgt spid="188"/>
                                        </p:tgtEl>
                                        <p:attrNameLst>
                                          <p:attrName>style.visibility</p:attrName>
                                        </p:attrNameLst>
                                      </p:cBhvr>
                                      <p:to>
                                        <p:strVal val="visible"/>
                                      </p:to>
                                    </p:set>
                                    <p:anim calcmode="lin" valueType="num">
                                      <p:cBhvr>
                                        <p:cTn id="40" dur="500" fill="hold"/>
                                        <p:tgtEl>
                                          <p:spTgt spid="188"/>
                                        </p:tgtEl>
                                        <p:attrNameLst>
                                          <p:attrName>ppt_w</p:attrName>
                                        </p:attrNameLst>
                                      </p:cBhvr>
                                      <p:tavLst>
                                        <p:tav tm="0">
                                          <p:val>
                                            <p:fltVal val="0"/>
                                          </p:val>
                                        </p:tav>
                                        <p:tav tm="100000">
                                          <p:val>
                                            <p:strVal val="#ppt_w"/>
                                          </p:val>
                                        </p:tav>
                                      </p:tavLst>
                                    </p:anim>
                                    <p:anim calcmode="lin" valueType="num">
                                      <p:cBhvr>
                                        <p:cTn id="41" dur="500" fill="hold"/>
                                        <p:tgtEl>
                                          <p:spTgt spid="188"/>
                                        </p:tgtEl>
                                        <p:attrNameLst>
                                          <p:attrName>ppt_h</p:attrName>
                                        </p:attrNameLst>
                                      </p:cBhvr>
                                      <p:tavLst>
                                        <p:tav tm="0">
                                          <p:val>
                                            <p:fltVal val="0"/>
                                          </p:val>
                                        </p:tav>
                                        <p:tav tm="100000">
                                          <p:val>
                                            <p:strVal val="#ppt_h"/>
                                          </p:val>
                                        </p:tav>
                                      </p:tavLst>
                                    </p:anim>
                                    <p:animEffect transition="in" filter="fade">
                                      <p:cBhvr>
                                        <p:cTn id="42" dur="500"/>
                                        <p:tgtEl>
                                          <p:spTgt spid="188"/>
                                        </p:tgtEl>
                                      </p:cBhvr>
                                    </p:animEffect>
                                  </p:childTnLst>
                                </p:cTn>
                              </p:par>
                            </p:childTnLst>
                          </p:cTn>
                        </p:par>
                        <p:par>
                          <p:cTn id="43" fill="hold">
                            <p:stCondLst>
                              <p:cond delay="3000"/>
                            </p:stCondLst>
                            <p:childTnLst>
                              <p:par>
                                <p:cTn id="44" presetID="53" presetClass="entr" presetSubtype="16" fill="hold" grpId="0" nodeType="afterEffect">
                                  <p:stCondLst>
                                    <p:cond delay="0"/>
                                  </p:stCondLst>
                                  <p:childTnLst>
                                    <p:set>
                                      <p:cBhvr>
                                        <p:cTn id="45" dur="1" fill="hold">
                                          <p:stCondLst>
                                            <p:cond delay="0"/>
                                          </p:stCondLst>
                                        </p:cTn>
                                        <p:tgtEl>
                                          <p:spTgt spid="85"/>
                                        </p:tgtEl>
                                        <p:attrNameLst>
                                          <p:attrName>style.visibility</p:attrName>
                                        </p:attrNameLst>
                                      </p:cBhvr>
                                      <p:to>
                                        <p:strVal val="visible"/>
                                      </p:to>
                                    </p:set>
                                    <p:anim calcmode="lin" valueType="num">
                                      <p:cBhvr>
                                        <p:cTn id="46" dur="500" fill="hold"/>
                                        <p:tgtEl>
                                          <p:spTgt spid="85"/>
                                        </p:tgtEl>
                                        <p:attrNameLst>
                                          <p:attrName>ppt_w</p:attrName>
                                        </p:attrNameLst>
                                      </p:cBhvr>
                                      <p:tavLst>
                                        <p:tav tm="0">
                                          <p:val>
                                            <p:fltVal val="0"/>
                                          </p:val>
                                        </p:tav>
                                        <p:tav tm="100000">
                                          <p:val>
                                            <p:strVal val="#ppt_w"/>
                                          </p:val>
                                        </p:tav>
                                      </p:tavLst>
                                    </p:anim>
                                    <p:anim calcmode="lin" valueType="num">
                                      <p:cBhvr>
                                        <p:cTn id="47" dur="500" fill="hold"/>
                                        <p:tgtEl>
                                          <p:spTgt spid="85"/>
                                        </p:tgtEl>
                                        <p:attrNameLst>
                                          <p:attrName>ppt_h</p:attrName>
                                        </p:attrNameLst>
                                      </p:cBhvr>
                                      <p:tavLst>
                                        <p:tav tm="0">
                                          <p:val>
                                            <p:fltVal val="0"/>
                                          </p:val>
                                        </p:tav>
                                        <p:tav tm="100000">
                                          <p:val>
                                            <p:strVal val="#ppt_h"/>
                                          </p:val>
                                        </p:tav>
                                      </p:tavLst>
                                    </p:anim>
                                    <p:animEffect transition="in" filter="fade">
                                      <p:cBhvr>
                                        <p:cTn id="48" dur="500"/>
                                        <p:tgtEl>
                                          <p:spTgt spid="85"/>
                                        </p:tgtEl>
                                      </p:cBhvr>
                                    </p:animEffect>
                                  </p:childTnLst>
                                </p:cTn>
                              </p:par>
                            </p:childTnLst>
                          </p:cTn>
                        </p:par>
                        <p:par>
                          <p:cTn id="49" fill="hold">
                            <p:stCondLst>
                              <p:cond delay="3500"/>
                            </p:stCondLst>
                            <p:childTnLst>
                              <p:par>
                                <p:cTn id="50" presetID="22" presetClass="entr" presetSubtype="4" fill="hold" grpId="0" nodeType="afterEffect">
                                  <p:stCondLst>
                                    <p:cond delay="0"/>
                                  </p:stCondLst>
                                  <p:childTnLst>
                                    <p:set>
                                      <p:cBhvr>
                                        <p:cTn id="51" dur="1" fill="hold">
                                          <p:stCondLst>
                                            <p:cond delay="0"/>
                                          </p:stCondLst>
                                        </p:cTn>
                                        <p:tgtEl>
                                          <p:spTgt spid="71"/>
                                        </p:tgtEl>
                                        <p:attrNameLst>
                                          <p:attrName>style.visibility</p:attrName>
                                        </p:attrNameLst>
                                      </p:cBhvr>
                                      <p:to>
                                        <p:strVal val="visible"/>
                                      </p:to>
                                    </p:set>
                                    <p:animEffect transition="in" filter="wipe(down)">
                                      <p:cBhvr>
                                        <p:cTn id="52" dur="500"/>
                                        <p:tgtEl>
                                          <p:spTgt spid="71"/>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69"/>
                                        </p:tgtEl>
                                        <p:attrNameLst>
                                          <p:attrName>style.visibility</p:attrName>
                                        </p:attrNameLst>
                                      </p:cBhvr>
                                      <p:to>
                                        <p:strVal val="visible"/>
                                      </p:to>
                                    </p:set>
                                    <p:animEffect transition="in" filter="wipe(down)">
                                      <p:cBhvr>
                                        <p:cTn id="55" dur="500"/>
                                        <p:tgtEl>
                                          <p:spTgt spid="69"/>
                                        </p:tgtEl>
                                      </p:cBhvr>
                                    </p:animEffect>
                                  </p:childTnLst>
                                </p:cTn>
                              </p:par>
                            </p:childTnLst>
                          </p:cTn>
                        </p:par>
                        <p:par>
                          <p:cTn id="56" fill="hold">
                            <p:stCondLst>
                              <p:cond delay="4000"/>
                            </p:stCondLst>
                            <p:childTnLst>
                              <p:par>
                                <p:cTn id="57" presetID="22" presetClass="entr" presetSubtype="4" fill="hold" grpId="0" nodeType="afterEffect">
                                  <p:stCondLst>
                                    <p:cond delay="0"/>
                                  </p:stCondLst>
                                  <p:childTnLst>
                                    <p:set>
                                      <p:cBhvr>
                                        <p:cTn id="58" dur="1" fill="hold">
                                          <p:stCondLst>
                                            <p:cond delay="0"/>
                                          </p:stCondLst>
                                        </p:cTn>
                                        <p:tgtEl>
                                          <p:spTgt spid="67"/>
                                        </p:tgtEl>
                                        <p:attrNameLst>
                                          <p:attrName>style.visibility</p:attrName>
                                        </p:attrNameLst>
                                      </p:cBhvr>
                                      <p:to>
                                        <p:strVal val="visible"/>
                                      </p:to>
                                    </p:set>
                                    <p:animEffect transition="in" filter="wipe(down)">
                                      <p:cBhvr>
                                        <p:cTn id="59" dur="500"/>
                                        <p:tgtEl>
                                          <p:spTgt spid="67"/>
                                        </p:tgtEl>
                                      </p:cBhvr>
                                    </p:animEffect>
                                  </p:childTnLst>
                                </p:cTn>
                              </p:par>
                            </p:childTnLst>
                          </p:cTn>
                        </p:par>
                        <p:par>
                          <p:cTn id="60" fill="hold">
                            <p:stCondLst>
                              <p:cond delay="4500"/>
                            </p:stCondLst>
                            <p:childTnLst>
                              <p:par>
                                <p:cTn id="61" presetID="53" presetClass="entr" presetSubtype="16" fill="hold" nodeType="afterEffect">
                                  <p:stCondLst>
                                    <p:cond delay="0"/>
                                  </p:stCondLst>
                                  <p:childTnLst>
                                    <p:set>
                                      <p:cBhvr>
                                        <p:cTn id="62" dur="1" fill="hold">
                                          <p:stCondLst>
                                            <p:cond delay="0"/>
                                          </p:stCondLst>
                                        </p:cTn>
                                        <p:tgtEl>
                                          <p:spTgt spid="92"/>
                                        </p:tgtEl>
                                        <p:attrNameLst>
                                          <p:attrName>style.visibility</p:attrName>
                                        </p:attrNameLst>
                                      </p:cBhvr>
                                      <p:to>
                                        <p:strVal val="visible"/>
                                      </p:to>
                                    </p:set>
                                    <p:anim calcmode="lin" valueType="num">
                                      <p:cBhvr>
                                        <p:cTn id="63" dur="500" fill="hold"/>
                                        <p:tgtEl>
                                          <p:spTgt spid="92"/>
                                        </p:tgtEl>
                                        <p:attrNameLst>
                                          <p:attrName>ppt_w</p:attrName>
                                        </p:attrNameLst>
                                      </p:cBhvr>
                                      <p:tavLst>
                                        <p:tav tm="0">
                                          <p:val>
                                            <p:fltVal val="0"/>
                                          </p:val>
                                        </p:tav>
                                        <p:tav tm="100000">
                                          <p:val>
                                            <p:strVal val="#ppt_w"/>
                                          </p:val>
                                        </p:tav>
                                      </p:tavLst>
                                    </p:anim>
                                    <p:anim calcmode="lin" valueType="num">
                                      <p:cBhvr>
                                        <p:cTn id="64" dur="500" fill="hold"/>
                                        <p:tgtEl>
                                          <p:spTgt spid="92"/>
                                        </p:tgtEl>
                                        <p:attrNameLst>
                                          <p:attrName>ppt_h</p:attrName>
                                        </p:attrNameLst>
                                      </p:cBhvr>
                                      <p:tavLst>
                                        <p:tav tm="0">
                                          <p:val>
                                            <p:fltVal val="0"/>
                                          </p:val>
                                        </p:tav>
                                        <p:tav tm="100000">
                                          <p:val>
                                            <p:strVal val="#ppt_h"/>
                                          </p:val>
                                        </p:tav>
                                      </p:tavLst>
                                    </p:anim>
                                    <p:animEffect transition="in" filter="fade">
                                      <p:cBhvr>
                                        <p:cTn id="65" dur="500"/>
                                        <p:tgtEl>
                                          <p:spTgt spid="92"/>
                                        </p:tgtEl>
                                      </p:cBhvr>
                                    </p:animEffect>
                                  </p:childTnLst>
                                </p:cTn>
                              </p:par>
                              <p:par>
                                <p:cTn id="66" presetID="22" presetClass="entr" presetSubtype="4" fill="hold" grpId="0" nodeType="withEffect">
                                  <p:stCondLst>
                                    <p:cond delay="0"/>
                                  </p:stCondLst>
                                  <p:childTnLst>
                                    <p:set>
                                      <p:cBhvr>
                                        <p:cTn id="67" dur="1" fill="hold">
                                          <p:stCondLst>
                                            <p:cond delay="0"/>
                                          </p:stCondLst>
                                        </p:cTn>
                                        <p:tgtEl>
                                          <p:spTgt spid="68"/>
                                        </p:tgtEl>
                                        <p:attrNameLst>
                                          <p:attrName>style.visibility</p:attrName>
                                        </p:attrNameLst>
                                      </p:cBhvr>
                                      <p:to>
                                        <p:strVal val="visible"/>
                                      </p:to>
                                    </p:set>
                                    <p:animEffect transition="in" filter="wipe(down)">
                                      <p:cBhvr>
                                        <p:cTn id="68" dur="500"/>
                                        <p:tgtEl>
                                          <p:spTgt spid="68"/>
                                        </p:tgtEl>
                                      </p:cBhvr>
                                    </p:animEffect>
                                  </p:childTnLst>
                                </p:cTn>
                              </p:par>
                            </p:childTnLst>
                          </p:cTn>
                        </p:par>
                        <p:par>
                          <p:cTn id="69" fill="hold">
                            <p:stCondLst>
                              <p:cond delay="5000"/>
                            </p:stCondLst>
                            <p:childTnLst>
                              <p:par>
                                <p:cTn id="70" presetID="53" presetClass="entr" presetSubtype="16" fill="hold" nodeType="afterEffect">
                                  <p:stCondLst>
                                    <p:cond delay="0"/>
                                  </p:stCondLst>
                                  <p:childTnLst>
                                    <p:set>
                                      <p:cBhvr>
                                        <p:cTn id="71" dur="1" fill="hold">
                                          <p:stCondLst>
                                            <p:cond delay="0"/>
                                          </p:stCondLst>
                                        </p:cTn>
                                        <p:tgtEl>
                                          <p:spTgt spid="104"/>
                                        </p:tgtEl>
                                        <p:attrNameLst>
                                          <p:attrName>style.visibility</p:attrName>
                                        </p:attrNameLst>
                                      </p:cBhvr>
                                      <p:to>
                                        <p:strVal val="visible"/>
                                      </p:to>
                                    </p:set>
                                    <p:anim calcmode="lin" valueType="num">
                                      <p:cBhvr>
                                        <p:cTn id="72" dur="500" fill="hold"/>
                                        <p:tgtEl>
                                          <p:spTgt spid="104"/>
                                        </p:tgtEl>
                                        <p:attrNameLst>
                                          <p:attrName>ppt_w</p:attrName>
                                        </p:attrNameLst>
                                      </p:cBhvr>
                                      <p:tavLst>
                                        <p:tav tm="0">
                                          <p:val>
                                            <p:fltVal val="0"/>
                                          </p:val>
                                        </p:tav>
                                        <p:tav tm="100000">
                                          <p:val>
                                            <p:strVal val="#ppt_w"/>
                                          </p:val>
                                        </p:tav>
                                      </p:tavLst>
                                    </p:anim>
                                    <p:anim calcmode="lin" valueType="num">
                                      <p:cBhvr>
                                        <p:cTn id="73" dur="500" fill="hold"/>
                                        <p:tgtEl>
                                          <p:spTgt spid="104"/>
                                        </p:tgtEl>
                                        <p:attrNameLst>
                                          <p:attrName>ppt_h</p:attrName>
                                        </p:attrNameLst>
                                      </p:cBhvr>
                                      <p:tavLst>
                                        <p:tav tm="0">
                                          <p:val>
                                            <p:fltVal val="0"/>
                                          </p:val>
                                        </p:tav>
                                        <p:tav tm="100000">
                                          <p:val>
                                            <p:strVal val="#ppt_h"/>
                                          </p:val>
                                        </p:tav>
                                      </p:tavLst>
                                    </p:anim>
                                    <p:animEffect transition="in" filter="fade">
                                      <p:cBhvr>
                                        <p:cTn id="74" dur="500"/>
                                        <p:tgtEl>
                                          <p:spTgt spid="104"/>
                                        </p:tgtEl>
                                      </p:cBhvr>
                                    </p:animEffect>
                                  </p:childTnLst>
                                </p:cTn>
                              </p:par>
                            </p:childTnLst>
                          </p:cTn>
                        </p:par>
                        <p:par>
                          <p:cTn id="75" fill="hold">
                            <p:stCondLst>
                              <p:cond delay="5500"/>
                            </p:stCondLst>
                            <p:childTnLst>
                              <p:par>
                                <p:cTn id="76" presetID="16" presetClass="entr" presetSubtype="21" fill="hold" grpId="0" nodeType="afterEffect">
                                  <p:stCondLst>
                                    <p:cond delay="0"/>
                                  </p:stCondLst>
                                  <p:childTnLst>
                                    <p:set>
                                      <p:cBhvr>
                                        <p:cTn id="77" dur="1" fill="hold">
                                          <p:stCondLst>
                                            <p:cond delay="0"/>
                                          </p:stCondLst>
                                        </p:cTn>
                                        <p:tgtEl>
                                          <p:spTgt spid="70"/>
                                        </p:tgtEl>
                                        <p:attrNameLst>
                                          <p:attrName>style.visibility</p:attrName>
                                        </p:attrNameLst>
                                      </p:cBhvr>
                                      <p:to>
                                        <p:strVal val="visible"/>
                                      </p:to>
                                    </p:set>
                                    <p:animEffect transition="in" filter="barn(inVertical)">
                                      <p:cBhvr>
                                        <p:cTn id="78" dur="500"/>
                                        <p:tgtEl>
                                          <p:spTgt spid="70"/>
                                        </p:tgtEl>
                                      </p:cBhvr>
                                    </p:animEffect>
                                  </p:childTnLst>
                                </p:cTn>
                              </p:par>
                            </p:childTnLst>
                          </p:cTn>
                        </p:par>
                        <p:par>
                          <p:cTn id="79" fill="hold">
                            <p:stCondLst>
                              <p:cond delay="6000"/>
                            </p:stCondLst>
                            <p:childTnLst>
                              <p:par>
                                <p:cTn id="80" presetID="22" presetClass="entr" presetSubtype="1" fill="hold" nodeType="afterEffect">
                                  <p:stCondLst>
                                    <p:cond delay="0"/>
                                  </p:stCondLst>
                                  <p:childTnLst>
                                    <p:set>
                                      <p:cBhvr>
                                        <p:cTn id="81" dur="1" fill="hold">
                                          <p:stCondLst>
                                            <p:cond delay="0"/>
                                          </p:stCondLst>
                                        </p:cTn>
                                        <p:tgtEl>
                                          <p:spTgt spid="74"/>
                                        </p:tgtEl>
                                        <p:attrNameLst>
                                          <p:attrName>style.visibility</p:attrName>
                                        </p:attrNameLst>
                                      </p:cBhvr>
                                      <p:to>
                                        <p:strVal val="visible"/>
                                      </p:to>
                                    </p:set>
                                    <p:animEffect transition="in" filter="wipe(up)">
                                      <p:cBhvr>
                                        <p:cTn id="82" dur="500"/>
                                        <p:tgtEl>
                                          <p:spTgt spid="74"/>
                                        </p:tgtEl>
                                      </p:cBhvr>
                                    </p:animEffect>
                                  </p:childTnLst>
                                </p:cTn>
                              </p:par>
                              <p:par>
                                <p:cTn id="83" presetID="22" presetClass="entr" presetSubtype="8" fill="hold" nodeType="withEffect">
                                  <p:stCondLst>
                                    <p:cond delay="0"/>
                                  </p:stCondLst>
                                  <p:childTnLst>
                                    <p:set>
                                      <p:cBhvr>
                                        <p:cTn id="84" dur="1" fill="hold">
                                          <p:stCondLst>
                                            <p:cond delay="0"/>
                                          </p:stCondLst>
                                        </p:cTn>
                                        <p:tgtEl>
                                          <p:spTgt spid="84"/>
                                        </p:tgtEl>
                                        <p:attrNameLst>
                                          <p:attrName>style.visibility</p:attrName>
                                        </p:attrNameLst>
                                      </p:cBhvr>
                                      <p:to>
                                        <p:strVal val="visible"/>
                                      </p:to>
                                    </p:set>
                                    <p:animEffect transition="in" filter="wipe(left)">
                                      <p:cBhvr>
                                        <p:cTn id="85" dur="500"/>
                                        <p:tgtEl>
                                          <p:spTgt spid="84"/>
                                        </p:tgtEl>
                                      </p:cBhvr>
                                    </p:animEffect>
                                  </p:childTnLst>
                                </p:cTn>
                              </p:par>
                              <p:par>
                                <p:cTn id="86" presetID="22" presetClass="entr" presetSubtype="2" fill="hold" nodeType="withEffect">
                                  <p:stCondLst>
                                    <p:cond delay="0"/>
                                  </p:stCondLst>
                                  <p:childTnLst>
                                    <p:set>
                                      <p:cBhvr>
                                        <p:cTn id="87" dur="1" fill="hold">
                                          <p:stCondLst>
                                            <p:cond delay="0"/>
                                          </p:stCondLst>
                                        </p:cTn>
                                        <p:tgtEl>
                                          <p:spTgt spid="73"/>
                                        </p:tgtEl>
                                        <p:attrNameLst>
                                          <p:attrName>style.visibility</p:attrName>
                                        </p:attrNameLst>
                                      </p:cBhvr>
                                      <p:to>
                                        <p:strVal val="visible"/>
                                      </p:to>
                                    </p:set>
                                    <p:animEffect transition="in" filter="wipe(right)">
                                      <p:cBhvr>
                                        <p:cTn id="88" dur="500"/>
                                        <p:tgtEl>
                                          <p:spTgt spid="73"/>
                                        </p:tgtEl>
                                      </p:cBhvr>
                                    </p:animEffect>
                                  </p:childTnLst>
                                </p:cTn>
                              </p:par>
                              <p:par>
                                <p:cTn id="89" presetID="22" presetClass="entr" presetSubtype="2" fill="hold" nodeType="withEffect">
                                  <p:stCondLst>
                                    <p:cond delay="0"/>
                                  </p:stCondLst>
                                  <p:childTnLst>
                                    <p:set>
                                      <p:cBhvr>
                                        <p:cTn id="90" dur="1" fill="hold">
                                          <p:stCondLst>
                                            <p:cond delay="0"/>
                                          </p:stCondLst>
                                        </p:cTn>
                                        <p:tgtEl>
                                          <p:spTgt spid="83"/>
                                        </p:tgtEl>
                                        <p:attrNameLst>
                                          <p:attrName>style.visibility</p:attrName>
                                        </p:attrNameLst>
                                      </p:cBhvr>
                                      <p:to>
                                        <p:strVal val="visible"/>
                                      </p:to>
                                    </p:set>
                                    <p:animEffect transition="in" filter="wipe(right)">
                                      <p:cBhvr>
                                        <p:cTn id="91" dur="500"/>
                                        <p:tgtEl>
                                          <p:spTgt spid="83"/>
                                        </p:tgtEl>
                                      </p:cBhvr>
                                    </p:animEffect>
                                  </p:childTnLst>
                                </p:cTn>
                              </p:par>
                            </p:childTnLst>
                          </p:cTn>
                        </p:par>
                        <p:par>
                          <p:cTn id="92" fill="hold">
                            <p:stCondLst>
                              <p:cond delay="6500"/>
                            </p:stCondLst>
                            <p:childTnLst>
                              <p:par>
                                <p:cTn id="93" presetID="10" presetClass="entr" presetSubtype="0" fill="hold" grpId="0" nodeType="afterEffect">
                                  <p:stCondLst>
                                    <p:cond delay="0"/>
                                  </p:stCondLst>
                                  <p:childTnLst>
                                    <p:set>
                                      <p:cBhvr>
                                        <p:cTn id="94" dur="1" fill="hold">
                                          <p:stCondLst>
                                            <p:cond delay="0"/>
                                          </p:stCondLst>
                                        </p:cTn>
                                        <p:tgtEl>
                                          <p:spTgt spid="75"/>
                                        </p:tgtEl>
                                        <p:attrNameLst>
                                          <p:attrName>style.visibility</p:attrName>
                                        </p:attrNameLst>
                                      </p:cBhvr>
                                      <p:to>
                                        <p:strVal val="visible"/>
                                      </p:to>
                                    </p:set>
                                    <p:animEffect transition="in" filter="fade">
                                      <p:cBhvr>
                                        <p:cTn id="95" dur="500"/>
                                        <p:tgtEl>
                                          <p:spTgt spid="75"/>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76"/>
                                        </p:tgtEl>
                                        <p:attrNameLst>
                                          <p:attrName>style.visibility</p:attrName>
                                        </p:attrNameLst>
                                      </p:cBhvr>
                                      <p:to>
                                        <p:strVal val="visible"/>
                                      </p:to>
                                    </p:set>
                                    <p:animEffect transition="in" filter="fade">
                                      <p:cBhvr>
                                        <p:cTn id="98" dur="500"/>
                                        <p:tgtEl>
                                          <p:spTgt spid="76"/>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77"/>
                                        </p:tgtEl>
                                        <p:attrNameLst>
                                          <p:attrName>style.visibility</p:attrName>
                                        </p:attrNameLst>
                                      </p:cBhvr>
                                      <p:to>
                                        <p:strVal val="visible"/>
                                      </p:to>
                                    </p:set>
                                    <p:animEffect transition="in" filter="fade">
                                      <p:cBhvr>
                                        <p:cTn id="101" dur="500"/>
                                        <p:tgtEl>
                                          <p:spTgt spid="77"/>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78"/>
                                        </p:tgtEl>
                                        <p:attrNameLst>
                                          <p:attrName>style.visibility</p:attrName>
                                        </p:attrNameLst>
                                      </p:cBhvr>
                                      <p:to>
                                        <p:strVal val="visible"/>
                                      </p:to>
                                    </p:set>
                                    <p:animEffect transition="in" filter="fade">
                                      <p:cBhvr>
                                        <p:cTn id="104" dur="500"/>
                                        <p:tgtEl>
                                          <p:spTgt spid="78"/>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79"/>
                                        </p:tgtEl>
                                        <p:attrNameLst>
                                          <p:attrName>style.visibility</p:attrName>
                                        </p:attrNameLst>
                                      </p:cBhvr>
                                      <p:to>
                                        <p:strVal val="visible"/>
                                      </p:to>
                                    </p:set>
                                    <p:animEffect transition="in" filter="fade">
                                      <p:cBhvr>
                                        <p:cTn id="107" dur="500"/>
                                        <p:tgtEl>
                                          <p:spTgt spid="79"/>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80"/>
                                        </p:tgtEl>
                                        <p:attrNameLst>
                                          <p:attrName>style.visibility</p:attrName>
                                        </p:attrNameLst>
                                      </p:cBhvr>
                                      <p:to>
                                        <p:strVal val="visible"/>
                                      </p:to>
                                    </p:set>
                                    <p:animEffect transition="in" filter="fade">
                                      <p:cBhvr>
                                        <p:cTn id="110" dur="500"/>
                                        <p:tgtEl>
                                          <p:spTgt spid="80"/>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81"/>
                                        </p:tgtEl>
                                        <p:attrNameLst>
                                          <p:attrName>style.visibility</p:attrName>
                                        </p:attrNameLst>
                                      </p:cBhvr>
                                      <p:to>
                                        <p:strVal val="visible"/>
                                      </p:to>
                                    </p:set>
                                    <p:animEffect transition="in" filter="fade">
                                      <p:cBhvr>
                                        <p:cTn id="113" dur="500"/>
                                        <p:tgtEl>
                                          <p:spTgt spid="81"/>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82"/>
                                        </p:tgtEl>
                                        <p:attrNameLst>
                                          <p:attrName>style.visibility</p:attrName>
                                        </p:attrNameLst>
                                      </p:cBhvr>
                                      <p:to>
                                        <p:strVal val="visible"/>
                                      </p:to>
                                    </p:set>
                                    <p:animEffect transition="in" filter="fade">
                                      <p:cBhvr>
                                        <p:cTn id="116"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5" grpId="0"/>
      <p:bldP spid="76" grpId="0"/>
      <p:bldP spid="77" grpId="0"/>
      <p:bldP spid="78" grpId="0"/>
      <p:bldP spid="79" grpId="0"/>
      <p:bldP spid="80" grpId="0"/>
      <p:bldP spid="81" grpId="0"/>
      <p:bldP spid="82" grpId="0"/>
      <p:bldP spid="8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5" name="矩形 34"/>
          <p:cNvSpPr/>
          <p:nvPr/>
        </p:nvSpPr>
        <p:spPr>
          <a:xfrm>
            <a:off x="1" y="508000"/>
            <a:ext cx="182563" cy="508000"/>
          </a:xfrm>
          <a:prstGeom prst="rect">
            <a:avLst/>
          </a:prstGeom>
          <a:solidFill>
            <a:srgbClr val="6CAE4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6" name="文本框 4"/>
          <p:cNvSpPr txBox="1">
            <a:spLocks noChangeArrowheads="1"/>
          </p:cNvSpPr>
          <p:nvPr/>
        </p:nvSpPr>
        <p:spPr bwMode="auto">
          <a:xfrm>
            <a:off x="295275" y="561975"/>
            <a:ext cx="26812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b="1">
                <a:latin typeface="微软雅黑" panose="020B0503020204020204" pitchFamily="34" charset="-122"/>
                <a:ea typeface="微软雅黑" panose="020B0503020204020204" pitchFamily="34" charset="-122"/>
              </a:rPr>
              <a:t>单击此处输入标题</a:t>
            </a:r>
          </a:p>
        </p:txBody>
      </p:sp>
      <p:sp>
        <p:nvSpPr>
          <p:cNvPr id="37" name="圆角矩形 36"/>
          <p:cNvSpPr/>
          <p:nvPr/>
        </p:nvSpPr>
        <p:spPr>
          <a:xfrm>
            <a:off x="927101" y="2090742"/>
            <a:ext cx="4591051" cy="1474787"/>
          </a:xfrm>
          <a:prstGeom prst="roundRect">
            <a:avLst>
              <a:gd name="adj" fmla="val 9083"/>
            </a:avLst>
          </a:prstGeom>
          <a:noFill/>
          <a:ln>
            <a:solidFill>
              <a:srgbClr val="ADBAC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8" name="矩形 6"/>
          <p:cNvSpPr>
            <a:spLocks noChangeArrowheads="1"/>
          </p:cNvSpPr>
          <p:nvPr/>
        </p:nvSpPr>
        <p:spPr bwMode="auto">
          <a:xfrm>
            <a:off x="1260475" y="2417767"/>
            <a:ext cx="3924300"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buFontTx/>
              <a:buNone/>
            </a:pPr>
            <a:r>
              <a:rPr lang="zh-CN" altLang="en-US" sz="1200">
                <a:solidFill>
                  <a:srgbClr val="445469"/>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200">
              <a:solidFill>
                <a:srgbClr val="44546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9" name="圆角矩形 38"/>
          <p:cNvSpPr/>
          <p:nvPr/>
        </p:nvSpPr>
        <p:spPr>
          <a:xfrm>
            <a:off x="927101" y="4300542"/>
            <a:ext cx="4591051" cy="1474787"/>
          </a:xfrm>
          <a:prstGeom prst="roundRect">
            <a:avLst>
              <a:gd name="adj" fmla="val 9083"/>
            </a:avLst>
          </a:prstGeom>
          <a:noFill/>
          <a:ln>
            <a:solidFill>
              <a:srgbClr val="ADBAC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40" name="矩形 8"/>
          <p:cNvSpPr>
            <a:spLocks noChangeArrowheads="1"/>
          </p:cNvSpPr>
          <p:nvPr/>
        </p:nvSpPr>
        <p:spPr bwMode="auto">
          <a:xfrm>
            <a:off x="1260475" y="4627567"/>
            <a:ext cx="3924300"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buFontTx/>
              <a:buNone/>
            </a:pPr>
            <a:r>
              <a:rPr lang="zh-CN" altLang="en-US" sz="1200">
                <a:solidFill>
                  <a:srgbClr val="445469"/>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200">
              <a:solidFill>
                <a:srgbClr val="44546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1" name="圆角矩形 40"/>
          <p:cNvSpPr/>
          <p:nvPr/>
        </p:nvSpPr>
        <p:spPr>
          <a:xfrm>
            <a:off x="1582741" y="1855788"/>
            <a:ext cx="3279775" cy="461962"/>
          </a:xfrm>
          <a:prstGeom prst="roundRect">
            <a:avLst/>
          </a:prstGeom>
          <a:solidFill>
            <a:srgbClr val="6CAE43"/>
          </a:solidFill>
          <a:ln w="28575">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3190" dirty="0">
              <a:solidFill>
                <a:prstClr val="white"/>
              </a:solidFill>
              <a:ea typeface="微软雅黑" panose="020B0503020204020204" pitchFamily="34" charset="-122"/>
            </a:endParaRPr>
          </a:p>
        </p:txBody>
      </p:sp>
      <p:sp>
        <p:nvSpPr>
          <p:cNvPr id="42" name="文本框 10"/>
          <p:cNvSpPr txBox="1">
            <a:spLocks noChangeArrowheads="1"/>
          </p:cNvSpPr>
          <p:nvPr/>
        </p:nvSpPr>
        <p:spPr bwMode="auto">
          <a:xfrm>
            <a:off x="1814515" y="1906589"/>
            <a:ext cx="27971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Tx/>
              <a:buNone/>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圆角矩形 42"/>
          <p:cNvSpPr/>
          <p:nvPr/>
        </p:nvSpPr>
        <p:spPr>
          <a:xfrm>
            <a:off x="1582741" y="4106863"/>
            <a:ext cx="3279775" cy="463550"/>
          </a:xfrm>
          <a:prstGeom prst="roundRect">
            <a:avLst/>
          </a:prstGeom>
          <a:solidFill>
            <a:srgbClr val="6CAE43"/>
          </a:solidFill>
          <a:ln w="28575">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3190" dirty="0">
              <a:solidFill>
                <a:prstClr val="white"/>
              </a:solidFill>
              <a:ea typeface="微软雅黑" panose="020B0503020204020204" pitchFamily="34" charset="-122"/>
            </a:endParaRPr>
          </a:p>
        </p:txBody>
      </p:sp>
      <p:pic>
        <p:nvPicPr>
          <p:cNvPr id="45" name="图片 12"/>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6958015" y="1731963"/>
            <a:ext cx="3392487" cy="415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文本框 13"/>
          <p:cNvSpPr txBox="1">
            <a:spLocks noChangeArrowheads="1"/>
          </p:cNvSpPr>
          <p:nvPr/>
        </p:nvSpPr>
        <p:spPr bwMode="auto">
          <a:xfrm>
            <a:off x="1795466" y="4159254"/>
            <a:ext cx="27971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Tx/>
              <a:buNone/>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5150516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500" decel="50000" fill="hold">
                                          <p:stCondLst>
                                            <p:cond delay="0"/>
                                          </p:stCondLst>
                                        </p:cTn>
                                        <p:tgtEl>
                                          <p:spTgt spid="37"/>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7"/>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7"/>
                                        </p:tgtEl>
                                        <p:attrNameLst>
                                          <p:attrName>ppt_w</p:attrName>
                                        </p:attrNameLst>
                                      </p:cBhvr>
                                      <p:tavLst>
                                        <p:tav tm="0">
                                          <p:val>
                                            <p:strVal val="#ppt_w*.05"/>
                                          </p:val>
                                        </p:tav>
                                        <p:tav tm="100000">
                                          <p:val>
                                            <p:strVal val="#ppt_w"/>
                                          </p:val>
                                        </p:tav>
                                      </p:tavLst>
                                    </p:anim>
                                    <p:anim calcmode="lin" valueType="num">
                                      <p:cBhvr>
                                        <p:cTn id="10" dur="1000" fill="hold"/>
                                        <p:tgtEl>
                                          <p:spTgt spid="37"/>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7"/>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7"/>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7"/>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7"/>
                                        </p:tgtEl>
                                      </p:cBhvr>
                                    </p:animEffect>
                                  </p:childTnLst>
                                </p:cTn>
                              </p:par>
                            </p:childTnLst>
                          </p:cTn>
                        </p:par>
                        <p:par>
                          <p:cTn id="15" fill="hold">
                            <p:stCondLst>
                              <p:cond delay="1000"/>
                            </p:stCondLst>
                            <p:childTnLst>
                              <p:par>
                                <p:cTn id="16" presetID="25" presetClass="entr" presetSubtype="0" fill="hold" grpId="0" nodeType="afterEffect">
                                  <p:stCondLst>
                                    <p:cond delay="0"/>
                                  </p:stCondLst>
                                  <p:childTnLst>
                                    <p:set>
                                      <p:cBhvr>
                                        <p:cTn id="17" dur="1" fill="hold">
                                          <p:stCondLst>
                                            <p:cond delay="0"/>
                                          </p:stCondLst>
                                        </p:cTn>
                                        <p:tgtEl>
                                          <p:spTgt spid="38"/>
                                        </p:tgtEl>
                                        <p:attrNameLst>
                                          <p:attrName>style.visibility</p:attrName>
                                        </p:attrNameLst>
                                      </p:cBhvr>
                                      <p:to>
                                        <p:strVal val="visible"/>
                                      </p:to>
                                    </p:set>
                                    <p:anim calcmode="lin" valueType="num">
                                      <p:cBhvr>
                                        <p:cTn id="18" dur="500" decel="50000" fill="hold">
                                          <p:stCondLst>
                                            <p:cond delay="0"/>
                                          </p:stCondLst>
                                        </p:cTn>
                                        <p:tgtEl>
                                          <p:spTgt spid="38"/>
                                        </p:tgtEl>
                                        <p:attrNameLst>
                                          <p:attrName>style.rotation</p:attrName>
                                        </p:attrNameLst>
                                      </p:cBhvr>
                                      <p:tavLst>
                                        <p:tav tm="0">
                                          <p:val>
                                            <p:fltVal val="-90"/>
                                          </p:val>
                                        </p:tav>
                                        <p:tav tm="100000">
                                          <p:val>
                                            <p:fltVal val="0"/>
                                          </p:val>
                                        </p:tav>
                                      </p:tavLst>
                                    </p:anim>
                                    <p:anim calcmode="lin" valueType="num">
                                      <p:cBhvr>
                                        <p:cTn id="19" dur="500" decel="50000" fill="hold">
                                          <p:stCondLst>
                                            <p:cond delay="0"/>
                                          </p:stCondLst>
                                        </p:cTn>
                                        <p:tgtEl>
                                          <p:spTgt spid="38"/>
                                        </p:tgtEl>
                                        <p:attrNameLst>
                                          <p:attrName>ppt_w</p:attrName>
                                        </p:attrNameLst>
                                      </p:cBhvr>
                                      <p:tavLst>
                                        <p:tav tm="0">
                                          <p:val>
                                            <p:strVal val="#ppt_w"/>
                                          </p:val>
                                        </p:tav>
                                        <p:tav tm="100000">
                                          <p:val>
                                            <p:strVal val="#ppt_w*.05"/>
                                          </p:val>
                                        </p:tav>
                                      </p:tavLst>
                                    </p:anim>
                                    <p:anim calcmode="lin" valueType="num">
                                      <p:cBhvr>
                                        <p:cTn id="20" dur="500" accel="50000" fill="hold">
                                          <p:stCondLst>
                                            <p:cond delay="500"/>
                                          </p:stCondLst>
                                        </p:cTn>
                                        <p:tgtEl>
                                          <p:spTgt spid="38"/>
                                        </p:tgtEl>
                                        <p:attrNameLst>
                                          <p:attrName>ppt_w</p:attrName>
                                        </p:attrNameLst>
                                      </p:cBhvr>
                                      <p:tavLst>
                                        <p:tav tm="0">
                                          <p:val>
                                            <p:strVal val="#ppt_w*.05"/>
                                          </p:val>
                                        </p:tav>
                                        <p:tav tm="100000">
                                          <p:val>
                                            <p:strVal val="#ppt_w"/>
                                          </p:val>
                                        </p:tav>
                                      </p:tavLst>
                                    </p:anim>
                                    <p:anim calcmode="lin" valueType="num">
                                      <p:cBhvr>
                                        <p:cTn id="21" dur="1000" fill="hold"/>
                                        <p:tgtEl>
                                          <p:spTgt spid="38"/>
                                        </p:tgtEl>
                                        <p:attrNameLst>
                                          <p:attrName>ppt_h</p:attrName>
                                        </p:attrNameLst>
                                      </p:cBhvr>
                                      <p:tavLst>
                                        <p:tav tm="0">
                                          <p:val>
                                            <p:strVal val="#ppt_h"/>
                                          </p:val>
                                        </p:tav>
                                        <p:tav tm="100000">
                                          <p:val>
                                            <p:strVal val="#ppt_h"/>
                                          </p:val>
                                        </p:tav>
                                      </p:tavLst>
                                    </p:anim>
                                    <p:anim calcmode="lin" valueType="num">
                                      <p:cBhvr>
                                        <p:cTn id="22" dur="500" decel="50000" fill="hold">
                                          <p:stCondLst>
                                            <p:cond delay="0"/>
                                          </p:stCondLst>
                                        </p:cTn>
                                        <p:tgtEl>
                                          <p:spTgt spid="38"/>
                                        </p:tgtEl>
                                        <p:attrNameLst>
                                          <p:attrName>ppt_x</p:attrName>
                                        </p:attrNameLst>
                                      </p:cBhvr>
                                      <p:tavLst>
                                        <p:tav tm="0">
                                          <p:val>
                                            <p:strVal val="#ppt_x+.4"/>
                                          </p:val>
                                        </p:tav>
                                        <p:tav tm="100000">
                                          <p:val>
                                            <p:strVal val="#ppt_x"/>
                                          </p:val>
                                        </p:tav>
                                      </p:tavLst>
                                    </p:anim>
                                    <p:anim calcmode="lin" valueType="num">
                                      <p:cBhvr>
                                        <p:cTn id="23" dur="500" decel="50000" fill="hold">
                                          <p:stCondLst>
                                            <p:cond delay="0"/>
                                          </p:stCondLst>
                                        </p:cTn>
                                        <p:tgtEl>
                                          <p:spTgt spid="38"/>
                                        </p:tgtEl>
                                        <p:attrNameLst>
                                          <p:attrName>ppt_y</p:attrName>
                                        </p:attrNameLst>
                                      </p:cBhvr>
                                      <p:tavLst>
                                        <p:tav tm="0">
                                          <p:val>
                                            <p:strVal val="#ppt_y-.2"/>
                                          </p:val>
                                        </p:tav>
                                        <p:tav tm="100000">
                                          <p:val>
                                            <p:strVal val="#ppt_y+.1"/>
                                          </p:val>
                                        </p:tav>
                                      </p:tavLst>
                                    </p:anim>
                                    <p:anim calcmode="lin" valueType="num">
                                      <p:cBhvr>
                                        <p:cTn id="24" dur="500" accel="50000" fill="hold">
                                          <p:stCondLst>
                                            <p:cond delay="500"/>
                                          </p:stCondLst>
                                        </p:cTn>
                                        <p:tgtEl>
                                          <p:spTgt spid="38"/>
                                        </p:tgtEl>
                                        <p:attrNameLst>
                                          <p:attrName>ppt_y</p:attrName>
                                        </p:attrNameLst>
                                      </p:cBhvr>
                                      <p:tavLst>
                                        <p:tav tm="0">
                                          <p:val>
                                            <p:strVal val="#ppt_y+.1"/>
                                          </p:val>
                                        </p:tav>
                                        <p:tav tm="100000">
                                          <p:val>
                                            <p:strVal val="#ppt_y"/>
                                          </p:val>
                                        </p:tav>
                                      </p:tavLst>
                                    </p:anim>
                                    <p:animEffect transition="in" filter="fade">
                                      <p:cBhvr>
                                        <p:cTn id="25" dur="1000" decel="50000">
                                          <p:stCondLst>
                                            <p:cond delay="0"/>
                                          </p:stCondLst>
                                        </p:cTn>
                                        <p:tgtEl>
                                          <p:spTgt spid="38"/>
                                        </p:tgtEl>
                                      </p:cBhvr>
                                    </p:animEffect>
                                  </p:childTnLst>
                                </p:cTn>
                              </p:par>
                            </p:childTnLst>
                          </p:cTn>
                        </p:par>
                        <p:par>
                          <p:cTn id="26" fill="hold">
                            <p:stCondLst>
                              <p:cond delay="2000"/>
                            </p:stCondLst>
                            <p:childTnLst>
                              <p:par>
                                <p:cTn id="27" presetID="25" presetClass="entr" presetSubtype="0" fill="hold" grpId="0" nodeType="afterEffect">
                                  <p:stCondLst>
                                    <p:cond delay="0"/>
                                  </p:stCondLst>
                                  <p:childTnLst>
                                    <p:set>
                                      <p:cBhvr>
                                        <p:cTn id="28" dur="1" fill="hold">
                                          <p:stCondLst>
                                            <p:cond delay="0"/>
                                          </p:stCondLst>
                                        </p:cTn>
                                        <p:tgtEl>
                                          <p:spTgt spid="39"/>
                                        </p:tgtEl>
                                        <p:attrNameLst>
                                          <p:attrName>style.visibility</p:attrName>
                                        </p:attrNameLst>
                                      </p:cBhvr>
                                      <p:to>
                                        <p:strVal val="visible"/>
                                      </p:to>
                                    </p:set>
                                    <p:anim calcmode="lin" valueType="num">
                                      <p:cBhvr>
                                        <p:cTn id="29" dur="500" decel="50000" fill="hold">
                                          <p:stCondLst>
                                            <p:cond delay="0"/>
                                          </p:stCondLst>
                                        </p:cTn>
                                        <p:tgtEl>
                                          <p:spTgt spid="39"/>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39"/>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39"/>
                                        </p:tgtEl>
                                        <p:attrNameLst>
                                          <p:attrName>ppt_w</p:attrName>
                                        </p:attrNameLst>
                                      </p:cBhvr>
                                      <p:tavLst>
                                        <p:tav tm="0">
                                          <p:val>
                                            <p:strVal val="#ppt_w*.05"/>
                                          </p:val>
                                        </p:tav>
                                        <p:tav tm="100000">
                                          <p:val>
                                            <p:strVal val="#ppt_w"/>
                                          </p:val>
                                        </p:tav>
                                      </p:tavLst>
                                    </p:anim>
                                    <p:anim calcmode="lin" valueType="num">
                                      <p:cBhvr>
                                        <p:cTn id="32" dur="1000" fill="hold"/>
                                        <p:tgtEl>
                                          <p:spTgt spid="39"/>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39"/>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39"/>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39"/>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39"/>
                                        </p:tgtEl>
                                      </p:cBhvr>
                                    </p:animEffect>
                                  </p:childTnLst>
                                </p:cTn>
                              </p:par>
                            </p:childTnLst>
                          </p:cTn>
                        </p:par>
                        <p:par>
                          <p:cTn id="37" fill="hold">
                            <p:stCondLst>
                              <p:cond delay="3000"/>
                            </p:stCondLst>
                            <p:childTnLst>
                              <p:par>
                                <p:cTn id="38" presetID="25" presetClass="entr" presetSubtype="0" fill="hold" grpId="0" nodeType="afterEffect">
                                  <p:stCondLst>
                                    <p:cond delay="0"/>
                                  </p:stCondLst>
                                  <p:childTnLst>
                                    <p:set>
                                      <p:cBhvr>
                                        <p:cTn id="39" dur="1" fill="hold">
                                          <p:stCondLst>
                                            <p:cond delay="0"/>
                                          </p:stCondLst>
                                        </p:cTn>
                                        <p:tgtEl>
                                          <p:spTgt spid="40"/>
                                        </p:tgtEl>
                                        <p:attrNameLst>
                                          <p:attrName>style.visibility</p:attrName>
                                        </p:attrNameLst>
                                      </p:cBhvr>
                                      <p:to>
                                        <p:strVal val="visible"/>
                                      </p:to>
                                    </p:set>
                                    <p:anim calcmode="lin" valueType="num">
                                      <p:cBhvr>
                                        <p:cTn id="40" dur="500" decel="50000" fill="hold">
                                          <p:stCondLst>
                                            <p:cond delay="0"/>
                                          </p:stCondLst>
                                        </p:cTn>
                                        <p:tgtEl>
                                          <p:spTgt spid="40"/>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40"/>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40"/>
                                        </p:tgtEl>
                                        <p:attrNameLst>
                                          <p:attrName>ppt_w</p:attrName>
                                        </p:attrNameLst>
                                      </p:cBhvr>
                                      <p:tavLst>
                                        <p:tav tm="0">
                                          <p:val>
                                            <p:strVal val="#ppt_w*.05"/>
                                          </p:val>
                                        </p:tav>
                                        <p:tav tm="100000">
                                          <p:val>
                                            <p:strVal val="#ppt_w"/>
                                          </p:val>
                                        </p:tav>
                                      </p:tavLst>
                                    </p:anim>
                                    <p:anim calcmode="lin" valueType="num">
                                      <p:cBhvr>
                                        <p:cTn id="43" dur="1000" fill="hold"/>
                                        <p:tgtEl>
                                          <p:spTgt spid="40"/>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40"/>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40"/>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40"/>
                                        </p:tgtEl>
                                        <p:attrNameLst>
                                          <p:attrName>ppt_y</p:attrName>
                                        </p:attrNameLst>
                                      </p:cBhvr>
                                      <p:tavLst>
                                        <p:tav tm="0">
                                          <p:val>
                                            <p:strVal val="#ppt_y+.1"/>
                                          </p:val>
                                        </p:tav>
                                        <p:tav tm="100000">
                                          <p:val>
                                            <p:strVal val="#ppt_y"/>
                                          </p:val>
                                        </p:tav>
                                      </p:tavLst>
                                    </p:anim>
                                    <p:animEffect transition="in" filter="fade">
                                      <p:cBhvr>
                                        <p:cTn id="47" dur="1000" decel="50000">
                                          <p:stCondLst>
                                            <p:cond delay="0"/>
                                          </p:stCondLst>
                                        </p:cTn>
                                        <p:tgtEl>
                                          <p:spTgt spid="40"/>
                                        </p:tgtEl>
                                      </p:cBhvr>
                                    </p:animEffect>
                                  </p:childTnLst>
                                </p:cTn>
                              </p:par>
                            </p:childTnLst>
                          </p:cTn>
                        </p:par>
                        <p:par>
                          <p:cTn id="48" fill="hold">
                            <p:stCondLst>
                              <p:cond delay="4000"/>
                            </p:stCondLst>
                            <p:childTnLst>
                              <p:par>
                                <p:cTn id="49" presetID="25" presetClass="entr" presetSubtype="0" fill="hold" grpId="0" nodeType="afterEffect">
                                  <p:stCondLst>
                                    <p:cond delay="0"/>
                                  </p:stCondLst>
                                  <p:childTnLst>
                                    <p:set>
                                      <p:cBhvr>
                                        <p:cTn id="50" dur="1" fill="hold">
                                          <p:stCondLst>
                                            <p:cond delay="0"/>
                                          </p:stCondLst>
                                        </p:cTn>
                                        <p:tgtEl>
                                          <p:spTgt spid="41"/>
                                        </p:tgtEl>
                                        <p:attrNameLst>
                                          <p:attrName>style.visibility</p:attrName>
                                        </p:attrNameLst>
                                      </p:cBhvr>
                                      <p:to>
                                        <p:strVal val="visible"/>
                                      </p:to>
                                    </p:set>
                                    <p:anim calcmode="lin" valueType="num">
                                      <p:cBhvr>
                                        <p:cTn id="51" dur="500" decel="50000" fill="hold">
                                          <p:stCondLst>
                                            <p:cond delay="0"/>
                                          </p:stCondLst>
                                        </p:cTn>
                                        <p:tgtEl>
                                          <p:spTgt spid="41"/>
                                        </p:tgtEl>
                                        <p:attrNameLst>
                                          <p:attrName>style.rotation</p:attrName>
                                        </p:attrNameLst>
                                      </p:cBhvr>
                                      <p:tavLst>
                                        <p:tav tm="0">
                                          <p:val>
                                            <p:fltVal val="-90"/>
                                          </p:val>
                                        </p:tav>
                                        <p:tav tm="100000">
                                          <p:val>
                                            <p:fltVal val="0"/>
                                          </p:val>
                                        </p:tav>
                                      </p:tavLst>
                                    </p:anim>
                                    <p:anim calcmode="lin" valueType="num">
                                      <p:cBhvr>
                                        <p:cTn id="52" dur="500" decel="50000" fill="hold">
                                          <p:stCondLst>
                                            <p:cond delay="0"/>
                                          </p:stCondLst>
                                        </p:cTn>
                                        <p:tgtEl>
                                          <p:spTgt spid="41"/>
                                        </p:tgtEl>
                                        <p:attrNameLst>
                                          <p:attrName>ppt_w</p:attrName>
                                        </p:attrNameLst>
                                      </p:cBhvr>
                                      <p:tavLst>
                                        <p:tav tm="0">
                                          <p:val>
                                            <p:strVal val="#ppt_w"/>
                                          </p:val>
                                        </p:tav>
                                        <p:tav tm="100000">
                                          <p:val>
                                            <p:strVal val="#ppt_w*.05"/>
                                          </p:val>
                                        </p:tav>
                                      </p:tavLst>
                                    </p:anim>
                                    <p:anim calcmode="lin" valueType="num">
                                      <p:cBhvr>
                                        <p:cTn id="53" dur="500" accel="50000" fill="hold">
                                          <p:stCondLst>
                                            <p:cond delay="500"/>
                                          </p:stCondLst>
                                        </p:cTn>
                                        <p:tgtEl>
                                          <p:spTgt spid="41"/>
                                        </p:tgtEl>
                                        <p:attrNameLst>
                                          <p:attrName>ppt_w</p:attrName>
                                        </p:attrNameLst>
                                      </p:cBhvr>
                                      <p:tavLst>
                                        <p:tav tm="0">
                                          <p:val>
                                            <p:strVal val="#ppt_w*.05"/>
                                          </p:val>
                                        </p:tav>
                                        <p:tav tm="100000">
                                          <p:val>
                                            <p:strVal val="#ppt_w"/>
                                          </p:val>
                                        </p:tav>
                                      </p:tavLst>
                                    </p:anim>
                                    <p:anim calcmode="lin" valueType="num">
                                      <p:cBhvr>
                                        <p:cTn id="54" dur="1000" fill="hold"/>
                                        <p:tgtEl>
                                          <p:spTgt spid="41"/>
                                        </p:tgtEl>
                                        <p:attrNameLst>
                                          <p:attrName>ppt_h</p:attrName>
                                        </p:attrNameLst>
                                      </p:cBhvr>
                                      <p:tavLst>
                                        <p:tav tm="0">
                                          <p:val>
                                            <p:strVal val="#ppt_h"/>
                                          </p:val>
                                        </p:tav>
                                        <p:tav tm="100000">
                                          <p:val>
                                            <p:strVal val="#ppt_h"/>
                                          </p:val>
                                        </p:tav>
                                      </p:tavLst>
                                    </p:anim>
                                    <p:anim calcmode="lin" valueType="num">
                                      <p:cBhvr>
                                        <p:cTn id="55" dur="500" decel="50000" fill="hold">
                                          <p:stCondLst>
                                            <p:cond delay="0"/>
                                          </p:stCondLst>
                                        </p:cTn>
                                        <p:tgtEl>
                                          <p:spTgt spid="41"/>
                                        </p:tgtEl>
                                        <p:attrNameLst>
                                          <p:attrName>ppt_x</p:attrName>
                                        </p:attrNameLst>
                                      </p:cBhvr>
                                      <p:tavLst>
                                        <p:tav tm="0">
                                          <p:val>
                                            <p:strVal val="#ppt_x+.4"/>
                                          </p:val>
                                        </p:tav>
                                        <p:tav tm="100000">
                                          <p:val>
                                            <p:strVal val="#ppt_x"/>
                                          </p:val>
                                        </p:tav>
                                      </p:tavLst>
                                    </p:anim>
                                    <p:anim calcmode="lin" valueType="num">
                                      <p:cBhvr>
                                        <p:cTn id="56" dur="500" decel="50000" fill="hold">
                                          <p:stCondLst>
                                            <p:cond delay="0"/>
                                          </p:stCondLst>
                                        </p:cTn>
                                        <p:tgtEl>
                                          <p:spTgt spid="41"/>
                                        </p:tgtEl>
                                        <p:attrNameLst>
                                          <p:attrName>ppt_y</p:attrName>
                                        </p:attrNameLst>
                                      </p:cBhvr>
                                      <p:tavLst>
                                        <p:tav tm="0">
                                          <p:val>
                                            <p:strVal val="#ppt_y-.2"/>
                                          </p:val>
                                        </p:tav>
                                        <p:tav tm="100000">
                                          <p:val>
                                            <p:strVal val="#ppt_y+.1"/>
                                          </p:val>
                                        </p:tav>
                                      </p:tavLst>
                                    </p:anim>
                                    <p:anim calcmode="lin" valueType="num">
                                      <p:cBhvr>
                                        <p:cTn id="57" dur="500" accel="50000" fill="hold">
                                          <p:stCondLst>
                                            <p:cond delay="500"/>
                                          </p:stCondLst>
                                        </p:cTn>
                                        <p:tgtEl>
                                          <p:spTgt spid="41"/>
                                        </p:tgtEl>
                                        <p:attrNameLst>
                                          <p:attrName>ppt_y</p:attrName>
                                        </p:attrNameLst>
                                      </p:cBhvr>
                                      <p:tavLst>
                                        <p:tav tm="0">
                                          <p:val>
                                            <p:strVal val="#ppt_y+.1"/>
                                          </p:val>
                                        </p:tav>
                                        <p:tav tm="100000">
                                          <p:val>
                                            <p:strVal val="#ppt_y"/>
                                          </p:val>
                                        </p:tav>
                                      </p:tavLst>
                                    </p:anim>
                                    <p:animEffect transition="in" filter="fade">
                                      <p:cBhvr>
                                        <p:cTn id="58" dur="1000" decel="50000">
                                          <p:stCondLst>
                                            <p:cond delay="0"/>
                                          </p:stCondLst>
                                        </p:cTn>
                                        <p:tgtEl>
                                          <p:spTgt spid="41"/>
                                        </p:tgtEl>
                                      </p:cBhvr>
                                    </p:animEffect>
                                  </p:childTnLst>
                                </p:cTn>
                              </p:par>
                            </p:childTnLst>
                          </p:cTn>
                        </p:par>
                        <p:par>
                          <p:cTn id="59" fill="hold">
                            <p:stCondLst>
                              <p:cond delay="5000"/>
                            </p:stCondLst>
                            <p:childTnLst>
                              <p:par>
                                <p:cTn id="60" presetID="25" presetClass="entr" presetSubtype="0" fill="hold" grpId="0" nodeType="afterEffect">
                                  <p:stCondLst>
                                    <p:cond delay="0"/>
                                  </p:stCondLst>
                                  <p:childTnLst>
                                    <p:set>
                                      <p:cBhvr>
                                        <p:cTn id="61" dur="1" fill="hold">
                                          <p:stCondLst>
                                            <p:cond delay="0"/>
                                          </p:stCondLst>
                                        </p:cTn>
                                        <p:tgtEl>
                                          <p:spTgt spid="42"/>
                                        </p:tgtEl>
                                        <p:attrNameLst>
                                          <p:attrName>style.visibility</p:attrName>
                                        </p:attrNameLst>
                                      </p:cBhvr>
                                      <p:to>
                                        <p:strVal val="visible"/>
                                      </p:to>
                                    </p:set>
                                    <p:anim calcmode="lin" valueType="num">
                                      <p:cBhvr>
                                        <p:cTn id="62" dur="500" decel="50000" fill="hold">
                                          <p:stCondLst>
                                            <p:cond delay="0"/>
                                          </p:stCondLst>
                                        </p:cTn>
                                        <p:tgtEl>
                                          <p:spTgt spid="42"/>
                                        </p:tgtEl>
                                        <p:attrNameLst>
                                          <p:attrName>style.rotation</p:attrName>
                                        </p:attrNameLst>
                                      </p:cBhvr>
                                      <p:tavLst>
                                        <p:tav tm="0">
                                          <p:val>
                                            <p:fltVal val="-90"/>
                                          </p:val>
                                        </p:tav>
                                        <p:tav tm="100000">
                                          <p:val>
                                            <p:fltVal val="0"/>
                                          </p:val>
                                        </p:tav>
                                      </p:tavLst>
                                    </p:anim>
                                    <p:anim calcmode="lin" valueType="num">
                                      <p:cBhvr>
                                        <p:cTn id="63" dur="500" decel="50000" fill="hold">
                                          <p:stCondLst>
                                            <p:cond delay="0"/>
                                          </p:stCondLst>
                                        </p:cTn>
                                        <p:tgtEl>
                                          <p:spTgt spid="42"/>
                                        </p:tgtEl>
                                        <p:attrNameLst>
                                          <p:attrName>ppt_w</p:attrName>
                                        </p:attrNameLst>
                                      </p:cBhvr>
                                      <p:tavLst>
                                        <p:tav tm="0">
                                          <p:val>
                                            <p:strVal val="#ppt_w"/>
                                          </p:val>
                                        </p:tav>
                                        <p:tav tm="100000">
                                          <p:val>
                                            <p:strVal val="#ppt_w*.05"/>
                                          </p:val>
                                        </p:tav>
                                      </p:tavLst>
                                    </p:anim>
                                    <p:anim calcmode="lin" valueType="num">
                                      <p:cBhvr>
                                        <p:cTn id="64" dur="500" accel="50000" fill="hold">
                                          <p:stCondLst>
                                            <p:cond delay="500"/>
                                          </p:stCondLst>
                                        </p:cTn>
                                        <p:tgtEl>
                                          <p:spTgt spid="42"/>
                                        </p:tgtEl>
                                        <p:attrNameLst>
                                          <p:attrName>ppt_w</p:attrName>
                                        </p:attrNameLst>
                                      </p:cBhvr>
                                      <p:tavLst>
                                        <p:tav tm="0">
                                          <p:val>
                                            <p:strVal val="#ppt_w*.05"/>
                                          </p:val>
                                        </p:tav>
                                        <p:tav tm="100000">
                                          <p:val>
                                            <p:strVal val="#ppt_w"/>
                                          </p:val>
                                        </p:tav>
                                      </p:tavLst>
                                    </p:anim>
                                    <p:anim calcmode="lin" valueType="num">
                                      <p:cBhvr>
                                        <p:cTn id="65" dur="1000" fill="hold"/>
                                        <p:tgtEl>
                                          <p:spTgt spid="42"/>
                                        </p:tgtEl>
                                        <p:attrNameLst>
                                          <p:attrName>ppt_h</p:attrName>
                                        </p:attrNameLst>
                                      </p:cBhvr>
                                      <p:tavLst>
                                        <p:tav tm="0">
                                          <p:val>
                                            <p:strVal val="#ppt_h"/>
                                          </p:val>
                                        </p:tav>
                                        <p:tav tm="100000">
                                          <p:val>
                                            <p:strVal val="#ppt_h"/>
                                          </p:val>
                                        </p:tav>
                                      </p:tavLst>
                                    </p:anim>
                                    <p:anim calcmode="lin" valueType="num">
                                      <p:cBhvr>
                                        <p:cTn id="66" dur="500" decel="50000" fill="hold">
                                          <p:stCondLst>
                                            <p:cond delay="0"/>
                                          </p:stCondLst>
                                        </p:cTn>
                                        <p:tgtEl>
                                          <p:spTgt spid="42"/>
                                        </p:tgtEl>
                                        <p:attrNameLst>
                                          <p:attrName>ppt_x</p:attrName>
                                        </p:attrNameLst>
                                      </p:cBhvr>
                                      <p:tavLst>
                                        <p:tav tm="0">
                                          <p:val>
                                            <p:strVal val="#ppt_x+.4"/>
                                          </p:val>
                                        </p:tav>
                                        <p:tav tm="100000">
                                          <p:val>
                                            <p:strVal val="#ppt_x"/>
                                          </p:val>
                                        </p:tav>
                                      </p:tavLst>
                                    </p:anim>
                                    <p:anim calcmode="lin" valueType="num">
                                      <p:cBhvr>
                                        <p:cTn id="67" dur="500" decel="50000" fill="hold">
                                          <p:stCondLst>
                                            <p:cond delay="0"/>
                                          </p:stCondLst>
                                        </p:cTn>
                                        <p:tgtEl>
                                          <p:spTgt spid="42"/>
                                        </p:tgtEl>
                                        <p:attrNameLst>
                                          <p:attrName>ppt_y</p:attrName>
                                        </p:attrNameLst>
                                      </p:cBhvr>
                                      <p:tavLst>
                                        <p:tav tm="0">
                                          <p:val>
                                            <p:strVal val="#ppt_y-.2"/>
                                          </p:val>
                                        </p:tav>
                                        <p:tav tm="100000">
                                          <p:val>
                                            <p:strVal val="#ppt_y+.1"/>
                                          </p:val>
                                        </p:tav>
                                      </p:tavLst>
                                    </p:anim>
                                    <p:anim calcmode="lin" valueType="num">
                                      <p:cBhvr>
                                        <p:cTn id="68" dur="500" accel="50000" fill="hold">
                                          <p:stCondLst>
                                            <p:cond delay="500"/>
                                          </p:stCondLst>
                                        </p:cTn>
                                        <p:tgtEl>
                                          <p:spTgt spid="42"/>
                                        </p:tgtEl>
                                        <p:attrNameLst>
                                          <p:attrName>ppt_y</p:attrName>
                                        </p:attrNameLst>
                                      </p:cBhvr>
                                      <p:tavLst>
                                        <p:tav tm="0">
                                          <p:val>
                                            <p:strVal val="#ppt_y+.1"/>
                                          </p:val>
                                        </p:tav>
                                        <p:tav tm="100000">
                                          <p:val>
                                            <p:strVal val="#ppt_y"/>
                                          </p:val>
                                        </p:tav>
                                      </p:tavLst>
                                    </p:anim>
                                    <p:animEffect transition="in" filter="fade">
                                      <p:cBhvr>
                                        <p:cTn id="69" dur="1000" decel="50000">
                                          <p:stCondLst>
                                            <p:cond delay="0"/>
                                          </p:stCondLst>
                                        </p:cTn>
                                        <p:tgtEl>
                                          <p:spTgt spid="42"/>
                                        </p:tgtEl>
                                      </p:cBhvr>
                                    </p:animEffect>
                                  </p:childTnLst>
                                </p:cTn>
                              </p:par>
                            </p:childTnLst>
                          </p:cTn>
                        </p:par>
                        <p:par>
                          <p:cTn id="70" fill="hold">
                            <p:stCondLst>
                              <p:cond delay="6000"/>
                            </p:stCondLst>
                            <p:childTnLst>
                              <p:par>
                                <p:cTn id="71" presetID="25" presetClass="entr" presetSubtype="0" fill="hold" grpId="0" nodeType="afterEffect">
                                  <p:stCondLst>
                                    <p:cond delay="0"/>
                                  </p:stCondLst>
                                  <p:childTnLst>
                                    <p:set>
                                      <p:cBhvr>
                                        <p:cTn id="72" dur="1" fill="hold">
                                          <p:stCondLst>
                                            <p:cond delay="0"/>
                                          </p:stCondLst>
                                        </p:cTn>
                                        <p:tgtEl>
                                          <p:spTgt spid="43"/>
                                        </p:tgtEl>
                                        <p:attrNameLst>
                                          <p:attrName>style.visibility</p:attrName>
                                        </p:attrNameLst>
                                      </p:cBhvr>
                                      <p:to>
                                        <p:strVal val="visible"/>
                                      </p:to>
                                    </p:set>
                                    <p:anim calcmode="lin" valueType="num">
                                      <p:cBhvr>
                                        <p:cTn id="73" dur="500" decel="50000" fill="hold">
                                          <p:stCondLst>
                                            <p:cond delay="0"/>
                                          </p:stCondLst>
                                        </p:cTn>
                                        <p:tgtEl>
                                          <p:spTgt spid="43"/>
                                        </p:tgtEl>
                                        <p:attrNameLst>
                                          <p:attrName>style.rotation</p:attrName>
                                        </p:attrNameLst>
                                      </p:cBhvr>
                                      <p:tavLst>
                                        <p:tav tm="0">
                                          <p:val>
                                            <p:fltVal val="-90"/>
                                          </p:val>
                                        </p:tav>
                                        <p:tav tm="100000">
                                          <p:val>
                                            <p:fltVal val="0"/>
                                          </p:val>
                                        </p:tav>
                                      </p:tavLst>
                                    </p:anim>
                                    <p:anim calcmode="lin" valueType="num">
                                      <p:cBhvr>
                                        <p:cTn id="74" dur="500" decel="50000" fill="hold">
                                          <p:stCondLst>
                                            <p:cond delay="0"/>
                                          </p:stCondLst>
                                        </p:cTn>
                                        <p:tgtEl>
                                          <p:spTgt spid="43"/>
                                        </p:tgtEl>
                                        <p:attrNameLst>
                                          <p:attrName>ppt_w</p:attrName>
                                        </p:attrNameLst>
                                      </p:cBhvr>
                                      <p:tavLst>
                                        <p:tav tm="0">
                                          <p:val>
                                            <p:strVal val="#ppt_w"/>
                                          </p:val>
                                        </p:tav>
                                        <p:tav tm="100000">
                                          <p:val>
                                            <p:strVal val="#ppt_w*.05"/>
                                          </p:val>
                                        </p:tav>
                                      </p:tavLst>
                                    </p:anim>
                                    <p:anim calcmode="lin" valueType="num">
                                      <p:cBhvr>
                                        <p:cTn id="75" dur="500" accel="50000" fill="hold">
                                          <p:stCondLst>
                                            <p:cond delay="500"/>
                                          </p:stCondLst>
                                        </p:cTn>
                                        <p:tgtEl>
                                          <p:spTgt spid="43"/>
                                        </p:tgtEl>
                                        <p:attrNameLst>
                                          <p:attrName>ppt_w</p:attrName>
                                        </p:attrNameLst>
                                      </p:cBhvr>
                                      <p:tavLst>
                                        <p:tav tm="0">
                                          <p:val>
                                            <p:strVal val="#ppt_w*.05"/>
                                          </p:val>
                                        </p:tav>
                                        <p:tav tm="100000">
                                          <p:val>
                                            <p:strVal val="#ppt_w"/>
                                          </p:val>
                                        </p:tav>
                                      </p:tavLst>
                                    </p:anim>
                                    <p:anim calcmode="lin" valueType="num">
                                      <p:cBhvr>
                                        <p:cTn id="76" dur="1000" fill="hold"/>
                                        <p:tgtEl>
                                          <p:spTgt spid="43"/>
                                        </p:tgtEl>
                                        <p:attrNameLst>
                                          <p:attrName>ppt_h</p:attrName>
                                        </p:attrNameLst>
                                      </p:cBhvr>
                                      <p:tavLst>
                                        <p:tav tm="0">
                                          <p:val>
                                            <p:strVal val="#ppt_h"/>
                                          </p:val>
                                        </p:tav>
                                        <p:tav tm="100000">
                                          <p:val>
                                            <p:strVal val="#ppt_h"/>
                                          </p:val>
                                        </p:tav>
                                      </p:tavLst>
                                    </p:anim>
                                    <p:anim calcmode="lin" valueType="num">
                                      <p:cBhvr>
                                        <p:cTn id="77" dur="500" decel="50000" fill="hold">
                                          <p:stCondLst>
                                            <p:cond delay="0"/>
                                          </p:stCondLst>
                                        </p:cTn>
                                        <p:tgtEl>
                                          <p:spTgt spid="43"/>
                                        </p:tgtEl>
                                        <p:attrNameLst>
                                          <p:attrName>ppt_x</p:attrName>
                                        </p:attrNameLst>
                                      </p:cBhvr>
                                      <p:tavLst>
                                        <p:tav tm="0">
                                          <p:val>
                                            <p:strVal val="#ppt_x+.4"/>
                                          </p:val>
                                        </p:tav>
                                        <p:tav tm="100000">
                                          <p:val>
                                            <p:strVal val="#ppt_x"/>
                                          </p:val>
                                        </p:tav>
                                      </p:tavLst>
                                    </p:anim>
                                    <p:anim calcmode="lin" valueType="num">
                                      <p:cBhvr>
                                        <p:cTn id="78" dur="500" decel="50000" fill="hold">
                                          <p:stCondLst>
                                            <p:cond delay="0"/>
                                          </p:stCondLst>
                                        </p:cTn>
                                        <p:tgtEl>
                                          <p:spTgt spid="43"/>
                                        </p:tgtEl>
                                        <p:attrNameLst>
                                          <p:attrName>ppt_y</p:attrName>
                                        </p:attrNameLst>
                                      </p:cBhvr>
                                      <p:tavLst>
                                        <p:tav tm="0">
                                          <p:val>
                                            <p:strVal val="#ppt_y-.2"/>
                                          </p:val>
                                        </p:tav>
                                        <p:tav tm="100000">
                                          <p:val>
                                            <p:strVal val="#ppt_y+.1"/>
                                          </p:val>
                                        </p:tav>
                                      </p:tavLst>
                                    </p:anim>
                                    <p:anim calcmode="lin" valueType="num">
                                      <p:cBhvr>
                                        <p:cTn id="79" dur="500" accel="50000" fill="hold">
                                          <p:stCondLst>
                                            <p:cond delay="500"/>
                                          </p:stCondLst>
                                        </p:cTn>
                                        <p:tgtEl>
                                          <p:spTgt spid="43"/>
                                        </p:tgtEl>
                                        <p:attrNameLst>
                                          <p:attrName>ppt_y</p:attrName>
                                        </p:attrNameLst>
                                      </p:cBhvr>
                                      <p:tavLst>
                                        <p:tav tm="0">
                                          <p:val>
                                            <p:strVal val="#ppt_y+.1"/>
                                          </p:val>
                                        </p:tav>
                                        <p:tav tm="100000">
                                          <p:val>
                                            <p:strVal val="#ppt_y"/>
                                          </p:val>
                                        </p:tav>
                                      </p:tavLst>
                                    </p:anim>
                                    <p:animEffect transition="in" filter="fade">
                                      <p:cBhvr>
                                        <p:cTn id="80" dur="1000" decel="50000">
                                          <p:stCondLst>
                                            <p:cond delay="0"/>
                                          </p:stCondLst>
                                        </p:cTn>
                                        <p:tgtEl>
                                          <p:spTgt spid="43"/>
                                        </p:tgtEl>
                                      </p:cBhvr>
                                    </p:animEffect>
                                  </p:childTnLst>
                                </p:cTn>
                              </p:par>
                            </p:childTnLst>
                          </p:cTn>
                        </p:par>
                        <p:par>
                          <p:cTn id="81" fill="hold">
                            <p:stCondLst>
                              <p:cond delay="7000"/>
                            </p:stCondLst>
                            <p:childTnLst>
                              <p:par>
                                <p:cTn id="82" presetID="25" presetClass="entr" presetSubtype="0" fill="hold" nodeType="afterEffect">
                                  <p:stCondLst>
                                    <p:cond delay="0"/>
                                  </p:stCondLst>
                                  <p:childTnLst>
                                    <p:set>
                                      <p:cBhvr>
                                        <p:cTn id="83" dur="1" fill="hold">
                                          <p:stCondLst>
                                            <p:cond delay="0"/>
                                          </p:stCondLst>
                                        </p:cTn>
                                        <p:tgtEl>
                                          <p:spTgt spid="45"/>
                                        </p:tgtEl>
                                        <p:attrNameLst>
                                          <p:attrName>style.visibility</p:attrName>
                                        </p:attrNameLst>
                                      </p:cBhvr>
                                      <p:to>
                                        <p:strVal val="visible"/>
                                      </p:to>
                                    </p:set>
                                    <p:anim calcmode="lin" valueType="num">
                                      <p:cBhvr>
                                        <p:cTn id="84" dur="500" decel="50000" fill="hold">
                                          <p:stCondLst>
                                            <p:cond delay="0"/>
                                          </p:stCondLst>
                                        </p:cTn>
                                        <p:tgtEl>
                                          <p:spTgt spid="45"/>
                                        </p:tgtEl>
                                        <p:attrNameLst>
                                          <p:attrName>style.rotation</p:attrName>
                                        </p:attrNameLst>
                                      </p:cBhvr>
                                      <p:tavLst>
                                        <p:tav tm="0">
                                          <p:val>
                                            <p:fltVal val="-90"/>
                                          </p:val>
                                        </p:tav>
                                        <p:tav tm="100000">
                                          <p:val>
                                            <p:fltVal val="0"/>
                                          </p:val>
                                        </p:tav>
                                      </p:tavLst>
                                    </p:anim>
                                    <p:anim calcmode="lin" valueType="num">
                                      <p:cBhvr>
                                        <p:cTn id="85" dur="500" decel="50000" fill="hold">
                                          <p:stCondLst>
                                            <p:cond delay="0"/>
                                          </p:stCondLst>
                                        </p:cTn>
                                        <p:tgtEl>
                                          <p:spTgt spid="45"/>
                                        </p:tgtEl>
                                        <p:attrNameLst>
                                          <p:attrName>ppt_w</p:attrName>
                                        </p:attrNameLst>
                                      </p:cBhvr>
                                      <p:tavLst>
                                        <p:tav tm="0">
                                          <p:val>
                                            <p:strVal val="#ppt_w"/>
                                          </p:val>
                                        </p:tav>
                                        <p:tav tm="100000">
                                          <p:val>
                                            <p:strVal val="#ppt_w*.05"/>
                                          </p:val>
                                        </p:tav>
                                      </p:tavLst>
                                    </p:anim>
                                    <p:anim calcmode="lin" valueType="num">
                                      <p:cBhvr>
                                        <p:cTn id="86" dur="500" accel="50000" fill="hold">
                                          <p:stCondLst>
                                            <p:cond delay="500"/>
                                          </p:stCondLst>
                                        </p:cTn>
                                        <p:tgtEl>
                                          <p:spTgt spid="45"/>
                                        </p:tgtEl>
                                        <p:attrNameLst>
                                          <p:attrName>ppt_w</p:attrName>
                                        </p:attrNameLst>
                                      </p:cBhvr>
                                      <p:tavLst>
                                        <p:tav tm="0">
                                          <p:val>
                                            <p:strVal val="#ppt_w*.05"/>
                                          </p:val>
                                        </p:tav>
                                        <p:tav tm="100000">
                                          <p:val>
                                            <p:strVal val="#ppt_w"/>
                                          </p:val>
                                        </p:tav>
                                      </p:tavLst>
                                    </p:anim>
                                    <p:anim calcmode="lin" valueType="num">
                                      <p:cBhvr>
                                        <p:cTn id="87" dur="1000" fill="hold"/>
                                        <p:tgtEl>
                                          <p:spTgt spid="45"/>
                                        </p:tgtEl>
                                        <p:attrNameLst>
                                          <p:attrName>ppt_h</p:attrName>
                                        </p:attrNameLst>
                                      </p:cBhvr>
                                      <p:tavLst>
                                        <p:tav tm="0">
                                          <p:val>
                                            <p:strVal val="#ppt_h"/>
                                          </p:val>
                                        </p:tav>
                                        <p:tav tm="100000">
                                          <p:val>
                                            <p:strVal val="#ppt_h"/>
                                          </p:val>
                                        </p:tav>
                                      </p:tavLst>
                                    </p:anim>
                                    <p:anim calcmode="lin" valueType="num">
                                      <p:cBhvr>
                                        <p:cTn id="88" dur="500" decel="50000" fill="hold">
                                          <p:stCondLst>
                                            <p:cond delay="0"/>
                                          </p:stCondLst>
                                        </p:cTn>
                                        <p:tgtEl>
                                          <p:spTgt spid="45"/>
                                        </p:tgtEl>
                                        <p:attrNameLst>
                                          <p:attrName>ppt_x</p:attrName>
                                        </p:attrNameLst>
                                      </p:cBhvr>
                                      <p:tavLst>
                                        <p:tav tm="0">
                                          <p:val>
                                            <p:strVal val="#ppt_x+.4"/>
                                          </p:val>
                                        </p:tav>
                                        <p:tav tm="100000">
                                          <p:val>
                                            <p:strVal val="#ppt_x"/>
                                          </p:val>
                                        </p:tav>
                                      </p:tavLst>
                                    </p:anim>
                                    <p:anim calcmode="lin" valueType="num">
                                      <p:cBhvr>
                                        <p:cTn id="89" dur="500" decel="50000" fill="hold">
                                          <p:stCondLst>
                                            <p:cond delay="0"/>
                                          </p:stCondLst>
                                        </p:cTn>
                                        <p:tgtEl>
                                          <p:spTgt spid="45"/>
                                        </p:tgtEl>
                                        <p:attrNameLst>
                                          <p:attrName>ppt_y</p:attrName>
                                        </p:attrNameLst>
                                      </p:cBhvr>
                                      <p:tavLst>
                                        <p:tav tm="0">
                                          <p:val>
                                            <p:strVal val="#ppt_y-.2"/>
                                          </p:val>
                                        </p:tav>
                                        <p:tav tm="100000">
                                          <p:val>
                                            <p:strVal val="#ppt_y+.1"/>
                                          </p:val>
                                        </p:tav>
                                      </p:tavLst>
                                    </p:anim>
                                    <p:anim calcmode="lin" valueType="num">
                                      <p:cBhvr>
                                        <p:cTn id="90" dur="500" accel="50000" fill="hold">
                                          <p:stCondLst>
                                            <p:cond delay="500"/>
                                          </p:stCondLst>
                                        </p:cTn>
                                        <p:tgtEl>
                                          <p:spTgt spid="45"/>
                                        </p:tgtEl>
                                        <p:attrNameLst>
                                          <p:attrName>ppt_y</p:attrName>
                                        </p:attrNameLst>
                                      </p:cBhvr>
                                      <p:tavLst>
                                        <p:tav tm="0">
                                          <p:val>
                                            <p:strVal val="#ppt_y+.1"/>
                                          </p:val>
                                        </p:tav>
                                        <p:tav tm="100000">
                                          <p:val>
                                            <p:strVal val="#ppt_y"/>
                                          </p:val>
                                        </p:tav>
                                      </p:tavLst>
                                    </p:anim>
                                    <p:animEffect transition="in" filter="fade">
                                      <p:cBhvr>
                                        <p:cTn id="91" dur="1000" decel="50000">
                                          <p:stCondLst>
                                            <p:cond delay="0"/>
                                          </p:stCondLst>
                                        </p:cTn>
                                        <p:tgtEl>
                                          <p:spTgt spid="45"/>
                                        </p:tgtEl>
                                      </p:cBhvr>
                                    </p:animEffect>
                                  </p:childTnLst>
                                </p:cTn>
                              </p:par>
                            </p:childTnLst>
                          </p:cTn>
                        </p:par>
                        <p:par>
                          <p:cTn id="92" fill="hold">
                            <p:stCondLst>
                              <p:cond delay="8000"/>
                            </p:stCondLst>
                            <p:childTnLst>
                              <p:par>
                                <p:cTn id="93" presetID="25" presetClass="entr" presetSubtype="0" fill="hold" grpId="0" nodeType="afterEffect">
                                  <p:stCondLst>
                                    <p:cond delay="0"/>
                                  </p:stCondLst>
                                  <p:childTnLst>
                                    <p:set>
                                      <p:cBhvr>
                                        <p:cTn id="94" dur="1" fill="hold">
                                          <p:stCondLst>
                                            <p:cond delay="0"/>
                                          </p:stCondLst>
                                        </p:cTn>
                                        <p:tgtEl>
                                          <p:spTgt spid="46"/>
                                        </p:tgtEl>
                                        <p:attrNameLst>
                                          <p:attrName>style.visibility</p:attrName>
                                        </p:attrNameLst>
                                      </p:cBhvr>
                                      <p:to>
                                        <p:strVal val="visible"/>
                                      </p:to>
                                    </p:set>
                                    <p:anim calcmode="lin" valueType="num">
                                      <p:cBhvr>
                                        <p:cTn id="95" dur="500" decel="50000" fill="hold">
                                          <p:stCondLst>
                                            <p:cond delay="0"/>
                                          </p:stCondLst>
                                        </p:cTn>
                                        <p:tgtEl>
                                          <p:spTgt spid="46"/>
                                        </p:tgtEl>
                                        <p:attrNameLst>
                                          <p:attrName>style.rotation</p:attrName>
                                        </p:attrNameLst>
                                      </p:cBhvr>
                                      <p:tavLst>
                                        <p:tav tm="0">
                                          <p:val>
                                            <p:fltVal val="-90"/>
                                          </p:val>
                                        </p:tav>
                                        <p:tav tm="100000">
                                          <p:val>
                                            <p:fltVal val="0"/>
                                          </p:val>
                                        </p:tav>
                                      </p:tavLst>
                                    </p:anim>
                                    <p:anim calcmode="lin" valueType="num">
                                      <p:cBhvr>
                                        <p:cTn id="96" dur="500" decel="50000" fill="hold">
                                          <p:stCondLst>
                                            <p:cond delay="0"/>
                                          </p:stCondLst>
                                        </p:cTn>
                                        <p:tgtEl>
                                          <p:spTgt spid="46"/>
                                        </p:tgtEl>
                                        <p:attrNameLst>
                                          <p:attrName>ppt_w</p:attrName>
                                        </p:attrNameLst>
                                      </p:cBhvr>
                                      <p:tavLst>
                                        <p:tav tm="0">
                                          <p:val>
                                            <p:strVal val="#ppt_w"/>
                                          </p:val>
                                        </p:tav>
                                        <p:tav tm="100000">
                                          <p:val>
                                            <p:strVal val="#ppt_w*.05"/>
                                          </p:val>
                                        </p:tav>
                                      </p:tavLst>
                                    </p:anim>
                                    <p:anim calcmode="lin" valueType="num">
                                      <p:cBhvr>
                                        <p:cTn id="97" dur="500" accel="50000" fill="hold">
                                          <p:stCondLst>
                                            <p:cond delay="500"/>
                                          </p:stCondLst>
                                        </p:cTn>
                                        <p:tgtEl>
                                          <p:spTgt spid="46"/>
                                        </p:tgtEl>
                                        <p:attrNameLst>
                                          <p:attrName>ppt_w</p:attrName>
                                        </p:attrNameLst>
                                      </p:cBhvr>
                                      <p:tavLst>
                                        <p:tav tm="0">
                                          <p:val>
                                            <p:strVal val="#ppt_w*.05"/>
                                          </p:val>
                                        </p:tav>
                                        <p:tav tm="100000">
                                          <p:val>
                                            <p:strVal val="#ppt_w"/>
                                          </p:val>
                                        </p:tav>
                                      </p:tavLst>
                                    </p:anim>
                                    <p:anim calcmode="lin" valueType="num">
                                      <p:cBhvr>
                                        <p:cTn id="98" dur="1000" fill="hold"/>
                                        <p:tgtEl>
                                          <p:spTgt spid="46"/>
                                        </p:tgtEl>
                                        <p:attrNameLst>
                                          <p:attrName>ppt_h</p:attrName>
                                        </p:attrNameLst>
                                      </p:cBhvr>
                                      <p:tavLst>
                                        <p:tav tm="0">
                                          <p:val>
                                            <p:strVal val="#ppt_h"/>
                                          </p:val>
                                        </p:tav>
                                        <p:tav tm="100000">
                                          <p:val>
                                            <p:strVal val="#ppt_h"/>
                                          </p:val>
                                        </p:tav>
                                      </p:tavLst>
                                    </p:anim>
                                    <p:anim calcmode="lin" valueType="num">
                                      <p:cBhvr>
                                        <p:cTn id="99" dur="500" decel="50000" fill="hold">
                                          <p:stCondLst>
                                            <p:cond delay="0"/>
                                          </p:stCondLst>
                                        </p:cTn>
                                        <p:tgtEl>
                                          <p:spTgt spid="46"/>
                                        </p:tgtEl>
                                        <p:attrNameLst>
                                          <p:attrName>ppt_x</p:attrName>
                                        </p:attrNameLst>
                                      </p:cBhvr>
                                      <p:tavLst>
                                        <p:tav tm="0">
                                          <p:val>
                                            <p:strVal val="#ppt_x+.4"/>
                                          </p:val>
                                        </p:tav>
                                        <p:tav tm="100000">
                                          <p:val>
                                            <p:strVal val="#ppt_x"/>
                                          </p:val>
                                        </p:tav>
                                      </p:tavLst>
                                    </p:anim>
                                    <p:anim calcmode="lin" valueType="num">
                                      <p:cBhvr>
                                        <p:cTn id="100" dur="500" decel="50000" fill="hold">
                                          <p:stCondLst>
                                            <p:cond delay="0"/>
                                          </p:stCondLst>
                                        </p:cTn>
                                        <p:tgtEl>
                                          <p:spTgt spid="46"/>
                                        </p:tgtEl>
                                        <p:attrNameLst>
                                          <p:attrName>ppt_y</p:attrName>
                                        </p:attrNameLst>
                                      </p:cBhvr>
                                      <p:tavLst>
                                        <p:tav tm="0">
                                          <p:val>
                                            <p:strVal val="#ppt_y-.2"/>
                                          </p:val>
                                        </p:tav>
                                        <p:tav tm="100000">
                                          <p:val>
                                            <p:strVal val="#ppt_y+.1"/>
                                          </p:val>
                                        </p:tav>
                                      </p:tavLst>
                                    </p:anim>
                                    <p:anim calcmode="lin" valueType="num">
                                      <p:cBhvr>
                                        <p:cTn id="101" dur="500" accel="50000" fill="hold">
                                          <p:stCondLst>
                                            <p:cond delay="500"/>
                                          </p:stCondLst>
                                        </p:cTn>
                                        <p:tgtEl>
                                          <p:spTgt spid="46"/>
                                        </p:tgtEl>
                                        <p:attrNameLst>
                                          <p:attrName>ppt_y</p:attrName>
                                        </p:attrNameLst>
                                      </p:cBhvr>
                                      <p:tavLst>
                                        <p:tav tm="0">
                                          <p:val>
                                            <p:strVal val="#ppt_y+.1"/>
                                          </p:val>
                                        </p:tav>
                                        <p:tav tm="100000">
                                          <p:val>
                                            <p:strVal val="#ppt_y"/>
                                          </p:val>
                                        </p:tav>
                                      </p:tavLst>
                                    </p:anim>
                                    <p:animEffect transition="in" filter="fade">
                                      <p:cBhvr>
                                        <p:cTn id="102" dur="1000" decel="50000">
                                          <p:stCondLst>
                                            <p:cond delay="0"/>
                                          </p:stCondLst>
                                        </p:cTn>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p:bldP spid="39" grpId="0" animBg="1"/>
      <p:bldP spid="40" grpId="0"/>
      <p:bldP spid="41" grpId="0" animBg="1"/>
      <p:bldP spid="42" grpId="0"/>
      <p:bldP spid="43" grpId="0" animBg="1"/>
      <p:bldP spid="46"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364567" y="-1181686"/>
            <a:ext cx="759656" cy="1041009"/>
          </a:xfrm>
          <a:prstGeom prst="rect">
            <a:avLst/>
          </a:prstGeom>
          <a:gradFill>
            <a:gsLst>
              <a:gs pos="0">
                <a:srgbClr val="1B2C45"/>
              </a:gs>
              <a:gs pos="100000">
                <a:srgbClr val="254E8C"/>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矩形 5"/>
          <p:cNvSpPr/>
          <p:nvPr/>
        </p:nvSpPr>
        <p:spPr>
          <a:xfrm>
            <a:off x="2169073" y="-1181687"/>
            <a:ext cx="759656" cy="1041009"/>
          </a:xfrm>
          <a:prstGeom prst="rect">
            <a:avLst/>
          </a:prstGeom>
          <a:gradFill>
            <a:gsLst>
              <a:gs pos="0">
                <a:srgbClr val="DDDDDD"/>
              </a:gs>
              <a:gs pos="100000">
                <a:srgbClr val="FEFEFE"/>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13" name="组合 12"/>
          <p:cNvGrpSpPr/>
          <p:nvPr/>
        </p:nvGrpSpPr>
        <p:grpSpPr>
          <a:xfrm>
            <a:off x="2156526" y="1537980"/>
            <a:ext cx="8424391" cy="4232961"/>
            <a:chOff x="3650968" y="2196025"/>
            <a:chExt cx="4890106" cy="2457106"/>
          </a:xfrm>
          <a:scene3d>
            <a:camera prst="perspectiveRelaxedModerately">
              <a:rot lat="17390632" lon="0" rev="0"/>
            </a:camera>
            <a:lightRig rig="flat" dir="t">
              <a:rot lat="0" lon="0" rev="4200000"/>
            </a:lightRig>
          </a:scene3d>
        </p:grpSpPr>
        <p:grpSp>
          <p:nvGrpSpPr>
            <p:cNvPr id="14" name="组合 13"/>
            <p:cNvGrpSpPr/>
            <p:nvPr/>
          </p:nvGrpSpPr>
          <p:grpSpPr>
            <a:xfrm rot="16200000">
              <a:off x="4867468" y="979525"/>
              <a:ext cx="2457106" cy="4890106"/>
              <a:chOff x="1910354" y="1548938"/>
              <a:chExt cx="1697887" cy="3379127"/>
            </a:xfrm>
          </p:grpSpPr>
          <p:sp>
            <p:nvSpPr>
              <p:cNvPr id="16" name="圆角矩形 15"/>
              <p:cNvSpPr/>
              <p:nvPr/>
            </p:nvSpPr>
            <p:spPr>
              <a:xfrm>
                <a:off x="3577013" y="2171625"/>
                <a:ext cx="31228" cy="265898"/>
              </a:xfrm>
              <a:prstGeom prst="roundRect">
                <a:avLst>
                  <a:gd name="adj" fmla="val 50000"/>
                </a:avLst>
              </a:prstGeom>
              <a:solidFill>
                <a:schemeClr val="bg1">
                  <a:lumMod val="75000"/>
                  <a:alpha val="99000"/>
                </a:schemeClr>
              </a:solidFill>
              <a:ln>
                <a:noFill/>
              </a:ln>
              <a:sp3d extrusionH="317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7" name="圆角矩形 16"/>
              <p:cNvSpPr/>
              <p:nvPr/>
            </p:nvSpPr>
            <p:spPr>
              <a:xfrm>
                <a:off x="1910364" y="2318762"/>
                <a:ext cx="23463" cy="219751"/>
              </a:xfrm>
              <a:prstGeom prst="roundRect">
                <a:avLst>
                  <a:gd name="adj" fmla="val 50000"/>
                </a:avLst>
              </a:prstGeom>
              <a:solidFill>
                <a:schemeClr val="bg1">
                  <a:lumMod val="75000"/>
                </a:schemeClr>
              </a:solidFill>
              <a:ln>
                <a:noFill/>
              </a:ln>
              <a:sp3d extrusionH="31750"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8" name="圆角矩形 17"/>
              <p:cNvSpPr/>
              <p:nvPr/>
            </p:nvSpPr>
            <p:spPr>
              <a:xfrm>
                <a:off x="1910354" y="2054578"/>
                <a:ext cx="23463" cy="219751"/>
              </a:xfrm>
              <a:prstGeom prst="roundRect">
                <a:avLst>
                  <a:gd name="adj" fmla="val 50000"/>
                </a:avLst>
              </a:prstGeom>
              <a:solidFill>
                <a:schemeClr val="bg1">
                  <a:lumMod val="75000"/>
                </a:schemeClr>
              </a:solidFill>
              <a:ln>
                <a:noFill/>
              </a:ln>
              <a:sp3d extrusionH="31750"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1" name="组合 20"/>
              <p:cNvGrpSpPr/>
              <p:nvPr/>
            </p:nvGrpSpPr>
            <p:grpSpPr>
              <a:xfrm>
                <a:off x="1958085" y="1548938"/>
                <a:ext cx="1617852" cy="3379127"/>
                <a:chOff x="1958085" y="1548938"/>
                <a:chExt cx="1617852" cy="3379127"/>
              </a:xfrm>
            </p:grpSpPr>
            <p:sp>
              <p:nvSpPr>
                <p:cNvPr id="26" name="圆角矩形 25"/>
                <p:cNvSpPr/>
                <p:nvPr/>
              </p:nvSpPr>
              <p:spPr>
                <a:xfrm>
                  <a:off x="1958085" y="1548938"/>
                  <a:ext cx="1617852" cy="3379127"/>
                </a:xfrm>
                <a:prstGeom prst="roundRect">
                  <a:avLst>
                    <a:gd name="adj" fmla="val 17218"/>
                  </a:avLst>
                </a:prstGeom>
                <a:gradFill>
                  <a:gsLst>
                    <a:gs pos="0">
                      <a:schemeClr val="bg1"/>
                    </a:gs>
                    <a:gs pos="100000">
                      <a:srgbClr val="E8E8E8"/>
                    </a:gs>
                  </a:gsLst>
                  <a:lin ang="5400000" scaled="1"/>
                </a:gradFill>
                <a:ln>
                  <a:noFill/>
                </a:ln>
                <a:effectLst>
                  <a:outerShdw blurRad="571500" dist="444500" dir="5400000" algn="t" rotWithShape="0">
                    <a:prstClr val="black">
                      <a:alpha val="13000"/>
                    </a:prstClr>
                  </a:outerShdw>
                </a:effectLst>
                <a:sp3d extrusionH="88900" prstMaterial="fla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7" name="圆角矩形 26"/>
                <p:cNvSpPr/>
                <p:nvPr/>
              </p:nvSpPr>
              <p:spPr>
                <a:xfrm>
                  <a:off x="1962728" y="1548938"/>
                  <a:ext cx="1608572" cy="3379127"/>
                </a:xfrm>
                <a:prstGeom prst="roundRect">
                  <a:avLst>
                    <a:gd name="adj" fmla="val 16021"/>
                  </a:avLst>
                </a:prstGeom>
                <a:solidFill>
                  <a:schemeClr val="bg1"/>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22" name="矩形 21"/>
              <p:cNvSpPr/>
              <p:nvPr/>
            </p:nvSpPr>
            <p:spPr>
              <a:xfrm>
                <a:off x="2047874" y="1933575"/>
                <a:ext cx="1438275" cy="2609850"/>
              </a:xfrm>
              <a:prstGeom prst="rect">
                <a:avLst/>
              </a:prstGeom>
              <a:solidFill>
                <a:srgbClr val="F2F2F2"/>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3" name="圆角矩形 22"/>
              <p:cNvSpPr/>
              <p:nvPr/>
            </p:nvSpPr>
            <p:spPr>
              <a:xfrm>
                <a:off x="2575729" y="1717911"/>
                <a:ext cx="382562" cy="39991"/>
              </a:xfrm>
              <a:prstGeom prst="roundRect">
                <a:avLst>
                  <a:gd name="adj" fmla="val 5000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椭圆 23"/>
              <p:cNvSpPr/>
              <p:nvPr/>
            </p:nvSpPr>
            <p:spPr>
              <a:xfrm>
                <a:off x="3018677" y="1708183"/>
                <a:ext cx="57765" cy="577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5" name="椭圆 24"/>
              <p:cNvSpPr/>
              <p:nvPr/>
            </p:nvSpPr>
            <p:spPr>
              <a:xfrm>
                <a:off x="2648931" y="4620359"/>
                <a:ext cx="236160" cy="236160"/>
              </a:xfrm>
              <a:prstGeom prst="ellipse">
                <a:avLst/>
              </a:prstGeom>
              <a:solidFill>
                <a:srgbClr val="FAFAFA"/>
              </a:solidFill>
              <a:ln>
                <a:solidFill>
                  <a:schemeClr val="bg1">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pic>
          <p:nvPicPr>
            <p:cNvPr id="15" name="图片 1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183898" y="2353443"/>
              <a:ext cx="3824204" cy="2151114"/>
            </a:xfrm>
            <a:prstGeom prst="rect">
              <a:avLst/>
            </a:prstGeom>
            <a:ln w="6350">
              <a:solidFill>
                <a:schemeClr val="tx1">
                  <a:lumMod val="65000"/>
                  <a:lumOff val="35000"/>
                </a:schemeClr>
              </a:solidFill>
            </a:ln>
          </p:spPr>
        </p:pic>
      </p:grpSp>
      <p:grpSp>
        <p:nvGrpSpPr>
          <p:cNvPr id="3" name="组合 2"/>
          <p:cNvGrpSpPr/>
          <p:nvPr/>
        </p:nvGrpSpPr>
        <p:grpSpPr>
          <a:xfrm>
            <a:off x="3536287" y="3183356"/>
            <a:ext cx="1187063" cy="691153"/>
            <a:chOff x="3536286" y="3183353"/>
            <a:chExt cx="1187062" cy="691153"/>
          </a:xfrm>
        </p:grpSpPr>
        <p:sp>
          <p:nvSpPr>
            <p:cNvPr id="36" name="Rectangle 8"/>
            <p:cNvSpPr>
              <a:spLocks noChangeArrowheads="1"/>
            </p:cNvSpPr>
            <p:nvPr/>
          </p:nvSpPr>
          <p:spPr bwMode="auto">
            <a:xfrm>
              <a:off x="3612544" y="3183353"/>
              <a:ext cx="1034548" cy="691153"/>
            </a:xfrm>
            <a:prstGeom prst="rect">
              <a:avLst/>
            </a:prstGeom>
            <a:solidFill>
              <a:srgbClr val="6CAE43"/>
            </a:solidFill>
            <a:ln>
              <a:noFill/>
            </a:ln>
            <a:effectLst>
              <a:outerShdw blurRad="190500" dist="63500" dir="18900000" algn="bl" rotWithShape="0">
                <a:prstClr val="black">
                  <a:alpha val="30000"/>
                </a:prstClr>
              </a:outerShdw>
            </a:effectLst>
            <a:extLst/>
          </p:spPr>
          <p:txBody>
            <a:bodyPr vert="horz" wrap="square" lIns="68580" tIns="34290" rIns="68580" bIns="34290" numCol="1" anchor="t" anchorCtr="0" compatLnSpc="1">
              <a:prstTxWarp prst="textNoShape">
                <a:avLst/>
              </a:prstTxWarp>
            </a:bodyPr>
            <a:lstStyle/>
            <a:p>
              <a:endParaRPr lang="zh-CN" altLang="en-US" dirty="0">
                <a:ea typeface="微软雅黑" panose="020B0503020204020204" pitchFamily="34" charset="-122"/>
              </a:endParaRPr>
            </a:p>
          </p:txBody>
        </p:sp>
        <p:sp>
          <p:nvSpPr>
            <p:cNvPr id="37" name="文本框 36"/>
            <p:cNvSpPr txBox="1"/>
            <p:nvPr/>
          </p:nvSpPr>
          <p:spPr>
            <a:xfrm>
              <a:off x="3536286" y="3427404"/>
              <a:ext cx="1187062" cy="377026"/>
            </a:xfrm>
            <a:prstGeom prst="rect">
              <a:avLst/>
            </a:prstGeom>
            <a:noFill/>
            <a:scene3d>
              <a:camera prst="orthographicFront"/>
              <a:lightRig rig="threePt" dir="t"/>
            </a:scene3d>
            <a:sp3d>
              <a:bevelT prst="angle"/>
            </a:sp3d>
          </p:spPr>
          <p:txBody>
            <a:bodyPr wrap="square" lIns="68580" tIns="34290" rIns="68580" bIns="34290" rtlCol="0">
              <a:spAutoFit/>
              <a:sp3d prstMaterial="softEdge"/>
            </a:bodyPr>
            <a:lstStyle/>
            <a:p>
              <a:pPr algn="ctr"/>
              <a:r>
                <a:rPr lang="en-US" altLang="zh-CN" sz="2000" dirty="0">
                  <a:solidFill>
                    <a:schemeClr val="bg1"/>
                  </a:solidFill>
                  <a:latin typeface="Impact" panose="020B0806030902050204" pitchFamily="34" charset="0"/>
                  <a:ea typeface="微软雅黑" panose="020B0503020204020204" pitchFamily="34" charset="-122"/>
                </a:rPr>
                <a:t>2012</a:t>
              </a:r>
              <a:endParaRPr lang="zh-CN" altLang="en-US" sz="2000" dirty="0">
                <a:solidFill>
                  <a:schemeClr val="bg1"/>
                </a:solidFill>
                <a:latin typeface="Impact" panose="020B0806030902050204" pitchFamily="34" charset="0"/>
                <a:ea typeface="微软雅黑" panose="020B0503020204020204" pitchFamily="34" charset="-122"/>
              </a:endParaRPr>
            </a:p>
          </p:txBody>
        </p:sp>
      </p:grpSp>
      <p:grpSp>
        <p:nvGrpSpPr>
          <p:cNvPr id="4" name="组合 3"/>
          <p:cNvGrpSpPr/>
          <p:nvPr/>
        </p:nvGrpSpPr>
        <p:grpSpPr>
          <a:xfrm>
            <a:off x="4948403" y="2832258"/>
            <a:ext cx="1187063" cy="1042251"/>
            <a:chOff x="4948401" y="2832254"/>
            <a:chExt cx="1187062" cy="1042251"/>
          </a:xfrm>
        </p:grpSpPr>
        <p:sp>
          <p:nvSpPr>
            <p:cNvPr id="28" name="Rectangle 5"/>
            <p:cNvSpPr>
              <a:spLocks noChangeArrowheads="1"/>
            </p:cNvSpPr>
            <p:nvPr/>
          </p:nvSpPr>
          <p:spPr bwMode="auto">
            <a:xfrm>
              <a:off x="5017311" y="2832254"/>
              <a:ext cx="1049244" cy="1042251"/>
            </a:xfrm>
            <a:prstGeom prst="rect">
              <a:avLst/>
            </a:prstGeom>
            <a:solidFill>
              <a:srgbClr val="6CAE43"/>
            </a:solidFill>
            <a:ln>
              <a:noFill/>
            </a:ln>
            <a:effectLst>
              <a:outerShdw blurRad="190500" dist="63500" dir="18900000" algn="bl" rotWithShape="0">
                <a:prstClr val="black">
                  <a:alpha val="30000"/>
                </a:prstClr>
              </a:outerShdw>
            </a:effectLst>
            <a:extLst/>
          </p:spPr>
          <p:txBody>
            <a:bodyPr vert="horz" wrap="square" lIns="68580" tIns="34290" rIns="68580" bIns="34290" numCol="1" anchor="t" anchorCtr="0" compatLnSpc="1">
              <a:prstTxWarp prst="textNoShape">
                <a:avLst/>
              </a:prstTxWarp>
            </a:bodyPr>
            <a:lstStyle/>
            <a:p>
              <a:endParaRPr lang="zh-CN" altLang="en-US" dirty="0">
                <a:ea typeface="微软雅黑" panose="020B0503020204020204" pitchFamily="34" charset="-122"/>
              </a:endParaRPr>
            </a:p>
          </p:txBody>
        </p:sp>
        <p:sp>
          <p:nvSpPr>
            <p:cNvPr id="38" name="文本框 37"/>
            <p:cNvSpPr txBox="1"/>
            <p:nvPr/>
          </p:nvSpPr>
          <p:spPr>
            <a:xfrm>
              <a:off x="4948401" y="3427404"/>
              <a:ext cx="1187062" cy="377026"/>
            </a:xfrm>
            <a:prstGeom prst="rect">
              <a:avLst/>
            </a:prstGeom>
            <a:noFill/>
            <a:scene3d>
              <a:camera prst="orthographicFront"/>
              <a:lightRig rig="threePt" dir="t"/>
            </a:scene3d>
            <a:sp3d>
              <a:bevelT prst="angle"/>
            </a:sp3d>
          </p:spPr>
          <p:txBody>
            <a:bodyPr wrap="square" lIns="68580" tIns="34290" rIns="68580" bIns="34290" rtlCol="0">
              <a:spAutoFit/>
              <a:sp3d prstMaterial="softEdge"/>
            </a:bodyPr>
            <a:lstStyle/>
            <a:p>
              <a:pPr algn="ctr"/>
              <a:r>
                <a:rPr lang="en-US" altLang="zh-CN" sz="2000" dirty="0">
                  <a:solidFill>
                    <a:schemeClr val="bg1"/>
                  </a:solidFill>
                  <a:latin typeface="Impact" panose="020B0806030902050204" pitchFamily="34" charset="0"/>
                  <a:ea typeface="微软雅黑" panose="020B0503020204020204" pitchFamily="34" charset="-122"/>
                </a:rPr>
                <a:t>2013</a:t>
              </a:r>
              <a:endParaRPr lang="zh-CN" altLang="en-US" sz="2000" dirty="0">
                <a:solidFill>
                  <a:schemeClr val="bg1"/>
                </a:solidFill>
                <a:latin typeface="Impact" panose="020B0806030902050204" pitchFamily="34" charset="0"/>
                <a:ea typeface="微软雅黑" panose="020B0503020204020204" pitchFamily="34" charset="-122"/>
              </a:endParaRPr>
            </a:p>
          </p:txBody>
        </p:sp>
      </p:grpSp>
      <p:grpSp>
        <p:nvGrpSpPr>
          <p:cNvPr id="7" name="组合 6"/>
          <p:cNvGrpSpPr/>
          <p:nvPr/>
        </p:nvGrpSpPr>
        <p:grpSpPr>
          <a:xfrm>
            <a:off x="6352247" y="2481158"/>
            <a:ext cx="1187063" cy="1393348"/>
            <a:chOff x="6352245" y="2481158"/>
            <a:chExt cx="1187062" cy="1393348"/>
          </a:xfrm>
        </p:grpSpPr>
        <p:sp>
          <p:nvSpPr>
            <p:cNvPr id="29" name="Rectangle 6"/>
            <p:cNvSpPr>
              <a:spLocks noChangeArrowheads="1"/>
            </p:cNvSpPr>
            <p:nvPr/>
          </p:nvSpPr>
          <p:spPr bwMode="auto">
            <a:xfrm>
              <a:off x="6423907" y="2481158"/>
              <a:ext cx="1049244" cy="1393348"/>
            </a:xfrm>
            <a:prstGeom prst="rect">
              <a:avLst/>
            </a:prstGeom>
            <a:solidFill>
              <a:srgbClr val="6CAE43"/>
            </a:solidFill>
            <a:ln>
              <a:noFill/>
            </a:ln>
            <a:effectLst>
              <a:outerShdw blurRad="190500" dist="63500" dir="18900000" algn="bl" rotWithShape="0">
                <a:prstClr val="black">
                  <a:alpha val="30000"/>
                </a:prstClr>
              </a:outerShdw>
            </a:effectLst>
            <a:extLst/>
          </p:spPr>
          <p:txBody>
            <a:bodyPr vert="horz" wrap="square" lIns="68580" tIns="34290" rIns="68580" bIns="34290" numCol="1" anchor="t" anchorCtr="0" compatLnSpc="1">
              <a:prstTxWarp prst="textNoShape">
                <a:avLst/>
              </a:prstTxWarp>
            </a:bodyPr>
            <a:lstStyle/>
            <a:p>
              <a:endParaRPr lang="zh-CN" altLang="en-US" dirty="0">
                <a:ea typeface="微软雅黑" panose="020B0503020204020204" pitchFamily="34" charset="-122"/>
              </a:endParaRPr>
            </a:p>
          </p:txBody>
        </p:sp>
        <p:sp>
          <p:nvSpPr>
            <p:cNvPr id="39" name="文本框 38"/>
            <p:cNvSpPr txBox="1"/>
            <p:nvPr/>
          </p:nvSpPr>
          <p:spPr>
            <a:xfrm>
              <a:off x="6352245" y="3427404"/>
              <a:ext cx="1187062" cy="377026"/>
            </a:xfrm>
            <a:prstGeom prst="rect">
              <a:avLst/>
            </a:prstGeom>
            <a:noFill/>
            <a:scene3d>
              <a:camera prst="orthographicFront"/>
              <a:lightRig rig="threePt" dir="t"/>
            </a:scene3d>
            <a:sp3d>
              <a:bevelT prst="angle"/>
            </a:sp3d>
          </p:spPr>
          <p:txBody>
            <a:bodyPr wrap="square" lIns="68580" tIns="34290" rIns="68580" bIns="34290" rtlCol="0">
              <a:spAutoFit/>
              <a:sp3d prstMaterial="softEdge"/>
            </a:bodyPr>
            <a:lstStyle/>
            <a:p>
              <a:pPr algn="ctr"/>
              <a:r>
                <a:rPr lang="en-US" altLang="zh-CN" sz="2000" dirty="0">
                  <a:solidFill>
                    <a:schemeClr val="bg1"/>
                  </a:solidFill>
                  <a:latin typeface="Impact" panose="020B0806030902050204" pitchFamily="34" charset="0"/>
                  <a:ea typeface="微软雅黑" panose="020B0503020204020204" pitchFamily="34" charset="-122"/>
                </a:rPr>
                <a:t>2014</a:t>
              </a:r>
              <a:endParaRPr lang="zh-CN" altLang="en-US" sz="2000" dirty="0">
                <a:solidFill>
                  <a:schemeClr val="bg1"/>
                </a:solidFill>
                <a:latin typeface="Impact" panose="020B0806030902050204" pitchFamily="34" charset="0"/>
                <a:ea typeface="微软雅黑" panose="020B0503020204020204" pitchFamily="34" charset="-122"/>
              </a:endParaRPr>
            </a:p>
          </p:txBody>
        </p:sp>
      </p:grpSp>
      <p:grpSp>
        <p:nvGrpSpPr>
          <p:cNvPr id="8" name="组合 7"/>
          <p:cNvGrpSpPr/>
          <p:nvPr/>
        </p:nvGrpSpPr>
        <p:grpSpPr>
          <a:xfrm>
            <a:off x="7767114" y="2141102"/>
            <a:ext cx="1187063" cy="1733404"/>
            <a:chOff x="7767112" y="2141102"/>
            <a:chExt cx="1187062" cy="1733404"/>
          </a:xfrm>
        </p:grpSpPr>
        <p:sp>
          <p:nvSpPr>
            <p:cNvPr id="35" name="Rectangle 7"/>
            <p:cNvSpPr>
              <a:spLocks noChangeArrowheads="1"/>
            </p:cNvSpPr>
            <p:nvPr/>
          </p:nvSpPr>
          <p:spPr bwMode="auto">
            <a:xfrm>
              <a:off x="7843370" y="2141102"/>
              <a:ext cx="1034548" cy="1733404"/>
            </a:xfrm>
            <a:prstGeom prst="rect">
              <a:avLst/>
            </a:prstGeom>
            <a:solidFill>
              <a:srgbClr val="6CAE43"/>
            </a:solidFill>
            <a:ln>
              <a:noFill/>
            </a:ln>
            <a:effectLst>
              <a:outerShdw blurRad="190500" dist="63500" dir="18900000" algn="bl" rotWithShape="0">
                <a:prstClr val="black">
                  <a:alpha val="30000"/>
                </a:prstClr>
              </a:outerShdw>
            </a:effectLst>
            <a:extLst/>
          </p:spPr>
          <p:txBody>
            <a:bodyPr vert="horz" wrap="square" lIns="68580" tIns="34290" rIns="68580" bIns="34290" numCol="1" anchor="t" anchorCtr="0" compatLnSpc="1">
              <a:prstTxWarp prst="textNoShape">
                <a:avLst/>
              </a:prstTxWarp>
            </a:bodyPr>
            <a:lstStyle/>
            <a:p>
              <a:endParaRPr lang="zh-CN" altLang="en-US" dirty="0">
                <a:ea typeface="微软雅黑" panose="020B0503020204020204" pitchFamily="34" charset="-122"/>
              </a:endParaRPr>
            </a:p>
          </p:txBody>
        </p:sp>
        <p:sp>
          <p:nvSpPr>
            <p:cNvPr id="40" name="文本框 39"/>
            <p:cNvSpPr txBox="1"/>
            <p:nvPr/>
          </p:nvSpPr>
          <p:spPr>
            <a:xfrm>
              <a:off x="7767112" y="3427404"/>
              <a:ext cx="1187062" cy="377026"/>
            </a:xfrm>
            <a:prstGeom prst="rect">
              <a:avLst/>
            </a:prstGeom>
            <a:noFill/>
            <a:scene3d>
              <a:camera prst="orthographicFront"/>
              <a:lightRig rig="threePt" dir="t"/>
            </a:scene3d>
            <a:sp3d>
              <a:bevelT prst="angle"/>
            </a:sp3d>
          </p:spPr>
          <p:txBody>
            <a:bodyPr wrap="square" lIns="68580" tIns="34290" rIns="68580" bIns="34290" rtlCol="0">
              <a:spAutoFit/>
              <a:sp3d prstMaterial="softEdge"/>
            </a:bodyPr>
            <a:lstStyle/>
            <a:p>
              <a:pPr algn="ctr"/>
              <a:r>
                <a:rPr lang="en-US" altLang="zh-CN" sz="2000" dirty="0">
                  <a:solidFill>
                    <a:schemeClr val="bg1"/>
                  </a:solidFill>
                  <a:latin typeface="Impact" panose="020B0806030902050204" pitchFamily="34" charset="0"/>
                  <a:ea typeface="微软雅黑" panose="020B0503020204020204" pitchFamily="34" charset="-122"/>
                </a:rPr>
                <a:t>2015</a:t>
              </a:r>
              <a:endParaRPr lang="zh-CN" altLang="en-US" sz="2000" dirty="0">
                <a:solidFill>
                  <a:schemeClr val="bg1"/>
                </a:solidFill>
                <a:latin typeface="Impact" panose="020B0806030902050204" pitchFamily="34" charset="0"/>
                <a:ea typeface="微软雅黑" panose="020B0503020204020204" pitchFamily="34" charset="-122"/>
              </a:endParaRPr>
            </a:p>
          </p:txBody>
        </p:sp>
      </p:grpSp>
      <p:grpSp>
        <p:nvGrpSpPr>
          <p:cNvPr id="41" name="Group 4"/>
          <p:cNvGrpSpPr>
            <a:grpSpLocks noChangeAspect="1"/>
          </p:cNvGrpSpPr>
          <p:nvPr/>
        </p:nvGrpSpPr>
        <p:grpSpPr bwMode="auto">
          <a:xfrm flipH="1">
            <a:off x="5288200" y="2309643"/>
            <a:ext cx="592715" cy="526033"/>
            <a:chOff x="330" y="1320"/>
            <a:chExt cx="560" cy="497"/>
          </a:xfrm>
        </p:grpSpPr>
        <p:sp>
          <p:nvSpPr>
            <p:cNvPr id="42" name="Oval 7"/>
            <p:cNvSpPr>
              <a:spLocks noChangeArrowheads="1"/>
            </p:cNvSpPr>
            <p:nvPr/>
          </p:nvSpPr>
          <p:spPr bwMode="auto">
            <a:xfrm>
              <a:off x="413" y="1320"/>
              <a:ext cx="116" cy="116"/>
            </a:xfrm>
            <a:prstGeom prst="ellipse">
              <a:avLst/>
            </a:prstGeom>
            <a:solidFill>
              <a:srgbClr val="5454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endParaRPr>
            </a:p>
          </p:txBody>
        </p:sp>
        <p:sp>
          <p:nvSpPr>
            <p:cNvPr id="43" name="Freeform 8"/>
            <p:cNvSpPr>
              <a:spLocks/>
            </p:cNvSpPr>
            <p:nvPr/>
          </p:nvSpPr>
          <p:spPr bwMode="auto">
            <a:xfrm>
              <a:off x="402" y="1420"/>
              <a:ext cx="212" cy="397"/>
            </a:xfrm>
            <a:custGeom>
              <a:avLst/>
              <a:gdLst>
                <a:gd name="T0" fmla="*/ 138 w 140"/>
                <a:gd name="T1" fmla="*/ 112 h 262"/>
                <a:gd name="T2" fmla="*/ 113 w 140"/>
                <a:gd name="T3" fmla="*/ 16 h 262"/>
                <a:gd name="T4" fmla="*/ 78 w 140"/>
                <a:gd name="T5" fmla="*/ 3 h 262"/>
                <a:gd name="T6" fmla="*/ 61 w 140"/>
                <a:gd name="T7" fmla="*/ 15 h 262"/>
                <a:gd name="T8" fmla="*/ 16 w 140"/>
                <a:gd name="T9" fmla="*/ 59 h 262"/>
                <a:gd name="T10" fmla="*/ 16 w 140"/>
                <a:gd name="T11" fmla="*/ 79 h 262"/>
                <a:gd name="T12" fmla="*/ 26 w 140"/>
                <a:gd name="T13" fmla="*/ 84 h 262"/>
                <a:gd name="T14" fmla="*/ 36 w 140"/>
                <a:gd name="T15" fmla="*/ 80 h 262"/>
                <a:gd name="T16" fmla="*/ 68 w 140"/>
                <a:gd name="T17" fmla="*/ 50 h 262"/>
                <a:gd name="T18" fmla="*/ 83 w 140"/>
                <a:gd name="T19" fmla="*/ 107 h 262"/>
                <a:gd name="T20" fmla="*/ 12 w 140"/>
                <a:gd name="T21" fmla="*/ 141 h 262"/>
                <a:gd name="T22" fmla="*/ 3 w 140"/>
                <a:gd name="T23" fmla="*/ 163 h 262"/>
                <a:gd name="T24" fmla="*/ 3 w 140"/>
                <a:gd name="T25" fmla="*/ 164 h 262"/>
                <a:gd name="T26" fmla="*/ 25 w 140"/>
                <a:gd name="T27" fmla="*/ 250 h 262"/>
                <a:gd name="T28" fmla="*/ 36 w 140"/>
                <a:gd name="T29" fmla="*/ 260 h 262"/>
                <a:gd name="T30" fmla="*/ 58 w 140"/>
                <a:gd name="T31" fmla="*/ 244 h 262"/>
                <a:gd name="T32" fmla="*/ 53 w 140"/>
                <a:gd name="T33" fmla="*/ 216 h 262"/>
                <a:gd name="T34" fmla="*/ 41 w 140"/>
                <a:gd name="T35" fmla="*/ 167 h 262"/>
                <a:gd name="T36" fmla="*/ 92 w 140"/>
                <a:gd name="T37" fmla="*/ 148 h 262"/>
                <a:gd name="T38" fmla="*/ 129 w 140"/>
                <a:gd name="T39" fmla="*/ 132 h 262"/>
                <a:gd name="T40" fmla="*/ 138 w 140"/>
                <a:gd name="T41" fmla="*/ 11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2">
                  <a:moveTo>
                    <a:pt x="138" y="112"/>
                  </a:moveTo>
                  <a:cubicBezTo>
                    <a:pt x="113" y="16"/>
                    <a:pt x="113" y="16"/>
                    <a:pt x="113" y="16"/>
                  </a:cubicBezTo>
                  <a:cubicBezTo>
                    <a:pt x="110" y="5"/>
                    <a:pt x="90" y="0"/>
                    <a:pt x="78" y="3"/>
                  </a:cubicBezTo>
                  <a:cubicBezTo>
                    <a:pt x="72" y="5"/>
                    <a:pt x="67" y="9"/>
                    <a:pt x="61" y="15"/>
                  </a:cubicBezTo>
                  <a:cubicBezTo>
                    <a:pt x="16" y="59"/>
                    <a:pt x="16" y="59"/>
                    <a:pt x="16" y="59"/>
                  </a:cubicBezTo>
                  <a:cubicBezTo>
                    <a:pt x="10" y="65"/>
                    <a:pt x="10" y="74"/>
                    <a:pt x="16" y="79"/>
                  </a:cubicBezTo>
                  <a:cubicBezTo>
                    <a:pt x="18" y="82"/>
                    <a:pt x="22" y="84"/>
                    <a:pt x="26" y="84"/>
                  </a:cubicBezTo>
                  <a:cubicBezTo>
                    <a:pt x="30" y="84"/>
                    <a:pt x="33" y="83"/>
                    <a:pt x="36" y="80"/>
                  </a:cubicBezTo>
                  <a:cubicBezTo>
                    <a:pt x="68" y="50"/>
                    <a:pt x="68" y="50"/>
                    <a:pt x="68" y="50"/>
                  </a:cubicBezTo>
                  <a:cubicBezTo>
                    <a:pt x="83" y="107"/>
                    <a:pt x="83" y="107"/>
                    <a:pt x="83" y="107"/>
                  </a:cubicBezTo>
                  <a:cubicBezTo>
                    <a:pt x="12" y="141"/>
                    <a:pt x="12" y="141"/>
                    <a:pt x="12" y="141"/>
                  </a:cubicBezTo>
                  <a:cubicBezTo>
                    <a:pt x="4" y="145"/>
                    <a:pt x="0" y="155"/>
                    <a:pt x="3" y="163"/>
                  </a:cubicBezTo>
                  <a:cubicBezTo>
                    <a:pt x="3" y="163"/>
                    <a:pt x="3" y="164"/>
                    <a:pt x="3" y="164"/>
                  </a:cubicBezTo>
                  <a:cubicBezTo>
                    <a:pt x="25" y="250"/>
                    <a:pt x="25" y="250"/>
                    <a:pt x="25" y="250"/>
                  </a:cubicBezTo>
                  <a:cubicBezTo>
                    <a:pt x="26" y="254"/>
                    <a:pt x="30" y="259"/>
                    <a:pt x="36" y="260"/>
                  </a:cubicBezTo>
                  <a:cubicBezTo>
                    <a:pt x="48" y="262"/>
                    <a:pt x="55" y="259"/>
                    <a:pt x="58" y="244"/>
                  </a:cubicBezTo>
                  <a:cubicBezTo>
                    <a:pt x="59" y="235"/>
                    <a:pt x="53" y="216"/>
                    <a:pt x="53" y="216"/>
                  </a:cubicBezTo>
                  <a:cubicBezTo>
                    <a:pt x="41" y="167"/>
                    <a:pt x="41" y="167"/>
                    <a:pt x="41" y="167"/>
                  </a:cubicBezTo>
                  <a:cubicBezTo>
                    <a:pt x="41" y="167"/>
                    <a:pt x="83" y="151"/>
                    <a:pt x="92" y="148"/>
                  </a:cubicBezTo>
                  <a:cubicBezTo>
                    <a:pt x="100" y="145"/>
                    <a:pt x="121" y="137"/>
                    <a:pt x="129" y="132"/>
                  </a:cubicBezTo>
                  <a:cubicBezTo>
                    <a:pt x="135" y="127"/>
                    <a:pt x="140" y="120"/>
                    <a:pt x="138" y="112"/>
                  </a:cubicBezTo>
                  <a:close/>
                </a:path>
              </a:pathLst>
            </a:custGeom>
            <a:solidFill>
              <a:srgbClr val="5454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endParaRPr>
            </a:p>
          </p:txBody>
        </p:sp>
        <p:sp>
          <p:nvSpPr>
            <p:cNvPr id="45" name="Freeform 9"/>
            <p:cNvSpPr>
              <a:spLocks/>
            </p:cNvSpPr>
            <p:nvPr/>
          </p:nvSpPr>
          <p:spPr bwMode="auto">
            <a:xfrm>
              <a:off x="330" y="1456"/>
              <a:ext cx="134" cy="94"/>
            </a:xfrm>
            <a:custGeom>
              <a:avLst/>
              <a:gdLst>
                <a:gd name="T0" fmla="*/ 8 w 89"/>
                <a:gd name="T1" fmla="*/ 27 h 62"/>
                <a:gd name="T2" fmla="*/ 4 w 89"/>
                <a:gd name="T3" fmla="*/ 8 h 62"/>
                <a:gd name="T4" fmla="*/ 4 w 89"/>
                <a:gd name="T5" fmla="*/ 8 h 62"/>
                <a:gd name="T6" fmla="*/ 23 w 89"/>
                <a:gd name="T7" fmla="*/ 4 h 62"/>
                <a:gd name="T8" fmla="*/ 81 w 89"/>
                <a:gd name="T9" fmla="*/ 35 h 62"/>
                <a:gd name="T10" fmla="*/ 85 w 89"/>
                <a:gd name="T11" fmla="*/ 54 h 62"/>
                <a:gd name="T12" fmla="*/ 85 w 89"/>
                <a:gd name="T13" fmla="*/ 54 h 62"/>
                <a:gd name="T14" fmla="*/ 66 w 89"/>
                <a:gd name="T15" fmla="*/ 58 h 62"/>
                <a:gd name="T16" fmla="*/ 8 w 89"/>
                <a:gd name="T17" fmla="*/ 2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 h="62">
                  <a:moveTo>
                    <a:pt x="8" y="27"/>
                  </a:moveTo>
                  <a:cubicBezTo>
                    <a:pt x="2" y="23"/>
                    <a:pt x="0" y="14"/>
                    <a:pt x="4" y="8"/>
                  </a:cubicBezTo>
                  <a:cubicBezTo>
                    <a:pt x="4" y="8"/>
                    <a:pt x="4" y="8"/>
                    <a:pt x="4" y="8"/>
                  </a:cubicBezTo>
                  <a:cubicBezTo>
                    <a:pt x="8" y="2"/>
                    <a:pt x="17" y="0"/>
                    <a:pt x="23" y="4"/>
                  </a:cubicBezTo>
                  <a:cubicBezTo>
                    <a:pt x="81" y="35"/>
                    <a:pt x="81" y="35"/>
                    <a:pt x="81" y="35"/>
                  </a:cubicBezTo>
                  <a:cubicBezTo>
                    <a:pt x="87" y="39"/>
                    <a:pt x="89" y="48"/>
                    <a:pt x="85" y="54"/>
                  </a:cubicBezTo>
                  <a:cubicBezTo>
                    <a:pt x="85" y="54"/>
                    <a:pt x="85" y="54"/>
                    <a:pt x="85" y="54"/>
                  </a:cubicBezTo>
                  <a:cubicBezTo>
                    <a:pt x="81" y="60"/>
                    <a:pt x="72" y="62"/>
                    <a:pt x="66" y="58"/>
                  </a:cubicBezTo>
                  <a:lnTo>
                    <a:pt x="8" y="27"/>
                  </a:lnTo>
                  <a:close/>
                </a:path>
              </a:pathLst>
            </a:custGeom>
            <a:solidFill>
              <a:srgbClr val="5454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endParaRPr>
            </a:p>
          </p:txBody>
        </p:sp>
        <p:sp>
          <p:nvSpPr>
            <p:cNvPr id="46" name="Freeform 10"/>
            <p:cNvSpPr>
              <a:spLocks/>
            </p:cNvSpPr>
            <p:nvPr/>
          </p:nvSpPr>
          <p:spPr bwMode="auto">
            <a:xfrm>
              <a:off x="512" y="1421"/>
              <a:ext cx="217" cy="96"/>
            </a:xfrm>
            <a:custGeom>
              <a:avLst/>
              <a:gdLst>
                <a:gd name="T0" fmla="*/ 11 w 143"/>
                <a:gd name="T1" fmla="*/ 28 h 63"/>
                <a:gd name="T2" fmla="*/ 3 w 143"/>
                <a:gd name="T3" fmla="*/ 10 h 63"/>
                <a:gd name="T4" fmla="*/ 3 w 143"/>
                <a:gd name="T5" fmla="*/ 10 h 63"/>
                <a:gd name="T6" fmla="*/ 21 w 143"/>
                <a:gd name="T7" fmla="*/ 3 h 63"/>
                <a:gd name="T8" fmla="*/ 132 w 143"/>
                <a:gd name="T9" fmla="*/ 34 h 63"/>
                <a:gd name="T10" fmla="*/ 140 w 143"/>
                <a:gd name="T11" fmla="*/ 52 h 63"/>
                <a:gd name="T12" fmla="*/ 140 w 143"/>
                <a:gd name="T13" fmla="*/ 52 h 63"/>
                <a:gd name="T14" fmla="*/ 122 w 143"/>
                <a:gd name="T15" fmla="*/ 60 h 63"/>
                <a:gd name="T16" fmla="*/ 11 w 143"/>
                <a:gd name="T17" fmla="*/ 2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63">
                  <a:moveTo>
                    <a:pt x="11" y="28"/>
                  </a:moveTo>
                  <a:cubicBezTo>
                    <a:pt x="4" y="25"/>
                    <a:pt x="0" y="17"/>
                    <a:pt x="3" y="10"/>
                  </a:cubicBezTo>
                  <a:cubicBezTo>
                    <a:pt x="3" y="10"/>
                    <a:pt x="3" y="10"/>
                    <a:pt x="3" y="10"/>
                  </a:cubicBezTo>
                  <a:cubicBezTo>
                    <a:pt x="6" y="3"/>
                    <a:pt x="14" y="0"/>
                    <a:pt x="21" y="3"/>
                  </a:cubicBezTo>
                  <a:cubicBezTo>
                    <a:pt x="132" y="34"/>
                    <a:pt x="132" y="34"/>
                    <a:pt x="132" y="34"/>
                  </a:cubicBezTo>
                  <a:cubicBezTo>
                    <a:pt x="139" y="37"/>
                    <a:pt x="143" y="45"/>
                    <a:pt x="140" y="52"/>
                  </a:cubicBezTo>
                  <a:cubicBezTo>
                    <a:pt x="140" y="52"/>
                    <a:pt x="140" y="52"/>
                    <a:pt x="140" y="52"/>
                  </a:cubicBezTo>
                  <a:cubicBezTo>
                    <a:pt x="137" y="59"/>
                    <a:pt x="129" y="63"/>
                    <a:pt x="122" y="60"/>
                  </a:cubicBezTo>
                  <a:lnTo>
                    <a:pt x="11" y="28"/>
                  </a:lnTo>
                  <a:close/>
                </a:path>
              </a:pathLst>
            </a:custGeom>
            <a:solidFill>
              <a:srgbClr val="5454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endParaRPr>
            </a:p>
          </p:txBody>
        </p:sp>
        <p:sp>
          <p:nvSpPr>
            <p:cNvPr id="47" name="Freeform 11"/>
            <p:cNvSpPr>
              <a:spLocks/>
            </p:cNvSpPr>
            <p:nvPr/>
          </p:nvSpPr>
          <p:spPr bwMode="auto">
            <a:xfrm>
              <a:off x="541" y="1556"/>
              <a:ext cx="153" cy="181"/>
            </a:xfrm>
            <a:custGeom>
              <a:avLst/>
              <a:gdLst>
                <a:gd name="T0" fmla="*/ 95 w 101"/>
                <a:gd name="T1" fmla="*/ 85 h 119"/>
                <a:gd name="T2" fmla="*/ 92 w 101"/>
                <a:gd name="T3" fmla="*/ 112 h 119"/>
                <a:gd name="T4" fmla="*/ 92 w 101"/>
                <a:gd name="T5" fmla="*/ 112 h 119"/>
                <a:gd name="T6" fmla="*/ 65 w 101"/>
                <a:gd name="T7" fmla="*/ 109 h 119"/>
                <a:gd name="T8" fmla="*/ 7 w 101"/>
                <a:gd name="T9" fmla="*/ 33 h 119"/>
                <a:gd name="T10" fmla="*/ 10 w 101"/>
                <a:gd name="T11" fmla="*/ 6 h 119"/>
                <a:gd name="T12" fmla="*/ 10 w 101"/>
                <a:gd name="T13" fmla="*/ 6 h 119"/>
                <a:gd name="T14" fmla="*/ 37 w 101"/>
                <a:gd name="T15" fmla="*/ 10 h 119"/>
                <a:gd name="T16" fmla="*/ 95 w 101"/>
                <a:gd name="T17" fmla="*/ 8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19">
                  <a:moveTo>
                    <a:pt x="95" y="85"/>
                  </a:moveTo>
                  <a:cubicBezTo>
                    <a:pt x="101" y="94"/>
                    <a:pt x="100" y="106"/>
                    <a:pt x="92" y="112"/>
                  </a:cubicBezTo>
                  <a:cubicBezTo>
                    <a:pt x="92" y="112"/>
                    <a:pt x="92" y="112"/>
                    <a:pt x="92" y="112"/>
                  </a:cubicBezTo>
                  <a:cubicBezTo>
                    <a:pt x="83" y="119"/>
                    <a:pt x="71" y="117"/>
                    <a:pt x="65" y="109"/>
                  </a:cubicBezTo>
                  <a:cubicBezTo>
                    <a:pt x="7" y="33"/>
                    <a:pt x="7" y="33"/>
                    <a:pt x="7" y="33"/>
                  </a:cubicBezTo>
                  <a:cubicBezTo>
                    <a:pt x="0" y="25"/>
                    <a:pt x="2" y="13"/>
                    <a:pt x="10" y="6"/>
                  </a:cubicBezTo>
                  <a:cubicBezTo>
                    <a:pt x="10" y="6"/>
                    <a:pt x="10" y="6"/>
                    <a:pt x="10" y="6"/>
                  </a:cubicBezTo>
                  <a:cubicBezTo>
                    <a:pt x="19" y="0"/>
                    <a:pt x="30" y="1"/>
                    <a:pt x="37" y="10"/>
                  </a:cubicBezTo>
                  <a:lnTo>
                    <a:pt x="95" y="85"/>
                  </a:lnTo>
                  <a:close/>
                </a:path>
              </a:pathLst>
            </a:custGeom>
            <a:solidFill>
              <a:srgbClr val="5454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endParaRPr>
            </a:p>
          </p:txBody>
        </p:sp>
        <p:sp>
          <p:nvSpPr>
            <p:cNvPr id="48" name="Freeform 12"/>
            <p:cNvSpPr>
              <a:spLocks/>
            </p:cNvSpPr>
            <p:nvPr/>
          </p:nvSpPr>
          <p:spPr bwMode="auto">
            <a:xfrm>
              <a:off x="635" y="1682"/>
              <a:ext cx="172" cy="68"/>
            </a:xfrm>
            <a:custGeom>
              <a:avLst/>
              <a:gdLst>
                <a:gd name="T0" fmla="*/ 99 w 114"/>
                <a:gd name="T1" fmla="*/ 12 h 45"/>
                <a:gd name="T2" fmla="*/ 113 w 114"/>
                <a:gd name="T3" fmla="*/ 30 h 45"/>
                <a:gd name="T4" fmla="*/ 113 w 114"/>
                <a:gd name="T5" fmla="*/ 30 h 45"/>
                <a:gd name="T6" fmla="*/ 95 w 114"/>
                <a:gd name="T7" fmla="*/ 44 h 45"/>
                <a:gd name="T8" fmla="*/ 15 w 114"/>
                <a:gd name="T9" fmla="*/ 33 h 45"/>
                <a:gd name="T10" fmla="*/ 2 w 114"/>
                <a:gd name="T11" fmla="*/ 15 h 45"/>
                <a:gd name="T12" fmla="*/ 2 w 114"/>
                <a:gd name="T13" fmla="*/ 15 h 45"/>
                <a:gd name="T14" fmla="*/ 20 w 114"/>
                <a:gd name="T15" fmla="*/ 1 h 45"/>
                <a:gd name="T16" fmla="*/ 99 w 114"/>
                <a:gd name="T17" fmla="*/ 1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 h="45">
                  <a:moveTo>
                    <a:pt x="99" y="12"/>
                  </a:moveTo>
                  <a:cubicBezTo>
                    <a:pt x="108" y="13"/>
                    <a:pt x="114" y="21"/>
                    <a:pt x="113" y="30"/>
                  </a:cubicBezTo>
                  <a:cubicBezTo>
                    <a:pt x="113" y="30"/>
                    <a:pt x="113" y="30"/>
                    <a:pt x="113" y="30"/>
                  </a:cubicBezTo>
                  <a:cubicBezTo>
                    <a:pt x="112" y="39"/>
                    <a:pt x="104" y="45"/>
                    <a:pt x="95" y="44"/>
                  </a:cubicBezTo>
                  <a:cubicBezTo>
                    <a:pt x="15" y="33"/>
                    <a:pt x="15" y="33"/>
                    <a:pt x="15" y="33"/>
                  </a:cubicBezTo>
                  <a:cubicBezTo>
                    <a:pt x="7" y="32"/>
                    <a:pt x="0" y="24"/>
                    <a:pt x="2" y="15"/>
                  </a:cubicBezTo>
                  <a:cubicBezTo>
                    <a:pt x="2" y="15"/>
                    <a:pt x="2" y="15"/>
                    <a:pt x="2" y="15"/>
                  </a:cubicBezTo>
                  <a:cubicBezTo>
                    <a:pt x="3" y="6"/>
                    <a:pt x="11" y="0"/>
                    <a:pt x="20" y="1"/>
                  </a:cubicBezTo>
                  <a:lnTo>
                    <a:pt x="99" y="12"/>
                  </a:lnTo>
                  <a:close/>
                </a:path>
              </a:pathLst>
            </a:custGeom>
            <a:solidFill>
              <a:srgbClr val="5454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endParaRPr>
            </a:p>
          </p:txBody>
        </p:sp>
        <p:sp>
          <p:nvSpPr>
            <p:cNvPr id="49" name="Freeform 13"/>
            <p:cNvSpPr>
              <a:spLocks noEditPoints="1"/>
            </p:cNvSpPr>
            <p:nvPr/>
          </p:nvSpPr>
          <p:spPr bwMode="auto">
            <a:xfrm>
              <a:off x="685" y="1452"/>
              <a:ext cx="205" cy="216"/>
            </a:xfrm>
            <a:custGeom>
              <a:avLst/>
              <a:gdLst>
                <a:gd name="T0" fmla="*/ 133 w 136"/>
                <a:gd name="T1" fmla="*/ 55 h 143"/>
                <a:gd name="T2" fmla="*/ 132 w 136"/>
                <a:gd name="T3" fmla="*/ 45 h 143"/>
                <a:gd name="T4" fmla="*/ 78 w 136"/>
                <a:gd name="T5" fmla="*/ 3 h 143"/>
                <a:gd name="T6" fmla="*/ 69 w 136"/>
                <a:gd name="T7" fmla="*/ 4 h 143"/>
                <a:gd name="T8" fmla="*/ 47 w 136"/>
                <a:gd name="T9" fmla="*/ 31 h 143"/>
                <a:gd name="T10" fmla="*/ 37 w 136"/>
                <a:gd name="T11" fmla="*/ 23 h 143"/>
                <a:gd name="T12" fmla="*/ 15 w 136"/>
                <a:gd name="T13" fmla="*/ 26 h 143"/>
                <a:gd name="T14" fmla="*/ 11 w 136"/>
                <a:gd name="T15" fmla="*/ 31 h 143"/>
                <a:gd name="T16" fmla="*/ 13 w 136"/>
                <a:gd name="T17" fmla="*/ 53 h 143"/>
                <a:gd name="T18" fmla="*/ 24 w 136"/>
                <a:gd name="T19" fmla="*/ 61 h 143"/>
                <a:gd name="T20" fmla="*/ 2 w 136"/>
                <a:gd name="T21" fmla="*/ 89 h 143"/>
                <a:gd name="T22" fmla="*/ 3 w 136"/>
                <a:gd name="T23" fmla="*/ 98 h 143"/>
                <a:gd name="T24" fmla="*/ 58 w 136"/>
                <a:gd name="T25" fmla="*/ 140 h 143"/>
                <a:gd name="T26" fmla="*/ 67 w 136"/>
                <a:gd name="T27" fmla="*/ 139 h 143"/>
                <a:gd name="T28" fmla="*/ 133 w 136"/>
                <a:gd name="T29" fmla="*/ 55 h 143"/>
                <a:gd name="T30" fmla="*/ 19 w 136"/>
                <a:gd name="T31" fmla="*/ 46 h 143"/>
                <a:gd name="T32" fmla="*/ 18 w 136"/>
                <a:gd name="T33" fmla="*/ 36 h 143"/>
                <a:gd name="T34" fmla="*/ 22 w 136"/>
                <a:gd name="T35" fmla="*/ 32 h 143"/>
                <a:gd name="T36" fmla="*/ 32 w 136"/>
                <a:gd name="T37" fmla="*/ 31 h 143"/>
                <a:gd name="T38" fmla="*/ 41 w 136"/>
                <a:gd name="T39" fmla="*/ 39 h 143"/>
                <a:gd name="T40" fmla="*/ 29 w 136"/>
                <a:gd name="T41" fmla="*/ 54 h 143"/>
                <a:gd name="T42" fmla="*/ 19 w 136"/>
                <a:gd name="T43" fmla="*/ 4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6" h="143">
                  <a:moveTo>
                    <a:pt x="133" y="55"/>
                  </a:moveTo>
                  <a:cubicBezTo>
                    <a:pt x="136" y="52"/>
                    <a:pt x="135" y="48"/>
                    <a:pt x="132" y="45"/>
                  </a:cubicBezTo>
                  <a:cubicBezTo>
                    <a:pt x="78" y="3"/>
                    <a:pt x="78" y="3"/>
                    <a:pt x="78" y="3"/>
                  </a:cubicBezTo>
                  <a:cubicBezTo>
                    <a:pt x="75" y="0"/>
                    <a:pt x="71" y="1"/>
                    <a:pt x="69" y="4"/>
                  </a:cubicBezTo>
                  <a:cubicBezTo>
                    <a:pt x="47" y="31"/>
                    <a:pt x="47" y="31"/>
                    <a:pt x="47" y="31"/>
                  </a:cubicBezTo>
                  <a:cubicBezTo>
                    <a:pt x="37" y="23"/>
                    <a:pt x="37" y="23"/>
                    <a:pt x="37" y="23"/>
                  </a:cubicBezTo>
                  <a:cubicBezTo>
                    <a:pt x="30" y="18"/>
                    <a:pt x="20" y="19"/>
                    <a:pt x="15" y="26"/>
                  </a:cubicBezTo>
                  <a:cubicBezTo>
                    <a:pt x="11" y="31"/>
                    <a:pt x="11" y="31"/>
                    <a:pt x="11" y="31"/>
                  </a:cubicBezTo>
                  <a:cubicBezTo>
                    <a:pt x="5" y="38"/>
                    <a:pt x="7" y="48"/>
                    <a:pt x="13" y="53"/>
                  </a:cubicBezTo>
                  <a:cubicBezTo>
                    <a:pt x="24" y="61"/>
                    <a:pt x="24" y="61"/>
                    <a:pt x="24" y="61"/>
                  </a:cubicBezTo>
                  <a:cubicBezTo>
                    <a:pt x="2" y="89"/>
                    <a:pt x="2" y="89"/>
                    <a:pt x="2" y="89"/>
                  </a:cubicBezTo>
                  <a:cubicBezTo>
                    <a:pt x="0" y="91"/>
                    <a:pt x="1" y="96"/>
                    <a:pt x="3" y="98"/>
                  </a:cubicBezTo>
                  <a:cubicBezTo>
                    <a:pt x="58" y="140"/>
                    <a:pt x="58" y="140"/>
                    <a:pt x="58" y="140"/>
                  </a:cubicBezTo>
                  <a:cubicBezTo>
                    <a:pt x="60" y="143"/>
                    <a:pt x="65" y="142"/>
                    <a:pt x="67" y="139"/>
                  </a:cubicBezTo>
                  <a:lnTo>
                    <a:pt x="133" y="55"/>
                  </a:lnTo>
                  <a:close/>
                  <a:moveTo>
                    <a:pt x="19" y="46"/>
                  </a:moveTo>
                  <a:cubicBezTo>
                    <a:pt x="16" y="44"/>
                    <a:pt x="16" y="39"/>
                    <a:pt x="18" y="36"/>
                  </a:cubicBezTo>
                  <a:cubicBezTo>
                    <a:pt x="22" y="32"/>
                    <a:pt x="22" y="32"/>
                    <a:pt x="22" y="32"/>
                  </a:cubicBezTo>
                  <a:cubicBezTo>
                    <a:pt x="24" y="29"/>
                    <a:pt x="29" y="28"/>
                    <a:pt x="32" y="31"/>
                  </a:cubicBezTo>
                  <a:cubicBezTo>
                    <a:pt x="41" y="39"/>
                    <a:pt x="41" y="39"/>
                    <a:pt x="41" y="39"/>
                  </a:cubicBezTo>
                  <a:cubicBezTo>
                    <a:pt x="29" y="54"/>
                    <a:pt x="29" y="54"/>
                    <a:pt x="29" y="54"/>
                  </a:cubicBezTo>
                  <a:lnTo>
                    <a:pt x="19" y="46"/>
                  </a:lnTo>
                  <a:close/>
                </a:path>
              </a:pathLst>
            </a:custGeom>
            <a:solidFill>
              <a:srgbClr val="5454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endParaRPr>
            </a:p>
          </p:txBody>
        </p:sp>
        <p:sp>
          <p:nvSpPr>
            <p:cNvPr id="50" name="Freeform 15"/>
            <p:cNvSpPr>
              <a:spLocks/>
            </p:cNvSpPr>
            <p:nvPr/>
          </p:nvSpPr>
          <p:spPr bwMode="auto">
            <a:xfrm>
              <a:off x="522" y="1377"/>
              <a:ext cx="179" cy="55"/>
            </a:xfrm>
            <a:custGeom>
              <a:avLst/>
              <a:gdLst>
                <a:gd name="T0" fmla="*/ 63 w 119"/>
                <a:gd name="T1" fmla="*/ 17 h 36"/>
                <a:gd name="T2" fmla="*/ 6 w 119"/>
                <a:gd name="T3" fmla="*/ 28 h 36"/>
                <a:gd name="T4" fmla="*/ 0 w 119"/>
                <a:gd name="T5" fmla="*/ 26 h 36"/>
                <a:gd name="T6" fmla="*/ 91 w 119"/>
                <a:gd name="T7" fmla="*/ 6 h 36"/>
                <a:gd name="T8" fmla="*/ 116 w 119"/>
                <a:gd name="T9" fmla="*/ 11 h 36"/>
                <a:gd name="T10" fmla="*/ 119 w 119"/>
                <a:gd name="T11" fmla="*/ 30 h 36"/>
                <a:gd name="T12" fmla="*/ 103 w 119"/>
                <a:gd name="T13" fmla="*/ 36 h 36"/>
                <a:gd name="T14" fmla="*/ 63 w 119"/>
                <a:gd name="T15" fmla="*/ 17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 h="36">
                  <a:moveTo>
                    <a:pt x="63" y="17"/>
                  </a:moveTo>
                  <a:cubicBezTo>
                    <a:pt x="47" y="15"/>
                    <a:pt x="20" y="18"/>
                    <a:pt x="6" y="28"/>
                  </a:cubicBezTo>
                  <a:cubicBezTo>
                    <a:pt x="4" y="27"/>
                    <a:pt x="2" y="27"/>
                    <a:pt x="0" y="26"/>
                  </a:cubicBezTo>
                  <a:cubicBezTo>
                    <a:pt x="26" y="8"/>
                    <a:pt x="60" y="0"/>
                    <a:pt x="91" y="6"/>
                  </a:cubicBezTo>
                  <a:cubicBezTo>
                    <a:pt x="98" y="7"/>
                    <a:pt x="115" y="10"/>
                    <a:pt x="116" y="11"/>
                  </a:cubicBezTo>
                  <a:cubicBezTo>
                    <a:pt x="116" y="12"/>
                    <a:pt x="118" y="25"/>
                    <a:pt x="119" y="30"/>
                  </a:cubicBezTo>
                  <a:cubicBezTo>
                    <a:pt x="114" y="32"/>
                    <a:pt x="108" y="33"/>
                    <a:pt x="103" y="36"/>
                  </a:cubicBezTo>
                  <a:cubicBezTo>
                    <a:pt x="95" y="24"/>
                    <a:pt x="76" y="19"/>
                    <a:pt x="63" y="17"/>
                  </a:cubicBezTo>
                  <a:close/>
                </a:path>
              </a:pathLst>
            </a:custGeom>
            <a:solidFill>
              <a:srgbClr val="5454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endParaRPr>
            </a:p>
          </p:txBody>
        </p:sp>
      </p:grpSp>
      <p:sp>
        <p:nvSpPr>
          <p:cNvPr id="51" name="文本框 50"/>
          <p:cNvSpPr txBox="1"/>
          <p:nvPr/>
        </p:nvSpPr>
        <p:spPr>
          <a:xfrm>
            <a:off x="1636242" y="5173480"/>
            <a:ext cx="1981633" cy="931024"/>
          </a:xfrm>
          <a:prstGeom prst="rect">
            <a:avLst/>
          </a:prstGeom>
          <a:noFill/>
          <a:effectLst/>
        </p:spPr>
        <p:txBody>
          <a:bodyPr wrap="none" rtlCol="0">
            <a:spAutoFit/>
          </a:bodyPr>
          <a:lstStyle/>
          <a:p>
            <a:r>
              <a:rPr lang="en-US" altLang="zh-CN" sz="1400" b="1" dirty="0" smtClean="0">
                <a:gradFill>
                  <a:gsLst>
                    <a:gs pos="0">
                      <a:srgbClr val="1B2C45"/>
                    </a:gs>
                    <a:gs pos="100000">
                      <a:srgbClr val="254E8C"/>
                    </a:gs>
                  </a:gsLst>
                  <a:lin ang="19200000" scaled="0"/>
                </a:gradFill>
                <a:latin typeface="方正姚体" panose="02010601030101010101" pitchFamily="2" charset="-122"/>
                <a:ea typeface="方正姚体" panose="02010601030101010101" pitchFamily="2" charset="-122"/>
              </a:rPr>
              <a:t>   </a:t>
            </a:r>
            <a:r>
              <a:rPr lang="en-US" altLang="zh-CN" sz="1100" b="1" dirty="0" smtClean="0">
                <a:gradFill>
                  <a:gsLst>
                    <a:gs pos="0">
                      <a:srgbClr val="1B2C45"/>
                    </a:gs>
                    <a:gs pos="100000">
                      <a:srgbClr val="254E8C"/>
                    </a:gs>
                  </a:gsLst>
                  <a:lin ang="19200000" scaled="0"/>
                </a:gradFill>
                <a:latin typeface="方正姚体" panose="02010601030101010101" pitchFamily="2" charset="-122"/>
                <a:ea typeface="方正姚体" panose="02010601030101010101" pitchFamily="2" charset="-122"/>
              </a:rPr>
              <a:t>MORE  THAN  TEMPLATE</a:t>
            </a:r>
          </a:p>
          <a:p>
            <a:r>
              <a:rPr lang="en-US" altLang="zh-CN" sz="1000" dirty="0" smtClean="0">
                <a:solidFill>
                  <a:schemeClr val="tx1">
                    <a:lumMod val="95000"/>
                    <a:lumOff val="5000"/>
                  </a:schemeClr>
                </a:solidFill>
                <a:latin typeface="方正姚体" panose="02010601030101010101" pitchFamily="2" charset="-122"/>
                <a:ea typeface="方正姚体" panose="02010601030101010101" pitchFamily="2" charset="-122"/>
              </a:rPr>
              <a:t>Click </a:t>
            </a:r>
            <a:r>
              <a:rPr lang="en-US" altLang="zh-CN" sz="1000" dirty="0">
                <a:solidFill>
                  <a:schemeClr val="tx1">
                    <a:lumMod val="95000"/>
                    <a:lumOff val="5000"/>
                  </a:schemeClr>
                </a:solidFill>
                <a:latin typeface="方正姚体" panose="02010601030101010101" pitchFamily="2" charset="-122"/>
                <a:ea typeface="方正姚体" panose="02010601030101010101" pitchFamily="2" charset="-122"/>
              </a:rPr>
              <a:t>here </a:t>
            </a:r>
            <a:r>
              <a:rPr lang="en-US" altLang="zh-CN" sz="1000" dirty="0" smtClean="0">
                <a:solidFill>
                  <a:schemeClr val="tx1">
                    <a:lumMod val="95000"/>
                    <a:lumOff val="5000"/>
                  </a:schemeClr>
                </a:solidFill>
                <a:latin typeface="方正姚体" panose="02010601030101010101" pitchFamily="2" charset="-122"/>
                <a:ea typeface="方正姚体" panose="02010601030101010101" pitchFamily="2" charset="-122"/>
              </a:rPr>
              <a:t>to </a:t>
            </a:r>
            <a:r>
              <a:rPr lang="en-US" altLang="zh-CN" sz="1000" dirty="0">
                <a:solidFill>
                  <a:schemeClr val="tx1">
                    <a:lumMod val="95000"/>
                    <a:lumOff val="5000"/>
                  </a:schemeClr>
                </a:solidFill>
                <a:latin typeface="方正姚体" panose="02010601030101010101" pitchFamily="2" charset="-122"/>
                <a:ea typeface="方正姚体" panose="02010601030101010101" pitchFamily="2" charset="-122"/>
              </a:rPr>
              <a:t>add </a:t>
            </a:r>
            <a:r>
              <a:rPr lang="en-US" altLang="zh-CN" sz="1000" dirty="0" smtClean="0">
                <a:solidFill>
                  <a:schemeClr val="tx1">
                    <a:lumMod val="95000"/>
                    <a:lumOff val="5000"/>
                  </a:schemeClr>
                </a:solidFill>
                <a:latin typeface="方正姚体" panose="02010601030101010101" pitchFamily="2" charset="-122"/>
                <a:ea typeface="方正姚体" panose="02010601030101010101" pitchFamily="2" charset="-122"/>
              </a:rPr>
              <a:t> you to the Center </a:t>
            </a:r>
          </a:p>
          <a:p>
            <a:r>
              <a:rPr lang="en-US" altLang="zh-CN" sz="1000" dirty="0" smtClean="0">
                <a:solidFill>
                  <a:schemeClr val="tx1">
                    <a:lumMod val="95000"/>
                    <a:lumOff val="5000"/>
                  </a:schemeClr>
                </a:solidFill>
                <a:latin typeface="方正姚体" panose="02010601030101010101" pitchFamily="2" charset="-122"/>
                <a:ea typeface="方正姚体" panose="02010601030101010101" pitchFamily="2" charset="-122"/>
              </a:rPr>
              <a:t>of </a:t>
            </a:r>
            <a:r>
              <a:rPr lang="en-US" altLang="zh-CN" sz="1000" dirty="0">
                <a:solidFill>
                  <a:schemeClr val="tx1">
                    <a:lumMod val="95000"/>
                    <a:lumOff val="5000"/>
                  </a:schemeClr>
                </a:solidFill>
                <a:latin typeface="方正姚体" panose="02010601030101010101" pitchFamily="2" charset="-122"/>
                <a:ea typeface="方正姚体" panose="02010601030101010101" pitchFamily="2" charset="-122"/>
              </a:rPr>
              <a:t> </a:t>
            </a:r>
            <a:r>
              <a:rPr lang="en-US" altLang="zh-CN" sz="1000" dirty="0" smtClean="0">
                <a:solidFill>
                  <a:schemeClr val="tx1">
                    <a:lumMod val="95000"/>
                    <a:lumOff val="5000"/>
                  </a:schemeClr>
                </a:solidFill>
                <a:latin typeface="方正姚体" panose="02010601030101010101" pitchFamily="2" charset="-122"/>
                <a:ea typeface="方正姚体" panose="02010601030101010101" pitchFamily="2" charset="-122"/>
              </a:rPr>
              <a:t>the  narrative thought</a:t>
            </a:r>
            <a:endParaRPr lang="en-US" altLang="zh-CN" sz="1000" dirty="0">
              <a:solidFill>
                <a:schemeClr val="tx1">
                  <a:lumMod val="95000"/>
                  <a:lumOff val="5000"/>
                </a:schemeClr>
              </a:solidFill>
              <a:latin typeface="方正姚体" panose="02010601030101010101" pitchFamily="2" charset="-122"/>
              <a:ea typeface="方正姚体" panose="02010601030101010101" pitchFamily="2" charset="-122"/>
            </a:endParaRPr>
          </a:p>
          <a:p>
            <a:endParaRPr lang="en-US" altLang="zh-CN" sz="1000" dirty="0" smtClean="0">
              <a:solidFill>
                <a:schemeClr val="tx1">
                  <a:lumMod val="95000"/>
                  <a:lumOff val="5000"/>
                </a:schemeClr>
              </a:solidFill>
              <a:ea typeface="微软雅黑" panose="020B0503020204020204" pitchFamily="34" charset="-122"/>
            </a:endParaRPr>
          </a:p>
          <a:p>
            <a:endParaRPr lang="en-US" altLang="zh-CN" sz="1050" dirty="0" smtClean="0">
              <a:solidFill>
                <a:srgbClr val="FCFCFC"/>
              </a:solidFill>
              <a:latin typeface="微软雅黑" panose="020B0503020204020204" pitchFamily="34" charset="-122"/>
              <a:ea typeface="微软雅黑" panose="020B0503020204020204" pitchFamily="34" charset="-122"/>
            </a:endParaRPr>
          </a:p>
        </p:txBody>
      </p:sp>
      <p:sp>
        <p:nvSpPr>
          <p:cNvPr id="52" name="文本框 51"/>
          <p:cNvSpPr txBox="1"/>
          <p:nvPr/>
        </p:nvSpPr>
        <p:spPr>
          <a:xfrm>
            <a:off x="3899282" y="5171310"/>
            <a:ext cx="1981633" cy="931024"/>
          </a:xfrm>
          <a:prstGeom prst="rect">
            <a:avLst/>
          </a:prstGeom>
          <a:noFill/>
          <a:effectLst/>
        </p:spPr>
        <p:txBody>
          <a:bodyPr wrap="none" rtlCol="0">
            <a:spAutoFit/>
          </a:bodyPr>
          <a:lstStyle/>
          <a:p>
            <a:r>
              <a:rPr lang="en-US" altLang="zh-CN" sz="1400" b="1" dirty="0" smtClean="0">
                <a:gradFill>
                  <a:gsLst>
                    <a:gs pos="0">
                      <a:srgbClr val="1B2C45"/>
                    </a:gs>
                    <a:gs pos="100000">
                      <a:srgbClr val="254E8C"/>
                    </a:gs>
                  </a:gsLst>
                  <a:lin ang="19200000" scaled="0"/>
                </a:gradFill>
                <a:latin typeface="方正姚体" panose="02010601030101010101" pitchFamily="2" charset="-122"/>
                <a:ea typeface="方正姚体" panose="02010601030101010101" pitchFamily="2" charset="-122"/>
              </a:rPr>
              <a:t>   </a:t>
            </a:r>
            <a:r>
              <a:rPr lang="en-US" altLang="zh-CN" sz="1100" b="1" dirty="0" smtClean="0">
                <a:gradFill>
                  <a:gsLst>
                    <a:gs pos="0">
                      <a:srgbClr val="1B2C45"/>
                    </a:gs>
                    <a:gs pos="100000">
                      <a:srgbClr val="254E8C"/>
                    </a:gs>
                  </a:gsLst>
                  <a:lin ang="19200000" scaled="0"/>
                </a:gradFill>
                <a:latin typeface="方正姚体" panose="02010601030101010101" pitchFamily="2" charset="-122"/>
                <a:ea typeface="方正姚体" panose="02010601030101010101" pitchFamily="2" charset="-122"/>
              </a:rPr>
              <a:t>MORE  THAN  TEMPLATE</a:t>
            </a:r>
          </a:p>
          <a:p>
            <a:r>
              <a:rPr lang="en-US" altLang="zh-CN" sz="1000" dirty="0" smtClean="0">
                <a:solidFill>
                  <a:schemeClr val="tx1">
                    <a:lumMod val="95000"/>
                    <a:lumOff val="5000"/>
                  </a:schemeClr>
                </a:solidFill>
                <a:latin typeface="方正姚体" panose="02010601030101010101" pitchFamily="2" charset="-122"/>
                <a:ea typeface="方正姚体" panose="02010601030101010101" pitchFamily="2" charset="-122"/>
              </a:rPr>
              <a:t>Click </a:t>
            </a:r>
            <a:r>
              <a:rPr lang="en-US" altLang="zh-CN" sz="1000" dirty="0">
                <a:solidFill>
                  <a:schemeClr val="tx1">
                    <a:lumMod val="95000"/>
                    <a:lumOff val="5000"/>
                  </a:schemeClr>
                </a:solidFill>
                <a:latin typeface="方正姚体" panose="02010601030101010101" pitchFamily="2" charset="-122"/>
                <a:ea typeface="方正姚体" panose="02010601030101010101" pitchFamily="2" charset="-122"/>
              </a:rPr>
              <a:t>here </a:t>
            </a:r>
            <a:r>
              <a:rPr lang="en-US" altLang="zh-CN" sz="1000" dirty="0" smtClean="0">
                <a:solidFill>
                  <a:schemeClr val="tx1">
                    <a:lumMod val="95000"/>
                    <a:lumOff val="5000"/>
                  </a:schemeClr>
                </a:solidFill>
                <a:latin typeface="方正姚体" panose="02010601030101010101" pitchFamily="2" charset="-122"/>
                <a:ea typeface="方正姚体" panose="02010601030101010101" pitchFamily="2" charset="-122"/>
              </a:rPr>
              <a:t>to </a:t>
            </a:r>
            <a:r>
              <a:rPr lang="en-US" altLang="zh-CN" sz="1000" dirty="0">
                <a:solidFill>
                  <a:schemeClr val="tx1">
                    <a:lumMod val="95000"/>
                    <a:lumOff val="5000"/>
                  </a:schemeClr>
                </a:solidFill>
                <a:latin typeface="方正姚体" panose="02010601030101010101" pitchFamily="2" charset="-122"/>
                <a:ea typeface="方正姚体" panose="02010601030101010101" pitchFamily="2" charset="-122"/>
              </a:rPr>
              <a:t>add </a:t>
            </a:r>
            <a:r>
              <a:rPr lang="en-US" altLang="zh-CN" sz="1000" dirty="0" smtClean="0">
                <a:solidFill>
                  <a:schemeClr val="tx1">
                    <a:lumMod val="95000"/>
                    <a:lumOff val="5000"/>
                  </a:schemeClr>
                </a:solidFill>
                <a:latin typeface="方正姚体" panose="02010601030101010101" pitchFamily="2" charset="-122"/>
                <a:ea typeface="方正姚体" panose="02010601030101010101" pitchFamily="2" charset="-122"/>
              </a:rPr>
              <a:t> you to the Center </a:t>
            </a:r>
          </a:p>
          <a:p>
            <a:r>
              <a:rPr lang="en-US" altLang="zh-CN" sz="1000" dirty="0" smtClean="0">
                <a:solidFill>
                  <a:schemeClr val="tx1">
                    <a:lumMod val="95000"/>
                    <a:lumOff val="5000"/>
                  </a:schemeClr>
                </a:solidFill>
                <a:latin typeface="方正姚体" panose="02010601030101010101" pitchFamily="2" charset="-122"/>
                <a:ea typeface="方正姚体" panose="02010601030101010101" pitchFamily="2" charset="-122"/>
              </a:rPr>
              <a:t>of </a:t>
            </a:r>
            <a:r>
              <a:rPr lang="en-US" altLang="zh-CN" sz="1000" dirty="0">
                <a:solidFill>
                  <a:schemeClr val="tx1">
                    <a:lumMod val="95000"/>
                    <a:lumOff val="5000"/>
                  </a:schemeClr>
                </a:solidFill>
                <a:latin typeface="方正姚体" panose="02010601030101010101" pitchFamily="2" charset="-122"/>
                <a:ea typeface="方正姚体" panose="02010601030101010101" pitchFamily="2" charset="-122"/>
              </a:rPr>
              <a:t> </a:t>
            </a:r>
            <a:r>
              <a:rPr lang="en-US" altLang="zh-CN" sz="1000" dirty="0" smtClean="0">
                <a:solidFill>
                  <a:schemeClr val="tx1">
                    <a:lumMod val="95000"/>
                    <a:lumOff val="5000"/>
                  </a:schemeClr>
                </a:solidFill>
                <a:latin typeface="方正姚体" panose="02010601030101010101" pitchFamily="2" charset="-122"/>
                <a:ea typeface="方正姚体" panose="02010601030101010101" pitchFamily="2" charset="-122"/>
              </a:rPr>
              <a:t>the  narrative thought</a:t>
            </a:r>
            <a:endParaRPr lang="en-US" altLang="zh-CN" sz="1000" dirty="0">
              <a:solidFill>
                <a:schemeClr val="tx1">
                  <a:lumMod val="95000"/>
                  <a:lumOff val="5000"/>
                </a:schemeClr>
              </a:solidFill>
              <a:latin typeface="方正姚体" panose="02010601030101010101" pitchFamily="2" charset="-122"/>
              <a:ea typeface="方正姚体" panose="02010601030101010101" pitchFamily="2" charset="-122"/>
            </a:endParaRPr>
          </a:p>
          <a:p>
            <a:endParaRPr lang="en-US" altLang="zh-CN" sz="1000" dirty="0" smtClean="0">
              <a:solidFill>
                <a:schemeClr val="tx1">
                  <a:lumMod val="95000"/>
                  <a:lumOff val="5000"/>
                </a:schemeClr>
              </a:solidFill>
              <a:ea typeface="微软雅黑" panose="020B0503020204020204" pitchFamily="34" charset="-122"/>
            </a:endParaRPr>
          </a:p>
          <a:p>
            <a:endParaRPr lang="en-US" altLang="zh-CN" sz="1050" dirty="0" smtClean="0">
              <a:solidFill>
                <a:srgbClr val="FCFCFC"/>
              </a:solidFill>
              <a:latin typeface="微软雅黑" panose="020B0503020204020204" pitchFamily="34" charset="-122"/>
              <a:ea typeface="微软雅黑" panose="020B0503020204020204" pitchFamily="34" charset="-122"/>
            </a:endParaRPr>
          </a:p>
        </p:txBody>
      </p:sp>
      <p:sp>
        <p:nvSpPr>
          <p:cNvPr id="53" name="文本框 52"/>
          <p:cNvSpPr txBox="1"/>
          <p:nvPr/>
        </p:nvSpPr>
        <p:spPr>
          <a:xfrm>
            <a:off x="6292929" y="5179808"/>
            <a:ext cx="1981633" cy="931024"/>
          </a:xfrm>
          <a:prstGeom prst="rect">
            <a:avLst/>
          </a:prstGeom>
          <a:noFill/>
          <a:effectLst/>
        </p:spPr>
        <p:txBody>
          <a:bodyPr wrap="none" rtlCol="0">
            <a:spAutoFit/>
          </a:bodyPr>
          <a:lstStyle/>
          <a:p>
            <a:r>
              <a:rPr lang="en-US" altLang="zh-CN" sz="1400" b="1" dirty="0" smtClean="0">
                <a:gradFill>
                  <a:gsLst>
                    <a:gs pos="0">
                      <a:srgbClr val="1B2C45"/>
                    </a:gs>
                    <a:gs pos="100000">
                      <a:srgbClr val="254E8C"/>
                    </a:gs>
                  </a:gsLst>
                  <a:lin ang="19200000" scaled="0"/>
                </a:gradFill>
                <a:latin typeface="方正姚体" panose="02010601030101010101" pitchFamily="2" charset="-122"/>
                <a:ea typeface="方正姚体" panose="02010601030101010101" pitchFamily="2" charset="-122"/>
              </a:rPr>
              <a:t>   </a:t>
            </a:r>
            <a:r>
              <a:rPr lang="en-US" altLang="zh-CN" sz="1100" b="1" dirty="0" smtClean="0">
                <a:gradFill>
                  <a:gsLst>
                    <a:gs pos="0">
                      <a:srgbClr val="1B2C45"/>
                    </a:gs>
                    <a:gs pos="100000">
                      <a:srgbClr val="254E8C"/>
                    </a:gs>
                  </a:gsLst>
                  <a:lin ang="19200000" scaled="0"/>
                </a:gradFill>
                <a:latin typeface="方正姚体" panose="02010601030101010101" pitchFamily="2" charset="-122"/>
                <a:ea typeface="方正姚体" panose="02010601030101010101" pitchFamily="2" charset="-122"/>
              </a:rPr>
              <a:t>MORE  THAN  TEMPLATE</a:t>
            </a:r>
          </a:p>
          <a:p>
            <a:r>
              <a:rPr lang="en-US" altLang="zh-CN" sz="1000" dirty="0" smtClean="0">
                <a:solidFill>
                  <a:schemeClr val="tx1">
                    <a:lumMod val="95000"/>
                    <a:lumOff val="5000"/>
                  </a:schemeClr>
                </a:solidFill>
                <a:latin typeface="方正姚体" panose="02010601030101010101" pitchFamily="2" charset="-122"/>
                <a:ea typeface="方正姚体" panose="02010601030101010101" pitchFamily="2" charset="-122"/>
              </a:rPr>
              <a:t>Click </a:t>
            </a:r>
            <a:r>
              <a:rPr lang="en-US" altLang="zh-CN" sz="1000" dirty="0">
                <a:solidFill>
                  <a:schemeClr val="tx1">
                    <a:lumMod val="95000"/>
                    <a:lumOff val="5000"/>
                  </a:schemeClr>
                </a:solidFill>
                <a:latin typeface="方正姚体" panose="02010601030101010101" pitchFamily="2" charset="-122"/>
                <a:ea typeface="方正姚体" panose="02010601030101010101" pitchFamily="2" charset="-122"/>
              </a:rPr>
              <a:t>here </a:t>
            </a:r>
            <a:r>
              <a:rPr lang="en-US" altLang="zh-CN" sz="1000" dirty="0" smtClean="0">
                <a:solidFill>
                  <a:schemeClr val="tx1">
                    <a:lumMod val="95000"/>
                    <a:lumOff val="5000"/>
                  </a:schemeClr>
                </a:solidFill>
                <a:latin typeface="方正姚体" panose="02010601030101010101" pitchFamily="2" charset="-122"/>
                <a:ea typeface="方正姚体" panose="02010601030101010101" pitchFamily="2" charset="-122"/>
              </a:rPr>
              <a:t>to </a:t>
            </a:r>
            <a:r>
              <a:rPr lang="en-US" altLang="zh-CN" sz="1000" dirty="0">
                <a:solidFill>
                  <a:schemeClr val="tx1">
                    <a:lumMod val="95000"/>
                    <a:lumOff val="5000"/>
                  </a:schemeClr>
                </a:solidFill>
                <a:latin typeface="方正姚体" panose="02010601030101010101" pitchFamily="2" charset="-122"/>
                <a:ea typeface="方正姚体" panose="02010601030101010101" pitchFamily="2" charset="-122"/>
              </a:rPr>
              <a:t>add </a:t>
            </a:r>
            <a:r>
              <a:rPr lang="en-US" altLang="zh-CN" sz="1000" dirty="0" smtClean="0">
                <a:solidFill>
                  <a:schemeClr val="tx1">
                    <a:lumMod val="95000"/>
                    <a:lumOff val="5000"/>
                  </a:schemeClr>
                </a:solidFill>
                <a:latin typeface="方正姚体" panose="02010601030101010101" pitchFamily="2" charset="-122"/>
                <a:ea typeface="方正姚体" panose="02010601030101010101" pitchFamily="2" charset="-122"/>
              </a:rPr>
              <a:t> you to the Center </a:t>
            </a:r>
          </a:p>
          <a:p>
            <a:r>
              <a:rPr lang="en-US" altLang="zh-CN" sz="1000" dirty="0" smtClean="0">
                <a:solidFill>
                  <a:schemeClr val="tx1">
                    <a:lumMod val="95000"/>
                    <a:lumOff val="5000"/>
                  </a:schemeClr>
                </a:solidFill>
                <a:latin typeface="方正姚体" panose="02010601030101010101" pitchFamily="2" charset="-122"/>
                <a:ea typeface="方正姚体" panose="02010601030101010101" pitchFamily="2" charset="-122"/>
              </a:rPr>
              <a:t>of </a:t>
            </a:r>
            <a:r>
              <a:rPr lang="en-US" altLang="zh-CN" sz="1000" dirty="0">
                <a:solidFill>
                  <a:schemeClr val="tx1">
                    <a:lumMod val="95000"/>
                    <a:lumOff val="5000"/>
                  </a:schemeClr>
                </a:solidFill>
                <a:latin typeface="方正姚体" panose="02010601030101010101" pitchFamily="2" charset="-122"/>
                <a:ea typeface="方正姚体" panose="02010601030101010101" pitchFamily="2" charset="-122"/>
              </a:rPr>
              <a:t> </a:t>
            </a:r>
            <a:r>
              <a:rPr lang="en-US" altLang="zh-CN" sz="1000" dirty="0" smtClean="0">
                <a:solidFill>
                  <a:schemeClr val="tx1">
                    <a:lumMod val="95000"/>
                    <a:lumOff val="5000"/>
                  </a:schemeClr>
                </a:solidFill>
                <a:latin typeface="方正姚体" panose="02010601030101010101" pitchFamily="2" charset="-122"/>
                <a:ea typeface="方正姚体" panose="02010601030101010101" pitchFamily="2" charset="-122"/>
              </a:rPr>
              <a:t>the  narrative thought</a:t>
            </a:r>
            <a:endParaRPr lang="en-US" altLang="zh-CN" sz="1000" dirty="0">
              <a:solidFill>
                <a:schemeClr val="tx1">
                  <a:lumMod val="95000"/>
                  <a:lumOff val="5000"/>
                </a:schemeClr>
              </a:solidFill>
              <a:latin typeface="方正姚体" panose="02010601030101010101" pitchFamily="2" charset="-122"/>
              <a:ea typeface="方正姚体" panose="02010601030101010101" pitchFamily="2" charset="-122"/>
            </a:endParaRPr>
          </a:p>
          <a:p>
            <a:endParaRPr lang="en-US" altLang="zh-CN" sz="1000" dirty="0" smtClean="0">
              <a:solidFill>
                <a:schemeClr val="tx1">
                  <a:lumMod val="95000"/>
                  <a:lumOff val="5000"/>
                </a:schemeClr>
              </a:solidFill>
              <a:ea typeface="微软雅黑" panose="020B0503020204020204" pitchFamily="34" charset="-122"/>
            </a:endParaRPr>
          </a:p>
          <a:p>
            <a:endParaRPr lang="en-US" altLang="zh-CN" sz="1050" dirty="0" smtClean="0">
              <a:solidFill>
                <a:srgbClr val="FCFCFC"/>
              </a:solidFill>
              <a:latin typeface="微软雅黑" panose="020B0503020204020204" pitchFamily="34" charset="-122"/>
              <a:ea typeface="微软雅黑" panose="020B0503020204020204" pitchFamily="34" charset="-122"/>
            </a:endParaRPr>
          </a:p>
        </p:txBody>
      </p:sp>
      <p:sp>
        <p:nvSpPr>
          <p:cNvPr id="54" name="文本框 53"/>
          <p:cNvSpPr txBox="1"/>
          <p:nvPr/>
        </p:nvSpPr>
        <p:spPr>
          <a:xfrm>
            <a:off x="8653681" y="5179807"/>
            <a:ext cx="1981633" cy="931024"/>
          </a:xfrm>
          <a:prstGeom prst="rect">
            <a:avLst/>
          </a:prstGeom>
          <a:noFill/>
          <a:effectLst/>
        </p:spPr>
        <p:txBody>
          <a:bodyPr wrap="none" rtlCol="0">
            <a:spAutoFit/>
          </a:bodyPr>
          <a:lstStyle/>
          <a:p>
            <a:r>
              <a:rPr lang="en-US" altLang="zh-CN" sz="1400" b="1" dirty="0" smtClean="0">
                <a:gradFill>
                  <a:gsLst>
                    <a:gs pos="0">
                      <a:srgbClr val="1B2C45"/>
                    </a:gs>
                    <a:gs pos="100000">
                      <a:srgbClr val="254E8C"/>
                    </a:gs>
                  </a:gsLst>
                  <a:lin ang="19200000" scaled="0"/>
                </a:gradFill>
                <a:latin typeface="方正姚体" panose="02010601030101010101" pitchFamily="2" charset="-122"/>
                <a:ea typeface="方正姚体" panose="02010601030101010101" pitchFamily="2" charset="-122"/>
              </a:rPr>
              <a:t>   </a:t>
            </a:r>
            <a:r>
              <a:rPr lang="en-US" altLang="zh-CN" sz="1100" b="1" dirty="0" smtClean="0">
                <a:gradFill>
                  <a:gsLst>
                    <a:gs pos="0">
                      <a:srgbClr val="1B2C45"/>
                    </a:gs>
                    <a:gs pos="100000">
                      <a:srgbClr val="254E8C"/>
                    </a:gs>
                  </a:gsLst>
                  <a:lin ang="19200000" scaled="0"/>
                </a:gradFill>
                <a:latin typeface="方正姚体" panose="02010601030101010101" pitchFamily="2" charset="-122"/>
                <a:ea typeface="方正姚体" panose="02010601030101010101" pitchFamily="2" charset="-122"/>
              </a:rPr>
              <a:t>MORE  THAN  TEMPLATE</a:t>
            </a:r>
          </a:p>
          <a:p>
            <a:r>
              <a:rPr lang="en-US" altLang="zh-CN" sz="1000" dirty="0" smtClean="0">
                <a:solidFill>
                  <a:schemeClr val="tx1">
                    <a:lumMod val="95000"/>
                    <a:lumOff val="5000"/>
                  </a:schemeClr>
                </a:solidFill>
                <a:latin typeface="方正姚体" panose="02010601030101010101" pitchFamily="2" charset="-122"/>
                <a:ea typeface="方正姚体" panose="02010601030101010101" pitchFamily="2" charset="-122"/>
              </a:rPr>
              <a:t>Click </a:t>
            </a:r>
            <a:r>
              <a:rPr lang="en-US" altLang="zh-CN" sz="1000" dirty="0">
                <a:solidFill>
                  <a:schemeClr val="tx1">
                    <a:lumMod val="95000"/>
                    <a:lumOff val="5000"/>
                  </a:schemeClr>
                </a:solidFill>
                <a:latin typeface="方正姚体" panose="02010601030101010101" pitchFamily="2" charset="-122"/>
                <a:ea typeface="方正姚体" panose="02010601030101010101" pitchFamily="2" charset="-122"/>
              </a:rPr>
              <a:t>here </a:t>
            </a:r>
            <a:r>
              <a:rPr lang="en-US" altLang="zh-CN" sz="1000" dirty="0" smtClean="0">
                <a:solidFill>
                  <a:schemeClr val="tx1">
                    <a:lumMod val="95000"/>
                    <a:lumOff val="5000"/>
                  </a:schemeClr>
                </a:solidFill>
                <a:latin typeface="方正姚体" panose="02010601030101010101" pitchFamily="2" charset="-122"/>
                <a:ea typeface="方正姚体" panose="02010601030101010101" pitchFamily="2" charset="-122"/>
              </a:rPr>
              <a:t>to </a:t>
            </a:r>
            <a:r>
              <a:rPr lang="en-US" altLang="zh-CN" sz="1000" dirty="0">
                <a:solidFill>
                  <a:schemeClr val="tx1">
                    <a:lumMod val="95000"/>
                    <a:lumOff val="5000"/>
                  </a:schemeClr>
                </a:solidFill>
                <a:latin typeface="方正姚体" panose="02010601030101010101" pitchFamily="2" charset="-122"/>
                <a:ea typeface="方正姚体" panose="02010601030101010101" pitchFamily="2" charset="-122"/>
              </a:rPr>
              <a:t>add </a:t>
            </a:r>
            <a:r>
              <a:rPr lang="en-US" altLang="zh-CN" sz="1000" dirty="0" smtClean="0">
                <a:solidFill>
                  <a:schemeClr val="tx1">
                    <a:lumMod val="95000"/>
                    <a:lumOff val="5000"/>
                  </a:schemeClr>
                </a:solidFill>
                <a:latin typeface="方正姚体" panose="02010601030101010101" pitchFamily="2" charset="-122"/>
                <a:ea typeface="方正姚体" panose="02010601030101010101" pitchFamily="2" charset="-122"/>
              </a:rPr>
              <a:t> you to the Center </a:t>
            </a:r>
          </a:p>
          <a:p>
            <a:r>
              <a:rPr lang="en-US" altLang="zh-CN" sz="1000" dirty="0" smtClean="0">
                <a:solidFill>
                  <a:schemeClr val="tx1">
                    <a:lumMod val="95000"/>
                    <a:lumOff val="5000"/>
                  </a:schemeClr>
                </a:solidFill>
                <a:latin typeface="方正姚体" panose="02010601030101010101" pitchFamily="2" charset="-122"/>
                <a:ea typeface="方正姚体" panose="02010601030101010101" pitchFamily="2" charset="-122"/>
              </a:rPr>
              <a:t>of </a:t>
            </a:r>
            <a:r>
              <a:rPr lang="en-US" altLang="zh-CN" sz="1000" dirty="0">
                <a:solidFill>
                  <a:schemeClr val="tx1">
                    <a:lumMod val="95000"/>
                    <a:lumOff val="5000"/>
                  </a:schemeClr>
                </a:solidFill>
                <a:latin typeface="方正姚体" panose="02010601030101010101" pitchFamily="2" charset="-122"/>
                <a:ea typeface="方正姚体" panose="02010601030101010101" pitchFamily="2" charset="-122"/>
              </a:rPr>
              <a:t> </a:t>
            </a:r>
            <a:r>
              <a:rPr lang="en-US" altLang="zh-CN" sz="1000" dirty="0" smtClean="0">
                <a:solidFill>
                  <a:schemeClr val="tx1">
                    <a:lumMod val="95000"/>
                    <a:lumOff val="5000"/>
                  </a:schemeClr>
                </a:solidFill>
                <a:latin typeface="方正姚体" panose="02010601030101010101" pitchFamily="2" charset="-122"/>
                <a:ea typeface="方正姚体" panose="02010601030101010101" pitchFamily="2" charset="-122"/>
              </a:rPr>
              <a:t>the  narrative thought</a:t>
            </a:r>
            <a:endParaRPr lang="en-US" altLang="zh-CN" sz="1000" dirty="0">
              <a:solidFill>
                <a:schemeClr val="tx1">
                  <a:lumMod val="95000"/>
                  <a:lumOff val="5000"/>
                </a:schemeClr>
              </a:solidFill>
              <a:latin typeface="方正姚体" panose="02010601030101010101" pitchFamily="2" charset="-122"/>
              <a:ea typeface="方正姚体" panose="02010601030101010101" pitchFamily="2" charset="-122"/>
            </a:endParaRPr>
          </a:p>
          <a:p>
            <a:endParaRPr lang="en-US" altLang="zh-CN" sz="1000" dirty="0" smtClean="0">
              <a:solidFill>
                <a:schemeClr val="tx1">
                  <a:lumMod val="95000"/>
                  <a:lumOff val="5000"/>
                </a:schemeClr>
              </a:solidFill>
              <a:ea typeface="微软雅黑" panose="020B0503020204020204" pitchFamily="34" charset="-122"/>
            </a:endParaRPr>
          </a:p>
          <a:p>
            <a:endParaRPr lang="en-US" altLang="zh-CN" sz="1050" dirty="0" smtClean="0">
              <a:solidFill>
                <a:srgbClr val="FCFCFC"/>
              </a:solidFill>
              <a:latin typeface="微软雅黑" panose="020B0503020204020204" pitchFamily="34" charset="-122"/>
              <a:ea typeface="微软雅黑" panose="020B0503020204020204" pitchFamily="34" charset="-122"/>
            </a:endParaRPr>
          </a:p>
        </p:txBody>
      </p:sp>
      <p:sp>
        <p:nvSpPr>
          <p:cNvPr id="55" name="矩形 54"/>
          <p:cNvSpPr/>
          <p:nvPr/>
        </p:nvSpPr>
        <p:spPr>
          <a:xfrm>
            <a:off x="1" y="508000"/>
            <a:ext cx="182563" cy="508000"/>
          </a:xfrm>
          <a:prstGeom prst="rect">
            <a:avLst/>
          </a:prstGeom>
          <a:solidFill>
            <a:srgbClr val="6CAE4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56" name="文本框 4"/>
          <p:cNvSpPr txBox="1">
            <a:spLocks noChangeArrowheads="1"/>
          </p:cNvSpPr>
          <p:nvPr/>
        </p:nvSpPr>
        <p:spPr bwMode="auto">
          <a:xfrm>
            <a:off x="295275" y="561975"/>
            <a:ext cx="26812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b="1">
                <a:latin typeface="微软雅黑" panose="020B0503020204020204" pitchFamily="34" charset="-122"/>
                <a:ea typeface="微软雅黑" panose="020B0503020204020204" pitchFamily="34" charset="-122"/>
              </a:rPr>
              <a:t>单击此处输入标题</a:t>
            </a:r>
          </a:p>
        </p:txBody>
      </p:sp>
    </p:spTree>
    <p:extLst>
      <p:ext uri="{BB962C8B-B14F-4D97-AF65-F5344CB8AC3E}">
        <p14:creationId xmlns:p14="http://schemas.microsoft.com/office/powerpoint/2010/main" val="19604688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500"/>
                                            <p:tgtEl>
                                              <p:spTgt spid="13"/>
                                            </p:tgtEl>
                                          </p:cBhvr>
                                        </p:animEffect>
                                      </p:childTnLst>
                                    </p:cTn>
                                  </p:par>
                                </p:childTnLst>
                              </p:cTn>
                            </p:par>
                            <p:par>
                              <p:cTn id="8" fill="hold">
                                <p:stCondLst>
                                  <p:cond delay="500"/>
                                </p:stCondLst>
                                <p:childTnLst>
                                  <p:par>
                                    <p:cTn id="9" presetID="2" presetClass="entr" presetSubtype="1" fill="hold" nodeType="afterEffect" p14:presetBounceEnd="6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60000">
                                          <p:cBhvr additive="base">
                                            <p:cTn id="11" dur="1000" fill="hold"/>
                                            <p:tgtEl>
                                              <p:spTgt spid="3"/>
                                            </p:tgtEl>
                                            <p:attrNameLst>
                                              <p:attrName>ppt_x</p:attrName>
                                            </p:attrNameLst>
                                          </p:cBhvr>
                                          <p:tavLst>
                                            <p:tav tm="0">
                                              <p:val>
                                                <p:strVal val="#ppt_x"/>
                                              </p:val>
                                            </p:tav>
                                            <p:tav tm="100000">
                                              <p:val>
                                                <p:strVal val="#ppt_x"/>
                                              </p:val>
                                            </p:tav>
                                          </p:tavLst>
                                        </p:anim>
                                        <p:anim calcmode="lin" valueType="num" p14:bounceEnd="60000">
                                          <p:cBhvr additive="base">
                                            <p:cTn id="12" dur="100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14:presetBounceEnd="60000">
                                      <p:stCondLst>
                                        <p:cond delay="250"/>
                                      </p:stCondLst>
                                      <p:childTnLst>
                                        <p:set>
                                          <p:cBhvr>
                                            <p:cTn id="14" dur="1" fill="hold">
                                              <p:stCondLst>
                                                <p:cond delay="0"/>
                                              </p:stCondLst>
                                            </p:cTn>
                                            <p:tgtEl>
                                              <p:spTgt spid="4"/>
                                            </p:tgtEl>
                                            <p:attrNameLst>
                                              <p:attrName>style.visibility</p:attrName>
                                            </p:attrNameLst>
                                          </p:cBhvr>
                                          <p:to>
                                            <p:strVal val="visible"/>
                                          </p:to>
                                        </p:set>
                                        <p:anim calcmode="lin" valueType="num" p14:bounceEnd="60000">
                                          <p:cBhvr additive="base">
                                            <p:cTn id="15" dur="1000" fill="hold"/>
                                            <p:tgtEl>
                                              <p:spTgt spid="4"/>
                                            </p:tgtEl>
                                            <p:attrNameLst>
                                              <p:attrName>ppt_x</p:attrName>
                                            </p:attrNameLst>
                                          </p:cBhvr>
                                          <p:tavLst>
                                            <p:tav tm="0">
                                              <p:val>
                                                <p:strVal val="#ppt_x"/>
                                              </p:val>
                                            </p:tav>
                                            <p:tav tm="100000">
                                              <p:val>
                                                <p:strVal val="#ppt_x"/>
                                              </p:val>
                                            </p:tav>
                                          </p:tavLst>
                                        </p:anim>
                                        <p:anim calcmode="lin" valueType="num" p14:bounceEnd="60000">
                                          <p:cBhvr additive="base">
                                            <p:cTn id="16" dur="1000" fill="hold"/>
                                            <p:tgtEl>
                                              <p:spTgt spid="4"/>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14:presetBounceEnd="60000">
                                      <p:stCondLst>
                                        <p:cond delay="500"/>
                                      </p:stCondLst>
                                      <p:childTnLst>
                                        <p:set>
                                          <p:cBhvr>
                                            <p:cTn id="18" dur="1" fill="hold">
                                              <p:stCondLst>
                                                <p:cond delay="0"/>
                                              </p:stCondLst>
                                            </p:cTn>
                                            <p:tgtEl>
                                              <p:spTgt spid="7"/>
                                            </p:tgtEl>
                                            <p:attrNameLst>
                                              <p:attrName>style.visibility</p:attrName>
                                            </p:attrNameLst>
                                          </p:cBhvr>
                                          <p:to>
                                            <p:strVal val="visible"/>
                                          </p:to>
                                        </p:set>
                                        <p:anim calcmode="lin" valueType="num" p14:bounceEnd="60000">
                                          <p:cBhvr additive="base">
                                            <p:cTn id="19" dur="1000" fill="hold"/>
                                            <p:tgtEl>
                                              <p:spTgt spid="7"/>
                                            </p:tgtEl>
                                            <p:attrNameLst>
                                              <p:attrName>ppt_x</p:attrName>
                                            </p:attrNameLst>
                                          </p:cBhvr>
                                          <p:tavLst>
                                            <p:tav tm="0">
                                              <p:val>
                                                <p:strVal val="#ppt_x"/>
                                              </p:val>
                                            </p:tav>
                                            <p:tav tm="100000">
                                              <p:val>
                                                <p:strVal val="#ppt_x"/>
                                              </p:val>
                                            </p:tav>
                                          </p:tavLst>
                                        </p:anim>
                                        <p:anim calcmode="lin" valueType="num" p14:bounceEnd="60000">
                                          <p:cBhvr additive="base">
                                            <p:cTn id="20" dur="1000" fill="hold"/>
                                            <p:tgtEl>
                                              <p:spTgt spid="7"/>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14:presetBounceEnd="60000">
                                      <p:stCondLst>
                                        <p:cond delay="750"/>
                                      </p:stCondLst>
                                      <p:childTnLst>
                                        <p:set>
                                          <p:cBhvr>
                                            <p:cTn id="22" dur="1" fill="hold">
                                              <p:stCondLst>
                                                <p:cond delay="0"/>
                                              </p:stCondLst>
                                            </p:cTn>
                                            <p:tgtEl>
                                              <p:spTgt spid="8"/>
                                            </p:tgtEl>
                                            <p:attrNameLst>
                                              <p:attrName>style.visibility</p:attrName>
                                            </p:attrNameLst>
                                          </p:cBhvr>
                                          <p:to>
                                            <p:strVal val="visible"/>
                                          </p:to>
                                        </p:set>
                                        <p:anim calcmode="lin" valueType="num" p14:bounceEnd="60000">
                                          <p:cBhvr additive="base">
                                            <p:cTn id="23" dur="1000" fill="hold"/>
                                            <p:tgtEl>
                                              <p:spTgt spid="8"/>
                                            </p:tgtEl>
                                            <p:attrNameLst>
                                              <p:attrName>ppt_x</p:attrName>
                                            </p:attrNameLst>
                                          </p:cBhvr>
                                          <p:tavLst>
                                            <p:tav tm="0">
                                              <p:val>
                                                <p:strVal val="#ppt_x"/>
                                              </p:val>
                                            </p:tav>
                                            <p:tav tm="100000">
                                              <p:val>
                                                <p:strVal val="#ppt_x"/>
                                              </p:val>
                                            </p:tav>
                                          </p:tavLst>
                                        </p:anim>
                                        <p:anim calcmode="lin" valueType="num" p14:bounceEnd="60000">
                                          <p:cBhvr additive="base">
                                            <p:cTn id="24" dur="1000" fill="hold"/>
                                            <p:tgtEl>
                                              <p:spTgt spid="8"/>
                                            </p:tgtEl>
                                            <p:attrNameLst>
                                              <p:attrName>ppt_y</p:attrName>
                                            </p:attrNameLst>
                                          </p:cBhvr>
                                          <p:tavLst>
                                            <p:tav tm="0">
                                              <p:val>
                                                <p:strVal val="0-#ppt_h/2"/>
                                              </p:val>
                                            </p:tav>
                                            <p:tav tm="100000">
                                              <p:val>
                                                <p:strVal val="#ppt_y"/>
                                              </p:val>
                                            </p:tav>
                                          </p:tavLst>
                                        </p:anim>
                                      </p:childTnLst>
                                    </p:cTn>
                                  </p:par>
                                </p:childTnLst>
                              </p:cTn>
                            </p:par>
                            <p:par>
                              <p:cTn id="25" fill="hold">
                                <p:stCondLst>
                                  <p:cond delay="2250"/>
                                </p:stCondLst>
                                <p:childTnLst>
                                  <p:par>
                                    <p:cTn id="26" presetID="2" presetClass="entr" presetSubtype="8" fill="hold" nodeType="afterEffect" p14:presetBounceEnd="60000">
                                      <p:stCondLst>
                                        <p:cond delay="0"/>
                                      </p:stCondLst>
                                      <p:childTnLst>
                                        <p:set>
                                          <p:cBhvr>
                                            <p:cTn id="27" dur="1" fill="hold">
                                              <p:stCondLst>
                                                <p:cond delay="0"/>
                                              </p:stCondLst>
                                            </p:cTn>
                                            <p:tgtEl>
                                              <p:spTgt spid="41"/>
                                            </p:tgtEl>
                                            <p:attrNameLst>
                                              <p:attrName>style.visibility</p:attrName>
                                            </p:attrNameLst>
                                          </p:cBhvr>
                                          <p:to>
                                            <p:strVal val="visible"/>
                                          </p:to>
                                        </p:set>
                                        <p:anim calcmode="lin" valueType="num" p14:bounceEnd="60000">
                                          <p:cBhvr additive="base">
                                            <p:cTn id="28" dur="1000" fill="hold"/>
                                            <p:tgtEl>
                                              <p:spTgt spid="41"/>
                                            </p:tgtEl>
                                            <p:attrNameLst>
                                              <p:attrName>ppt_x</p:attrName>
                                            </p:attrNameLst>
                                          </p:cBhvr>
                                          <p:tavLst>
                                            <p:tav tm="0">
                                              <p:val>
                                                <p:strVal val="0-#ppt_w/2"/>
                                              </p:val>
                                            </p:tav>
                                            <p:tav tm="100000">
                                              <p:val>
                                                <p:strVal val="#ppt_x"/>
                                              </p:val>
                                            </p:tav>
                                          </p:tavLst>
                                        </p:anim>
                                        <p:anim calcmode="lin" valueType="num" p14:bounceEnd="60000">
                                          <p:cBhvr additive="base">
                                            <p:cTn id="29" dur="1000" fill="hold"/>
                                            <p:tgtEl>
                                              <p:spTgt spid="41"/>
                                            </p:tgtEl>
                                            <p:attrNameLst>
                                              <p:attrName>ppt_y</p:attrName>
                                            </p:attrNameLst>
                                          </p:cBhvr>
                                          <p:tavLst>
                                            <p:tav tm="0">
                                              <p:val>
                                                <p:strVal val="#ppt_y"/>
                                              </p:val>
                                            </p:tav>
                                            <p:tav tm="100000">
                                              <p:val>
                                                <p:strVal val="#ppt_y"/>
                                              </p:val>
                                            </p:tav>
                                          </p:tavLst>
                                        </p:anim>
                                      </p:childTnLst>
                                    </p:cTn>
                                  </p:par>
                                </p:childTnLst>
                              </p:cTn>
                            </p:par>
                            <p:par>
                              <p:cTn id="30" fill="hold">
                                <p:stCondLst>
                                  <p:cond delay="3250"/>
                                </p:stCondLst>
                                <p:childTnLst>
                                  <p:par>
                                    <p:cTn id="31" presetID="2" presetClass="entr" presetSubtype="4" fill="hold" grpId="0" nodeType="afterEffect" p14:presetBounceEnd="60000">
                                      <p:stCondLst>
                                        <p:cond delay="0"/>
                                      </p:stCondLst>
                                      <p:childTnLst>
                                        <p:set>
                                          <p:cBhvr>
                                            <p:cTn id="32" dur="1" fill="hold">
                                              <p:stCondLst>
                                                <p:cond delay="0"/>
                                              </p:stCondLst>
                                            </p:cTn>
                                            <p:tgtEl>
                                              <p:spTgt spid="51"/>
                                            </p:tgtEl>
                                            <p:attrNameLst>
                                              <p:attrName>style.visibility</p:attrName>
                                            </p:attrNameLst>
                                          </p:cBhvr>
                                          <p:to>
                                            <p:strVal val="visible"/>
                                          </p:to>
                                        </p:set>
                                        <p:anim calcmode="lin" valueType="num" p14:bounceEnd="60000">
                                          <p:cBhvr additive="base">
                                            <p:cTn id="33" dur="1000" fill="hold"/>
                                            <p:tgtEl>
                                              <p:spTgt spid="51"/>
                                            </p:tgtEl>
                                            <p:attrNameLst>
                                              <p:attrName>ppt_x</p:attrName>
                                            </p:attrNameLst>
                                          </p:cBhvr>
                                          <p:tavLst>
                                            <p:tav tm="0">
                                              <p:val>
                                                <p:strVal val="#ppt_x"/>
                                              </p:val>
                                            </p:tav>
                                            <p:tav tm="100000">
                                              <p:val>
                                                <p:strVal val="#ppt_x"/>
                                              </p:val>
                                            </p:tav>
                                          </p:tavLst>
                                        </p:anim>
                                        <p:anim calcmode="lin" valueType="num" p14:bounceEnd="60000">
                                          <p:cBhvr additive="base">
                                            <p:cTn id="34" dur="1000" fill="hold"/>
                                            <p:tgtEl>
                                              <p:spTgt spid="51"/>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14:presetBounceEnd="60000">
                                      <p:stCondLst>
                                        <p:cond delay="250"/>
                                      </p:stCondLst>
                                      <p:childTnLst>
                                        <p:set>
                                          <p:cBhvr>
                                            <p:cTn id="36" dur="1" fill="hold">
                                              <p:stCondLst>
                                                <p:cond delay="0"/>
                                              </p:stCondLst>
                                            </p:cTn>
                                            <p:tgtEl>
                                              <p:spTgt spid="52"/>
                                            </p:tgtEl>
                                            <p:attrNameLst>
                                              <p:attrName>style.visibility</p:attrName>
                                            </p:attrNameLst>
                                          </p:cBhvr>
                                          <p:to>
                                            <p:strVal val="visible"/>
                                          </p:to>
                                        </p:set>
                                        <p:anim calcmode="lin" valueType="num" p14:bounceEnd="60000">
                                          <p:cBhvr additive="base">
                                            <p:cTn id="37" dur="1000" fill="hold"/>
                                            <p:tgtEl>
                                              <p:spTgt spid="52"/>
                                            </p:tgtEl>
                                            <p:attrNameLst>
                                              <p:attrName>ppt_x</p:attrName>
                                            </p:attrNameLst>
                                          </p:cBhvr>
                                          <p:tavLst>
                                            <p:tav tm="0">
                                              <p:val>
                                                <p:strVal val="#ppt_x"/>
                                              </p:val>
                                            </p:tav>
                                            <p:tav tm="100000">
                                              <p:val>
                                                <p:strVal val="#ppt_x"/>
                                              </p:val>
                                            </p:tav>
                                          </p:tavLst>
                                        </p:anim>
                                        <p:anim calcmode="lin" valueType="num" p14:bounceEnd="60000">
                                          <p:cBhvr additive="base">
                                            <p:cTn id="38" dur="1000" fill="hold"/>
                                            <p:tgtEl>
                                              <p:spTgt spid="52"/>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14:presetBounceEnd="60000">
                                      <p:stCondLst>
                                        <p:cond delay="500"/>
                                      </p:stCondLst>
                                      <p:childTnLst>
                                        <p:set>
                                          <p:cBhvr>
                                            <p:cTn id="40" dur="1" fill="hold">
                                              <p:stCondLst>
                                                <p:cond delay="0"/>
                                              </p:stCondLst>
                                            </p:cTn>
                                            <p:tgtEl>
                                              <p:spTgt spid="53"/>
                                            </p:tgtEl>
                                            <p:attrNameLst>
                                              <p:attrName>style.visibility</p:attrName>
                                            </p:attrNameLst>
                                          </p:cBhvr>
                                          <p:to>
                                            <p:strVal val="visible"/>
                                          </p:to>
                                        </p:set>
                                        <p:anim calcmode="lin" valueType="num" p14:bounceEnd="60000">
                                          <p:cBhvr additive="base">
                                            <p:cTn id="41" dur="1000" fill="hold"/>
                                            <p:tgtEl>
                                              <p:spTgt spid="53"/>
                                            </p:tgtEl>
                                            <p:attrNameLst>
                                              <p:attrName>ppt_x</p:attrName>
                                            </p:attrNameLst>
                                          </p:cBhvr>
                                          <p:tavLst>
                                            <p:tav tm="0">
                                              <p:val>
                                                <p:strVal val="#ppt_x"/>
                                              </p:val>
                                            </p:tav>
                                            <p:tav tm="100000">
                                              <p:val>
                                                <p:strVal val="#ppt_x"/>
                                              </p:val>
                                            </p:tav>
                                          </p:tavLst>
                                        </p:anim>
                                        <p:anim calcmode="lin" valueType="num" p14:bounceEnd="60000">
                                          <p:cBhvr additive="base">
                                            <p:cTn id="42" dur="1000" fill="hold"/>
                                            <p:tgtEl>
                                              <p:spTgt spid="53"/>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14:presetBounceEnd="60000">
                                      <p:stCondLst>
                                        <p:cond delay="750"/>
                                      </p:stCondLst>
                                      <p:childTnLst>
                                        <p:set>
                                          <p:cBhvr>
                                            <p:cTn id="44" dur="1" fill="hold">
                                              <p:stCondLst>
                                                <p:cond delay="0"/>
                                              </p:stCondLst>
                                            </p:cTn>
                                            <p:tgtEl>
                                              <p:spTgt spid="54"/>
                                            </p:tgtEl>
                                            <p:attrNameLst>
                                              <p:attrName>style.visibility</p:attrName>
                                            </p:attrNameLst>
                                          </p:cBhvr>
                                          <p:to>
                                            <p:strVal val="visible"/>
                                          </p:to>
                                        </p:set>
                                        <p:anim calcmode="lin" valueType="num" p14:bounceEnd="60000">
                                          <p:cBhvr additive="base">
                                            <p:cTn id="45" dur="1000" fill="hold"/>
                                            <p:tgtEl>
                                              <p:spTgt spid="54"/>
                                            </p:tgtEl>
                                            <p:attrNameLst>
                                              <p:attrName>ppt_x</p:attrName>
                                            </p:attrNameLst>
                                          </p:cBhvr>
                                          <p:tavLst>
                                            <p:tav tm="0">
                                              <p:val>
                                                <p:strVal val="#ppt_x"/>
                                              </p:val>
                                            </p:tav>
                                            <p:tav tm="100000">
                                              <p:val>
                                                <p:strVal val="#ppt_x"/>
                                              </p:val>
                                            </p:tav>
                                          </p:tavLst>
                                        </p:anim>
                                        <p:anim calcmode="lin" valueType="num" p14:bounceEnd="60000">
                                          <p:cBhvr additive="base">
                                            <p:cTn id="46" dur="1000" fill="hold"/>
                                            <p:tgtEl>
                                              <p:spTgt spid="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3" grpId="0"/>
          <p:bldP spid="5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500"/>
                                            <p:tgtEl>
                                              <p:spTgt spid="13"/>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ppt_x"/>
                                              </p:val>
                                            </p:tav>
                                            <p:tav tm="100000">
                                              <p:val>
                                                <p:strVal val="#ppt_x"/>
                                              </p:val>
                                            </p:tav>
                                          </p:tavLst>
                                        </p:anim>
                                        <p:anim calcmode="lin" valueType="num">
                                          <p:cBhvr additive="base">
                                            <p:cTn id="12" dur="100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25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ppt_x"/>
                                              </p:val>
                                            </p:tav>
                                            <p:tav tm="100000">
                                              <p:val>
                                                <p:strVal val="#ppt_x"/>
                                              </p:val>
                                            </p:tav>
                                          </p:tavLst>
                                        </p:anim>
                                        <p:anim calcmode="lin" valueType="num">
                                          <p:cBhvr additive="base">
                                            <p:cTn id="16" dur="1000" fill="hold"/>
                                            <p:tgtEl>
                                              <p:spTgt spid="4"/>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5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1000" fill="hold"/>
                                            <p:tgtEl>
                                              <p:spTgt spid="7"/>
                                            </p:tgtEl>
                                            <p:attrNameLst>
                                              <p:attrName>ppt_x</p:attrName>
                                            </p:attrNameLst>
                                          </p:cBhvr>
                                          <p:tavLst>
                                            <p:tav tm="0">
                                              <p:val>
                                                <p:strVal val="#ppt_x"/>
                                              </p:val>
                                            </p:tav>
                                            <p:tav tm="100000">
                                              <p:val>
                                                <p:strVal val="#ppt_x"/>
                                              </p:val>
                                            </p:tav>
                                          </p:tavLst>
                                        </p:anim>
                                        <p:anim calcmode="lin" valueType="num">
                                          <p:cBhvr additive="base">
                                            <p:cTn id="20" dur="1000" fill="hold"/>
                                            <p:tgtEl>
                                              <p:spTgt spid="7"/>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75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1000" fill="hold"/>
                                            <p:tgtEl>
                                              <p:spTgt spid="8"/>
                                            </p:tgtEl>
                                            <p:attrNameLst>
                                              <p:attrName>ppt_x</p:attrName>
                                            </p:attrNameLst>
                                          </p:cBhvr>
                                          <p:tavLst>
                                            <p:tav tm="0">
                                              <p:val>
                                                <p:strVal val="#ppt_x"/>
                                              </p:val>
                                            </p:tav>
                                            <p:tav tm="100000">
                                              <p:val>
                                                <p:strVal val="#ppt_x"/>
                                              </p:val>
                                            </p:tav>
                                          </p:tavLst>
                                        </p:anim>
                                        <p:anim calcmode="lin" valueType="num">
                                          <p:cBhvr additive="base">
                                            <p:cTn id="24" dur="1000" fill="hold"/>
                                            <p:tgtEl>
                                              <p:spTgt spid="8"/>
                                            </p:tgtEl>
                                            <p:attrNameLst>
                                              <p:attrName>ppt_y</p:attrName>
                                            </p:attrNameLst>
                                          </p:cBhvr>
                                          <p:tavLst>
                                            <p:tav tm="0">
                                              <p:val>
                                                <p:strVal val="0-#ppt_h/2"/>
                                              </p:val>
                                            </p:tav>
                                            <p:tav tm="100000">
                                              <p:val>
                                                <p:strVal val="#ppt_y"/>
                                              </p:val>
                                            </p:tav>
                                          </p:tavLst>
                                        </p:anim>
                                      </p:childTnLst>
                                    </p:cTn>
                                  </p:par>
                                </p:childTnLst>
                              </p:cTn>
                            </p:par>
                            <p:par>
                              <p:cTn id="25" fill="hold">
                                <p:stCondLst>
                                  <p:cond delay="2250"/>
                                </p:stCondLst>
                                <p:childTnLst>
                                  <p:par>
                                    <p:cTn id="26" presetID="2" presetClass="entr" presetSubtype="8" fill="hold" nodeType="afterEffect">
                                      <p:stCondLst>
                                        <p:cond delay="0"/>
                                      </p:stCondLst>
                                      <p:childTnLst>
                                        <p:set>
                                          <p:cBhvr>
                                            <p:cTn id="27" dur="1" fill="hold">
                                              <p:stCondLst>
                                                <p:cond delay="0"/>
                                              </p:stCondLst>
                                            </p:cTn>
                                            <p:tgtEl>
                                              <p:spTgt spid="41"/>
                                            </p:tgtEl>
                                            <p:attrNameLst>
                                              <p:attrName>style.visibility</p:attrName>
                                            </p:attrNameLst>
                                          </p:cBhvr>
                                          <p:to>
                                            <p:strVal val="visible"/>
                                          </p:to>
                                        </p:set>
                                        <p:anim calcmode="lin" valueType="num">
                                          <p:cBhvr additive="base">
                                            <p:cTn id="28" dur="1000" fill="hold"/>
                                            <p:tgtEl>
                                              <p:spTgt spid="41"/>
                                            </p:tgtEl>
                                            <p:attrNameLst>
                                              <p:attrName>ppt_x</p:attrName>
                                            </p:attrNameLst>
                                          </p:cBhvr>
                                          <p:tavLst>
                                            <p:tav tm="0">
                                              <p:val>
                                                <p:strVal val="0-#ppt_w/2"/>
                                              </p:val>
                                            </p:tav>
                                            <p:tav tm="100000">
                                              <p:val>
                                                <p:strVal val="#ppt_x"/>
                                              </p:val>
                                            </p:tav>
                                          </p:tavLst>
                                        </p:anim>
                                        <p:anim calcmode="lin" valueType="num">
                                          <p:cBhvr additive="base">
                                            <p:cTn id="29" dur="1000" fill="hold"/>
                                            <p:tgtEl>
                                              <p:spTgt spid="41"/>
                                            </p:tgtEl>
                                            <p:attrNameLst>
                                              <p:attrName>ppt_y</p:attrName>
                                            </p:attrNameLst>
                                          </p:cBhvr>
                                          <p:tavLst>
                                            <p:tav tm="0">
                                              <p:val>
                                                <p:strVal val="#ppt_y"/>
                                              </p:val>
                                            </p:tav>
                                            <p:tav tm="100000">
                                              <p:val>
                                                <p:strVal val="#ppt_y"/>
                                              </p:val>
                                            </p:tav>
                                          </p:tavLst>
                                        </p:anim>
                                      </p:childTnLst>
                                    </p:cTn>
                                  </p:par>
                                </p:childTnLst>
                              </p:cTn>
                            </p:par>
                            <p:par>
                              <p:cTn id="30" fill="hold">
                                <p:stCondLst>
                                  <p:cond delay="3250"/>
                                </p:stCondLst>
                                <p:childTnLst>
                                  <p:par>
                                    <p:cTn id="31" presetID="2" presetClass="entr" presetSubtype="4" fill="hold" grpId="0" nodeType="afterEffect">
                                      <p:stCondLst>
                                        <p:cond delay="0"/>
                                      </p:stCondLst>
                                      <p:childTnLst>
                                        <p:set>
                                          <p:cBhvr>
                                            <p:cTn id="32" dur="1" fill="hold">
                                              <p:stCondLst>
                                                <p:cond delay="0"/>
                                              </p:stCondLst>
                                            </p:cTn>
                                            <p:tgtEl>
                                              <p:spTgt spid="51"/>
                                            </p:tgtEl>
                                            <p:attrNameLst>
                                              <p:attrName>style.visibility</p:attrName>
                                            </p:attrNameLst>
                                          </p:cBhvr>
                                          <p:to>
                                            <p:strVal val="visible"/>
                                          </p:to>
                                        </p:set>
                                        <p:anim calcmode="lin" valueType="num">
                                          <p:cBhvr additive="base">
                                            <p:cTn id="33" dur="1000" fill="hold"/>
                                            <p:tgtEl>
                                              <p:spTgt spid="51"/>
                                            </p:tgtEl>
                                            <p:attrNameLst>
                                              <p:attrName>ppt_x</p:attrName>
                                            </p:attrNameLst>
                                          </p:cBhvr>
                                          <p:tavLst>
                                            <p:tav tm="0">
                                              <p:val>
                                                <p:strVal val="#ppt_x"/>
                                              </p:val>
                                            </p:tav>
                                            <p:tav tm="100000">
                                              <p:val>
                                                <p:strVal val="#ppt_x"/>
                                              </p:val>
                                            </p:tav>
                                          </p:tavLst>
                                        </p:anim>
                                        <p:anim calcmode="lin" valueType="num">
                                          <p:cBhvr additive="base">
                                            <p:cTn id="34" dur="1000" fill="hold"/>
                                            <p:tgtEl>
                                              <p:spTgt spid="51"/>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250"/>
                                      </p:stCondLst>
                                      <p:childTnLst>
                                        <p:set>
                                          <p:cBhvr>
                                            <p:cTn id="36" dur="1" fill="hold">
                                              <p:stCondLst>
                                                <p:cond delay="0"/>
                                              </p:stCondLst>
                                            </p:cTn>
                                            <p:tgtEl>
                                              <p:spTgt spid="52"/>
                                            </p:tgtEl>
                                            <p:attrNameLst>
                                              <p:attrName>style.visibility</p:attrName>
                                            </p:attrNameLst>
                                          </p:cBhvr>
                                          <p:to>
                                            <p:strVal val="visible"/>
                                          </p:to>
                                        </p:set>
                                        <p:anim calcmode="lin" valueType="num">
                                          <p:cBhvr additive="base">
                                            <p:cTn id="37" dur="1000" fill="hold"/>
                                            <p:tgtEl>
                                              <p:spTgt spid="52"/>
                                            </p:tgtEl>
                                            <p:attrNameLst>
                                              <p:attrName>ppt_x</p:attrName>
                                            </p:attrNameLst>
                                          </p:cBhvr>
                                          <p:tavLst>
                                            <p:tav tm="0">
                                              <p:val>
                                                <p:strVal val="#ppt_x"/>
                                              </p:val>
                                            </p:tav>
                                            <p:tav tm="100000">
                                              <p:val>
                                                <p:strVal val="#ppt_x"/>
                                              </p:val>
                                            </p:tav>
                                          </p:tavLst>
                                        </p:anim>
                                        <p:anim calcmode="lin" valueType="num">
                                          <p:cBhvr additive="base">
                                            <p:cTn id="38" dur="1000" fill="hold"/>
                                            <p:tgtEl>
                                              <p:spTgt spid="52"/>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500"/>
                                      </p:stCondLst>
                                      <p:childTnLst>
                                        <p:set>
                                          <p:cBhvr>
                                            <p:cTn id="40" dur="1" fill="hold">
                                              <p:stCondLst>
                                                <p:cond delay="0"/>
                                              </p:stCondLst>
                                            </p:cTn>
                                            <p:tgtEl>
                                              <p:spTgt spid="53"/>
                                            </p:tgtEl>
                                            <p:attrNameLst>
                                              <p:attrName>style.visibility</p:attrName>
                                            </p:attrNameLst>
                                          </p:cBhvr>
                                          <p:to>
                                            <p:strVal val="visible"/>
                                          </p:to>
                                        </p:set>
                                        <p:anim calcmode="lin" valueType="num">
                                          <p:cBhvr additive="base">
                                            <p:cTn id="41" dur="1000" fill="hold"/>
                                            <p:tgtEl>
                                              <p:spTgt spid="53"/>
                                            </p:tgtEl>
                                            <p:attrNameLst>
                                              <p:attrName>ppt_x</p:attrName>
                                            </p:attrNameLst>
                                          </p:cBhvr>
                                          <p:tavLst>
                                            <p:tav tm="0">
                                              <p:val>
                                                <p:strVal val="#ppt_x"/>
                                              </p:val>
                                            </p:tav>
                                            <p:tav tm="100000">
                                              <p:val>
                                                <p:strVal val="#ppt_x"/>
                                              </p:val>
                                            </p:tav>
                                          </p:tavLst>
                                        </p:anim>
                                        <p:anim calcmode="lin" valueType="num">
                                          <p:cBhvr additive="base">
                                            <p:cTn id="42" dur="1000" fill="hold"/>
                                            <p:tgtEl>
                                              <p:spTgt spid="53"/>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750"/>
                                      </p:stCondLst>
                                      <p:childTnLst>
                                        <p:set>
                                          <p:cBhvr>
                                            <p:cTn id="44" dur="1" fill="hold">
                                              <p:stCondLst>
                                                <p:cond delay="0"/>
                                              </p:stCondLst>
                                            </p:cTn>
                                            <p:tgtEl>
                                              <p:spTgt spid="54"/>
                                            </p:tgtEl>
                                            <p:attrNameLst>
                                              <p:attrName>style.visibility</p:attrName>
                                            </p:attrNameLst>
                                          </p:cBhvr>
                                          <p:to>
                                            <p:strVal val="visible"/>
                                          </p:to>
                                        </p:set>
                                        <p:anim calcmode="lin" valueType="num">
                                          <p:cBhvr additive="base">
                                            <p:cTn id="45" dur="1000" fill="hold"/>
                                            <p:tgtEl>
                                              <p:spTgt spid="54"/>
                                            </p:tgtEl>
                                            <p:attrNameLst>
                                              <p:attrName>ppt_x</p:attrName>
                                            </p:attrNameLst>
                                          </p:cBhvr>
                                          <p:tavLst>
                                            <p:tav tm="0">
                                              <p:val>
                                                <p:strVal val="#ppt_x"/>
                                              </p:val>
                                            </p:tav>
                                            <p:tav tm="100000">
                                              <p:val>
                                                <p:strVal val="#ppt_x"/>
                                              </p:val>
                                            </p:tav>
                                          </p:tavLst>
                                        </p:anim>
                                        <p:anim calcmode="lin" valueType="num">
                                          <p:cBhvr additive="base">
                                            <p:cTn id="46" dur="1000" fill="hold"/>
                                            <p:tgtEl>
                                              <p:spTgt spid="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3" grpId="0"/>
          <p:bldP spid="54"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364567" y="-1181686"/>
            <a:ext cx="759656" cy="1041009"/>
          </a:xfrm>
          <a:prstGeom prst="rect">
            <a:avLst/>
          </a:prstGeom>
          <a:gradFill>
            <a:gsLst>
              <a:gs pos="0">
                <a:srgbClr val="1B2C45"/>
              </a:gs>
              <a:gs pos="100000">
                <a:srgbClr val="254E8C"/>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sp>
        <p:nvSpPr>
          <p:cNvPr id="6" name="矩形 5"/>
          <p:cNvSpPr/>
          <p:nvPr/>
        </p:nvSpPr>
        <p:spPr>
          <a:xfrm>
            <a:off x="2169073" y="-1181687"/>
            <a:ext cx="759656" cy="1041009"/>
          </a:xfrm>
          <a:prstGeom prst="rect">
            <a:avLst/>
          </a:prstGeom>
          <a:gradFill>
            <a:gsLst>
              <a:gs pos="0">
                <a:srgbClr val="DDDDDD"/>
              </a:gs>
              <a:gs pos="100000">
                <a:srgbClr val="FEFEFE"/>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grpSp>
        <p:nvGrpSpPr>
          <p:cNvPr id="15" name="组合 14"/>
          <p:cNvGrpSpPr/>
          <p:nvPr/>
        </p:nvGrpSpPr>
        <p:grpSpPr>
          <a:xfrm>
            <a:off x="1817665" y="2732642"/>
            <a:ext cx="8722064" cy="1683597"/>
            <a:chOff x="31445" y="161947"/>
            <a:chExt cx="2500824" cy="318131"/>
          </a:xfrm>
          <a:solidFill>
            <a:srgbClr val="5FA326"/>
          </a:solidFill>
        </p:grpSpPr>
        <p:sp>
          <p:nvSpPr>
            <p:cNvPr id="16" name="矩形 15"/>
            <p:cNvSpPr/>
            <p:nvPr/>
          </p:nvSpPr>
          <p:spPr>
            <a:xfrm>
              <a:off x="31445" y="176315"/>
              <a:ext cx="2268640" cy="293086"/>
            </a:xfrm>
            <a:prstGeom prst="rect">
              <a:avLst/>
            </a:prstGeom>
            <a:solidFill>
              <a:srgbClr val="6CAE43"/>
            </a:solidFill>
            <a:ln w="25400" cap="flat" cmpd="sng" algn="ctr">
              <a:solidFill>
                <a:srgbClr val="6CAE43"/>
              </a:solidFill>
              <a:prstDash val="solid"/>
            </a:ln>
            <a:effectLst/>
          </p:spPr>
          <p:txBody>
            <a:bodyPr rtlCol="0" anchor="ctr"/>
            <a:lstStyle/>
            <a:p>
              <a:pPr algn="ctr">
                <a:defRPr/>
              </a:pPr>
              <a:endParaRPr lang="zh-CN" altLang="en-US" sz="2400" kern="0" dirty="0" smtClean="0">
                <a:solidFill>
                  <a:prstClr val="white"/>
                </a:solidFill>
                <a:latin typeface="Arial"/>
                <a:ea typeface="方正正中黑简体"/>
                <a:cs typeface="+mn-ea"/>
                <a:sym typeface="+mn-lt"/>
              </a:endParaRPr>
            </a:p>
          </p:txBody>
        </p:sp>
        <p:sp>
          <p:nvSpPr>
            <p:cNvPr id="17" name="等腰三角形 16"/>
            <p:cNvSpPr/>
            <p:nvPr/>
          </p:nvSpPr>
          <p:spPr>
            <a:xfrm rot="5400000">
              <a:off x="2257111" y="204921"/>
              <a:ext cx="318131" cy="232184"/>
            </a:xfrm>
            <a:prstGeom prst="triangle">
              <a:avLst/>
            </a:prstGeom>
            <a:solidFill>
              <a:srgbClr val="6CAE43"/>
            </a:solidFill>
            <a:ln w="25400" cap="flat" cmpd="sng" algn="ctr">
              <a:solidFill>
                <a:srgbClr val="6CAE43"/>
              </a:solidFill>
              <a:prstDash val="solid"/>
            </a:ln>
            <a:effectLst/>
          </p:spPr>
          <p:txBody>
            <a:bodyPr rtlCol="0" anchor="ctr"/>
            <a:lstStyle/>
            <a:p>
              <a:pPr algn="ctr">
                <a:defRPr/>
              </a:pPr>
              <a:endParaRPr lang="zh-CN" altLang="en-US" sz="2400" kern="0" dirty="0" smtClean="0">
                <a:solidFill>
                  <a:prstClr val="white"/>
                </a:solidFill>
                <a:latin typeface="Arial"/>
                <a:ea typeface="方正正中黑简体"/>
                <a:cs typeface="+mn-ea"/>
                <a:sym typeface="+mn-lt"/>
              </a:endParaRPr>
            </a:p>
          </p:txBody>
        </p:sp>
        <p:sp>
          <p:nvSpPr>
            <p:cNvPr id="18" name="TextBox 8"/>
            <p:cNvSpPr txBox="1"/>
            <p:nvPr/>
          </p:nvSpPr>
          <p:spPr>
            <a:xfrm>
              <a:off x="1012253" y="238997"/>
              <a:ext cx="1393198" cy="157024"/>
            </a:xfrm>
            <a:prstGeom prst="rect">
              <a:avLst/>
            </a:prstGeom>
            <a:solidFill>
              <a:srgbClr val="6CAE43"/>
            </a:solidFill>
            <a:ln>
              <a:solidFill>
                <a:srgbClr val="6CAE43"/>
              </a:solidFill>
            </a:ln>
          </p:spPr>
          <p:txBody>
            <a:bodyPr wrap="none" rtlCol="0">
              <a:spAutoFit/>
            </a:bodyPr>
            <a:lstStyle/>
            <a:p>
              <a:pPr algn="just">
                <a:spcBef>
                  <a:spcPct val="0"/>
                </a:spcBef>
              </a:pPr>
              <a:r>
                <a:rPr lang="zh-CN" altLang="en-US" sz="480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mn-lt"/>
                </a:rPr>
                <a:t>  研究</a:t>
              </a:r>
              <a:r>
                <a:rPr lang="zh-CN" altLang="en-US" sz="4800"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mn-lt"/>
                </a:rPr>
                <a:t>思路与方法</a:t>
              </a:r>
              <a:endParaRPr lang="da-DK" altLang="zh-CN" sz="4800"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mn-lt"/>
              </a:endParaRPr>
            </a:p>
          </p:txBody>
        </p:sp>
      </p:grpSp>
      <p:grpSp>
        <p:nvGrpSpPr>
          <p:cNvPr id="19" name="组合 18"/>
          <p:cNvGrpSpPr/>
          <p:nvPr/>
        </p:nvGrpSpPr>
        <p:grpSpPr>
          <a:xfrm>
            <a:off x="2081804" y="1831086"/>
            <a:ext cx="3493221" cy="3493221"/>
            <a:chOff x="267453" y="94709"/>
            <a:chExt cx="454824" cy="454824"/>
          </a:xfrm>
        </p:grpSpPr>
        <p:sp>
          <p:nvSpPr>
            <p:cNvPr id="20" name="椭圆 19"/>
            <p:cNvSpPr/>
            <p:nvPr/>
          </p:nvSpPr>
          <p:spPr>
            <a:xfrm>
              <a:off x="301756" y="114952"/>
              <a:ext cx="390525" cy="395287"/>
            </a:xfrm>
            <a:prstGeom prst="ellipse">
              <a:avLst/>
            </a:prstGeom>
            <a:solidFill>
              <a:sysClr val="window" lastClr="FFFFFF"/>
            </a:solidFill>
            <a:ln w="25400" cap="flat" cmpd="sng" algn="ctr">
              <a:solidFill>
                <a:sysClr val="window" lastClr="FFFFFF"/>
              </a:solidFill>
              <a:prstDash val="solid"/>
            </a:ln>
            <a:effectLst/>
          </p:spPr>
          <p:txBody>
            <a:bodyPr rtlCol="0" anchor="ctr"/>
            <a:lstStyle/>
            <a:p>
              <a:pPr algn="ctr">
                <a:defRPr/>
              </a:pPr>
              <a:endParaRPr lang="zh-CN" altLang="en-US" sz="2400" kern="0" dirty="0" smtClean="0">
                <a:solidFill>
                  <a:prstClr val="white"/>
                </a:solidFill>
                <a:latin typeface="Arial"/>
                <a:ea typeface="方正正中黑简体"/>
                <a:cs typeface="+mn-ea"/>
                <a:sym typeface="+mn-lt"/>
              </a:endParaRPr>
            </a:p>
          </p:txBody>
        </p:sp>
        <p:sp>
          <p:nvSpPr>
            <p:cNvPr id="23" name="椭圆 22"/>
            <p:cNvSpPr/>
            <p:nvPr/>
          </p:nvSpPr>
          <p:spPr>
            <a:xfrm>
              <a:off x="343738" y="170570"/>
              <a:ext cx="302255" cy="302255"/>
            </a:xfrm>
            <a:prstGeom prst="ellipse">
              <a:avLst/>
            </a:prstGeom>
            <a:solidFill>
              <a:srgbClr val="6CAE43"/>
            </a:solidFill>
            <a:ln w="25400" cap="flat" cmpd="sng" algn="ctr">
              <a:noFill/>
              <a:prstDash val="solid"/>
            </a:ln>
            <a:effectLst/>
          </p:spPr>
          <p:txBody>
            <a:bodyPr rtlCol="0" anchor="ctr"/>
            <a:lstStyle/>
            <a:p>
              <a:pPr algn="ctr">
                <a:defRPr/>
              </a:pPr>
              <a:endParaRPr lang="zh-CN" altLang="en-US" sz="2400" kern="0" dirty="0" smtClean="0">
                <a:solidFill>
                  <a:prstClr val="white"/>
                </a:solidFill>
                <a:latin typeface="Arial"/>
                <a:ea typeface="方正正中黑简体"/>
                <a:cs typeface="+mn-ea"/>
                <a:sym typeface="+mn-lt"/>
              </a:endParaRPr>
            </a:p>
          </p:txBody>
        </p:sp>
        <p:sp>
          <p:nvSpPr>
            <p:cNvPr id="24" name="同心圆 23"/>
            <p:cNvSpPr/>
            <p:nvPr/>
          </p:nvSpPr>
          <p:spPr>
            <a:xfrm>
              <a:off x="267453" y="94709"/>
              <a:ext cx="454824" cy="454824"/>
            </a:xfrm>
            <a:prstGeom prst="donut">
              <a:avLst>
                <a:gd name="adj" fmla="val 8567"/>
              </a:avLst>
            </a:prstGeom>
            <a:solidFill>
              <a:sysClr val="window" lastClr="FFFFFF"/>
            </a:solidFill>
            <a:ln w="9525" cap="flat" cmpd="sng" algn="ctr">
              <a:noFill/>
              <a:prstDash val="solid"/>
            </a:ln>
            <a:effectLst>
              <a:outerShdw blurRad="63500" sx="102000" sy="102000" algn="ctr" rotWithShape="0">
                <a:prstClr val="black">
                  <a:alpha val="20000"/>
                </a:prstClr>
              </a:outerShdw>
            </a:effectLst>
          </p:spPr>
          <p:txBody>
            <a:bodyPr rtlCol="0" anchor="ctr"/>
            <a:lstStyle/>
            <a:p>
              <a:pPr algn="ctr">
                <a:defRPr/>
              </a:pPr>
              <a:endParaRPr lang="zh-CN" altLang="en-US" sz="1600" kern="0" dirty="0" smtClean="0">
                <a:solidFill>
                  <a:prstClr val="black"/>
                </a:solidFill>
                <a:latin typeface="Arial"/>
                <a:ea typeface="方正正中黑简体"/>
                <a:cs typeface="+mn-ea"/>
                <a:sym typeface="+mn-lt"/>
              </a:endParaRPr>
            </a:p>
          </p:txBody>
        </p:sp>
        <p:sp>
          <p:nvSpPr>
            <p:cNvPr id="25" name="TextBox 9"/>
            <p:cNvSpPr txBox="1"/>
            <p:nvPr/>
          </p:nvSpPr>
          <p:spPr>
            <a:xfrm>
              <a:off x="370583" y="176347"/>
              <a:ext cx="261978" cy="268490"/>
            </a:xfrm>
            <a:prstGeom prst="rect">
              <a:avLst/>
            </a:prstGeom>
            <a:noFill/>
          </p:spPr>
          <p:txBody>
            <a:bodyPr wrap="none" rtlCol="0">
              <a:spAutoFit/>
            </a:bodyPr>
            <a:lstStyle/>
            <a:p>
              <a:pPr>
                <a:defRPr/>
              </a:pPr>
              <a:r>
                <a:rPr lang="en-US" altLang="zh-CN" sz="12800" kern="0" dirty="0" smtClean="0">
                  <a:solidFill>
                    <a:prstClr val="white"/>
                  </a:solidFill>
                  <a:latin typeface="Arial"/>
                  <a:ea typeface="方正正中黑简体"/>
                  <a:cs typeface="+mn-ea"/>
                  <a:sym typeface="+mn-lt"/>
                </a:rPr>
                <a:t>03</a:t>
              </a:r>
              <a:endParaRPr lang="zh-CN" altLang="en-US" sz="12800" kern="0" dirty="0" smtClean="0">
                <a:solidFill>
                  <a:prstClr val="white"/>
                </a:solidFill>
                <a:latin typeface="Arial"/>
                <a:ea typeface="方正正中黑简体"/>
                <a:cs typeface="+mn-ea"/>
                <a:sym typeface="+mn-lt"/>
              </a:endParaRPr>
            </a:p>
          </p:txBody>
        </p:sp>
      </p:grpSp>
    </p:spTree>
    <p:extLst>
      <p:ext uri="{BB962C8B-B14F-4D97-AF65-F5344CB8AC3E}">
        <p14:creationId xmlns:p14="http://schemas.microsoft.com/office/powerpoint/2010/main" val="6765093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heel(1)">
                                      <p:cBhvr>
                                        <p:cTn id="7" dur="20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364567" y="-1181686"/>
            <a:ext cx="759656" cy="1041009"/>
          </a:xfrm>
          <a:prstGeom prst="rect">
            <a:avLst/>
          </a:prstGeom>
          <a:gradFill>
            <a:gsLst>
              <a:gs pos="0">
                <a:srgbClr val="1B2C45"/>
              </a:gs>
              <a:gs pos="100000">
                <a:srgbClr val="254E8C"/>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矩形 5"/>
          <p:cNvSpPr/>
          <p:nvPr/>
        </p:nvSpPr>
        <p:spPr>
          <a:xfrm>
            <a:off x="2169073" y="-1181687"/>
            <a:ext cx="759656" cy="1041009"/>
          </a:xfrm>
          <a:prstGeom prst="rect">
            <a:avLst/>
          </a:prstGeom>
          <a:gradFill>
            <a:gsLst>
              <a:gs pos="0">
                <a:srgbClr val="DDDDDD"/>
              </a:gs>
              <a:gs pos="100000">
                <a:srgbClr val="FEFEFE"/>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9" name="组合 8"/>
          <p:cNvGrpSpPr/>
          <p:nvPr/>
        </p:nvGrpSpPr>
        <p:grpSpPr>
          <a:xfrm>
            <a:off x="5444710" y="3791538"/>
            <a:ext cx="1342034" cy="948615"/>
            <a:chOff x="5444709" y="3791534"/>
            <a:chExt cx="1342032" cy="948615"/>
          </a:xfrm>
        </p:grpSpPr>
        <p:grpSp>
          <p:nvGrpSpPr>
            <p:cNvPr id="17" name="组合 16"/>
            <p:cNvGrpSpPr/>
            <p:nvPr/>
          </p:nvGrpSpPr>
          <p:grpSpPr>
            <a:xfrm>
              <a:off x="5886850" y="3791534"/>
              <a:ext cx="427770" cy="411380"/>
              <a:chOff x="5602055" y="3208869"/>
              <a:chExt cx="895089" cy="860794"/>
            </a:xfrm>
            <a:gradFill>
              <a:gsLst>
                <a:gs pos="0">
                  <a:srgbClr val="1B2C45"/>
                </a:gs>
                <a:gs pos="100000">
                  <a:srgbClr val="254E8C"/>
                </a:gs>
              </a:gsLst>
              <a:lin ang="19200000" scaled="0"/>
            </a:gradFill>
          </p:grpSpPr>
          <p:sp>
            <p:nvSpPr>
              <p:cNvPr id="18" name="Oval 131"/>
              <p:cNvSpPr>
                <a:spLocks noChangeArrowheads="1"/>
              </p:cNvSpPr>
              <p:nvPr/>
            </p:nvSpPr>
            <p:spPr bwMode="auto">
              <a:xfrm>
                <a:off x="5848204" y="3208869"/>
                <a:ext cx="402790" cy="407944"/>
              </a:xfrm>
              <a:prstGeom prst="ellipse">
                <a:avLst/>
              </a:prstGeom>
              <a:solidFill>
                <a:srgbClr val="6CAE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21" name="Freeform 134"/>
              <p:cNvSpPr>
                <a:spLocks/>
              </p:cNvSpPr>
              <p:nvPr/>
            </p:nvSpPr>
            <p:spPr bwMode="auto">
              <a:xfrm>
                <a:off x="5602055" y="3680434"/>
                <a:ext cx="895089" cy="389229"/>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solidFill>
                <a:srgbClr val="6CAE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grpSp>
        <p:sp>
          <p:nvSpPr>
            <p:cNvPr id="22" name="矩形 21"/>
            <p:cNvSpPr/>
            <p:nvPr/>
          </p:nvSpPr>
          <p:spPr>
            <a:xfrm>
              <a:off x="5444709" y="4432372"/>
              <a:ext cx="1342032" cy="307777"/>
            </a:xfrm>
            <a:prstGeom prst="rect">
              <a:avLst/>
            </a:prstGeom>
          </p:spPr>
          <p:txBody>
            <a:bodyPr wrap="none">
              <a:spAutoFit/>
            </a:bodyPr>
            <a:lstStyle/>
            <a:p>
              <a:r>
                <a:rPr lang="en-US" altLang="zh-CN" sz="1400" b="1" dirty="0">
                  <a:solidFill>
                    <a:srgbClr val="203E6B"/>
                  </a:solidFill>
                  <a:latin typeface="方正姚体" panose="02010601030101010101" pitchFamily="2" charset="-122"/>
                  <a:ea typeface="方正姚体" panose="02010601030101010101" pitchFamily="2" charset="-122"/>
                </a:rPr>
                <a:t>CONTENT TITLE</a:t>
              </a:r>
              <a:endParaRPr lang="zh-CN" altLang="en-US" sz="1400" b="1" dirty="0">
                <a:solidFill>
                  <a:srgbClr val="203E6B"/>
                </a:solidFill>
                <a:latin typeface="方正姚体" panose="02010601030101010101" pitchFamily="2" charset="-122"/>
                <a:ea typeface="方正姚体" panose="02010601030101010101" pitchFamily="2" charset="-122"/>
              </a:endParaRPr>
            </a:p>
          </p:txBody>
        </p:sp>
      </p:grpSp>
      <p:grpSp>
        <p:nvGrpSpPr>
          <p:cNvPr id="8" name="组合 7"/>
          <p:cNvGrpSpPr/>
          <p:nvPr/>
        </p:nvGrpSpPr>
        <p:grpSpPr>
          <a:xfrm>
            <a:off x="3977751" y="3018015"/>
            <a:ext cx="1350471" cy="1916418"/>
            <a:chOff x="3977748" y="3018015"/>
            <a:chExt cx="1350471" cy="1916418"/>
          </a:xfrm>
        </p:grpSpPr>
        <p:sp>
          <p:nvSpPr>
            <p:cNvPr id="13" name="Freeform 12"/>
            <p:cNvSpPr>
              <a:spLocks/>
            </p:cNvSpPr>
            <p:nvPr/>
          </p:nvSpPr>
          <p:spPr bwMode="auto">
            <a:xfrm>
              <a:off x="3977748" y="3018015"/>
              <a:ext cx="1350471" cy="1916418"/>
            </a:xfrm>
            <a:custGeom>
              <a:avLst/>
              <a:gdLst>
                <a:gd name="T0" fmla="*/ 187 w 629"/>
                <a:gd name="T1" fmla="*/ 77 h 893"/>
                <a:gd name="T2" fmla="*/ 207 w 629"/>
                <a:gd name="T3" fmla="*/ 143 h 893"/>
                <a:gd name="T4" fmla="*/ 174 w 629"/>
                <a:gd name="T5" fmla="*/ 192 h 893"/>
                <a:gd name="T6" fmla="*/ 0 w 629"/>
                <a:gd name="T7" fmla="*/ 192 h 893"/>
                <a:gd name="T8" fmla="*/ 0 w 629"/>
                <a:gd name="T9" fmla="*/ 892 h 893"/>
                <a:gd name="T10" fmla="*/ 174 w 629"/>
                <a:gd name="T11" fmla="*/ 892 h 893"/>
                <a:gd name="T12" fmla="*/ 207 w 629"/>
                <a:gd name="T13" fmla="*/ 844 h 893"/>
                <a:gd name="T14" fmla="*/ 187 w 629"/>
                <a:gd name="T15" fmla="*/ 778 h 893"/>
                <a:gd name="T16" fmla="*/ 266 w 629"/>
                <a:gd name="T17" fmla="*/ 701 h 893"/>
                <a:gd name="T18" fmla="*/ 346 w 629"/>
                <a:gd name="T19" fmla="*/ 778 h 893"/>
                <a:gd name="T20" fmla="*/ 326 w 629"/>
                <a:gd name="T21" fmla="*/ 844 h 893"/>
                <a:gd name="T22" fmla="*/ 359 w 629"/>
                <a:gd name="T23" fmla="*/ 892 h 893"/>
                <a:gd name="T24" fmla="*/ 574 w 629"/>
                <a:gd name="T25" fmla="*/ 892 h 893"/>
                <a:gd name="T26" fmla="*/ 585 w 629"/>
                <a:gd name="T27" fmla="*/ 893 h 893"/>
                <a:gd name="T28" fmla="*/ 629 w 629"/>
                <a:gd name="T29" fmla="*/ 893 h 893"/>
                <a:gd name="T30" fmla="*/ 629 w 629"/>
                <a:gd name="T31" fmla="*/ 840 h 893"/>
                <a:gd name="T32" fmla="*/ 629 w 629"/>
                <a:gd name="T33" fmla="*/ 632 h 893"/>
                <a:gd name="T34" fmla="*/ 574 w 629"/>
                <a:gd name="T35" fmla="*/ 608 h 893"/>
                <a:gd name="T36" fmla="*/ 510 w 629"/>
                <a:gd name="T37" fmla="*/ 619 h 893"/>
                <a:gd name="T38" fmla="*/ 431 w 629"/>
                <a:gd name="T39" fmla="*/ 542 h 893"/>
                <a:gd name="T40" fmla="*/ 510 w 629"/>
                <a:gd name="T41" fmla="*/ 466 h 893"/>
                <a:gd name="T42" fmla="*/ 579 w 629"/>
                <a:gd name="T43" fmla="*/ 485 h 893"/>
                <a:gd name="T44" fmla="*/ 629 w 629"/>
                <a:gd name="T45" fmla="*/ 453 h 893"/>
                <a:gd name="T46" fmla="*/ 629 w 629"/>
                <a:gd name="T47" fmla="*/ 245 h 893"/>
                <a:gd name="T48" fmla="*/ 629 w 629"/>
                <a:gd name="T49" fmla="*/ 192 h 893"/>
                <a:gd name="T50" fmla="*/ 574 w 629"/>
                <a:gd name="T51" fmla="*/ 192 h 893"/>
                <a:gd name="T52" fmla="*/ 359 w 629"/>
                <a:gd name="T53" fmla="*/ 192 h 893"/>
                <a:gd name="T54" fmla="*/ 326 w 629"/>
                <a:gd name="T55" fmla="*/ 143 h 893"/>
                <a:gd name="T56" fmla="*/ 346 w 629"/>
                <a:gd name="T57" fmla="*/ 77 h 893"/>
                <a:gd name="T58" fmla="*/ 266 w 629"/>
                <a:gd name="T59" fmla="*/ 0 h 893"/>
                <a:gd name="T60" fmla="*/ 187 w 629"/>
                <a:gd name="T61" fmla="*/ 77 h 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29" h="893">
                  <a:moveTo>
                    <a:pt x="187" y="77"/>
                  </a:moveTo>
                  <a:cubicBezTo>
                    <a:pt x="187" y="99"/>
                    <a:pt x="207" y="143"/>
                    <a:pt x="207" y="143"/>
                  </a:cubicBezTo>
                  <a:cubicBezTo>
                    <a:pt x="219" y="170"/>
                    <a:pt x="204" y="192"/>
                    <a:pt x="174" y="192"/>
                  </a:cubicBezTo>
                  <a:cubicBezTo>
                    <a:pt x="0" y="192"/>
                    <a:pt x="0" y="192"/>
                    <a:pt x="0" y="192"/>
                  </a:cubicBezTo>
                  <a:cubicBezTo>
                    <a:pt x="0" y="892"/>
                    <a:pt x="0" y="892"/>
                    <a:pt x="0" y="892"/>
                  </a:cubicBezTo>
                  <a:cubicBezTo>
                    <a:pt x="174" y="892"/>
                    <a:pt x="174" y="892"/>
                    <a:pt x="174" y="892"/>
                  </a:cubicBezTo>
                  <a:cubicBezTo>
                    <a:pt x="204" y="892"/>
                    <a:pt x="219" y="870"/>
                    <a:pt x="207" y="844"/>
                  </a:cubicBezTo>
                  <a:cubicBezTo>
                    <a:pt x="207" y="844"/>
                    <a:pt x="187" y="800"/>
                    <a:pt x="187" y="778"/>
                  </a:cubicBezTo>
                  <a:cubicBezTo>
                    <a:pt x="187" y="735"/>
                    <a:pt x="222" y="701"/>
                    <a:pt x="266" y="701"/>
                  </a:cubicBezTo>
                  <a:cubicBezTo>
                    <a:pt x="310" y="701"/>
                    <a:pt x="346" y="735"/>
                    <a:pt x="346" y="778"/>
                  </a:cubicBezTo>
                  <a:cubicBezTo>
                    <a:pt x="346" y="800"/>
                    <a:pt x="326" y="844"/>
                    <a:pt x="326" y="844"/>
                  </a:cubicBezTo>
                  <a:cubicBezTo>
                    <a:pt x="314" y="870"/>
                    <a:pt x="328" y="892"/>
                    <a:pt x="359" y="892"/>
                  </a:cubicBezTo>
                  <a:cubicBezTo>
                    <a:pt x="574" y="892"/>
                    <a:pt x="574" y="892"/>
                    <a:pt x="574" y="892"/>
                  </a:cubicBezTo>
                  <a:cubicBezTo>
                    <a:pt x="578" y="892"/>
                    <a:pt x="582" y="893"/>
                    <a:pt x="585" y="893"/>
                  </a:cubicBezTo>
                  <a:cubicBezTo>
                    <a:pt x="629" y="893"/>
                    <a:pt x="629" y="893"/>
                    <a:pt x="629" y="893"/>
                  </a:cubicBezTo>
                  <a:cubicBezTo>
                    <a:pt x="629" y="840"/>
                    <a:pt x="629" y="840"/>
                    <a:pt x="629" y="840"/>
                  </a:cubicBezTo>
                  <a:cubicBezTo>
                    <a:pt x="629" y="632"/>
                    <a:pt x="629" y="632"/>
                    <a:pt x="629" y="632"/>
                  </a:cubicBezTo>
                  <a:cubicBezTo>
                    <a:pt x="629" y="603"/>
                    <a:pt x="602" y="596"/>
                    <a:pt x="574" y="608"/>
                  </a:cubicBezTo>
                  <a:cubicBezTo>
                    <a:pt x="574" y="608"/>
                    <a:pt x="533" y="619"/>
                    <a:pt x="510" y="619"/>
                  </a:cubicBezTo>
                  <a:cubicBezTo>
                    <a:pt x="467" y="619"/>
                    <a:pt x="431" y="585"/>
                    <a:pt x="431" y="542"/>
                  </a:cubicBezTo>
                  <a:cubicBezTo>
                    <a:pt x="431" y="500"/>
                    <a:pt x="467" y="466"/>
                    <a:pt x="510" y="466"/>
                  </a:cubicBezTo>
                  <a:cubicBezTo>
                    <a:pt x="533" y="466"/>
                    <a:pt x="579" y="485"/>
                    <a:pt x="579" y="485"/>
                  </a:cubicBezTo>
                  <a:cubicBezTo>
                    <a:pt x="606" y="497"/>
                    <a:pt x="629" y="482"/>
                    <a:pt x="629" y="453"/>
                  </a:cubicBezTo>
                  <a:cubicBezTo>
                    <a:pt x="629" y="245"/>
                    <a:pt x="629" y="245"/>
                    <a:pt x="629" y="245"/>
                  </a:cubicBezTo>
                  <a:cubicBezTo>
                    <a:pt x="629" y="192"/>
                    <a:pt x="629" y="192"/>
                    <a:pt x="629" y="192"/>
                  </a:cubicBezTo>
                  <a:cubicBezTo>
                    <a:pt x="574" y="192"/>
                    <a:pt x="574" y="192"/>
                    <a:pt x="574" y="192"/>
                  </a:cubicBezTo>
                  <a:cubicBezTo>
                    <a:pt x="359" y="192"/>
                    <a:pt x="359" y="192"/>
                    <a:pt x="359" y="192"/>
                  </a:cubicBezTo>
                  <a:cubicBezTo>
                    <a:pt x="328" y="192"/>
                    <a:pt x="314" y="170"/>
                    <a:pt x="326" y="143"/>
                  </a:cubicBezTo>
                  <a:cubicBezTo>
                    <a:pt x="326" y="143"/>
                    <a:pt x="346" y="99"/>
                    <a:pt x="346" y="77"/>
                  </a:cubicBezTo>
                  <a:cubicBezTo>
                    <a:pt x="346" y="34"/>
                    <a:pt x="310" y="0"/>
                    <a:pt x="266" y="0"/>
                  </a:cubicBezTo>
                  <a:cubicBezTo>
                    <a:pt x="222" y="0"/>
                    <a:pt x="187" y="34"/>
                    <a:pt x="187" y="77"/>
                  </a:cubicBezTo>
                </a:path>
              </a:pathLst>
            </a:custGeom>
            <a:solidFill>
              <a:srgbClr val="6CAE43"/>
            </a:solidFill>
            <a:ln w="22225">
              <a:no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grpSp>
          <p:nvGrpSpPr>
            <p:cNvPr id="23" name="组合 22"/>
            <p:cNvGrpSpPr/>
            <p:nvPr/>
          </p:nvGrpSpPr>
          <p:grpSpPr>
            <a:xfrm>
              <a:off x="4259368" y="3864315"/>
              <a:ext cx="433732" cy="329551"/>
              <a:chOff x="4268086" y="4221191"/>
              <a:chExt cx="509646" cy="387231"/>
            </a:xfrm>
            <a:solidFill>
              <a:schemeClr val="bg1"/>
            </a:solidFill>
          </p:grpSpPr>
          <p:sp>
            <p:nvSpPr>
              <p:cNvPr id="24"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25"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grpSp>
      </p:grpSp>
      <p:grpSp>
        <p:nvGrpSpPr>
          <p:cNvPr id="4" name="组合 3"/>
          <p:cNvGrpSpPr/>
          <p:nvPr/>
        </p:nvGrpSpPr>
        <p:grpSpPr>
          <a:xfrm>
            <a:off x="6877316" y="3427963"/>
            <a:ext cx="1352285" cy="1918232"/>
            <a:chOff x="6877316" y="3427963"/>
            <a:chExt cx="1352285" cy="1918232"/>
          </a:xfrm>
        </p:grpSpPr>
        <p:sp>
          <p:nvSpPr>
            <p:cNvPr id="15" name="Freeform 16"/>
            <p:cNvSpPr>
              <a:spLocks/>
            </p:cNvSpPr>
            <p:nvPr/>
          </p:nvSpPr>
          <p:spPr bwMode="auto">
            <a:xfrm>
              <a:off x="6877316" y="3427963"/>
              <a:ext cx="1352285" cy="1918232"/>
            </a:xfrm>
            <a:custGeom>
              <a:avLst/>
              <a:gdLst>
                <a:gd name="T0" fmla="*/ 455 w 630"/>
                <a:gd name="T1" fmla="*/ 0 h 894"/>
                <a:gd name="T2" fmla="*/ 422 w 630"/>
                <a:gd name="T3" fmla="*/ 49 h 894"/>
                <a:gd name="T4" fmla="*/ 442 w 630"/>
                <a:gd name="T5" fmla="*/ 115 h 894"/>
                <a:gd name="T6" fmla="*/ 363 w 630"/>
                <a:gd name="T7" fmla="*/ 192 h 894"/>
                <a:gd name="T8" fmla="*/ 284 w 630"/>
                <a:gd name="T9" fmla="*/ 115 h 894"/>
                <a:gd name="T10" fmla="*/ 303 w 630"/>
                <a:gd name="T11" fmla="*/ 49 h 894"/>
                <a:gd name="T12" fmla="*/ 271 w 630"/>
                <a:gd name="T13" fmla="*/ 0 h 894"/>
                <a:gd name="T14" fmla="*/ 55 w 630"/>
                <a:gd name="T15" fmla="*/ 0 h 894"/>
                <a:gd name="T16" fmla="*/ 1 w 630"/>
                <a:gd name="T17" fmla="*/ 0 h 894"/>
                <a:gd name="T18" fmla="*/ 3 w 630"/>
                <a:gd name="T19" fmla="*/ 40 h 894"/>
                <a:gd name="T20" fmla="*/ 3 w 630"/>
                <a:gd name="T21" fmla="*/ 54 h 894"/>
                <a:gd name="T22" fmla="*/ 2 w 630"/>
                <a:gd name="T23" fmla="*/ 262 h 894"/>
                <a:gd name="T24" fmla="*/ 52 w 630"/>
                <a:gd name="T25" fmla="*/ 294 h 894"/>
                <a:gd name="T26" fmla="*/ 120 w 630"/>
                <a:gd name="T27" fmla="*/ 274 h 894"/>
                <a:gd name="T28" fmla="*/ 199 w 630"/>
                <a:gd name="T29" fmla="*/ 351 h 894"/>
                <a:gd name="T30" fmla="*/ 120 w 630"/>
                <a:gd name="T31" fmla="*/ 428 h 894"/>
                <a:gd name="T32" fmla="*/ 52 w 630"/>
                <a:gd name="T33" fmla="*/ 409 h 894"/>
                <a:gd name="T34" fmla="*/ 2 w 630"/>
                <a:gd name="T35" fmla="*/ 441 h 894"/>
                <a:gd name="T36" fmla="*/ 2 w 630"/>
                <a:gd name="T37" fmla="*/ 649 h 894"/>
                <a:gd name="T38" fmla="*/ 0 w 630"/>
                <a:gd name="T39" fmla="*/ 660 h 894"/>
                <a:gd name="T40" fmla="*/ 0 w 630"/>
                <a:gd name="T41" fmla="*/ 702 h 894"/>
                <a:gd name="T42" fmla="*/ 55 w 630"/>
                <a:gd name="T43" fmla="*/ 702 h 894"/>
                <a:gd name="T44" fmla="*/ 55 w 630"/>
                <a:gd name="T45" fmla="*/ 702 h 894"/>
                <a:gd name="T46" fmla="*/ 271 w 630"/>
                <a:gd name="T47" fmla="*/ 702 h 894"/>
                <a:gd name="T48" fmla="*/ 303 w 630"/>
                <a:gd name="T49" fmla="*/ 751 h 894"/>
                <a:gd name="T50" fmla="*/ 303 w 630"/>
                <a:gd name="T51" fmla="*/ 751 h 894"/>
                <a:gd name="T52" fmla="*/ 284 w 630"/>
                <a:gd name="T53" fmla="*/ 817 h 894"/>
                <a:gd name="T54" fmla="*/ 295 w 630"/>
                <a:gd name="T55" fmla="*/ 857 h 894"/>
                <a:gd name="T56" fmla="*/ 297 w 630"/>
                <a:gd name="T57" fmla="*/ 860 h 894"/>
                <a:gd name="T58" fmla="*/ 363 w 630"/>
                <a:gd name="T59" fmla="*/ 894 h 894"/>
                <a:gd name="T60" fmla="*/ 429 w 630"/>
                <a:gd name="T61" fmla="*/ 860 h 894"/>
                <a:gd name="T62" fmla="*/ 431 w 630"/>
                <a:gd name="T63" fmla="*/ 857 h 894"/>
                <a:gd name="T64" fmla="*/ 442 w 630"/>
                <a:gd name="T65" fmla="*/ 817 h 894"/>
                <a:gd name="T66" fmla="*/ 422 w 630"/>
                <a:gd name="T67" fmla="*/ 751 h 894"/>
                <a:gd name="T68" fmla="*/ 422 w 630"/>
                <a:gd name="T69" fmla="*/ 751 h 894"/>
                <a:gd name="T70" fmla="*/ 455 w 630"/>
                <a:gd name="T71" fmla="*/ 702 h 894"/>
                <a:gd name="T72" fmla="*/ 630 w 630"/>
                <a:gd name="T73" fmla="*/ 702 h 894"/>
                <a:gd name="T74" fmla="*/ 630 w 630"/>
                <a:gd name="T75" fmla="*/ 0 h 894"/>
                <a:gd name="T76" fmla="*/ 455 w 630"/>
                <a:gd name="T77" fmla="*/ 0 h 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0" h="894">
                  <a:moveTo>
                    <a:pt x="455" y="0"/>
                  </a:moveTo>
                  <a:cubicBezTo>
                    <a:pt x="425" y="0"/>
                    <a:pt x="410" y="22"/>
                    <a:pt x="422" y="49"/>
                  </a:cubicBezTo>
                  <a:cubicBezTo>
                    <a:pt x="422" y="49"/>
                    <a:pt x="442" y="93"/>
                    <a:pt x="442" y="115"/>
                  </a:cubicBezTo>
                  <a:cubicBezTo>
                    <a:pt x="442" y="157"/>
                    <a:pt x="407" y="192"/>
                    <a:pt x="363" y="192"/>
                  </a:cubicBezTo>
                  <a:cubicBezTo>
                    <a:pt x="319" y="192"/>
                    <a:pt x="284" y="157"/>
                    <a:pt x="284" y="115"/>
                  </a:cubicBezTo>
                  <a:cubicBezTo>
                    <a:pt x="284" y="93"/>
                    <a:pt x="303" y="49"/>
                    <a:pt x="303" y="49"/>
                  </a:cubicBezTo>
                  <a:cubicBezTo>
                    <a:pt x="316" y="22"/>
                    <a:pt x="301" y="0"/>
                    <a:pt x="271" y="0"/>
                  </a:cubicBezTo>
                  <a:cubicBezTo>
                    <a:pt x="55" y="0"/>
                    <a:pt x="55" y="0"/>
                    <a:pt x="55" y="0"/>
                  </a:cubicBezTo>
                  <a:cubicBezTo>
                    <a:pt x="1" y="0"/>
                    <a:pt x="1" y="0"/>
                    <a:pt x="1" y="0"/>
                  </a:cubicBezTo>
                  <a:cubicBezTo>
                    <a:pt x="3" y="40"/>
                    <a:pt x="3" y="40"/>
                    <a:pt x="3" y="40"/>
                  </a:cubicBezTo>
                  <a:cubicBezTo>
                    <a:pt x="4" y="44"/>
                    <a:pt x="3" y="50"/>
                    <a:pt x="3" y="54"/>
                  </a:cubicBezTo>
                  <a:cubicBezTo>
                    <a:pt x="2" y="262"/>
                    <a:pt x="2" y="262"/>
                    <a:pt x="2" y="262"/>
                  </a:cubicBezTo>
                  <a:cubicBezTo>
                    <a:pt x="2" y="291"/>
                    <a:pt x="24" y="305"/>
                    <a:pt x="52" y="294"/>
                  </a:cubicBezTo>
                  <a:cubicBezTo>
                    <a:pt x="52" y="294"/>
                    <a:pt x="97" y="274"/>
                    <a:pt x="120" y="274"/>
                  </a:cubicBezTo>
                  <a:cubicBezTo>
                    <a:pt x="164" y="274"/>
                    <a:pt x="199" y="309"/>
                    <a:pt x="199" y="351"/>
                  </a:cubicBezTo>
                  <a:cubicBezTo>
                    <a:pt x="199" y="394"/>
                    <a:pt x="164" y="428"/>
                    <a:pt x="120" y="428"/>
                  </a:cubicBezTo>
                  <a:cubicBezTo>
                    <a:pt x="97" y="428"/>
                    <a:pt x="52" y="409"/>
                    <a:pt x="52" y="409"/>
                  </a:cubicBezTo>
                  <a:cubicBezTo>
                    <a:pt x="24" y="397"/>
                    <a:pt x="2" y="411"/>
                    <a:pt x="2" y="441"/>
                  </a:cubicBezTo>
                  <a:cubicBezTo>
                    <a:pt x="2" y="649"/>
                    <a:pt x="2" y="649"/>
                    <a:pt x="2" y="649"/>
                  </a:cubicBezTo>
                  <a:cubicBezTo>
                    <a:pt x="2" y="653"/>
                    <a:pt x="1" y="656"/>
                    <a:pt x="0" y="660"/>
                  </a:cubicBezTo>
                  <a:cubicBezTo>
                    <a:pt x="0" y="702"/>
                    <a:pt x="0" y="702"/>
                    <a:pt x="0" y="702"/>
                  </a:cubicBezTo>
                  <a:cubicBezTo>
                    <a:pt x="55" y="702"/>
                    <a:pt x="55" y="702"/>
                    <a:pt x="55" y="702"/>
                  </a:cubicBezTo>
                  <a:cubicBezTo>
                    <a:pt x="55" y="702"/>
                    <a:pt x="55" y="702"/>
                    <a:pt x="55" y="702"/>
                  </a:cubicBezTo>
                  <a:cubicBezTo>
                    <a:pt x="271" y="702"/>
                    <a:pt x="271" y="702"/>
                    <a:pt x="271" y="702"/>
                  </a:cubicBezTo>
                  <a:cubicBezTo>
                    <a:pt x="301" y="702"/>
                    <a:pt x="315" y="724"/>
                    <a:pt x="303" y="751"/>
                  </a:cubicBezTo>
                  <a:cubicBezTo>
                    <a:pt x="303" y="751"/>
                    <a:pt x="303" y="751"/>
                    <a:pt x="303" y="751"/>
                  </a:cubicBezTo>
                  <a:cubicBezTo>
                    <a:pt x="302" y="754"/>
                    <a:pt x="284" y="796"/>
                    <a:pt x="284" y="817"/>
                  </a:cubicBezTo>
                  <a:cubicBezTo>
                    <a:pt x="284" y="831"/>
                    <a:pt x="288" y="845"/>
                    <a:pt x="295" y="857"/>
                  </a:cubicBezTo>
                  <a:cubicBezTo>
                    <a:pt x="296" y="858"/>
                    <a:pt x="296" y="859"/>
                    <a:pt x="297" y="860"/>
                  </a:cubicBezTo>
                  <a:cubicBezTo>
                    <a:pt x="311" y="880"/>
                    <a:pt x="335" y="894"/>
                    <a:pt x="363" y="894"/>
                  </a:cubicBezTo>
                  <a:cubicBezTo>
                    <a:pt x="390" y="894"/>
                    <a:pt x="414" y="880"/>
                    <a:pt x="429" y="860"/>
                  </a:cubicBezTo>
                  <a:cubicBezTo>
                    <a:pt x="429" y="859"/>
                    <a:pt x="430" y="858"/>
                    <a:pt x="431" y="857"/>
                  </a:cubicBezTo>
                  <a:cubicBezTo>
                    <a:pt x="438" y="845"/>
                    <a:pt x="442" y="831"/>
                    <a:pt x="442" y="817"/>
                  </a:cubicBezTo>
                  <a:cubicBezTo>
                    <a:pt x="442" y="796"/>
                    <a:pt x="424" y="754"/>
                    <a:pt x="422" y="751"/>
                  </a:cubicBezTo>
                  <a:cubicBezTo>
                    <a:pt x="422" y="751"/>
                    <a:pt x="422" y="751"/>
                    <a:pt x="422" y="751"/>
                  </a:cubicBezTo>
                  <a:cubicBezTo>
                    <a:pt x="410" y="724"/>
                    <a:pt x="425" y="702"/>
                    <a:pt x="455" y="702"/>
                  </a:cubicBezTo>
                  <a:cubicBezTo>
                    <a:pt x="630" y="702"/>
                    <a:pt x="630" y="702"/>
                    <a:pt x="630" y="702"/>
                  </a:cubicBezTo>
                  <a:cubicBezTo>
                    <a:pt x="630" y="0"/>
                    <a:pt x="630" y="0"/>
                    <a:pt x="630" y="0"/>
                  </a:cubicBezTo>
                  <a:lnTo>
                    <a:pt x="455" y="0"/>
                  </a:lnTo>
                  <a:close/>
                </a:path>
              </a:pathLst>
            </a:custGeom>
            <a:solidFill>
              <a:srgbClr val="6CAE43"/>
            </a:solidFill>
            <a:ln w="22225">
              <a:no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grpSp>
          <p:nvGrpSpPr>
            <p:cNvPr id="26" name="组合 25"/>
            <p:cNvGrpSpPr/>
            <p:nvPr/>
          </p:nvGrpSpPr>
          <p:grpSpPr>
            <a:xfrm>
              <a:off x="7534664" y="4181676"/>
              <a:ext cx="281806" cy="278900"/>
              <a:chOff x="6967126" y="4092464"/>
              <a:chExt cx="453105" cy="448433"/>
            </a:xfrm>
            <a:solidFill>
              <a:schemeClr val="bg1"/>
            </a:solidFill>
          </p:grpSpPr>
          <p:sp>
            <p:nvSpPr>
              <p:cNvPr id="27" name="Freeform 136"/>
              <p:cNvSpPr>
                <a:spLocks/>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28"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grpSp>
      </p:grpSp>
      <p:grpSp>
        <p:nvGrpSpPr>
          <p:cNvPr id="7" name="组合 6"/>
          <p:cNvGrpSpPr/>
          <p:nvPr/>
        </p:nvGrpSpPr>
        <p:grpSpPr>
          <a:xfrm>
            <a:off x="4915551" y="4951669"/>
            <a:ext cx="1977184" cy="1327797"/>
            <a:chOff x="4915550" y="4951665"/>
            <a:chExt cx="1977184" cy="1327797"/>
          </a:xfrm>
        </p:grpSpPr>
        <p:sp>
          <p:nvSpPr>
            <p:cNvPr id="14" name="Freeform 14"/>
            <p:cNvSpPr>
              <a:spLocks/>
            </p:cNvSpPr>
            <p:nvPr/>
          </p:nvSpPr>
          <p:spPr bwMode="auto">
            <a:xfrm>
              <a:off x="4915550" y="4951665"/>
              <a:ext cx="1977184" cy="1327797"/>
            </a:xfrm>
            <a:custGeom>
              <a:avLst/>
              <a:gdLst>
                <a:gd name="T0" fmla="*/ 866 w 921"/>
                <a:gd name="T1" fmla="*/ 0 h 619"/>
                <a:gd name="T2" fmla="*/ 651 w 921"/>
                <a:gd name="T3" fmla="*/ 0 h 619"/>
                <a:gd name="T4" fmla="*/ 618 w 921"/>
                <a:gd name="T5" fmla="*/ 48 h 619"/>
                <a:gd name="T6" fmla="*/ 638 w 921"/>
                <a:gd name="T7" fmla="*/ 114 h 619"/>
                <a:gd name="T8" fmla="*/ 559 w 921"/>
                <a:gd name="T9" fmla="*/ 191 h 619"/>
                <a:gd name="T10" fmla="*/ 480 w 921"/>
                <a:gd name="T11" fmla="*/ 114 h 619"/>
                <a:gd name="T12" fmla="*/ 500 w 921"/>
                <a:gd name="T13" fmla="*/ 48 h 619"/>
                <a:gd name="T14" fmla="*/ 467 w 921"/>
                <a:gd name="T15" fmla="*/ 0 h 619"/>
                <a:gd name="T16" fmla="*/ 252 w 921"/>
                <a:gd name="T17" fmla="*/ 0 h 619"/>
                <a:gd name="T18" fmla="*/ 197 w 921"/>
                <a:gd name="T19" fmla="*/ 0 h 619"/>
                <a:gd name="T20" fmla="*/ 197 w 921"/>
                <a:gd name="T21" fmla="*/ 53 h 619"/>
                <a:gd name="T22" fmla="*/ 197 w 921"/>
                <a:gd name="T23" fmla="*/ 261 h 619"/>
                <a:gd name="T24" fmla="*/ 147 w 921"/>
                <a:gd name="T25" fmla="*/ 293 h 619"/>
                <a:gd name="T26" fmla="*/ 79 w 921"/>
                <a:gd name="T27" fmla="*/ 273 h 619"/>
                <a:gd name="T28" fmla="*/ 0 w 921"/>
                <a:gd name="T29" fmla="*/ 350 h 619"/>
                <a:gd name="T30" fmla="*/ 79 w 921"/>
                <a:gd name="T31" fmla="*/ 427 h 619"/>
                <a:gd name="T32" fmla="*/ 147 w 921"/>
                <a:gd name="T33" fmla="*/ 407 h 619"/>
                <a:gd name="T34" fmla="*/ 197 w 921"/>
                <a:gd name="T35" fmla="*/ 439 h 619"/>
                <a:gd name="T36" fmla="*/ 197 w 921"/>
                <a:gd name="T37" fmla="*/ 619 h 619"/>
                <a:gd name="T38" fmla="*/ 920 w 921"/>
                <a:gd name="T39" fmla="*/ 619 h 619"/>
                <a:gd name="T40" fmla="*/ 920 w 921"/>
                <a:gd name="T41" fmla="*/ 439 h 619"/>
                <a:gd name="T42" fmla="*/ 870 w 921"/>
                <a:gd name="T43" fmla="*/ 407 h 619"/>
                <a:gd name="T44" fmla="*/ 802 w 921"/>
                <a:gd name="T45" fmla="*/ 427 h 619"/>
                <a:gd name="T46" fmla="*/ 722 w 921"/>
                <a:gd name="T47" fmla="*/ 350 h 619"/>
                <a:gd name="T48" fmla="*/ 802 w 921"/>
                <a:gd name="T49" fmla="*/ 273 h 619"/>
                <a:gd name="T50" fmla="*/ 870 w 921"/>
                <a:gd name="T51" fmla="*/ 293 h 619"/>
                <a:gd name="T52" fmla="*/ 920 w 921"/>
                <a:gd name="T53" fmla="*/ 261 h 619"/>
                <a:gd name="T54" fmla="*/ 920 w 921"/>
                <a:gd name="T55" fmla="*/ 53 h 619"/>
                <a:gd name="T56" fmla="*/ 921 w 921"/>
                <a:gd name="T57" fmla="*/ 42 h 619"/>
                <a:gd name="T58" fmla="*/ 921 w 921"/>
                <a:gd name="T59" fmla="*/ 0 h 619"/>
                <a:gd name="T60" fmla="*/ 866 w 921"/>
                <a:gd name="T61" fmla="*/ 0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21" h="619">
                  <a:moveTo>
                    <a:pt x="866" y="0"/>
                  </a:moveTo>
                  <a:cubicBezTo>
                    <a:pt x="651" y="0"/>
                    <a:pt x="651" y="0"/>
                    <a:pt x="651" y="0"/>
                  </a:cubicBezTo>
                  <a:cubicBezTo>
                    <a:pt x="621" y="0"/>
                    <a:pt x="606" y="22"/>
                    <a:pt x="618" y="48"/>
                  </a:cubicBezTo>
                  <a:cubicBezTo>
                    <a:pt x="618" y="48"/>
                    <a:pt x="638" y="92"/>
                    <a:pt x="638" y="114"/>
                  </a:cubicBezTo>
                  <a:cubicBezTo>
                    <a:pt x="638" y="156"/>
                    <a:pt x="603" y="191"/>
                    <a:pt x="559" y="191"/>
                  </a:cubicBezTo>
                  <a:cubicBezTo>
                    <a:pt x="515" y="191"/>
                    <a:pt x="480" y="156"/>
                    <a:pt x="480" y="114"/>
                  </a:cubicBezTo>
                  <a:cubicBezTo>
                    <a:pt x="480" y="92"/>
                    <a:pt x="500" y="48"/>
                    <a:pt x="500" y="48"/>
                  </a:cubicBezTo>
                  <a:cubicBezTo>
                    <a:pt x="512" y="22"/>
                    <a:pt x="497" y="0"/>
                    <a:pt x="467" y="0"/>
                  </a:cubicBezTo>
                  <a:cubicBezTo>
                    <a:pt x="252" y="0"/>
                    <a:pt x="252" y="0"/>
                    <a:pt x="252" y="0"/>
                  </a:cubicBezTo>
                  <a:cubicBezTo>
                    <a:pt x="197" y="0"/>
                    <a:pt x="197" y="0"/>
                    <a:pt x="197" y="0"/>
                  </a:cubicBezTo>
                  <a:cubicBezTo>
                    <a:pt x="197" y="53"/>
                    <a:pt x="197" y="53"/>
                    <a:pt x="197" y="53"/>
                  </a:cubicBezTo>
                  <a:cubicBezTo>
                    <a:pt x="197" y="261"/>
                    <a:pt x="197" y="261"/>
                    <a:pt x="197" y="261"/>
                  </a:cubicBezTo>
                  <a:cubicBezTo>
                    <a:pt x="197" y="290"/>
                    <a:pt x="174" y="304"/>
                    <a:pt x="147" y="293"/>
                  </a:cubicBezTo>
                  <a:cubicBezTo>
                    <a:pt x="147" y="293"/>
                    <a:pt x="101" y="273"/>
                    <a:pt x="79" y="273"/>
                  </a:cubicBezTo>
                  <a:cubicBezTo>
                    <a:pt x="35" y="273"/>
                    <a:pt x="0" y="308"/>
                    <a:pt x="0" y="350"/>
                  </a:cubicBezTo>
                  <a:cubicBezTo>
                    <a:pt x="0" y="392"/>
                    <a:pt x="35" y="427"/>
                    <a:pt x="79" y="427"/>
                  </a:cubicBezTo>
                  <a:cubicBezTo>
                    <a:pt x="101" y="427"/>
                    <a:pt x="147" y="407"/>
                    <a:pt x="147" y="407"/>
                  </a:cubicBezTo>
                  <a:cubicBezTo>
                    <a:pt x="174" y="396"/>
                    <a:pt x="197" y="410"/>
                    <a:pt x="197" y="439"/>
                  </a:cubicBezTo>
                  <a:cubicBezTo>
                    <a:pt x="197" y="619"/>
                    <a:pt x="197" y="619"/>
                    <a:pt x="197" y="619"/>
                  </a:cubicBezTo>
                  <a:cubicBezTo>
                    <a:pt x="920" y="619"/>
                    <a:pt x="920" y="619"/>
                    <a:pt x="920" y="619"/>
                  </a:cubicBezTo>
                  <a:cubicBezTo>
                    <a:pt x="920" y="439"/>
                    <a:pt x="920" y="439"/>
                    <a:pt x="920" y="439"/>
                  </a:cubicBezTo>
                  <a:cubicBezTo>
                    <a:pt x="920" y="410"/>
                    <a:pt x="897" y="396"/>
                    <a:pt x="870" y="407"/>
                  </a:cubicBezTo>
                  <a:cubicBezTo>
                    <a:pt x="870" y="407"/>
                    <a:pt x="824" y="427"/>
                    <a:pt x="802" y="427"/>
                  </a:cubicBezTo>
                  <a:cubicBezTo>
                    <a:pt x="758" y="427"/>
                    <a:pt x="722" y="392"/>
                    <a:pt x="722" y="350"/>
                  </a:cubicBezTo>
                  <a:cubicBezTo>
                    <a:pt x="722" y="308"/>
                    <a:pt x="758" y="273"/>
                    <a:pt x="802" y="273"/>
                  </a:cubicBezTo>
                  <a:cubicBezTo>
                    <a:pt x="824" y="273"/>
                    <a:pt x="870" y="293"/>
                    <a:pt x="870" y="293"/>
                  </a:cubicBezTo>
                  <a:cubicBezTo>
                    <a:pt x="897" y="304"/>
                    <a:pt x="920" y="290"/>
                    <a:pt x="920" y="261"/>
                  </a:cubicBezTo>
                  <a:cubicBezTo>
                    <a:pt x="920" y="53"/>
                    <a:pt x="920" y="53"/>
                    <a:pt x="920" y="53"/>
                  </a:cubicBezTo>
                  <a:cubicBezTo>
                    <a:pt x="920" y="49"/>
                    <a:pt x="920" y="45"/>
                    <a:pt x="921" y="42"/>
                  </a:cubicBezTo>
                  <a:cubicBezTo>
                    <a:pt x="921" y="0"/>
                    <a:pt x="921" y="0"/>
                    <a:pt x="921" y="0"/>
                  </a:cubicBezTo>
                  <a:lnTo>
                    <a:pt x="866" y="0"/>
                  </a:lnTo>
                  <a:close/>
                </a:path>
              </a:pathLst>
            </a:custGeom>
            <a:solidFill>
              <a:srgbClr val="6CAE43"/>
            </a:solidFill>
            <a:ln w="22225">
              <a:no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grpSp>
          <p:nvGrpSpPr>
            <p:cNvPr id="29" name="组合 28"/>
            <p:cNvGrpSpPr/>
            <p:nvPr/>
          </p:nvGrpSpPr>
          <p:grpSpPr>
            <a:xfrm>
              <a:off x="5730794" y="5636537"/>
              <a:ext cx="290178" cy="277521"/>
              <a:chOff x="1004888" y="993775"/>
              <a:chExt cx="2438400" cy="2332038"/>
            </a:xfrm>
          </p:grpSpPr>
          <p:sp>
            <p:nvSpPr>
              <p:cNvPr id="35" name="Freeform 25"/>
              <p:cNvSpPr>
                <a:spLocks/>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36" name="任意多边形 35"/>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dirty="0">
                  <a:solidFill>
                    <a:prstClr val="black"/>
                  </a:solidFill>
                  <a:ea typeface="微软雅黑" panose="020B0503020204020204" pitchFamily="34" charset="-122"/>
                </a:endParaRPr>
              </a:p>
            </p:txBody>
          </p:sp>
        </p:grpSp>
      </p:grpSp>
      <p:grpSp>
        <p:nvGrpSpPr>
          <p:cNvPr id="3" name="组合 2"/>
          <p:cNvGrpSpPr/>
          <p:nvPr/>
        </p:nvGrpSpPr>
        <p:grpSpPr>
          <a:xfrm>
            <a:off x="5328219" y="2022167"/>
            <a:ext cx="1980812" cy="1405796"/>
            <a:chOff x="5328219" y="2022167"/>
            <a:chExt cx="1980812" cy="1405796"/>
          </a:xfrm>
        </p:grpSpPr>
        <p:sp>
          <p:nvSpPr>
            <p:cNvPr id="16" name="Freeform 18"/>
            <p:cNvSpPr>
              <a:spLocks/>
            </p:cNvSpPr>
            <p:nvPr/>
          </p:nvSpPr>
          <p:spPr bwMode="auto">
            <a:xfrm>
              <a:off x="5328219" y="2022167"/>
              <a:ext cx="1980812" cy="1405796"/>
            </a:xfrm>
            <a:custGeom>
              <a:avLst/>
              <a:gdLst>
                <a:gd name="T0" fmla="*/ 1 w 923"/>
                <a:gd name="T1" fmla="*/ 0 h 655"/>
                <a:gd name="T2" fmla="*/ 1 w 923"/>
                <a:gd name="T3" fmla="*/ 6 h 655"/>
                <a:gd name="T4" fmla="*/ 1 w 923"/>
                <a:gd name="T5" fmla="*/ 215 h 655"/>
                <a:gd name="T6" fmla="*/ 52 w 923"/>
                <a:gd name="T7" fmla="*/ 247 h 655"/>
                <a:gd name="T8" fmla="*/ 120 w 923"/>
                <a:gd name="T9" fmla="*/ 227 h 655"/>
                <a:gd name="T10" fmla="*/ 199 w 923"/>
                <a:gd name="T11" fmla="*/ 304 h 655"/>
                <a:gd name="T12" fmla="*/ 120 w 923"/>
                <a:gd name="T13" fmla="*/ 381 h 655"/>
                <a:gd name="T14" fmla="*/ 52 w 923"/>
                <a:gd name="T15" fmla="*/ 362 h 655"/>
                <a:gd name="T16" fmla="*/ 1 w 923"/>
                <a:gd name="T17" fmla="*/ 394 h 655"/>
                <a:gd name="T18" fmla="*/ 1 w 923"/>
                <a:gd name="T19" fmla="*/ 602 h 655"/>
                <a:gd name="T20" fmla="*/ 0 w 923"/>
                <a:gd name="T21" fmla="*/ 613 h 655"/>
                <a:gd name="T22" fmla="*/ 0 w 923"/>
                <a:gd name="T23" fmla="*/ 655 h 655"/>
                <a:gd name="T24" fmla="*/ 55 w 923"/>
                <a:gd name="T25" fmla="*/ 655 h 655"/>
                <a:gd name="T26" fmla="*/ 270 w 923"/>
                <a:gd name="T27" fmla="*/ 655 h 655"/>
                <a:gd name="T28" fmla="*/ 303 w 923"/>
                <a:gd name="T29" fmla="*/ 607 h 655"/>
                <a:gd name="T30" fmla="*/ 283 w 923"/>
                <a:gd name="T31" fmla="*/ 541 h 655"/>
                <a:gd name="T32" fmla="*/ 363 w 923"/>
                <a:gd name="T33" fmla="*/ 464 h 655"/>
                <a:gd name="T34" fmla="*/ 442 w 923"/>
                <a:gd name="T35" fmla="*/ 541 h 655"/>
                <a:gd name="T36" fmla="*/ 422 w 923"/>
                <a:gd name="T37" fmla="*/ 607 h 655"/>
                <a:gd name="T38" fmla="*/ 455 w 923"/>
                <a:gd name="T39" fmla="*/ 655 h 655"/>
                <a:gd name="T40" fmla="*/ 670 w 923"/>
                <a:gd name="T41" fmla="*/ 655 h 655"/>
                <a:gd name="T42" fmla="*/ 725 w 923"/>
                <a:gd name="T43" fmla="*/ 655 h 655"/>
                <a:gd name="T44" fmla="*/ 725 w 923"/>
                <a:gd name="T45" fmla="*/ 602 h 655"/>
                <a:gd name="T46" fmla="*/ 725 w 923"/>
                <a:gd name="T47" fmla="*/ 394 h 655"/>
                <a:gd name="T48" fmla="*/ 775 w 923"/>
                <a:gd name="T49" fmla="*/ 362 h 655"/>
                <a:gd name="T50" fmla="*/ 844 w 923"/>
                <a:gd name="T51" fmla="*/ 381 h 655"/>
                <a:gd name="T52" fmla="*/ 923 w 923"/>
                <a:gd name="T53" fmla="*/ 304 h 655"/>
                <a:gd name="T54" fmla="*/ 844 w 923"/>
                <a:gd name="T55" fmla="*/ 227 h 655"/>
                <a:gd name="T56" fmla="*/ 775 w 923"/>
                <a:gd name="T57" fmla="*/ 247 h 655"/>
                <a:gd name="T58" fmla="*/ 725 w 923"/>
                <a:gd name="T59" fmla="*/ 215 h 655"/>
                <a:gd name="T60" fmla="*/ 725 w 923"/>
                <a:gd name="T61" fmla="*/ 6 h 655"/>
                <a:gd name="T62" fmla="*/ 725 w 923"/>
                <a:gd name="T63" fmla="*/ 0 h 655"/>
                <a:gd name="T64" fmla="*/ 1 w 923"/>
                <a:gd name="T65" fmla="*/ 0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23" h="655">
                  <a:moveTo>
                    <a:pt x="1" y="0"/>
                  </a:moveTo>
                  <a:cubicBezTo>
                    <a:pt x="1" y="2"/>
                    <a:pt x="1" y="4"/>
                    <a:pt x="1" y="6"/>
                  </a:cubicBezTo>
                  <a:cubicBezTo>
                    <a:pt x="1" y="215"/>
                    <a:pt x="1" y="215"/>
                    <a:pt x="1" y="215"/>
                  </a:cubicBezTo>
                  <a:cubicBezTo>
                    <a:pt x="1" y="244"/>
                    <a:pt x="24" y="258"/>
                    <a:pt x="52" y="247"/>
                  </a:cubicBezTo>
                  <a:cubicBezTo>
                    <a:pt x="52" y="247"/>
                    <a:pt x="97" y="227"/>
                    <a:pt x="120" y="227"/>
                  </a:cubicBezTo>
                  <a:cubicBezTo>
                    <a:pt x="163" y="227"/>
                    <a:pt x="199" y="262"/>
                    <a:pt x="199" y="304"/>
                  </a:cubicBezTo>
                  <a:cubicBezTo>
                    <a:pt x="199" y="347"/>
                    <a:pt x="163" y="381"/>
                    <a:pt x="120" y="381"/>
                  </a:cubicBezTo>
                  <a:cubicBezTo>
                    <a:pt x="97" y="381"/>
                    <a:pt x="52" y="362"/>
                    <a:pt x="52" y="362"/>
                  </a:cubicBezTo>
                  <a:cubicBezTo>
                    <a:pt x="24" y="350"/>
                    <a:pt x="1" y="364"/>
                    <a:pt x="1" y="394"/>
                  </a:cubicBezTo>
                  <a:cubicBezTo>
                    <a:pt x="1" y="602"/>
                    <a:pt x="1" y="602"/>
                    <a:pt x="1" y="602"/>
                  </a:cubicBezTo>
                  <a:cubicBezTo>
                    <a:pt x="1" y="606"/>
                    <a:pt x="1" y="610"/>
                    <a:pt x="0" y="613"/>
                  </a:cubicBezTo>
                  <a:cubicBezTo>
                    <a:pt x="0" y="655"/>
                    <a:pt x="0" y="655"/>
                    <a:pt x="0" y="655"/>
                  </a:cubicBezTo>
                  <a:cubicBezTo>
                    <a:pt x="55" y="655"/>
                    <a:pt x="55" y="655"/>
                    <a:pt x="55" y="655"/>
                  </a:cubicBezTo>
                  <a:cubicBezTo>
                    <a:pt x="270" y="655"/>
                    <a:pt x="270" y="655"/>
                    <a:pt x="270" y="655"/>
                  </a:cubicBezTo>
                  <a:cubicBezTo>
                    <a:pt x="300" y="655"/>
                    <a:pt x="315" y="633"/>
                    <a:pt x="303" y="607"/>
                  </a:cubicBezTo>
                  <a:cubicBezTo>
                    <a:pt x="303" y="607"/>
                    <a:pt x="283" y="563"/>
                    <a:pt x="283" y="541"/>
                  </a:cubicBezTo>
                  <a:cubicBezTo>
                    <a:pt x="283" y="498"/>
                    <a:pt x="319" y="464"/>
                    <a:pt x="363" y="464"/>
                  </a:cubicBezTo>
                  <a:cubicBezTo>
                    <a:pt x="406" y="464"/>
                    <a:pt x="442" y="498"/>
                    <a:pt x="442" y="541"/>
                  </a:cubicBezTo>
                  <a:cubicBezTo>
                    <a:pt x="442" y="563"/>
                    <a:pt x="422" y="607"/>
                    <a:pt x="422" y="607"/>
                  </a:cubicBezTo>
                  <a:cubicBezTo>
                    <a:pt x="410" y="633"/>
                    <a:pt x="425" y="655"/>
                    <a:pt x="455" y="655"/>
                  </a:cubicBezTo>
                  <a:cubicBezTo>
                    <a:pt x="670" y="655"/>
                    <a:pt x="670" y="655"/>
                    <a:pt x="670" y="655"/>
                  </a:cubicBezTo>
                  <a:cubicBezTo>
                    <a:pt x="725" y="655"/>
                    <a:pt x="725" y="655"/>
                    <a:pt x="725" y="655"/>
                  </a:cubicBezTo>
                  <a:cubicBezTo>
                    <a:pt x="725" y="602"/>
                    <a:pt x="725" y="602"/>
                    <a:pt x="725" y="602"/>
                  </a:cubicBezTo>
                  <a:cubicBezTo>
                    <a:pt x="725" y="394"/>
                    <a:pt x="725" y="394"/>
                    <a:pt x="725" y="394"/>
                  </a:cubicBezTo>
                  <a:cubicBezTo>
                    <a:pt x="725" y="364"/>
                    <a:pt x="748" y="350"/>
                    <a:pt x="775" y="362"/>
                  </a:cubicBezTo>
                  <a:cubicBezTo>
                    <a:pt x="775" y="362"/>
                    <a:pt x="821" y="381"/>
                    <a:pt x="844" y="381"/>
                  </a:cubicBezTo>
                  <a:cubicBezTo>
                    <a:pt x="887" y="381"/>
                    <a:pt x="923" y="347"/>
                    <a:pt x="923" y="304"/>
                  </a:cubicBezTo>
                  <a:cubicBezTo>
                    <a:pt x="923" y="262"/>
                    <a:pt x="887" y="227"/>
                    <a:pt x="844" y="227"/>
                  </a:cubicBezTo>
                  <a:cubicBezTo>
                    <a:pt x="821" y="227"/>
                    <a:pt x="775" y="247"/>
                    <a:pt x="775" y="247"/>
                  </a:cubicBezTo>
                  <a:cubicBezTo>
                    <a:pt x="748" y="258"/>
                    <a:pt x="725" y="244"/>
                    <a:pt x="725" y="215"/>
                  </a:cubicBezTo>
                  <a:cubicBezTo>
                    <a:pt x="725" y="6"/>
                    <a:pt x="725" y="6"/>
                    <a:pt x="725" y="6"/>
                  </a:cubicBezTo>
                  <a:cubicBezTo>
                    <a:pt x="725" y="0"/>
                    <a:pt x="725" y="0"/>
                    <a:pt x="725" y="0"/>
                  </a:cubicBezTo>
                  <a:lnTo>
                    <a:pt x="1" y="0"/>
                  </a:lnTo>
                  <a:close/>
                </a:path>
              </a:pathLst>
            </a:custGeom>
            <a:solidFill>
              <a:srgbClr val="6CAE43"/>
            </a:solidFill>
            <a:ln w="22225">
              <a:no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grpSp>
          <p:nvGrpSpPr>
            <p:cNvPr id="37" name="组合 36"/>
            <p:cNvGrpSpPr/>
            <p:nvPr/>
          </p:nvGrpSpPr>
          <p:grpSpPr>
            <a:xfrm>
              <a:off x="6080188" y="2342161"/>
              <a:ext cx="461997" cy="389375"/>
              <a:chOff x="3526102" y="915987"/>
              <a:chExt cx="560236" cy="472172"/>
            </a:xfrm>
            <a:solidFill>
              <a:srgbClr val="FCFCFC"/>
            </a:solidFill>
          </p:grpSpPr>
          <p:sp>
            <p:nvSpPr>
              <p:cNvPr id="38" name="Freeform 5"/>
              <p:cNvSpPr>
                <a:spLocks/>
              </p:cNvSpPr>
              <p:nvPr/>
            </p:nvSpPr>
            <p:spPr bwMode="auto">
              <a:xfrm>
                <a:off x="3526102" y="992809"/>
                <a:ext cx="370992" cy="249202"/>
              </a:xfrm>
              <a:custGeom>
                <a:avLst/>
                <a:gdLst>
                  <a:gd name="T0" fmla="*/ 594 w 594"/>
                  <a:gd name="T1" fmla="*/ 0 h 399"/>
                  <a:gd name="T2" fmla="*/ 0 w 594"/>
                  <a:gd name="T3" fmla="*/ 82 h 399"/>
                  <a:gd name="T4" fmla="*/ 59 w 594"/>
                  <a:gd name="T5" fmla="*/ 399 h 399"/>
                  <a:gd name="T6" fmla="*/ 454 w 594"/>
                  <a:gd name="T7" fmla="*/ 399 h 399"/>
                  <a:gd name="T8" fmla="*/ 594 w 594"/>
                  <a:gd name="T9" fmla="*/ 0 h 399"/>
                </a:gdLst>
                <a:ahLst/>
                <a:cxnLst>
                  <a:cxn ang="0">
                    <a:pos x="T0" y="T1"/>
                  </a:cxn>
                  <a:cxn ang="0">
                    <a:pos x="T2" y="T3"/>
                  </a:cxn>
                  <a:cxn ang="0">
                    <a:pos x="T4" y="T5"/>
                  </a:cxn>
                  <a:cxn ang="0">
                    <a:pos x="T6" y="T7"/>
                  </a:cxn>
                  <a:cxn ang="0">
                    <a:pos x="T8" y="T9"/>
                  </a:cxn>
                </a:cxnLst>
                <a:rect l="0" t="0" r="r" b="b"/>
                <a:pathLst>
                  <a:path w="594" h="399">
                    <a:moveTo>
                      <a:pt x="594" y="0"/>
                    </a:moveTo>
                    <a:lnTo>
                      <a:pt x="0" y="82"/>
                    </a:lnTo>
                    <a:lnTo>
                      <a:pt x="59" y="399"/>
                    </a:lnTo>
                    <a:lnTo>
                      <a:pt x="454" y="399"/>
                    </a:lnTo>
                    <a:lnTo>
                      <a:pt x="59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39" name="Freeform 6"/>
              <p:cNvSpPr>
                <a:spLocks/>
              </p:cNvSpPr>
              <p:nvPr/>
            </p:nvSpPr>
            <p:spPr bwMode="auto">
              <a:xfrm>
                <a:off x="3569197" y="915987"/>
                <a:ext cx="517141" cy="382234"/>
              </a:xfrm>
              <a:custGeom>
                <a:avLst/>
                <a:gdLst>
                  <a:gd name="T0" fmla="*/ 339 w 350"/>
                  <a:gd name="T1" fmla="*/ 0 h 259"/>
                  <a:gd name="T2" fmla="*/ 271 w 350"/>
                  <a:gd name="T3" fmla="*/ 0 h 259"/>
                  <a:gd name="T4" fmla="*/ 271 w 350"/>
                  <a:gd name="T5" fmla="*/ 0 h 259"/>
                  <a:gd name="T6" fmla="*/ 269 w 350"/>
                  <a:gd name="T7" fmla="*/ 1 h 259"/>
                  <a:gd name="T8" fmla="*/ 267 w 350"/>
                  <a:gd name="T9" fmla="*/ 1 h 259"/>
                  <a:gd name="T10" fmla="*/ 265 w 350"/>
                  <a:gd name="T11" fmla="*/ 2 h 259"/>
                  <a:gd name="T12" fmla="*/ 264 w 350"/>
                  <a:gd name="T13" fmla="*/ 3 h 259"/>
                  <a:gd name="T14" fmla="*/ 263 w 350"/>
                  <a:gd name="T15" fmla="*/ 5 h 259"/>
                  <a:gd name="T16" fmla="*/ 261 w 350"/>
                  <a:gd name="T17" fmla="*/ 7 h 259"/>
                  <a:gd name="T18" fmla="*/ 261 w 350"/>
                  <a:gd name="T19" fmla="*/ 7 h 259"/>
                  <a:gd name="T20" fmla="*/ 176 w 350"/>
                  <a:gd name="T21" fmla="*/ 238 h 259"/>
                  <a:gd name="T22" fmla="*/ 10 w 350"/>
                  <a:gd name="T23" fmla="*/ 238 h 259"/>
                  <a:gd name="T24" fmla="*/ 0 w 350"/>
                  <a:gd name="T25" fmla="*/ 248 h 259"/>
                  <a:gd name="T26" fmla="*/ 10 w 350"/>
                  <a:gd name="T27" fmla="*/ 259 h 259"/>
                  <a:gd name="T28" fmla="*/ 184 w 350"/>
                  <a:gd name="T29" fmla="*/ 259 h 259"/>
                  <a:gd name="T30" fmla="*/ 187 w 350"/>
                  <a:gd name="T31" fmla="*/ 258 h 259"/>
                  <a:gd name="T32" fmla="*/ 188 w 350"/>
                  <a:gd name="T33" fmla="*/ 258 h 259"/>
                  <a:gd name="T34" fmla="*/ 191 w 350"/>
                  <a:gd name="T35" fmla="*/ 256 h 259"/>
                  <a:gd name="T36" fmla="*/ 191 w 350"/>
                  <a:gd name="T37" fmla="*/ 255 h 259"/>
                  <a:gd name="T38" fmla="*/ 193 w 350"/>
                  <a:gd name="T39" fmla="*/ 253 h 259"/>
                  <a:gd name="T40" fmla="*/ 194 w 350"/>
                  <a:gd name="T41" fmla="*/ 252 h 259"/>
                  <a:gd name="T42" fmla="*/ 194 w 350"/>
                  <a:gd name="T43" fmla="*/ 252 h 259"/>
                  <a:gd name="T44" fmla="*/ 279 w 350"/>
                  <a:gd name="T45" fmla="*/ 21 h 259"/>
                  <a:gd name="T46" fmla="*/ 339 w 350"/>
                  <a:gd name="T47" fmla="*/ 21 h 259"/>
                  <a:gd name="T48" fmla="*/ 350 w 350"/>
                  <a:gd name="T49" fmla="*/ 11 h 259"/>
                  <a:gd name="T50" fmla="*/ 339 w 350"/>
                  <a:gd name="T51" fmla="*/ 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50" h="259">
                    <a:moveTo>
                      <a:pt x="339" y="0"/>
                    </a:moveTo>
                    <a:cubicBezTo>
                      <a:pt x="271" y="0"/>
                      <a:pt x="271" y="0"/>
                      <a:pt x="271" y="0"/>
                    </a:cubicBezTo>
                    <a:cubicBezTo>
                      <a:pt x="271" y="0"/>
                      <a:pt x="271" y="0"/>
                      <a:pt x="271" y="0"/>
                    </a:cubicBezTo>
                    <a:cubicBezTo>
                      <a:pt x="270" y="0"/>
                      <a:pt x="269" y="1"/>
                      <a:pt x="269" y="1"/>
                    </a:cubicBezTo>
                    <a:cubicBezTo>
                      <a:pt x="268" y="1"/>
                      <a:pt x="267" y="1"/>
                      <a:pt x="267" y="1"/>
                    </a:cubicBezTo>
                    <a:cubicBezTo>
                      <a:pt x="266" y="1"/>
                      <a:pt x="266" y="2"/>
                      <a:pt x="265" y="2"/>
                    </a:cubicBezTo>
                    <a:cubicBezTo>
                      <a:pt x="265" y="3"/>
                      <a:pt x="264" y="3"/>
                      <a:pt x="264" y="3"/>
                    </a:cubicBezTo>
                    <a:cubicBezTo>
                      <a:pt x="263" y="4"/>
                      <a:pt x="263" y="4"/>
                      <a:pt x="263" y="5"/>
                    </a:cubicBezTo>
                    <a:cubicBezTo>
                      <a:pt x="262" y="6"/>
                      <a:pt x="262" y="6"/>
                      <a:pt x="261" y="7"/>
                    </a:cubicBezTo>
                    <a:cubicBezTo>
                      <a:pt x="261" y="7"/>
                      <a:pt x="261" y="7"/>
                      <a:pt x="261" y="7"/>
                    </a:cubicBezTo>
                    <a:cubicBezTo>
                      <a:pt x="176" y="238"/>
                      <a:pt x="176" y="238"/>
                      <a:pt x="176" y="238"/>
                    </a:cubicBezTo>
                    <a:cubicBezTo>
                      <a:pt x="10" y="238"/>
                      <a:pt x="10" y="238"/>
                      <a:pt x="10" y="238"/>
                    </a:cubicBezTo>
                    <a:cubicBezTo>
                      <a:pt x="4" y="238"/>
                      <a:pt x="0" y="243"/>
                      <a:pt x="0" y="248"/>
                    </a:cubicBezTo>
                    <a:cubicBezTo>
                      <a:pt x="0" y="254"/>
                      <a:pt x="4" y="259"/>
                      <a:pt x="10" y="259"/>
                    </a:cubicBezTo>
                    <a:cubicBezTo>
                      <a:pt x="184" y="259"/>
                      <a:pt x="184" y="259"/>
                      <a:pt x="184" y="259"/>
                    </a:cubicBezTo>
                    <a:cubicBezTo>
                      <a:pt x="185" y="259"/>
                      <a:pt x="186" y="259"/>
                      <a:pt x="187" y="258"/>
                    </a:cubicBezTo>
                    <a:cubicBezTo>
                      <a:pt x="188" y="258"/>
                      <a:pt x="188" y="258"/>
                      <a:pt x="188" y="258"/>
                    </a:cubicBezTo>
                    <a:cubicBezTo>
                      <a:pt x="189" y="257"/>
                      <a:pt x="190" y="257"/>
                      <a:pt x="191" y="256"/>
                    </a:cubicBezTo>
                    <a:cubicBezTo>
                      <a:pt x="191" y="256"/>
                      <a:pt x="191" y="256"/>
                      <a:pt x="191" y="255"/>
                    </a:cubicBezTo>
                    <a:cubicBezTo>
                      <a:pt x="192" y="255"/>
                      <a:pt x="193" y="254"/>
                      <a:pt x="193" y="253"/>
                    </a:cubicBezTo>
                    <a:cubicBezTo>
                      <a:pt x="193" y="253"/>
                      <a:pt x="193" y="253"/>
                      <a:pt x="194" y="252"/>
                    </a:cubicBezTo>
                    <a:cubicBezTo>
                      <a:pt x="194" y="252"/>
                      <a:pt x="194" y="252"/>
                      <a:pt x="194" y="252"/>
                    </a:cubicBezTo>
                    <a:cubicBezTo>
                      <a:pt x="279" y="21"/>
                      <a:pt x="279" y="21"/>
                      <a:pt x="279" y="21"/>
                    </a:cubicBezTo>
                    <a:cubicBezTo>
                      <a:pt x="339" y="21"/>
                      <a:pt x="339" y="21"/>
                      <a:pt x="339" y="21"/>
                    </a:cubicBezTo>
                    <a:cubicBezTo>
                      <a:pt x="345" y="21"/>
                      <a:pt x="350" y="17"/>
                      <a:pt x="350" y="11"/>
                    </a:cubicBezTo>
                    <a:cubicBezTo>
                      <a:pt x="350" y="5"/>
                      <a:pt x="345" y="0"/>
                      <a:pt x="33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40" name="Oval 7"/>
              <p:cNvSpPr>
                <a:spLocks noChangeArrowheads="1"/>
              </p:cNvSpPr>
              <p:nvPr/>
            </p:nvSpPr>
            <p:spPr bwMode="auto">
              <a:xfrm>
                <a:off x="3586685" y="1317583"/>
                <a:ext cx="71201" cy="7057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41" name="Oval 8"/>
              <p:cNvSpPr>
                <a:spLocks noChangeArrowheads="1"/>
              </p:cNvSpPr>
              <p:nvPr/>
            </p:nvSpPr>
            <p:spPr bwMode="auto">
              <a:xfrm>
                <a:off x="3772805" y="1317583"/>
                <a:ext cx="71201" cy="7057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grpSp>
      </p:grpSp>
      <p:sp>
        <p:nvSpPr>
          <p:cNvPr id="75" name="文本框 74"/>
          <p:cNvSpPr txBox="1"/>
          <p:nvPr/>
        </p:nvSpPr>
        <p:spPr>
          <a:xfrm>
            <a:off x="1076093" y="2267236"/>
            <a:ext cx="2308645" cy="1031051"/>
          </a:xfrm>
          <a:prstGeom prst="rect">
            <a:avLst/>
          </a:prstGeom>
          <a:noFill/>
          <a:effectLst/>
        </p:spPr>
        <p:txBody>
          <a:bodyPr wrap="none" rtlCol="0">
            <a:spAutoFit/>
          </a:bodyPr>
          <a:lstStyle/>
          <a:p>
            <a:r>
              <a:rPr lang="en-US" altLang="zh-CN" sz="1600" b="1" dirty="0" smtClean="0">
                <a:gradFill>
                  <a:gsLst>
                    <a:gs pos="0">
                      <a:srgbClr val="1B2C45"/>
                    </a:gs>
                    <a:gs pos="100000">
                      <a:srgbClr val="254E8C"/>
                    </a:gs>
                  </a:gsLst>
                  <a:lin ang="19200000" scaled="0"/>
                </a:gradFill>
                <a:latin typeface="方正姚体" panose="02010601030101010101" pitchFamily="2" charset="-122"/>
                <a:ea typeface="方正姚体" panose="02010601030101010101" pitchFamily="2" charset="-122"/>
              </a:rPr>
              <a:t>  </a:t>
            </a:r>
            <a:r>
              <a:rPr lang="en-US" altLang="zh-CN" sz="1400" b="1" dirty="0" smtClean="0">
                <a:gradFill>
                  <a:gsLst>
                    <a:gs pos="0">
                      <a:srgbClr val="1B2C45"/>
                    </a:gs>
                    <a:gs pos="100000">
                      <a:srgbClr val="254E8C"/>
                    </a:gs>
                  </a:gsLst>
                  <a:lin ang="19200000" scaled="0"/>
                </a:gradFill>
                <a:latin typeface="方正姚体" panose="02010601030101010101" pitchFamily="2" charset="-122"/>
                <a:ea typeface="方正姚体" panose="02010601030101010101" pitchFamily="2" charset="-122"/>
              </a:rPr>
              <a:t>MORE  THAN  TEMPLATE</a:t>
            </a:r>
          </a:p>
          <a:p>
            <a:r>
              <a:rPr lang="en-US" altLang="zh-CN" sz="1100" dirty="0" smtClean="0">
                <a:solidFill>
                  <a:schemeClr val="tx1">
                    <a:lumMod val="95000"/>
                    <a:lumOff val="5000"/>
                  </a:schemeClr>
                </a:solidFill>
                <a:latin typeface="方正姚体" panose="02010601030101010101" pitchFamily="2" charset="-122"/>
                <a:ea typeface="方正姚体" panose="02010601030101010101" pitchFamily="2" charset="-122"/>
              </a:rPr>
              <a:t>Click </a:t>
            </a:r>
            <a:r>
              <a:rPr lang="en-US" altLang="zh-CN" sz="1100" dirty="0">
                <a:solidFill>
                  <a:schemeClr val="tx1">
                    <a:lumMod val="95000"/>
                    <a:lumOff val="5000"/>
                  </a:schemeClr>
                </a:solidFill>
                <a:latin typeface="方正姚体" panose="02010601030101010101" pitchFamily="2" charset="-122"/>
                <a:ea typeface="方正姚体" panose="02010601030101010101" pitchFamily="2" charset="-122"/>
              </a:rPr>
              <a:t>here </a:t>
            </a:r>
            <a:r>
              <a:rPr lang="en-US" altLang="zh-CN" sz="1100" dirty="0" smtClean="0">
                <a:solidFill>
                  <a:schemeClr val="tx1">
                    <a:lumMod val="95000"/>
                    <a:lumOff val="5000"/>
                  </a:schemeClr>
                </a:solidFill>
                <a:latin typeface="方正姚体" panose="02010601030101010101" pitchFamily="2" charset="-122"/>
                <a:ea typeface="方正姚体" panose="02010601030101010101" pitchFamily="2" charset="-122"/>
              </a:rPr>
              <a:t>to </a:t>
            </a:r>
            <a:r>
              <a:rPr lang="en-US" altLang="zh-CN" sz="1100" dirty="0">
                <a:solidFill>
                  <a:schemeClr val="tx1">
                    <a:lumMod val="95000"/>
                    <a:lumOff val="5000"/>
                  </a:schemeClr>
                </a:solidFill>
                <a:latin typeface="方正姚体" panose="02010601030101010101" pitchFamily="2" charset="-122"/>
                <a:ea typeface="方正姚体" panose="02010601030101010101" pitchFamily="2" charset="-122"/>
              </a:rPr>
              <a:t>add </a:t>
            </a:r>
            <a:r>
              <a:rPr lang="en-US" altLang="zh-CN" sz="1100" dirty="0" smtClean="0">
                <a:solidFill>
                  <a:schemeClr val="tx1">
                    <a:lumMod val="95000"/>
                    <a:lumOff val="5000"/>
                  </a:schemeClr>
                </a:solidFill>
                <a:latin typeface="方正姚体" panose="02010601030101010101" pitchFamily="2" charset="-122"/>
                <a:ea typeface="方正姚体" panose="02010601030101010101" pitchFamily="2" charset="-122"/>
              </a:rPr>
              <a:t> you to the Center of </a:t>
            </a:r>
          </a:p>
          <a:p>
            <a:r>
              <a:rPr lang="en-US" altLang="zh-CN" sz="1100" dirty="0" smtClean="0">
                <a:solidFill>
                  <a:schemeClr val="tx1">
                    <a:lumMod val="95000"/>
                    <a:lumOff val="5000"/>
                  </a:schemeClr>
                </a:solidFill>
                <a:latin typeface="方正姚体" panose="02010601030101010101" pitchFamily="2" charset="-122"/>
                <a:ea typeface="方正姚体" panose="02010601030101010101" pitchFamily="2" charset="-122"/>
              </a:rPr>
              <a:t>the  narrative thought</a:t>
            </a:r>
            <a:endParaRPr lang="en-US" altLang="zh-CN" sz="1100" dirty="0">
              <a:solidFill>
                <a:schemeClr val="tx1">
                  <a:lumMod val="95000"/>
                  <a:lumOff val="5000"/>
                </a:schemeClr>
              </a:solidFill>
              <a:latin typeface="方正姚体" panose="02010601030101010101" pitchFamily="2" charset="-122"/>
              <a:ea typeface="方正姚体" panose="02010601030101010101" pitchFamily="2" charset="-122"/>
            </a:endParaRPr>
          </a:p>
          <a:p>
            <a:endParaRPr lang="en-US" altLang="zh-CN" sz="1100" dirty="0" smtClean="0">
              <a:solidFill>
                <a:schemeClr val="tx1">
                  <a:lumMod val="95000"/>
                  <a:lumOff val="5000"/>
                </a:schemeClr>
              </a:solidFill>
              <a:ea typeface="微软雅黑" panose="020B0503020204020204" pitchFamily="34" charset="-122"/>
            </a:endParaRPr>
          </a:p>
          <a:p>
            <a:endParaRPr lang="en-US" altLang="zh-CN" sz="1200" dirty="0" smtClean="0">
              <a:solidFill>
                <a:srgbClr val="FCFCFC"/>
              </a:solidFill>
              <a:latin typeface="微软雅黑" panose="020B0503020204020204" pitchFamily="34" charset="-122"/>
              <a:ea typeface="微软雅黑" panose="020B0503020204020204" pitchFamily="34" charset="-122"/>
            </a:endParaRPr>
          </a:p>
        </p:txBody>
      </p:sp>
      <p:sp>
        <p:nvSpPr>
          <p:cNvPr id="76" name="文本框 75"/>
          <p:cNvSpPr txBox="1"/>
          <p:nvPr/>
        </p:nvSpPr>
        <p:spPr>
          <a:xfrm>
            <a:off x="1059913" y="4741797"/>
            <a:ext cx="2308645" cy="1031051"/>
          </a:xfrm>
          <a:prstGeom prst="rect">
            <a:avLst/>
          </a:prstGeom>
          <a:noFill/>
          <a:effectLst/>
        </p:spPr>
        <p:txBody>
          <a:bodyPr wrap="none" rtlCol="0">
            <a:spAutoFit/>
          </a:bodyPr>
          <a:lstStyle/>
          <a:p>
            <a:r>
              <a:rPr lang="en-US" altLang="zh-CN" sz="1600" b="1" dirty="0" smtClean="0">
                <a:gradFill>
                  <a:gsLst>
                    <a:gs pos="0">
                      <a:srgbClr val="1B2C45"/>
                    </a:gs>
                    <a:gs pos="100000">
                      <a:srgbClr val="254E8C"/>
                    </a:gs>
                  </a:gsLst>
                  <a:lin ang="19200000" scaled="0"/>
                </a:gradFill>
                <a:latin typeface="方正姚体" panose="02010601030101010101" pitchFamily="2" charset="-122"/>
                <a:ea typeface="方正姚体" panose="02010601030101010101" pitchFamily="2" charset="-122"/>
              </a:rPr>
              <a:t>  </a:t>
            </a:r>
            <a:r>
              <a:rPr lang="en-US" altLang="zh-CN" sz="1400" b="1" dirty="0" smtClean="0">
                <a:gradFill>
                  <a:gsLst>
                    <a:gs pos="0">
                      <a:srgbClr val="1B2C45"/>
                    </a:gs>
                    <a:gs pos="100000">
                      <a:srgbClr val="254E8C"/>
                    </a:gs>
                  </a:gsLst>
                  <a:lin ang="19200000" scaled="0"/>
                </a:gradFill>
                <a:latin typeface="方正姚体" panose="02010601030101010101" pitchFamily="2" charset="-122"/>
                <a:ea typeface="方正姚体" panose="02010601030101010101" pitchFamily="2" charset="-122"/>
              </a:rPr>
              <a:t>MORE  THAN  TEMPLATE</a:t>
            </a:r>
          </a:p>
          <a:p>
            <a:r>
              <a:rPr lang="en-US" altLang="zh-CN" sz="1100" dirty="0" smtClean="0">
                <a:solidFill>
                  <a:schemeClr val="tx1">
                    <a:lumMod val="95000"/>
                    <a:lumOff val="5000"/>
                  </a:schemeClr>
                </a:solidFill>
                <a:latin typeface="方正姚体" panose="02010601030101010101" pitchFamily="2" charset="-122"/>
                <a:ea typeface="方正姚体" panose="02010601030101010101" pitchFamily="2" charset="-122"/>
              </a:rPr>
              <a:t>Click </a:t>
            </a:r>
            <a:r>
              <a:rPr lang="en-US" altLang="zh-CN" sz="1100" dirty="0">
                <a:solidFill>
                  <a:schemeClr val="tx1">
                    <a:lumMod val="95000"/>
                    <a:lumOff val="5000"/>
                  </a:schemeClr>
                </a:solidFill>
                <a:latin typeface="方正姚体" panose="02010601030101010101" pitchFamily="2" charset="-122"/>
                <a:ea typeface="方正姚体" panose="02010601030101010101" pitchFamily="2" charset="-122"/>
              </a:rPr>
              <a:t>here </a:t>
            </a:r>
            <a:r>
              <a:rPr lang="en-US" altLang="zh-CN" sz="1100" dirty="0" smtClean="0">
                <a:solidFill>
                  <a:schemeClr val="tx1">
                    <a:lumMod val="95000"/>
                    <a:lumOff val="5000"/>
                  </a:schemeClr>
                </a:solidFill>
                <a:latin typeface="方正姚体" panose="02010601030101010101" pitchFamily="2" charset="-122"/>
                <a:ea typeface="方正姚体" panose="02010601030101010101" pitchFamily="2" charset="-122"/>
              </a:rPr>
              <a:t>to </a:t>
            </a:r>
            <a:r>
              <a:rPr lang="en-US" altLang="zh-CN" sz="1100" dirty="0">
                <a:solidFill>
                  <a:schemeClr val="tx1">
                    <a:lumMod val="95000"/>
                    <a:lumOff val="5000"/>
                  </a:schemeClr>
                </a:solidFill>
                <a:latin typeface="方正姚体" panose="02010601030101010101" pitchFamily="2" charset="-122"/>
                <a:ea typeface="方正姚体" panose="02010601030101010101" pitchFamily="2" charset="-122"/>
              </a:rPr>
              <a:t>add </a:t>
            </a:r>
            <a:r>
              <a:rPr lang="en-US" altLang="zh-CN" sz="1100" dirty="0" smtClean="0">
                <a:solidFill>
                  <a:schemeClr val="tx1">
                    <a:lumMod val="95000"/>
                    <a:lumOff val="5000"/>
                  </a:schemeClr>
                </a:solidFill>
                <a:latin typeface="方正姚体" panose="02010601030101010101" pitchFamily="2" charset="-122"/>
                <a:ea typeface="方正姚体" panose="02010601030101010101" pitchFamily="2" charset="-122"/>
              </a:rPr>
              <a:t> you to the Center of </a:t>
            </a:r>
          </a:p>
          <a:p>
            <a:r>
              <a:rPr lang="en-US" altLang="zh-CN" sz="1100" dirty="0" smtClean="0">
                <a:solidFill>
                  <a:schemeClr val="tx1">
                    <a:lumMod val="95000"/>
                    <a:lumOff val="5000"/>
                  </a:schemeClr>
                </a:solidFill>
                <a:latin typeface="方正姚体" panose="02010601030101010101" pitchFamily="2" charset="-122"/>
                <a:ea typeface="方正姚体" panose="02010601030101010101" pitchFamily="2" charset="-122"/>
              </a:rPr>
              <a:t>the  narrative thought</a:t>
            </a:r>
            <a:endParaRPr lang="en-US" altLang="zh-CN" sz="1100" dirty="0">
              <a:solidFill>
                <a:schemeClr val="tx1">
                  <a:lumMod val="95000"/>
                  <a:lumOff val="5000"/>
                </a:schemeClr>
              </a:solidFill>
              <a:latin typeface="方正姚体" panose="02010601030101010101" pitchFamily="2" charset="-122"/>
              <a:ea typeface="方正姚体" panose="02010601030101010101" pitchFamily="2" charset="-122"/>
            </a:endParaRPr>
          </a:p>
          <a:p>
            <a:endParaRPr lang="en-US" altLang="zh-CN" sz="1100" dirty="0" smtClean="0">
              <a:solidFill>
                <a:schemeClr val="tx1">
                  <a:lumMod val="95000"/>
                  <a:lumOff val="5000"/>
                </a:schemeClr>
              </a:solidFill>
              <a:ea typeface="微软雅黑" panose="020B0503020204020204" pitchFamily="34" charset="-122"/>
            </a:endParaRPr>
          </a:p>
          <a:p>
            <a:endParaRPr lang="en-US" altLang="zh-CN" sz="1200" dirty="0" smtClean="0">
              <a:solidFill>
                <a:srgbClr val="FCFCFC"/>
              </a:solidFill>
              <a:latin typeface="微软雅黑" panose="020B0503020204020204" pitchFamily="34" charset="-122"/>
              <a:ea typeface="微软雅黑" panose="020B0503020204020204" pitchFamily="34" charset="-122"/>
            </a:endParaRPr>
          </a:p>
        </p:txBody>
      </p:sp>
      <p:sp>
        <p:nvSpPr>
          <p:cNvPr id="77" name="文本框 76"/>
          <p:cNvSpPr txBox="1"/>
          <p:nvPr/>
        </p:nvSpPr>
        <p:spPr>
          <a:xfrm>
            <a:off x="8897130" y="2233903"/>
            <a:ext cx="2308645" cy="1031051"/>
          </a:xfrm>
          <a:prstGeom prst="rect">
            <a:avLst/>
          </a:prstGeom>
          <a:noFill/>
          <a:effectLst/>
        </p:spPr>
        <p:txBody>
          <a:bodyPr wrap="none" rtlCol="0">
            <a:spAutoFit/>
          </a:bodyPr>
          <a:lstStyle/>
          <a:p>
            <a:r>
              <a:rPr lang="en-US" altLang="zh-CN" sz="1600" b="1" dirty="0" smtClean="0">
                <a:gradFill>
                  <a:gsLst>
                    <a:gs pos="0">
                      <a:srgbClr val="1B2C45"/>
                    </a:gs>
                    <a:gs pos="100000">
                      <a:srgbClr val="254E8C"/>
                    </a:gs>
                  </a:gsLst>
                  <a:lin ang="19200000" scaled="0"/>
                </a:gradFill>
                <a:latin typeface="方正姚体" panose="02010601030101010101" pitchFamily="2" charset="-122"/>
                <a:ea typeface="方正姚体" panose="02010601030101010101" pitchFamily="2" charset="-122"/>
              </a:rPr>
              <a:t>  </a:t>
            </a:r>
            <a:r>
              <a:rPr lang="en-US" altLang="zh-CN" sz="1400" b="1" dirty="0" smtClean="0">
                <a:gradFill>
                  <a:gsLst>
                    <a:gs pos="0">
                      <a:srgbClr val="1B2C45"/>
                    </a:gs>
                    <a:gs pos="100000">
                      <a:srgbClr val="254E8C"/>
                    </a:gs>
                  </a:gsLst>
                  <a:lin ang="19200000" scaled="0"/>
                </a:gradFill>
                <a:latin typeface="方正姚体" panose="02010601030101010101" pitchFamily="2" charset="-122"/>
                <a:ea typeface="方正姚体" panose="02010601030101010101" pitchFamily="2" charset="-122"/>
              </a:rPr>
              <a:t>MORE  THAN  TEMPLATE</a:t>
            </a:r>
          </a:p>
          <a:p>
            <a:r>
              <a:rPr lang="en-US" altLang="zh-CN" sz="1100" dirty="0" smtClean="0">
                <a:solidFill>
                  <a:schemeClr val="tx1">
                    <a:lumMod val="95000"/>
                    <a:lumOff val="5000"/>
                  </a:schemeClr>
                </a:solidFill>
                <a:latin typeface="方正姚体" panose="02010601030101010101" pitchFamily="2" charset="-122"/>
                <a:ea typeface="方正姚体" panose="02010601030101010101" pitchFamily="2" charset="-122"/>
              </a:rPr>
              <a:t>Click </a:t>
            </a:r>
            <a:r>
              <a:rPr lang="en-US" altLang="zh-CN" sz="1100" dirty="0">
                <a:solidFill>
                  <a:schemeClr val="tx1">
                    <a:lumMod val="95000"/>
                    <a:lumOff val="5000"/>
                  </a:schemeClr>
                </a:solidFill>
                <a:latin typeface="方正姚体" panose="02010601030101010101" pitchFamily="2" charset="-122"/>
                <a:ea typeface="方正姚体" panose="02010601030101010101" pitchFamily="2" charset="-122"/>
              </a:rPr>
              <a:t>here </a:t>
            </a:r>
            <a:r>
              <a:rPr lang="en-US" altLang="zh-CN" sz="1100" dirty="0" smtClean="0">
                <a:solidFill>
                  <a:schemeClr val="tx1">
                    <a:lumMod val="95000"/>
                    <a:lumOff val="5000"/>
                  </a:schemeClr>
                </a:solidFill>
                <a:latin typeface="方正姚体" panose="02010601030101010101" pitchFamily="2" charset="-122"/>
                <a:ea typeface="方正姚体" panose="02010601030101010101" pitchFamily="2" charset="-122"/>
              </a:rPr>
              <a:t>to </a:t>
            </a:r>
            <a:r>
              <a:rPr lang="en-US" altLang="zh-CN" sz="1100" dirty="0">
                <a:solidFill>
                  <a:schemeClr val="tx1">
                    <a:lumMod val="95000"/>
                    <a:lumOff val="5000"/>
                  </a:schemeClr>
                </a:solidFill>
                <a:latin typeface="方正姚体" panose="02010601030101010101" pitchFamily="2" charset="-122"/>
                <a:ea typeface="方正姚体" panose="02010601030101010101" pitchFamily="2" charset="-122"/>
              </a:rPr>
              <a:t>add </a:t>
            </a:r>
            <a:r>
              <a:rPr lang="en-US" altLang="zh-CN" sz="1100" dirty="0" smtClean="0">
                <a:solidFill>
                  <a:schemeClr val="tx1">
                    <a:lumMod val="95000"/>
                    <a:lumOff val="5000"/>
                  </a:schemeClr>
                </a:solidFill>
                <a:latin typeface="方正姚体" panose="02010601030101010101" pitchFamily="2" charset="-122"/>
                <a:ea typeface="方正姚体" panose="02010601030101010101" pitchFamily="2" charset="-122"/>
              </a:rPr>
              <a:t> you to the Center of </a:t>
            </a:r>
          </a:p>
          <a:p>
            <a:r>
              <a:rPr lang="en-US" altLang="zh-CN" sz="1100" dirty="0" smtClean="0">
                <a:solidFill>
                  <a:schemeClr val="tx1">
                    <a:lumMod val="95000"/>
                    <a:lumOff val="5000"/>
                  </a:schemeClr>
                </a:solidFill>
                <a:latin typeface="方正姚体" panose="02010601030101010101" pitchFamily="2" charset="-122"/>
                <a:ea typeface="方正姚体" panose="02010601030101010101" pitchFamily="2" charset="-122"/>
              </a:rPr>
              <a:t>the  narrative thought</a:t>
            </a:r>
            <a:endParaRPr lang="en-US" altLang="zh-CN" sz="1100" dirty="0">
              <a:solidFill>
                <a:schemeClr val="tx1">
                  <a:lumMod val="95000"/>
                  <a:lumOff val="5000"/>
                </a:schemeClr>
              </a:solidFill>
              <a:latin typeface="方正姚体" panose="02010601030101010101" pitchFamily="2" charset="-122"/>
              <a:ea typeface="方正姚体" panose="02010601030101010101" pitchFamily="2" charset="-122"/>
            </a:endParaRPr>
          </a:p>
          <a:p>
            <a:endParaRPr lang="en-US" altLang="zh-CN" sz="1100" dirty="0" smtClean="0">
              <a:solidFill>
                <a:schemeClr val="tx1">
                  <a:lumMod val="95000"/>
                  <a:lumOff val="5000"/>
                </a:schemeClr>
              </a:solidFill>
              <a:ea typeface="微软雅黑" panose="020B0503020204020204" pitchFamily="34" charset="-122"/>
            </a:endParaRPr>
          </a:p>
          <a:p>
            <a:endParaRPr lang="en-US" altLang="zh-CN" sz="1200" dirty="0" smtClean="0">
              <a:solidFill>
                <a:srgbClr val="FCFCFC"/>
              </a:solidFill>
              <a:latin typeface="微软雅黑" panose="020B0503020204020204" pitchFamily="34" charset="-122"/>
              <a:ea typeface="微软雅黑" panose="020B0503020204020204" pitchFamily="34" charset="-122"/>
            </a:endParaRPr>
          </a:p>
        </p:txBody>
      </p:sp>
      <p:sp>
        <p:nvSpPr>
          <p:cNvPr id="78" name="文本框 77"/>
          <p:cNvSpPr txBox="1"/>
          <p:nvPr/>
        </p:nvSpPr>
        <p:spPr>
          <a:xfrm>
            <a:off x="8880950" y="4708464"/>
            <a:ext cx="2308645" cy="1031051"/>
          </a:xfrm>
          <a:prstGeom prst="rect">
            <a:avLst/>
          </a:prstGeom>
          <a:noFill/>
          <a:effectLst/>
        </p:spPr>
        <p:txBody>
          <a:bodyPr wrap="none" rtlCol="0">
            <a:spAutoFit/>
          </a:bodyPr>
          <a:lstStyle/>
          <a:p>
            <a:r>
              <a:rPr lang="en-US" altLang="zh-CN" sz="1600" b="1" dirty="0" smtClean="0">
                <a:gradFill>
                  <a:gsLst>
                    <a:gs pos="0">
                      <a:srgbClr val="1B2C45"/>
                    </a:gs>
                    <a:gs pos="100000">
                      <a:srgbClr val="254E8C"/>
                    </a:gs>
                  </a:gsLst>
                  <a:lin ang="19200000" scaled="0"/>
                </a:gradFill>
                <a:latin typeface="方正姚体" panose="02010601030101010101" pitchFamily="2" charset="-122"/>
                <a:ea typeface="方正姚体" panose="02010601030101010101" pitchFamily="2" charset="-122"/>
              </a:rPr>
              <a:t>  </a:t>
            </a:r>
            <a:r>
              <a:rPr lang="en-US" altLang="zh-CN" sz="1400" b="1" dirty="0" smtClean="0">
                <a:gradFill>
                  <a:gsLst>
                    <a:gs pos="0">
                      <a:srgbClr val="1B2C45"/>
                    </a:gs>
                    <a:gs pos="100000">
                      <a:srgbClr val="254E8C"/>
                    </a:gs>
                  </a:gsLst>
                  <a:lin ang="19200000" scaled="0"/>
                </a:gradFill>
                <a:latin typeface="方正姚体" panose="02010601030101010101" pitchFamily="2" charset="-122"/>
                <a:ea typeface="方正姚体" panose="02010601030101010101" pitchFamily="2" charset="-122"/>
              </a:rPr>
              <a:t>MORE  THAN  TEMPLATE</a:t>
            </a:r>
          </a:p>
          <a:p>
            <a:r>
              <a:rPr lang="en-US" altLang="zh-CN" sz="1100" dirty="0" smtClean="0">
                <a:solidFill>
                  <a:schemeClr val="tx1">
                    <a:lumMod val="95000"/>
                    <a:lumOff val="5000"/>
                  </a:schemeClr>
                </a:solidFill>
                <a:latin typeface="方正姚体" panose="02010601030101010101" pitchFamily="2" charset="-122"/>
                <a:ea typeface="方正姚体" panose="02010601030101010101" pitchFamily="2" charset="-122"/>
              </a:rPr>
              <a:t>Click </a:t>
            </a:r>
            <a:r>
              <a:rPr lang="en-US" altLang="zh-CN" sz="1100" dirty="0">
                <a:solidFill>
                  <a:schemeClr val="tx1">
                    <a:lumMod val="95000"/>
                    <a:lumOff val="5000"/>
                  </a:schemeClr>
                </a:solidFill>
                <a:latin typeface="方正姚体" panose="02010601030101010101" pitchFamily="2" charset="-122"/>
                <a:ea typeface="方正姚体" panose="02010601030101010101" pitchFamily="2" charset="-122"/>
              </a:rPr>
              <a:t>here </a:t>
            </a:r>
            <a:r>
              <a:rPr lang="en-US" altLang="zh-CN" sz="1100" dirty="0" smtClean="0">
                <a:solidFill>
                  <a:schemeClr val="tx1">
                    <a:lumMod val="95000"/>
                    <a:lumOff val="5000"/>
                  </a:schemeClr>
                </a:solidFill>
                <a:latin typeface="方正姚体" panose="02010601030101010101" pitchFamily="2" charset="-122"/>
                <a:ea typeface="方正姚体" panose="02010601030101010101" pitchFamily="2" charset="-122"/>
              </a:rPr>
              <a:t>to </a:t>
            </a:r>
            <a:r>
              <a:rPr lang="en-US" altLang="zh-CN" sz="1100" dirty="0">
                <a:solidFill>
                  <a:schemeClr val="tx1">
                    <a:lumMod val="95000"/>
                    <a:lumOff val="5000"/>
                  </a:schemeClr>
                </a:solidFill>
                <a:latin typeface="方正姚体" panose="02010601030101010101" pitchFamily="2" charset="-122"/>
                <a:ea typeface="方正姚体" panose="02010601030101010101" pitchFamily="2" charset="-122"/>
              </a:rPr>
              <a:t>add </a:t>
            </a:r>
            <a:r>
              <a:rPr lang="en-US" altLang="zh-CN" sz="1100" dirty="0" smtClean="0">
                <a:solidFill>
                  <a:schemeClr val="tx1">
                    <a:lumMod val="95000"/>
                    <a:lumOff val="5000"/>
                  </a:schemeClr>
                </a:solidFill>
                <a:latin typeface="方正姚体" panose="02010601030101010101" pitchFamily="2" charset="-122"/>
                <a:ea typeface="方正姚体" panose="02010601030101010101" pitchFamily="2" charset="-122"/>
              </a:rPr>
              <a:t> you to the Center of </a:t>
            </a:r>
          </a:p>
          <a:p>
            <a:r>
              <a:rPr lang="en-US" altLang="zh-CN" sz="1100" dirty="0" smtClean="0">
                <a:solidFill>
                  <a:schemeClr val="tx1">
                    <a:lumMod val="95000"/>
                    <a:lumOff val="5000"/>
                  </a:schemeClr>
                </a:solidFill>
                <a:latin typeface="方正姚体" panose="02010601030101010101" pitchFamily="2" charset="-122"/>
                <a:ea typeface="方正姚体" panose="02010601030101010101" pitchFamily="2" charset="-122"/>
              </a:rPr>
              <a:t>the  narrative thought</a:t>
            </a:r>
            <a:endParaRPr lang="en-US" altLang="zh-CN" sz="1100" dirty="0">
              <a:solidFill>
                <a:schemeClr val="tx1">
                  <a:lumMod val="95000"/>
                  <a:lumOff val="5000"/>
                </a:schemeClr>
              </a:solidFill>
              <a:latin typeface="方正姚体" panose="02010601030101010101" pitchFamily="2" charset="-122"/>
              <a:ea typeface="方正姚体" panose="02010601030101010101" pitchFamily="2" charset="-122"/>
            </a:endParaRPr>
          </a:p>
          <a:p>
            <a:endParaRPr lang="en-US" altLang="zh-CN" sz="1100" dirty="0" smtClean="0">
              <a:solidFill>
                <a:schemeClr val="tx1">
                  <a:lumMod val="95000"/>
                  <a:lumOff val="5000"/>
                </a:schemeClr>
              </a:solidFill>
              <a:ea typeface="微软雅黑" panose="020B0503020204020204" pitchFamily="34" charset="-122"/>
            </a:endParaRPr>
          </a:p>
          <a:p>
            <a:endParaRPr lang="en-US" altLang="zh-CN" sz="1200" dirty="0" smtClean="0">
              <a:solidFill>
                <a:srgbClr val="FCFCFC"/>
              </a:solidFill>
              <a:latin typeface="微软雅黑" panose="020B0503020204020204" pitchFamily="34" charset="-122"/>
              <a:ea typeface="微软雅黑" panose="020B0503020204020204" pitchFamily="34" charset="-122"/>
            </a:endParaRPr>
          </a:p>
        </p:txBody>
      </p:sp>
      <p:sp>
        <p:nvSpPr>
          <p:cNvPr id="45" name="矩形 44"/>
          <p:cNvSpPr/>
          <p:nvPr/>
        </p:nvSpPr>
        <p:spPr>
          <a:xfrm>
            <a:off x="1" y="508000"/>
            <a:ext cx="182563" cy="508000"/>
          </a:xfrm>
          <a:prstGeom prst="rect">
            <a:avLst/>
          </a:prstGeom>
          <a:solidFill>
            <a:srgbClr val="6CAE4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46" name="文本框 4"/>
          <p:cNvSpPr txBox="1">
            <a:spLocks noChangeArrowheads="1"/>
          </p:cNvSpPr>
          <p:nvPr/>
        </p:nvSpPr>
        <p:spPr bwMode="auto">
          <a:xfrm>
            <a:off x="295275" y="561975"/>
            <a:ext cx="26812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b="1">
                <a:latin typeface="微软雅黑" panose="020B0503020204020204" pitchFamily="34" charset="-122"/>
                <a:ea typeface="微软雅黑" panose="020B0503020204020204" pitchFamily="34" charset="-122"/>
              </a:rPr>
              <a:t>单击此处输入标题</a:t>
            </a:r>
          </a:p>
        </p:txBody>
      </p:sp>
    </p:spTree>
    <p:extLst>
      <p:ext uri="{BB962C8B-B14F-4D97-AF65-F5344CB8AC3E}">
        <p14:creationId xmlns:p14="http://schemas.microsoft.com/office/powerpoint/2010/main" val="21173906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60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60000">
                                          <p:cBhvr additive="base">
                                            <p:cTn id="7" dur="1000" fill="hold"/>
                                            <p:tgtEl>
                                              <p:spTgt spid="3"/>
                                            </p:tgtEl>
                                            <p:attrNameLst>
                                              <p:attrName>ppt_x</p:attrName>
                                            </p:attrNameLst>
                                          </p:cBhvr>
                                          <p:tavLst>
                                            <p:tav tm="0">
                                              <p:val>
                                                <p:strVal val="#ppt_x"/>
                                              </p:val>
                                            </p:tav>
                                            <p:tav tm="100000">
                                              <p:val>
                                                <p:strVal val="#ppt_x"/>
                                              </p:val>
                                            </p:tav>
                                          </p:tavLst>
                                        </p:anim>
                                        <p:anim calcmode="lin" valueType="num" p14:bounceEnd="60000">
                                          <p:cBhvr additive="base">
                                            <p:cTn id="8" dur="10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8" fill="hold" nodeType="withEffect" p14:presetBounceEnd="60000">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14:bounceEnd="60000">
                                          <p:cBhvr additive="base">
                                            <p:cTn id="11" dur="1000" fill="hold"/>
                                            <p:tgtEl>
                                              <p:spTgt spid="8"/>
                                            </p:tgtEl>
                                            <p:attrNameLst>
                                              <p:attrName>ppt_x</p:attrName>
                                            </p:attrNameLst>
                                          </p:cBhvr>
                                          <p:tavLst>
                                            <p:tav tm="0">
                                              <p:val>
                                                <p:strVal val="0-#ppt_w/2"/>
                                              </p:val>
                                            </p:tav>
                                            <p:tav tm="100000">
                                              <p:val>
                                                <p:strVal val="#ppt_x"/>
                                              </p:val>
                                            </p:tav>
                                          </p:tavLst>
                                        </p:anim>
                                        <p:anim calcmode="lin" valueType="num" p14:bounceEnd="60000">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14:presetBounceEnd="60000">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14:bounceEnd="60000">
                                          <p:cBhvr additive="base">
                                            <p:cTn id="15" dur="1000" fill="hold"/>
                                            <p:tgtEl>
                                              <p:spTgt spid="7"/>
                                            </p:tgtEl>
                                            <p:attrNameLst>
                                              <p:attrName>ppt_x</p:attrName>
                                            </p:attrNameLst>
                                          </p:cBhvr>
                                          <p:tavLst>
                                            <p:tav tm="0">
                                              <p:val>
                                                <p:strVal val="#ppt_x"/>
                                              </p:val>
                                            </p:tav>
                                            <p:tav tm="100000">
                                              <p:val>
                                                <p:strVal val="#ppt_x"/>
                                              </p:val>
                                            </p:tav>
                                          </p:tavLst>
                                        </p:anim>
                                        <p:anim calcmode="lin" valueType="num" p14:bounceEnd="60000">
                                          <p:cBhvr additive="base">
                                            <p:cTn id="16" dur="10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2" fill="hold" nodeType="withEffect" p14:presetBounceEnd="60000">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14:bounceEnd="60000">
                                          <p:cBhvr additive="base">
                                            <p:cTn id="19" dur="1000" fill="hold"/>
                                            <p:tgtEl>
                                              <p:spTgt spid="4"/>
                                            </p:tgtEl>
                                            <p:attrNameLst>
                                              <p:attrName>ppt_x</p:attrName>
                                            </p:attrNameLst>
                                          </p:cBhvr>
                                          <p:tavLst>
                                            <p:tav tm="0">
                                              <p:val>
                                                <p:strVal val="1+#ppt_w/2"/>
                                              </p:val>
                                            </p:tav>
                                            <p:tav tm="100000">
                                              <p:val>
                                                <p:strVal val="#ppt_x"/>
                                              </p:val>
                                            </p:tav>
                                          </p:tavLst>
                                        </p:anim>
                                        <p:anim calcmode="lin" valueType="num" p14:bounceEnd="60000">
                                          <p:cBhvr additive="base">
                                            <p:cTn id="20" dur="1000" fill="hold"/>
                                            <p:tgtEl>
                                              <p:spTgt spid="4"/>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par>
                              <p:cTn id="25" fill="hold">
                                <p:stCondLst>
                                  <p:cond delay="1500"/>
                                </p:stCondLst>
                                <p:childTnLst>
                                  <p:par>
                                    <p:cTn id="26" presetID="2" presetClass="entr" presetSubtype="8" fill="hold" grpId="0" nodeType="afterEffect" p14:presetBounceEnd="60000">
                                      <p:stCondLst>
                                        <p:cond delay="0"/>
                                      </p:stCondLst>
                                      <p:childTnLst>
                                        <p:set>
                                          <p:cBhvr>
                                            <p:cTn id="27" dur="1" fill="hold">
                                              <p:stCondLst>
                                                <p:cond delay="0"/>
                                              </p:stCondLst>
                                            </p:cTn>
                                            <p:tgtEl>
                                              <p:spTgt spid="75"/>
                                            </p:tgtEl>
                                            <p:attrNameLst>
                                              <p:attrName>style.visibility</p:attrName>
                                            </p:attrNameLst>
                                          </p:cBhvr>
                                          <p:to>
                                            <p:strVal val="visible"/>
                                          </p:to>
                                        </p:set>
                                        <p:anim calcmode="lin" valueType="num" p14:bounceEnd="60000">
                                          <p:cBhvr additive="base">
                                            <p:cTn id="28" dur="1000" fill="hold"/>
                                            <p:tgtEl>
                                              <p:spTgt spid="75"/>
                                            </p:tgtEl>
                                            <p:attrNameLst>
                                              <p:attrName>ppt_x</p:attrName>
                                            </p:attrNameLst>
                                          </p:cBhvr>
                                          <p:tavLst>
                                            <p:tav tm="0">
                                              <p:val>
                                                <p:strVal val="0-#ppt_w/2"/>
                                              </p:val>
                                            </p:tav>
                                            <p:tav tm="100000">
                                              <p:val>
                                                <p:strVal val="#ppt_x"/>
                                              </p:val>
                                            </p:tav>
                                          </p:tavLst>
                                        </p:anim>
                                        <p:anim calcmode="lin" valueType="num" p14:bounceEnd="60000">
                                          <p:cBhvr additive="base">
                                            <p:cTn id="29" dur="1000" fill="hold"/>
                                            <p:tgtEl>
                                              <p:spTgt spid="75"/>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14:presetBounceEnd="60000">
                                      <p:stCondLst>
                                        <p:cond delay="250"/>
                                      </p:stCondLst>
                                      <p:childTnLst>
                                        <p:set>
                                          <p:cBhvr>
                                            <p:cTn id="31" dur="1" fill="hold">
                                              <p:stCondLst>
                                                <p:cond delay="0"/>
                                              </p:stCondLst>
                                            </p:cTn>
                                            <p:tgtEl>
                                              <p:spTgt spid="76"/>
                                            </p:tgtEl>
                                            <p:attrNameLst>
                                              <p:attrName>style.visibility</p:attrName>
                                            </p:attrNameLst>
                                          </p:cBhvr>
                                          <p:to>
                                            <p:strVal val="visible"/>
                                          </p:to>
                                        </p:set>
                                        <p:anim calcmode="lin" valueType="num" p14:bounceEnd="60000">
                                          <p:cBhvr additive="base">
                                            <p:cTn id="32" dur="1000" fill="hold"/>
                                            <p:tgtEl>
                                              <p:spTgt spid="76"/>
                                            </p:tgtEl>
                                            <p:attrNameLst>
                                              <p:attrName>ppt_x</p:attrName>
                                            </p:attrNameLst>
                                          </p:cBhvr>
                                          <p:tavLst>
                                            <p:tav tm="0">
                                              <p:val>
                                                <p:strVal val="0-#ppt_w/2"/>
                                              </p:val>
                                            </p:tav>
                                            <p:tav tm="100000">
                                              <p:val>
                                                <p:strVal val="#ppt_x"/>
                                              </p:val>
                                            </p:tav>
                                          </p:tavLst>
                                        </p:anim>
                                        <p:anim calcmode="lin" valueType="num" p14:bounceEnd="60000">
                                          <p:cBhvr additive="base">
                                            <p:cTn id="33" dur="1000" fill="hold"/>
                                            <p:tgtEl>
                                              <p:spTgt spid="76"/>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14:presetBounceEnd="60000">
                                      <p:stCondLst>
                                        <p:cond delay="500"/>
                                      </p:stCondLst>
                                      <p:childTnLst>
                                        <p:set>
                                          <p:cBhvr>
                                            <p:cTn id="35" dur="1" fill="hold">
                                              <p:stCondLst>
                                                <p:cond delay="0"/>
                                              </p:stCondLst>
                                            </p:cTn>
                                            <p:tgtEl>
                                              <p:spTgt spid="77"/>
                                            </p:tgtEl>
                                            <p:attrNameLst>
                                              <p:attrName>style.visibility</p:attrName>
                                            </p:attrNameLst>
                                          </p:cBhvr>
                                          <p:to>
                                            <p:strVal val="visible"/>
                                          </p:to>
                                        </p:set>
                                        <p:anim calcmode="lin" valueType="num" p14:bounceEnd="60000">
                                          <p:cBhvr additive="base">
                                            <p:cTn id="36" dur="1000" fill="hold"/>
                                            <p:tgtEl>
                                              <p:spTgt spid="77"/>
                                            </p:tgtEl>
                                            <p:attrNameLst>
                                              <p:attrName>ppt_x</p:attrName>
                                            </p:attrNameLst>
                                          </p:cBhvr>
                                          <p:tavLst>
                                            <p:tav tm="0">
                                              <p:val>
                                                <p:strVal val="1+#ppt_w/2"/>
                                              </p:val>
                                            </p:tav>
                                            <p:tav tm="100000">
                                              <p:val>
                                                <p:strVal val="#ppt_x"/>
                                              </p:val>
                                            </p:tav>
                                          </p:tavLst>
                                        </p:anim>
                                        <p:anim calcmode="lin" valueType="num" p14:bounceEnd="60000">
                                          <p:cBhvr additive="base">
                                            <p:cTn id="37" dur="1000" fill="hold"/>
                                            <p:tgtEl>
                                              <p:spTgt spid="77"/>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14:presetBounceEnd="60000">
                                      <p:stCondLst>
                                        <p:cond delay="750"/>
                                      </p:stCondLst>
                                      <p:childTnLst>
                                        <p:set>
                                          <p:cBhvr>
                                            <p:cTn id="39" dur="1" fill="hold">
                                              <p:stCondLst>
                                                <p:cond delay="0"/>
                                              </p:stCondLst>
                                            </p:cTn>
                                            <p:tgtEl>
                                              <p:spTgt spid="78"/>
                                            </p:tgtEl>
                                            <p:attrNameLst>
                                              <p:attrName>style.visibility</p:attrName>
                                            </p:attrNameLst>
                                          </p:cBhvr>
                                          <p:to>
                                            <p:strVal val="visible"/>
                                          </p:to>
                                        </p:set>
                                        <p:anim calcmode="lin" valueType="num" p14:bounceEnd="60000">
                                          <p:cBhvr additive="base">
                                            <p:cTn id="40" dur="1000" fill="hold"/>
                                            <p:tgtEl>
                                              <p:spTgt spid="78"/>
                                            </p:tgtEl>
                                            <p:attrNameLst>
                                              <p:attrName>ppt_x</p:attrName>
                                            </p:attrNameLst>
                                          </p:cBhvr>
                                          <p:tavLst>
                                            <p:tav tm="0">
                                              <p:val>
                                                <p:strVal val="1+#ppt_w/2"/>
                                              </p:val>
                                            </p:tav>
                                            <p:tav tm="100000">
                                              <p:val>
                                                <p:strVal val="#ppt_x"/>
                                              </p:val>
                                            </p:tav>
                                          </p:tavLst>
                                        </p:anim>
                                        <p:anim calcmode="lin" valueType="num" p14:bounceEnd="60000">
                                          <p:cBhvr additive="base">
                                            <p:cTn id="41" dur="1000" fill="hold"/>
                                            <p:tgtEl>
                                              <p:spTgt spid="7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6" grpId="0"/>
          <p:bldP spid="77" grpId="0"/>
          <p:bldP spid="7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0-#ppt_w/2"/>
                                              </p:val>
                                            </p:tav>
                                            <p:tav tm="100000">
                                              <p:val>
                                                <p:strVal val="#ppt_x"/>
                                              </p:val>
                                            </p:tav>
                                          </p:tavLst>
                                        </p:anim>
                                        <p:anim calcmode="lin" valueType="num">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1000" fill="hold"/>
                                            <p:tgtEl>
                                              <p:spTgt spid="7"/>
                                            </p:tgtEl>
                                            <p:attrNameLst>
                                              <p:attrName>ppt_x</p:attrName>
                                            </p:attrNameLst>
                                          </p:cBhvr>
                                          <p:tavLst>
                                            <p:tav tm="0">
                                              <p:val>
                                                <p:strVal val="#ppt_x"/>
                                              </p:val>
                                            </p:tav>
                                            <p:tav tm="100000">
                                              <p:val>
                                                <p:strVal val="#ppt_x"/>
                                              </p:val>
                                            </p:tav>
                                          </p:tavLst>
                                        </p:anim>
                                        <p:anim calcmode="lin" valueType="num">
                                          <p:cBhvr additive="base">
                                            <p:cTn id="16" dur="10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1000" fill="hold"/>
                                            <p:tgtEl>
                                              <p:spTgt spid="4"/>
                                            </p:tgtEl>
                                            <p:attrNameLst>
                                              <p:attrName>ppt_x</p:attrName>
                                            </p:attrNameLst>
                                          </p:cBhvr>
                                          <p:tavLst>
                                            <p:tav tm="0">
                                              <p:val>
                                                <p:strVal val="1+#ppt_w/2"/>
                                              </p:val>
                                            </p:tav>
                                            <p:tav tm="100000">
                                              <p:val>
                                                <p:strVal val="#ppt_x"/>
                                              </p:val>
                                            </p:tav>
                                          </p:tavLst>
                                        </p:anim>
                                        <p:anim calcmode="lin" valueType="num">
                                          <p:cBhvr additive="base">
                                            <p:cTn id="20" dur="1000" fill="hold"/>
                                            <p:tgtEl>
                                              <p:spTgt spid="4"/>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par>
                              <p:cTn id="25" fill="hold">
                                <p:stCondLst>
                                  <p:cond delay="1500"/>
                                </p:stCondLst>
                                <p:childTnLst>
                                  <p:par>
                                    <p:cTn id="26" presetID="2" presetClass="entr" presetSubtype="8" fill="hold" grpId="0" nodeType="afterEffect">
                                      <p:stCondLst>
                                        <p:cond delay="0"/>
                                      </p:stCondLst>
                                      <p:childTnLst>
                                        <p:set>
                                          <p:cBhvr>
                                            <p:cTn id="27" dur="1" fill="hold">
                                              <p:stCondLst>
                                                <p:cond delay="0"/>
                                              </p:stCondLst>
                                            </p:cTn>
                                            <p:tgtEl>
                                              <p:spTgt spid="75"/>
                                            </p:tgtEl>
                                            <p:attrNameLst>
                                              <p:attrName>style.visibility</p:attrName>
                                            </p:attrNameLst>
                                          </p:cBhvr>
                                          <p:to>
                                            <p:strVal val="visible"/>
                                          </p:to>
                                        </p:set>
                                        <p:anim calcmode="lin" valueType="num">
                                          <p:cBhvr additive="base">
                                            <p:cTn id="28" dur="1000" fill="hold"/>
                                            <p:tgtEl>
                                              <p:spTgt spid="75"/>
                                            </p:tgtEl>
                                            <p:attrNameLst>
                                              <p:attrName>ppt_x</p:attrName>
                                            </p:attrNameLst>
                                          </p:cBhvr>
                                          <p:tavLst>
                                            <p:tav tm="0">
                                              <p:val>
                                                <p:strVal val="0-#ppt_w/2"/>
                                              </p:val>
                                            </p:tav>
                                            <p:tav tm="100000">
                                              <p:val>
                                                <p:strVal val="#ppt_x"/>
                                              </p:val>
                                            </p:tav>
                                          </p:tavLst>
                                        </p:anim>
                                        <p:anim calcmode="lin" valueType="num">
                                          <p:cBhvr additive="base">
                                            <p:cTn id="29" dur="1000" fill="hold"/>
                                            <p:tgtEl>
                                              <p:spTgt spid="75"/>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250"/>
                                      </p:stCondLst>
                                      <p:childTnLst>
                                        <p:set>
                                          <p:cBhvr>
                                            <p:cTn id="31" dur="1" fill="hold">
                                              <p:stCondLst>
                                                <p:cond delay="0"/>
                                              </p:stCondLst>
                                            </p:cTn>
                                            <p:tgtEl>
                                              <p:spTgt spid="76"/>
                                            </p:tgtEl>
                                            <p:attrNameLst>
                                              <p:attrName>style.visibility</p:attrName>
                                            </p:attrNameLst>
                                          </p:cBhvr>
                                          <p:to>
                                            <p:strVal val="visible"/>
                                          </p:to>
                                        </p:set>
                                        <p:anim calcmode="lin" valueType="num">
                                          <p:cBhvr additive="base">
                                            <p:cTn id="32" dur="1000" fill="hold"/>
                                            <p:tgtEl>
                                              <p:spTgt spid="76"/>
                                            </p:tgtEl>
                                            <p:attrNameLst>
                                              <p:attrName>ppt_x</p:attrName>
                                            </p:attrNameLst>
                                          </p:cBhvr>
                                          <p:tavLst>
                                            <p:tav tm="0">
                                              <p:val>
                                                <p:strVal val="0-#ppt_w/2"/>
                                              </p:val>
                                            </p:tav>
                                            <p:tav tm="100000">
                                              <p:val>
                                                <p:strVal val="#ppt_x"/>
                                              </p:val>
                                            </p:tav>
                                          </p:tavLst>
                                        </p:anim>
                                        <p:anim calcmode="lin" valueType="num">
                                          <p:cBhvr additive="base">
                                            <p:cTn id="33" dur="1000" fill="hold"/>
                                            <p:tgtEl>
                                              <p:spTgt spid="76"/>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500"/>
                                      </p:stCondLst>
                                      <p:childTnLst>
                                        <p:set>
                                          <p:cBhvr>
                                            <p:cTn id="35" dur="1" fill="hold">
                                              <p:stCondLst>
                                                <p:cond delay="0"/>
                                              </p:stCondLst>
                                            </p:cTn>
                                            <p:tgtEl>
                                              <p:spTgt spid="77"/>
                                            </p:tgtEl>
                                            <p:attrNameLst>
                                              <p:attrName>style.visibility</p:attrName>
                                            </p:attrNameLst>
                                          </p:cBhvr>
                                          <p:to>
                                            <p:strVal val="visible"/>
                                          </p:to>
                                        </p:set>
                                        <p:anim calcmode="lin" valueType="num">
                                          <p:cBhvr additive="base">
                                            <p:cTn id="36" dur="1000" fill="hold"/>
                                            <p:tgtEl>
                                              <p:spTgt spid="77"/>
                                            </p:tgtEl>
                                            <p:attrNameLst>
                                              <p:attrName>ppt_x</p:attrName>
                                            </p:attrNameLst>
                                          </p:cBhvr>
                                          <p:tavLst>
                                            <p:tav tm="0">
                                              <p:val>
                                                <p:strVal val="1+#ppt_w/2"/>
                                              </p:val>
                                            </p:tav>
                                            <p:tav tm="100000">
                                              <p:val>
                                                <p:strVal val="#ppt_x"/>
                                              </p:val>
                                            </p:tav>
                                          </p:tavLst>
                                        </p:anim>
                                        <p:anim calcmode="lin" valueType="num">
                                          <p:cBhvr additive="base">
                                            <p:cTn id="37" dur="1000" fill="hold"/>
                                            <p:tgtEl>
                                              <p:spTgt spid="77"/>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750"/>
                                      </p:stCondLst>
                                      <p:childTnLst>
                                        <p:set>
                                          <p:cBhvr>
                                            <p:cTn id="39" dur="1" fill="hold">
                                              <p:stCondLst>
                                                <p:cond delay="0"/>
                                              </p:stCondLst>
                                            </p:cTn>
                                            <p:tgtEl>
                                              <p:spTgt spid="78"/>
                                            </p:tgtEl>
                                            <p:attrNameLst>
                                              <p:attrName>style.visibility</p:attrName>
                                            </p:attrNameLst>
                                          </p:cBhvr>
                                          <p:to>
                                            <p:strVal val="visible"/>
                                          </p:to>
                                        </p:set>
                                        <p:anim calcmode="lin" valueType="num">
                                          <p:cBhvr additive="base">
                                            <p:cTn id="40" dur="1000" fill="hold"/>
                                            <p:tgtEl>
                                              <p:spTgt spid="78"/>
                                            </p:tgtEl>
                                            <p:attrNameLst>
                                              <p:attrName>ppt_x</p:attrName>
                                            </p:attrNameLst>
                                          </p:cBhvr>
                                          <p:tavLst>
                                            <p:tav tm="0">
                                              <p:val>
                                                <p:strVal val="1+#ppt_w/2"/>
                                              </p:val>
                                            </p:tav>
                                            <p:tav tm="100000">
                                              <p:val>
                                                <p:strVal val="#ppt_x"/>
                                              </p:val>
                                            </p:tav>
                                          </p:tavLst>
                                        </p:anim>
                                        <p:anim calcmode="lin" valueType="num">
                                          <p:cBhvr additive="base">
                                            <p:cTn id="41" dur="1000" fill="hold"/>
                                            <p:tgtEl>
                                              <p:spTgt spid="7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6" grpId="0"/>
          <p:bldP spid="77" grpId="0"/>
          <p:bldP spid="78"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364567" y="-1181686"/>
            <a:ext cx="759656" cy="1041009"/>
          </a:xfrm>
          <a:prstGeom prst="rect">
            <a:avLst/>
          </a:prstGeom>
          <a:gradFill>
            <a:gsLst>
              <a:gs pos="0">
                <a:srgbClr val="1B2C45"/>
              </a:gs>
              <a:gs pos="100000">
                <a:srgbClr val="254E8C"/>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矩形 5"/>
          <p:cNvSpPr/>
          <p:nvPr/>
        </p:nvSpPr>
        <p:spPr>
          <a:xfrm>
            <a:off x="2169073" y="-1181687"/>
            <a:ext cx="759656" cy="1041009"/>
          </a:xfrm>
          <a:prstGeom prst="rect">
            <a:avLst/>
          </a:prstGeom>
          <a:gradFill>
            <a:gsLst>
              <a:gs pos="0">
                <a:srgbClr val="DDDDDD"/>
              </a:gs>
              <a:gs pos="100000">
                <a:srgbClr val="FEFEFE"/>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pic>
        <p:nvPicPr>
          <p:cNvPr id="21" name="图片 20"/>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530953" y="2376190"/>
            <a:ext cx="2639121" cy="1734278"/>
          </a:xfrm>
          <a:prstGeom prst="roundRect">
            <a:avLst>
              <a:gd name="adj" fmla="val 9668"/>
            </a:avLst>
          </a:prstGeom>
          <a:effectLst/>
          <a:scene3d>
            <a:camera prst="orthographicFront"/>
            <a:lightRig rig="threePt" dir="t"/>
          </a:scene3d>
          <a:sp3d prstMaterial="softEdge"/>
        </p:spPr>
      </p:pic>
      <p:pic>
        <p:nvPicPr>
          <p:cNvPr id="22" name="图片 2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776442" y="2376189"/>
            <a:ext cx="2639121" cy="1734278"/>
          </a:xfrm>
          <a:prstGeom prst="roundRect">
            <a:avLst>
              <a:gd name="adj" fmla="val 9668"/>
            </a:avLst>
          </a:prstGeom>
          <a:effectLst/>
          <a:scene3d>
            <a:camera prst="orthographicFront"/>
            <a:lightRig rig="threePt" dir="t"/>
          </a:scene3d>
          <a:sp3d prstMaterial="softEdge"/>
        </p:spPr>
      </p:pic>
      <p:pic>
        <p:nvPicPr>
          <p:cNvPr id="23" name="图片 22"/>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021933" y="2376190"/>
            <a:ext cx="2639121" cy="1734278"/>
          </a:xfrm>
          <a:prstGeom prst="roundRect">
            <a:avLst>
              <a:gd name="adj" fmla="val 7514"/>
            </a:avLst>
          </a:prstGeom>
          <a:effectLst/>
          <a:scene3d>
            <a:camera prst="orthographicFront"/>
            <a:lightRig rig="threePt" dir="t"/>
          </a:scene3d>
          <a:sp3d prstMaterial="softEdge"/>
        </p:spPr>
      </p:pic>
      <p:grpSp>
        <p:nvGrpSpPr>
          <p:cNvPr id="24" name="组合 23"/>
          <p:cNvGrpSpPr/>
          <p:nvPr/>
        </p:nvGrpSpPr>
        <p:grpSpPr>
          <a:xfrm>
            <a:off x="2462762" y="4316298"/>
            <a:ext cx="604724" cy="619860"/>
            <a:chOff x="2462760" y="4047589"/>
            <a:chExt cx="604724" cy="619860"/>
          </a:xfrm>
        </p:grpSpPr>
        <p:grpSp>
          <p:nvGrpSpPr>
            <p:cNvPr id="25" name="Group 30"/>
            <p:cNvGrpSpPr/>
            <p:nvPr/>
          </p:nvGrpSpPr>
          <p:grpSpPr>
            <a:xfrm rot="18970732">
              <a:off x="2462760" y="4047589"/>
              <a:ext cx="604724" cy="619860"/>
              <a:chOff x="2230996" y="2123275"/>
              <a:chExt cx="1883855" cy="1931012"/>
            </a:xfrm>
          </p:grpSpPr>
          <p:sp>
            <p:nvSpPr>
              <p:cNvPr id="35" name="任意多边形 82"/>
              <p:cNvSpPr/>
              <p:nvPr/>
            </p:nvSpPr>
            <p:spPr bwMode="auto">
              <a:xfrm rot="5329268">
                <a:off x="2207418" y="2146853"/>
                <a:ext cx="1931012" cy="1883855"/>
              </a:xfrm>
              <a:prstGeom prst="roundRect">
                <a:avLst/>
              </a:prstGeom>
              <a:gradFill flip="none" rotWithShape="1">
                <a:gsLst>
                  <a:gs pos="100000">
                    <a:srgbClr val="FFFFFF"/>
                  </a:gs>
                  <a:gs pos="0">
                    <a:srgbClr val="FFFFFF">
                      <a:lumMod val="72000"/>
                    </a:srgbClr>
                  </a:gs>
                </a:gsLst>
                <a:lin ang="0" scaled="0"/>
                <a:tileRect/>
              </a:gradFill>
              <a:ln w="9525" cap="flat" cmpd="sng" algn="ctr">
                <a:gradFill flip="none" rotWithShape="1">
                  <a:gsLst>
                    <a:gs pos="0">
                      <a:schemeClr val="bg1"/>
                    </a:gs>
                    <a:gs pos="100000">
                      <a:schemeClr val="bg1">
                        <a:lumMod val="75000"/>
                      </a:schemeClr>
                    </a:gs>
                  </a:gsLst>
                  <a:lin ang="0" scaled="0"/>
                  <a:tileRect/>
                </a:gradFill>
                <a:prstDash val="solid"/>
              </a:ln>
              <a:effectLst>
                <a:outerShdw blurRad="127000" dist="63500" dir="270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dirty="0">
                  <a:solidFill>
                    <a:srgbClr val="FFFFFF"/>
                  </a:solidFill>
                  <a:latin typeface="Arial"/>
                  <a:ea typeface="微软雅黑" panose="020B0503020204020204" pitchFamily="34" charset="-122"/>
                </a:endParaRPr>
              </a:p>
            </p:txBody>
          </p:sp>
          <p:sp>
            <p:nvSpPr>
              <p:cNvPr id="36" name="椭圆 80"/>
              <p:cNvSpPr/>
              <p:nvPr/>
            </p:nvSpPr>
            <p:spPr bwMode="auto">
              <a:xfrm rot="21529268">
                <a:off x="2454989" y="2391060"/>
                <a:ext cx="1392630" cy="1395452"/>
              </a:xfrm>
              <a:prstGeom prst="roundRect">
                <a:avLst/>
              </a:prstGeom>
              <a:solidFill>
                <a:srgbClr val="6CAE43"/>
              </a:solidFill>
              <a:ln w="9525" cap="flat" cmpd="sng" algn="ctr">
                <a:solidFill>
                  <a:srgbClr val="6CAE43"/>
                </a:solidFill>
                <a:prstDash val="solid"/>
              </a:ln>
              <a:effectLst>
                <a:innerShdw blurRad="76200" dist="25400" dir="16200000">
                  <a:prstClr val="black">
                    <a:alpha val="50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dirty="0" smtClean="0">
                  <a:solidFill>
                    <a:srgbClr val="FFFFFF"/>
                  </a:solidFill>
                  <a:ea typeface="微软雅黑" panose="020B0503020204020204" pitchFamily="34" charset="-122"/>
                </a:endParaRPr>
              </a:p>
            </p:txBody>
          </p:sp>
        </p:grpSp>
        <p:grpSp>
          <p:nvGrpSpPr>
            <p:cNvPr id="26" name="Group 20"/>
            <p:cNvGrpSpPr/>
            <p:nvPr/>
          </p:nvGrpSpPr>
          <p:grpSpPr>
            <a:xfrm>
              <a:off x="2619741" y="4207604"/>
              <a:ext cx="285018" cy="290643"/>
              <a:chOff x="7160655" y="2178006"/>
              <a:chExt cx="379359" cy="386846"/>
            </a:xfrm>
            <a:solidFill>
              <a:schemeClr val="bg1"/>
            </a:solidFill>
          </p:grpSpPr>
          <p:sp>
            <p:nvSpPr>
              <p:cNvPr id="27" name="Freeform 36"/>
              <p:cNvSpPr>
                <a:spLocks noEditPoints="1"/>
              </p:cNvSpPr>
              <p:nvPr/>
            </p:nvSpPr>
            <p:spPr bwMode="auto">
              <a:xfrm>
                <a:off x="7277956" y="2178006"/>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8" name="Freeform 37"/>
              <p:cNvSpPr>
                <a:spLocks/>
              </p:cNvSpPr>
              <p:nvPr/>
            </p:nvSpPr>
            <p:spPr bwMode="auto">
              <a:xfrm>
                <a:off x="7160655" y="2400130"/>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9" name="Freeform 38"/>
              <p:cNvSpPr>
                <a:spLocks/>
              </p:cNvSpPr>
              <p:nvPr/>
            </p:nvSpPr>
            <p:spPr bwMode="auto">
              <a:xfrm>
                <a:off x="7412728" y="2265358"/>
                <a:ext cx="99831" cy="119797"/>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grpSp>
      <p:grpSp>
        <p:nvGrpSpPr>
          <p:cNvPr id="37" name="组合 36"/>
          <p:cNvGrpSpPr/>
          <p:nvPr/>
        </p:nvGrpSpPr>
        <p:grpSpPr>
          <a:xfrm>
            <a:off x="5786351" y="4316298"/>
            <a:ext cx="604724" cy="619860"/>
            <a:chOff x="5786351" y="4047589"/>
            <a:chExt cx="604724" cy="619860"/>
          </a:xfrm>
        </p:grpSpPr>
        <p:grpSp>
          <p:nvGrpSpPr>
            <p:cNvPr id="38" name="Group 30"/>
            <p:cNvGrpSpPr/>
            <p:nvPr/>
          </p:nvGrpSpPr>
          <p:grpSpPr>
            <a:xfrm rot="18970732">
              <a:off x="5786351" y="4047589"/>
              <a:ext cx="604724" cy="619860"/>
              <a:chOff x="2230996" y="2123275"/>
              <a:chExt cx="1883855" cy="1931012"/>
            </a:xfrm>
          </p:grpSpPr>
          <p:sp>
            <p:nvSpPr>
              <p:cNvPr id="43" name="任意多边形 82"/>
              <p:cNvSpPr/>
              <p:nvPr/>
            </p:nvSpPr>
            <p:spPr bwMode="auto">
              <a:xfrm rot="5329268">
                <a:off x="2207418" y="2146853"/>
                <a:ext cx="1931012" cy="1883855"/>
              </a:xfrm>
              <a:prstGeom prst="roundRect">
                <a:avLst/>
              </a:prstGeom>
              <a:gradFill flip="none" rotWithShape="1">
                <a:gsLst>
                  <a:gs pos="100000">
                    <a:srgbClr val="FFFFFF"/>
                  </a:gs>
                  <a:gs pos="0">
                    <a:srgbClr val="FFFFFF">
                      <a:lumMod val="72000"/>
                    </a:srgbClr>
                  </a:gs>
                </a:gsLst>
                <a:lin ang="0" scaled="0"/>
                <a:tileRect/>
              </a:gradFill>
              <a:ln w="9525" cap="flat" cmpd="sng" algn="ctr">
                <a:gradFill flip="none" rotWithShape="1">
                  <a:gsLst>
                    <a:gs pos="0">
                      <a:schemeClr val="bg1"/>
                    </a:gs>
                    <a:gs pos="100000">
                      <a:schemeClr val="bg1">
                        <a:lumMod val="75000"/>
                      </a:schemeClr>
                    </a:gs>
                  </a:gsLst>
                  <a:lin ang="0" scaled="0"/>
                  <a:tileRect/>
                </a:gradFill>
                <a:prstDash val="solid"/>
              </a:ln>
              <a:effectLst>
                <a:outerShdw blurRad="127000" dist="63500" dir="270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dirty="0">
                  <a:solidFill>
                    <a:srgbClr val="FFFFFF"/>
                  </a:solidFill>
                  <a:latin typeface="Arial"/>
                  <a:ea typeface="微软雅黑" panose="020B0503020204020204" pitchFamily="34" charset="-122"/>
                </a:endParaRPr>
              </a:p>
            </p:txBody>
          </p:sp>
          <p:sp>
            <p:nvSpPr>
              <p:cNvPr id="45" name="椭圆 80"/>
              <p:cNvSpPr/>
              <p:nvPr/>
            </p:nvSpPr>
            <p:spPr bwMode="auto">
              <a:xfrm rot="21529268">
                <a:off x="2454989" y="2391060"/>
                <a:ext cx="1392630" cy="1395452"/>
              </a:xfrm>
              <a:prstGeom prst="roundRect">
                <a:avLst/>
              </a:prstGeom>
              <a:solidFill>
                <a:srgbClr val="6CAE43"/>
              </a:solidFill>
              <a:ln w="9525" cap="flat" cmpd="sng" algn="ctr">
                <a:solidFill>
                  <a:srgbClr val="6CAE43"/>
                </a:solidFill>
                <a:prstDash val="solid"/>
              </a:ln>
              <a:effectLst>
                <a:innerShdw blurRad="76200" dist="25400" dir="16200000">
                  <a:prstClr val="black">
                    <a:alpha val="50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dirty="0" smtClean="0">
                  <a:solidFill>
                    <a:srgbClr val="FFFFFF"/>
                  </a:solidFill>
                  <a:ea typeface="微软雅黑" panose="020B0503020204020204" pitchFamily="34" charset="-122"/>
                </a:endParaRPr>
              </a:p>
            </p:txBody>
          </p:sp>
        </p:grpSp>
        <p:grpSp>
          <p:nvGrpSpPr>
            <p:cNvPr id="39" name="Group 31"/>
            <p:cNvGrpSpPr/>
            <p:nvPr/>
          </p:nvGrpSpPr>
          <p:grpSpPr>
            <a:xfrm>
              <a:off x="5960012" y="4264283"/>
              <a:ext cx="284677" cy="177285"/>
              <a:chOff x="2942785" y="3296116"/>
              <a:chExt cx="416796" cy="259561"/>
            </a:xfrm>
            <a:solidFill>
              <a:schemeClr val="bg1"/>
            </a:solidFill>
          </p:grpSpPr>
          <p:sp>
            <p:nvSpPr>
              <p:cNvPr id="40" name="Freeform 95"/>
              <p:cNvSpPr>
                <a:spLocks noEditPoints="1"/>
              </p:cNvSpPr>
              <p:nvPr/>
            </p:nvSpPr>
            <p:spPr bwMode="auto">
              <a:xfrm>
                <a:off x="2942785" y="3296116"/>
                <a:ext cx="416796" cy="259561"/>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5 h 78"/>
                  <a:gd name="T16" fmla="*/ 113 w 125"/>
                  <a:gd name="T17" fmla="*/ 18 h 78"/>
                  <a:gd name="T18" fmla="*/ 104 w 125"/>
                  <a:gd name="T19" fmla="*/ 68 h 78"/>
                  <a:gd name="T20" fmla="*/ 10 w 125"/>
                  <a:gd name="T21" fmla="*/ 68 h 78"/>
                  <a:gd name="T22" fmla="*/ 10 w 125"/>
                  <a:gd name="T23" fmla="*/ 9 h 78"/>
                  <a:gd name="T24" fmla="*/ 104 w 125"/>
                  <a:gd name="T25" fmla="*/ 9 h 78"/>
                  <a:gd name="T26" fmla="*/ 104 w 125"/>
                  <a:gd name="T27" fmla="*/ 6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5"/>
                      <a:pt x="125" y="25"/>
                      <a:pt x="125" y="25"/>
                    </a:cubicBezTo>
                    <a:cubicBezTo>
                      <a:pt x="125" y="17"/>
                      <a:pt x="116" y="18"/>
                      <a:pt x="113" y="18"/>
                    </a:cubicBezTo>
                    <a:close/>
                    <a:moveTo>
                      <a:pt x="104" y="68"/>
                    </a:moveTo>
                    <a:cubicBezTo>
                      <a:pt x="10" y="68"/>
                      <a:pt x="10" y="68"/>
                      <a:pt x="10" y="68"/>
                    </a:cubicBezTo>
                    <a:cubicBezTo>
                      <a:pt x="10" y="9"/>
                      <a:pt x="10" y="9"/>
                      <a:pt x="10" y="9"/>
                    </a:cubicBezTo>
                    <a:cubicBezTo>
                      <a:pt x="104" y="9"/>
                      <a:pt x="104" y="9"/>
                      <a:pt x="104" y="9"/>
                    </a:cubicBezTo>
                    <a:lnTo>
                      <a:pt x="104"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1" name="Rectangle 96"/>
              <p:cNvSpPr>
                <a:spLocks noChangeArrowheads="1"/>
              </p:cNvSpPr>
              <p:nvPr/>
            </p:nvSpPr>
            <p:spPr bwMode="auto">
              <a:xfrm>
                <a:off x="3000187" y="3351023"/>
                <a:ext cx="79865" cy="144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2" name="Rectangle 97"/>
              <p:cNvSpPr>
                <a:spLocks noChangeArrowheads="1"/>
              </p:cNvSpPr>
              <p:nvPr/>
            </p:nvSpPr>
            <p:spPr bwMode="auto">
              <a:xfrm>
                <a:off x="3092532" y="3351023"/>
                <a:ext cx="77370" cy="144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grpSp>
      <p:grpSp>
        <p:nvGrpSpPr>
          <p:cNvPr id="46" name="组合 45"/>
          <p:cNvGrpSpPr/>
          <p:nvPr/>
        </p:nvGrpSpPr>
        <p:grpSpPr>
          <a:xfrm>
            <a:off x="9035667" y="4316298"/>
            <a:ext cx="604724" cy="619860"/>
            <a:chOff x="9035666" y="4047589"/>
            <a:chExt cx="604724" cy="619860"/>
          </a:xfrm>
        </p:grpSpPr>
        <p:grpSp>
          <p:nvGrpSpPr>
            <p:cNvPr id="47" name="Group 30"/>
            <p:cNvGrpSpPr/>
            <p:nvPr/>
          </p:nvGrpSpPr>
          <p:grpSpPr>
            <a:xfrm rot="18970732">
              <a:off x="9035666" y="4047589"/>
              <a:ext cx="604724" cy="619860"/>
              <a:chOff x="2230996" y="2123275"/>
              <a:chExt cx="1883855" cy="1931012"/>
            </a:xfrm>
          </p:grpSpPr>
          <p:sp>
            <p:nvSpPr>
              <p:cNvPr id="60" name="任意多边形 82"/>
              <p:cNvSpPr/>
              <p:nvPr/>
            </p:nvSpPr>
            <p:spPr bwMode="auto">
              <a:xfrm rot="5329268">
                <a:off x="2207418" y="2146853"/>
                <a:ext cx="1931012" cy="1883855"/>
              </a:xfrm>
              <a:prstGeom prst="roundRect">
                <a:avLst/>
              </a:prstGeom>
              <a:gradFill flip="none" rotWithShape="1">
                <a:gsLst>
                  <a:gs pos="100000">
                    <a:srgbClr val="FFFFFF"/>
                  </a:gs>
                  <a:gs pos="0">
                    <a:srgbClr val="FFFFFF">
                      <a:lumMod val="72000"/>
                    </a:srgbClr>
                  </a:gs>
                </a:gsLst>
                <a:lin ang="0" scaled="0"/>
                <a:tileRect/>
              </a:gradFill>
              <a:ln w="9525" cap="flat" cmpd="sng" algn="ctr">
                <a:gradFill flip="none" rotWithShape="1">
                  <a:gsLst>
                    <a:gs pos="0">
                      <a:schemeClr val="bg1"/>
                    </a:gs>
                    <a:gs pos="100000">
                      <a:schemeClr val="bg1">
                        <a:lumMod val="75000"/>
                      </a:schemeClr>
                    </a:gs>
                  </a:gsLst>
                  <a:lin ang="0" scaled="0"/>
                  <a:tileRect/>
                </a:gradFill>
                <a:prstDash val="solid"/>
              </a:ln>
              <a:effectLst>
                <a:outerShdw blurRad="127000" dist="63500" dir="270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dirty="0">
                  <a:solidFill>
                    <a:srgbClr val="FFFFFF"/>
                  </a:solidFill>
                  <a:latin typeface="Arial"/>
                  <a:ea typeface="微软雅黑" panose="020B0503020204020204" pitchFamily="34" charset="-122"/>
                </a:endParaRPr>
              </a:p>
            </p:txBody>
          </p:sp>
          <p:sp>
            <p:nvSpPr>
              <p:cNvPr id="61" name="椭圆 80"/>
              <p:cNvSpPr/>
              <p:nvPr/>
            </p:nvSpPr>
            <p:spPr bwMode="auto">
              <a:xfrm rot="21529268">
                <a:off x="2454989" y="2391060"/>
                <a:ext cx="1392630" cy="1395452"/>
              </a:xfrm>
              <a:prstGeom prst="roundRect">
                <a:avLst/>
              </a:prstGeom>
              <a:solidFill>
                <a:srgbClr val="6CAE43"/>
              </a:solidFill>
              <a:ln w="9525" cap="flat" cmpd="sng" algn="ctr">
                <a:solidFill>
                  <a:srgbClr val="6CAE43"/>
                </a:solidFill>
                <a:prstDash val="solid"/>
              </a:ln>
              <a:effectLst>
                <a:innerShdw blurRad="76200" dist="25400" dir="16200000">
                  <a:prstClr val="black">
                    <a:alpha val="50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dirty="0" smtClean="0">
                  <a:solidFill>
                    <a:srgbClr val="FFFFFF"/>
                  </a:solidFill>
                  <a:ea typeface="微软雅黑" panose="020B0503020204020204" pitchFamily="34" charset="-122"/>
                </a:endParaRPr>
              </a:p>
            </p:txBody>
          </p:sp>
        </p:grpSp>
        <p:grpSp>
          <p:nvGrpSpPr>
            <p:cNvPr id="48" name="Group 23"/>
            <p:cNvGrpSpPr/>
            <p:nvPr/>
          </p:nvGrpSpPr>
          <p:grpSpPr>
            <a:xfrm>
              <a:off x="9228931" y="4230883"/>
              <a:ext cx="265925" cy="231832"/>
              <a:chOff x="7540014" y="4306907"/>
              <a:chExt cx="389342" cy="339426"/>
            </a:xfrm>
            <a:solidFill>
              <a:schemeClr val="bg1"/>
            </a:solidFill>
          </p:grpSpPr>
          <p:sp>
            <p:nvSpPr>
              <p:cNvPr id="49"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0"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1"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2"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3"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4"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5"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6"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7"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8"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9"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grpSp>
      <p:grpSp>
        <p:nvGrpSpPr>
          <p:cNvPr id="62" name="组合 61"/>
          <p:cNvGrpSpPr/>
          <p:nvPr/>
        </p:nvGrpSpPr>
        <p:grpSpPr>
          <a:xfrm>
            <a:off x="1893027" y="5111632"/>
            <a:ext cx="1784496" cy="947609"/>
            <a:chOff x="6870213" y="2850013"/>
            <a:chExt cx="1784496" cy="947609"/>
          </a:xfrm>
        </p:grpSpPr>
        <p:sp>
          <p:nvSpPr>
            <p:cNvPr id="63" name="文本框 68"/>
            <p:cNvSpPr txBox="1"/>
            <p:nvPr/>
          </p:nvSpPr>
          <p:spPr>
            <a:xfrm>
              <a:off x="6870214" y="2850013"/>
              <a:ext cx="1784495" cy="400110"/>
            </a:xfrm>
            <a:prstGeom prst="rect">
              <a:avLst/>
            </a:prstGeom>
            <a:noFill/>
          </p:spPr>
          <p:txBody>
            <a:bodyPr wrap="square" rtlCol="0">
              <a:spAutoFit/>
            </a:bodyPr>
            <a:lstStyle/>
            <a:p>
              <a:pPr algn="ctr"/>
              <a:r>
                <a:rPr lang="zh-CN" altLang="en-US" sz="2000" dirty="0" smtClean="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endParaRPr lang="zh-CN" altLang="en-US" sz="2000" dirty="0">
                <a:solidFill>
                  <a:prstClr val="black">
                    <a:lumMod val="65000"/>
                    <a:lumOff val="35000"/>
                  </a:prstClr>
                </a:solidFill>
                <a:latin typeface="时尚中黑简体" panose="01010104010101010101" pitchFamily="2" charset="-122"/>
                <a:ea typeface="时尚中黑简体" panose="01010104010101010101" pitchFamily="2" charset="-122"/>
              </a:endParaRPr>
            </a:p>
          </p:txBody>
        </p:sp>
        <p:sp>
          <p:nvSpPr>
            <p:cNvPr id="64" name="文本框 69"/>
            <p:cNvSpPr txBox="1"/>
            <p:nvPr/>
          </p:nvSpPr>
          <p:spPr>
            <a:xfrm>
              <a:off x="6870213" y="3151291"/>
              <a:ext cx="1784496" cy="646331"/>
            </a:xfrm>
            <a:prstGeom prst="rect">
              <a:avLst/>
            </a:prstGeom>
            <a:noFill/>
          </p:spPr>
          <p:txBody>
            <a:bodyPr wrap="square" rtlCol="0">
              <a:spAutoFit/>
            </a:bodyPr>
            <a:lstStyle/>
            <a:p>
              <a:pPr algn="ctr"/>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点击输入简要文字内容，文字内容任意编辑，图片可</a:t>
              </a:r>
              <a:r>
                <a:rPr lang="zh-CN" altLang="en-US" sz="1200" dirty="0" smtClean="0">
                  <a:solidFill>
                    <a:prstClr val="black">
                      <a:lumMod val="65000"/>
                      <a:lumOff val="35000"/>
                    </a:prstClr>
                  </a:solidFill>
                  <a:latin typeface="微软雅黑" panose="020B0503020204020204" pitchFamily="34" charset="-122"/>
                  <a:ea typeface="微软雅黑" panose="020B0503020204020204" pitchFamily="34" charset="-122"/>
                </a:rPr>
                <a:t>替换</a:t>
              </a:r>
              <a:endParaRPr lang="en-US" altLang="zh-CN" sz="1200" dirty="0" smtClean="0">
                <a:solidFill>
                  <a:prstClr val="black">
                    <a:lumMod val="65000"/>
                    <a:lumOff val="35000"/>
                  </a:prstClr>
                </a:solidFill>
                <a:latin typeface="微软雅黑" panose="020B0503020204020204" pitchFamily="34" charset="-122"/>
                <a:ea typeface="微软雅黑" panose="020B0503020204020204" pitchFamily="34" charset="-122"/>
              </a:endParaRPr>
            </a:p>
          </p:txBody>
        </p:sp>
      </p:grpSp>
      <p:grpSp>
        <p:nvGrpSpPr>
          <p:cNvPr id="65" name="组合 64"/>
          <p:cNvGrpSpPr/>
          <p:nvPr/>
        </p:nvGrpSpPr>
        <p:grpSpPr>
          <a:xfrm>
            <a:off x="5210103" y="5111632"/>
            <a:ext cx="1784496" cy="947609"/>
            <a:chOff x="6870213" y="2850013"/>
            <a:chExt cx="1784496" cy="947609"/>
          </a:xfrm>
        </p:grpSpPr>
        <p:sp>
          <p:nvSpPr>
            <p:cNvPr id="66" name="文本框 71"/>
            <p:cNvSpPr txBox="1"/>
            <p:nvPr/>
          </p:nvSpPr>
          <p:spPr>
            <a:xfrm>
              <a:off x="6870214" y="2850013"/>
              <a:ext cx="1784495" cy="400110"/>
            </a:xfrm>
            <a:prstGeom prst="rect">
              <a:avLst/>
            </a:prstGeom>
            <a:noFill/>
          </p:spPr>
          <p:txBody>
            <a:bodyPr wrap="square" rtlCol="0">
              <a:spAutoFit/>
            </a:bodyPr>
            <a:lstStyle/>
            <a:p>
              <a:pPr algn="ctr"/>
              <a:r>
                <a:rPr lang="zh-CN" altLang="en-US" sz="2000" dirty="0" smtClean="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endParaRPr lang="zh-CN" altLang="en-US" sz="2000" dirty="0">
                <a:solidFill>
                  <a:prstClr val="black">
                    <a:lumMod val="65000"/>
                    <a:lumOff val="35000"/>
                  </a:prstClr>
                </a:solidFill>
                <a:latin typeface="时尚中黑简体" panose="01010104010101010101" pitchFamily="2" charset="-122"/>
                <a:ea typeface="时尚中黑简体" panose="01010104010101010101" pitchFamily="2" charset="-122"/>
              </a:endParaRPr>
            </a:p>
          </p:txBody>
        </p:sp>
        <p:sp>
          <p:nvSpPr>
            <p:cNvPr id="67" name="文本框 72"/>
            <p:cNvSpPr txBox="1"/>
            <p:nvPr/>
          </p:nvSpPr>
          <p:spPr>
            <a:xfrm>
              <a:off x="6870213" y="3151291"/>
              <a:ext cx="1784496" cy="646331"/>
            </a:xfrm>
            <a:prstGeom prst="rect">
              <a:avLst/>
            </a:prstGeom>
            <a:noFill/>
          </p:spPr>
          <p:txBody>
            <a:bodyPr wrap="square" rtlCol="0">
              <a:spAutoFit/>
            </a:bodyPr>
            <a:lstStyle/>
            <a:p>
              <a:pPr algn="ctr"/>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点击输入简要文字内容，文字内容任意编辑，图片可</a:t>
              </a:r>
              <a:r>
                <a:rPr lang="zh-CN" altLang="en-US" sz="1200" dirty="0" smtClean="0">
                  <a:solidFill>
                    <a:prstClr val="black">
                      <a:lumMod val="65000"/>
                      <a:lumOff val="35000"/>
                    </a:prstClr>
                  </a:solidFill>
                  <a:latin typeface="微软雅黑" panose="020B0503020204020204" pitchFamily="34" charset="-122"/>
                  <a:ea typeface="微软雅黑" panose="020B0503020204020204" pitchFamily="34" charset="-122"/>
                </a:rPr>
                <a:t>替换</a:t>
              </a:r>
              <a:endParaRPr lang="en-US" altLang="zh-CN" sz="1200" dirty="0" smtClean="0">
                <a:solidFill>
                  <a:prstClr val="black">
                    <a:lumMod val="65000"/>
                    <a:lumOff val="35000"/>
                  </a:prstClr>
                </a:solidFill>
                <a:latin typeface="微软雅黑" panose="020B0503020204020204" pitchFamily="34" charset="-122"/>
                <a:ea typeface="微软雅黑" panose="020B0503020204020204" pitchFamily="34" charset="-122"/>
              </a:endParaRPr>
            </a:p>
          </p:txBody>
        </p:sp>
      </p:grpSp>
      <p:grpSp>
        <p:nvGrpSpPr>
          <p:cNvPr id="68" name="组合 67"/>
          <p:cNvGrpSpPr/>
          <p:nvPr/>
        </p:nvGrpSpPr>
        <p:grpSpPr>
          <a:xfrm>
            <a:off x="8544031" y="5111632"/>
            <a:ext cx="1784496" cy="947609"/>
            <a:chOff x="6870213" y="2850013"/>
            <a:chExt cx="1784496" cy="947609"/>
          </a:xfrm>
        </p:grpSpPr>
        <p:sp>
          <p:nvSpPr>
            <p:cNvPr id="69" name="文本框 74"/>
            <p:cNvSpPr txBox="1"/>
            <p:nvPr/>
          </p:nvSpPr>
          <p:spPr>
            <a:xfrm>
              <a:off x="6870214" y="2850013"/>
              <a:ext cx="1784495" cy="400110"/>
            </a:xfrm>
            <a:prstGeom prst="rect">
              <a:avLst/>
            </a:prstGeom>
            <a:noFill/>
          </p:spPr>
          <p:txBody>
            <a:bodyPr wrap="square" rtlCol="0">
              <a:spAutoFit/>
            </a:bodyPr>
            <a:lstStyle/>
            <a:p>
              <a:pPr algn="ctr"/>
              <a:r>
                <a:rPr lang="zh-CN" altLang="en-US" sz="2000" dirty="0" smtClean="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endParaRPr lang="zh-CN" altLang="en-US" sz="2000" dirty="0">
                <a:solidFill>
                  <a:prstClr val="black">
                    <a:lumMod val="65000"/>
                    <a:lumOff val="35000"/>
                  </a:prstClr>
                </a:solidFill>
                <a:latin typeface="时尚中黑简体" panose="01010104010101010101" pitchFamily="2" charset="-122"/>
                <a:ea typeface="时尚中黑简体" panose="01010104010101010101" pitchFamily="2" charset="-122"/>
              </a:endParaRPr>
            </a:p>
          </p:txBody>
        </p:sp>
        <p:sp>
          <p:nvSpPr>
            <p:cNvPr id="70" name="文本框 75"/>
            <p:cNvSpPr txBox="1"/>
            <p:nvPr/>
          </p:nvSpPr>
          <p:spPr>
            <a:xfrm>
              <a:off x="6870213" y="3151291"/>
              <a:ext cx="1784496" cy="646331"/>
            </a:xfrm>
            <a:prstGeom prst="rect">
              <a:avLst/>
            </a:prstGeom>
            <a:noFill/>
          </p:spPr>
          <p:txBody>
            <a:bodyPr wrap="square" rtlCol="0">
              <a:spAutoFit/>
            </a:bodyPr>
            <a:lstStyle/>
            <a:p>
              <a:pPr algn="ctr"/>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点击输入简要文字内容，文字内容任意编辑，图片可</a:t>
              </a:r>
              <a:r>
                <a:rPr lang="zh-CN" altLang="en-US" sz="1200" dirty="0" smtClean="0">
                  <a:solidFill>
                    <a:prstClr val="black">
                      <a:lumMod val="65000"/>
                      <a:lumOff val="35000"/>
                    </a:prstClr>
                  </a:solidFill>
                  <a:latin typeface="微软雅黑" panose="020B0503020204020204" pitchFamily="34" charset="-122"/>
                  <a:ea typeface="微软雅黑" panose="020B0503020204020204" pitchFamily="34" charset="-122"/>
                </a:rPr>
                <a:t>替换</a:t>
              </a:r>
              <a:endParaRPr lang="en-US" altLang="zh-CN" sz="1200" dirty="0" smtClean="0">
                <a:solidFill>
                  <a:prstClr val="black">
                    <a:lumMod val="65000"/>
                    <a:lumOff val="35000"/>
                  </a:prstClr>
                </a:solidFill>
                <a:latin typeface="微软雅黑" panose="020B0503020204020204" pitchFamily="34" charset="-122"/>
                <a:ea typeface="微软雅黑" panose="020B0503020204020204" pitchFamily="34" charset="-122"/>
              </a:endParaRPr>
            </a:p>
          </p:txBody>
        </p:sp>
      </p:grpSp>
      <p:sp>
        <p:nvSpPr>
          <p:cNvPr id="71" name="矩形 70"/>
          <p:cNvSpPr/>
          <p:nvPr/>
        </p:nvSpPr>
        <p:spPr>
          <a:xfrm>
            <a:off x="1" y="508000"/>
            <a:ext cx="182563" cy="508000"/>
          </a:xfrm>
          <a:prstGeom prst="rect">
            <a:avLst/>
          </a:prstGeom>
          <a:solidFill>
            <a:srgbClr val="6CAE4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72" name="文本框 4"/>
          <p:cNvSpPr txBox="1">
            <a:spLocks noChangeArrowheads="1"/>
          </p:cNvSpPr>
          <p:nvPr/>
        </p:nvSpPr>
        <p:spPr bwMode="auto">
          <a:xfrm>
            <a:off x="295275" y="561975"/>
            <a:ext cx="26812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b="1">
                <a:latin typeface="微软雅黑" panose="020B0503020204020204" pitchFamily="34" charset="-122"/>
                <a:ea typeface="微软雅黑" panose="020B0503020204020204" pitchFamily="34" charset="-122"/>
              </a:rPr>
              <a:t>单击此处输入标题</a:t>
            </a:r>
          </a:p>
        </p:txBody>
      </p:sp>
    </p:spTree>
    <p:extLst>
      <p:ext uri="{BB962C8B-B14F-4D97-AF65-F5344CB8AC3E}">
        <p14:creationId xmlns:p14="http://schemas.microsoft.com/office/powerpoint/2010/main" val="20771502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anim calcmode="lin" valueType="num">
                                      <p:cBhvr>
                                        <p:cTn id="8" dur="500" fill="hold"/>
                                        <p:tgtEl>
                                          <p:spTgt spid="21"/>
                                        </p:tgtEl>
                                        <p:attrNameLst>
                                          <p:attrName>ppt_x</p:attrName>
                                        </p:attrNameLst>
                                      </p:cBhvr>
                                      <p:tavLst>
                                        <p:tav tm="0">
                                          <p:val>
                                            <p:strVal val="#ppt_x"/>
                                          </p:val>
                                        </p:tav>
                                        <p:tav tm="100000">
                                          <p:val>
                                            <p:strVal val="#ppt_x"/>
                                          </p:val>
                                        </p:tav>
                                      </p:tavLst>
                                    </p:anim>
                                    <p:anim calcmode="lin" valueType="num">
                                      <p:cBhvr>
                                        <p:cTn id="9" dur="500" fill="hold"/>
                                        <p:tgtEl>
                                          <p:spTgt spid="21"/>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anim calcmode="lin" valueType="num">
                                      <p:cBhvr>
                                        <p:cTn id="14" dur="500" fill="hold"/>
                                        <p:tgtEl>
                                          <p:spTgt spid="22"/>
                                        </p:tgtEl>
                                        <p:attrNameLst>
                                          <p:attrName>ppt_x</p:attrName>
                                        </p:attrNameLst>
                                      </p:cBhvr>
                                      <p:tavLst>
                                        <p:tav tm="0">
                                          <p:val>
                                            <p:strVal val="#ppt_x"/>
                                          </p:val>
                                        </p:tav>
                                        <p:tav tm="100000">
                                          <p:val>
                                            <p:strVal val="#ppt_x"/>
                                          </p:val>
                                        </p:tav>
                                      </p:tavLst>
                                    </p:anim>
                                    <p:anim calcmode="lin" valueType="num">
                                      <p:cBhvr>
                                        <p:cTn id="15" dur="500" fill="hold"/>
                                        <p:tgtEl>
                                          <p:spTgt spid="22"/>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anim calcmode="lin" valueType="num">
                                      <p:cBhvr>
                                        <p:cTn id="20" dur="500" fill="hold"/>
                                        <p:tgtEl>
                                          <p:spTgt spid="23"/>
                                        </p:tgtEl>
                                        <p:attrNameLst>
                                          <p:attrName>ppt_x</p:attrName>
                                        </p:attrNameLst>
                                      </p:cBhvr>
                                      <p:tavLst>
                                        <p:tav tm="0">
                                          <p:val>
                                            <p:strVal val="#ppt_x"/>
                                          </p:val>
                                        </p:tav>
                                        <p:tav tm="100000">
                                          <p:val>
                                            <p:strVal val="#ppt_x"/>
                                          </p:val>
                                        </p:tav>
                                      </p:tavLst>
                                    </p:anim>
                                    <p:anim calcmode="lin" valueType="num">
                                      <p:cBhvr>
                                        <p:cTn id="21" dur="500" fill="hold"/>
                                        <p:tgtEl>
                                          <p:spTgt spid="23"/>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p:cTn id="25" dur="500" fill="hold"/>
                                        <p:tgtEl>
                                          <p:spTgt spid="24"/>
                                        </p:tgtEl>
                                        <p:attrNameLst>
                                          <p:attrName>ppt_w</p:attrName>
                                        </p:attrNameLst>
                                      </p:cBhvr>
                                      <p:tavLst>
                                        <p:tav tm="0">
                                          <p:val>
                                            <p:fltVal val="0"/>
                                          </p:val>
                                        </p:tav>
                                        <p:tav tm="100000">
                                          <p:val>
                                            <p:strVal val="#ppt_w"/>
                                          </p:val>
                                        </p:tav>
                                      </p:tavLst>
                                    </p:anim>
                                    <p:anim calcmode="lin" valueType="num">
                                      <p:cBhvr>
                                        <p:cTn id="26" dur="500" fill="hold"/>
                                        <p:tgtEl>
                                          <p:spTgt spid="24"/>
                                        </p:tgtEl>
                                        <p:attrNameLst>
                                          <p:attrName>ppt_h</p:attrName>
                                        </p:attrNameLst>
                                      </p:cBhvr>
                                      <p:tavLst>
                                        <p:tav tm="0">
                                          <p:val>
                                            <p:fltVal val="0"/>
                                          </p:val>
                                        </p:tav>
                                        <p:tav tm="100000">
                                          <p:val>
                                            <p:strVal val="#ppt_h"/>
                                          </p:val>
                                        </p:tav>
                                      </p:tavLst>
                                    </p:anim>
                                    <p:animEffect transition="in" filter="fade">
                                      <p:cBhvr>
                                        <p:cTn id="27" dur="500"/>
                                        <p:tgtEl>
                                          <p:spTgt spid="24"/>
                                        </p:tgtEl>
                                      </p:cBhvr>
                                    </p:animEffect>
                                  </p:childTnLst>
                                </p:cTn>
                              </p:par>
                            </p:childTnLst>
                          </p:cTn>
                        </p:par>
                        <p:par>
                          <p:cTn id="28" fill="hold">
                            <p:stCondLst>
                              <p:cond delay="2000"/>
                            </p:stCondLst>
                            <p:childTnLst>
                              <p:par>
                                <p:cTn id="29" presetID="16" presetClass="entr" presetSubtype="37" fill="hold" nodeType="afterEffect">
                                  <p:stCondLst>
                                    <p:cond delay="0"/>
                                  </p:stCondLst>
                                  <p:childTnLst>
                                    <p:set>
                                      <p:cBhvr>
                                        <p:cTn id="30" dur="1" fill="hold">
                                          <p:stCondLst>
                                            <p:cond delay="0"/>
                                          </p:stCondLst>
                                        </p:cTn>
                                        <p:tgtEl>
                                          <p:spTgt spid="62"/>
                                        </p:tgtEl>
                                        <p:attrNameLst>
                                          <p:attrName>style.visibility</p:attrName>
                                        </p:attrNameLst>
                                      </p:cBhvr>
                                      <p:to>
                                        <p:strVal val="visible"/>
                                      </p:to>
                                    </p:set>
                                    <p:animEffect transition="in" filter="barn(outVertical)">
                                      <p:cBhvr>
                                        <p:cTn id="31" dur="500"/>
                                        <p:tgtEl>
                                          <p:spTgt spid="62"/>
                                        </p:tgtEl>
                                      </p:cBhvr>
                                    </p:animEffect>
                                  </p:childTnLst>
                                </p:cTn>
                              </p:par>
                            </p:childTnLst>
                          </p:cTn>
                        </p:par>
                        <p:par>
                          <p:cTn id="32" fill="hold">
                            <p:stCondLst>
                              <p:cond delay="2500"/>
                            </p:stCondLst>
                            <p:childTnLst>
                              <p:par>
                                <p:cTn id="33" presetID="53" presetClass="entr" presetSubtype="16" fill="hold" nodeType="afterEffect">
                                  <p:stCondLst>
                                    <p:cond delay="0"/>
                                  </p:stCondLst>
                                  <p:childTnLst>
                                    <p:set>
                                      <p:cBhvr>
                                        <p:cTn id="34" dur="1" fill="hold">
                                          <p:stCondLst>
                                            <p:cond delay="0"/>
                                          </p:stCondLst>
                                        </p:cTn>
                                        <p:tgtEl>
                                          <p:spTgt spid="37"/>
                                        </p:tgtEl>
                                        <p:attrNameLst>
                                          <p:attrName>style.visibility</p:attrName>
                                        </p:attrNameLst>
                                      </p:cBhvr>
                                      <p:to>
                                        <p:strVal val="visible"/>
                                      </p:to>
                                    </p:set>
                                    <p:anim calcmode="lin" valueType="num">
                                      <p:cBhvr>
                                        <p:cTn id="35" dur="500" fill="hold"/>
                                        <p:tgtEl>
                                          <p:spTgt spid="37"/>
                                        </p:tgtEl>
                                        <p:attrNameLst>
                                          <p:attrName>ppt_w</p:attrName>
                                        </p:attrNameLst>
                                      </p:cBhvr>
                                      <p:tavLst>
                                        <p:tav tm="0">
                                          <p:val>
                                            <p:fltVal val="0"/>
                                          </p:val>
                                        </p:tav>
                                        <p:tav tm="100000">
                                          <p:val>
                                            <p:strVal val="#ppt_w"/>
                                          </p:val>
                                        </p:tav>
                                      </p:tavLst>
                                    </p:anim>
                                    <p:anim calcmode="lin" valueType="num">
                                      <p:cBhvr>
                                        <p:cTn id="36" dur="500" fill="hold"/>
                                        <p:tgtEl>
                                          <p:spTgt spid="37"/>
                                        </p:tgtEl>
                                        <p:attrNameLst>
                                          <p:attrName>ppt_h</p:attrName>
                                        </p:attrNameLst>
                                      </p:cBhvr>
                                      <p:tavLst>
                                        <p:tav tm="0">
                                          <p:val>
                                            <p:fltVal val="0"/>
                                          </p:val>
                                        </p:tav>
                                        <p:tav tm="100000">
                                          <p:val>
                                            <p:strVal val="#ppt_h"/>
                                          </p:val>
                                        </p:tav>
                                      </p:tavLst>
                                    </p:anim>
                                    <p:animEffect transition="in" filter="fade">
                                      <p:cBhvr>
                                        <p:cTn id="37" dur="500"/>
                                        <p:tgtEl>
                                          <p:spTgt spid="37"/>
                                        </p:tgtEl>
                                      </p:cBhvr>
                                    </p:animEffect>
                                  </p:childTnLst>
                                </p:cTn>
                              </p:par>
                            </p:childTnLst>
                          </p:cTn>
                        </p:par>
                        <p:par>
                          <p:cTn id="38" fill="hold">
                            <p:stCondLst>
                              <p:cond delay="3000"/>
                            </p:stCondLst>
                            <p:childTnLst>
                              <p:par>
                                <p:cTn id="39" presetID="16" presetClass="entr" presetSubtype="37" fill="hold" nodeType="afterEffect">
                                  <p:stCondLst>
                                    <p:cond delay="0"/>
                                  </p:stCondLst>
                                  <p:childTnLst>
                                    <p:set>
                                      <p:cBhvr>
                                        <p:cTn id="40" dur="1" fill="hold">
                                          <p:stCondLst>
                                            <p:cond delay="0"/>
                                          </p:stCondLst>
                                        </p:cTn>
                                        <p:tgtEl>
                                          <p:spTgt spid="65"/>
                                        </p:tgtEl>
                                        <p:attrNameLst>
                                          <p:attrName>style.visibility</p:attrName>
                                        </p:attrNameLst>
                                      </p:cBhvr>
                                      <p:to>
                                        <p:strVal val="visible"/>
                                      </p:to>
                                    </p:set>
                                    <p:animEffect transition="in" filter="barn(outVertical)">
                                      <p:cBhvr>
                                        <p:cTn id="41" dur="500"/>
                                        <p:tgtEl>
                                          <p:spTgt spid="65"/>
                                        </p:tgtEl>
                                      </p:cBhvr>
                                    </p:animEffect>
                                  </p:childTnLst>
                                </p:cTn>
                              </p:par>
                            </p:childTnLst>
                          </p:cTn>
                        </p:par>
                        <p:par>
                          <p:cTn id="42" fill="hold">
                            <p:stCondLst>
                              <p:cond delay="3500"/>
                            </p:stCondLst>
                            <p:childTnLst>
                              <p:par>
                                <p:cTn id="43" presetID="53" presetClass="entr" presetSubtype="16" fill="hold" nodeType="afterEffect">
                                  <p:stCondLst>
                                    <p:cond delay="0"/>
                                  </p:stCondLst>
                                  <p:childTnLst>
                                    <p:set>
                                      <p:cBhvr>
                                        <p:cTn id="44" dur="1" fill="hold">
                                          <p:stCondLst>
                                            <p:cond delay="0"/>
                                          </p:stCondLst>
                                        </p:cTn>
                                        <p:tgtEl>
                                          <p:spTgt spid="46"/>
                                        </p:tgtEl>
                                        <p:attrNameLst>
                                          <p:attrName>style.visibility</p:attrName>
                                        </p:attrNameLst>
                                      </p:cBhvr>
                                      <p:to>
                                        <p:strVal val="visible"/>
                                      </p:to>
                                    </p:set>
                                    <p:anim calcmode="lin" valueType="num">
                                      <p:cBhvr>
                                        <p:cTn id="45" dur="500" fill="hold"/>
                                        <p:tgtEl>
                                          <p:spTgt spid="46"/>
                                        </p:tgtEl>
                                        <p:attrNameLst>
                                          <p:attrName>ppt_w</p:attrName>
                                        </p:attrNameLst>
                                      </p:cBhvr>
                                      <p:tavLst>
                                        <p:tav tm="0">
                                          <p:val>
                                            <p:fltVal val="0"/>
                                          </p:val>
                                        </p:tav>
                                        <p:tav tm="100000">
                                          <p:val>
                                            <p:strVal val="#ppt_w"/>
                                          </p:val>
                                        </p:tav>
                                      </p:tavLst>
                                    </p:anim>
                                    <p:anim calcmode="lin" valueType="num">
                                      <p:cBhvr>
                                        <p:cTn id="46" dur="500" fill="hold"/>
                                        <p:tgtEl>
                                          <p:spTgt spid="46"/>
                                        </p:tgtEl>
                                        <p:attrNameLst>
                                          <p:attrName>ppt_h</p:attrName>
                                        </p:attrNameLst>
                                      </p:cBhvr>
                                      <p:tavLst>
                                        <p:tav tm="0">
                                          <p:val>
                                            <p:fltVal val="0"/>
                                          </p:val>
                                        </p:tav>
                                        <p:tav tm="100000">
                                          <p:val>
                                            <p:strVal val="#ppt_h"/>
                                          </p:val>
                                        </p:tav>
                                      </p:tavLst>
                                    </p:anim>
                                    <p:animEffect transition="in" filter="fade">
                                      <p:cBhvr>
                                        <p:cTn id="47" dur="500"/>
                                        <p:tgtEl>
                                          <p:spTgt spid="46"/>
                                        </p:tgtEl>
                                      </p:cBhvr>
                                    </p:animEffect>
                                  </p:childTnLst>
                                </p:cTn>
                              </p:par>
                            </p:childTnLst>
                          </p:cTn>
                        </p:par>
                        <p:par>
                          <p:cTn id="48" fill="hold">
                            <p:stCondLst>
                              <p:cond delay="4000"/>
                            </p:stCondLst>
                            <p:childTnLst>
                              <p:par>
                                <p:cTn id="49" presetID="16" presetClass="entr" presetSubtype="37" fill="hold" nodeType="afterEffect">
                                  <p:stCondLst>
                                    <p:cond delay="0"/>
                                  </p:stCondLst>
                                  <p:childTnLst>
                                    <p:set>
                                      <p:cBhvr>
                                        <p:cTn id="50" dur="1" fill="hold">
                                          <p:stCondLst>
                                            <p:cond delay="0"/>
                                          </p:stCondLst>
                                        </p:cTn>
                                        <p:tgtEl>
                                          <p:spTgt spid="68"/>
                                        </p:tgtEl>
                                        <p:attrNameLst>
                                          <p:attrName>style.visibility</p:attrName>
                                        </p:attrNameLst>
                                      </p:cBhvr>
                                      <p:to>
                                        <p:strVal val="visible"/>
                                      </p:to>
                                    </p:set>
                                    <p:animEffect transition="in" filter="barn(outVertical)">
                                      <p:cBhvr>
                                        <p:cTn id="51"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364567" y="-1181686"/>
            <a:ext cx="759656" cy="1041009"/>
          </a:xfrm>
          <a:prstGeom prst="rect">
            <a:avLst/>
          </a:prstGeom>
          <a:gradFill>
            <a:gsLst>
              <a:gs pos="0">
                <a:srgbClr val="1B2C45"/>
              </a:gs>
              <a:gs pos="100000">
                <a:srgbClr val="254E8C"/>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矩形 5"/>
          <p:cNvSpPr/>
          <p:nvPr/>
        </p:nvSpPr>
        <p:spPr>
          <a:xfrm>
            <a:off x="2169073" y="-1181687"/>
            <a:ext cx="759656" cy="1041009"/>
          </a:xfrm>
          <a:prstGeom prst="rect">
            <a:avLst/>
          </a:prstGeom>
          <a:gradFill>
            <a:gsLst>
              <a:gs pos="0">
                <a:srgbClr val="DDDDDD"/>
              </a:gs>
              <a:gs pos="100000">
                <a:srgbClr val="FEFEFE"/>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8" name="组合 7"/>
          <p:cNvGrpSpPr/>
          <p:nvPr/>
        </p:nvGrpSpPr>
        <p:grpSpPr>
          <a:xfrm>
            <a:off x="5328299" y="4465364"/>
            <a:ext cx="1550596" cy="1550598"/>
            <a:chOff x="5328298" y="4465364"/>
            <a:chExt cx="1550596" cy="1550598"/>
          </a:xfrm>
        </p:grpSpPr>
        <p:sp>
          <p:nvSpPr>
            <p:cNvPr id="63" name="圆角矩形 62"/>
            <p:cNvSpPr/>
            <p:nvPr/>
          </p:nvSpPr>
          <p:spPr>
            <a:xfrm rot="18900000">
              <a:off x="5328298" y="4465364"/>
              <a:ext cx="1550596" cy="1550598"/>
            </a:xfrm>
            <a:prstGeom prst="roundRect">
              <a:avLst>
                <a:gd name="adj" fmla="val 12163"/>
              </a:avLst>
            </a:prstGeom>
            <a:gradFill>
              <a:gsLst>
                <a:gs pos="0">
                  <a:schemeClr val="bg1"/>
                </a:gs>
                <a:gs pos="100000">
                  <a:srgbClr val="E1E1E1"/>
                </a:gs>
              </a:gsLst>
              <a:lin ang="13200000" scaled="0"/>
            </a:gradFill>
            <a:ln>
              <a:noFill/>
            </a:ln>
            <a:effectLst>
              <a:outerShdw blurRad="127000" dist="63500" dir="18900000" algn="b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dirty="0">
                <a:solidFill>
                  <a:schemeClr val="tx1"/>
                </a:solidFill>
                <a:ea typeface="微软雅黑" panose="020B0503020204020204" pitchFamily="34" charset="-122"/>
              </a:endParaRPr>
            </a:p>
          </p:txBody>
        </p:sp>
        <p:sp>
          <p:nvSpPr>
            <p:cNvPr id="64" name="圆角矩形 63"/>
            <p:cNvSpPr/>
            <p:nvPr/>
          </p:nvSpPr>
          <p:spPr>
            <a:xfrm rot="18900000">
              <a:off x="5499208" y="4636273"/>
              <a:ext cx="1208778" cy="1208780"/>
            </a:xfrm>
            <a:prstGeom prst="roundRect">
              <a:avLst>
                <a:gd name="adj" fmla="val 12163"/>
              </a:avLst>
            </a:prstGeom>
            <a:solidFill>
              <a:srgbClr val="6CAE43"/>
            </a:solidFill>
            <a:ln>
              <a:solidFill>
                <a:srgbClr val="6CAE43"/>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8" name="圆角矩形 67"/>
            <p:cNvSpPr/>
            <p:nvPr/>
          </p:nvSpPr>
          <p:spPr>
            <a:xfrm rot="18900000">
              <a:off x="5695217" y="4804017"/>
              <a:ext cx="813162" cy="813163"/>
            </a:xfrm>
            <a:prstGeom prst="roundRect">
              <a:avLst>
                <a:gd name="adj" fmla="val 6133"/>
              </a:avLst>
            </a:prstGeom>
            <a:solidFill>
              <a:srgbClr val="6CAE43"/>
            </a:solidFill>
            <a:ln>
              <a:noFill/>
            </a:ln>
            <a:effectLst>
              <a:outerShdw blurRad="635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69" name="组合 68"/>
            <p:cNvGrpSpPr>
              <a:grpSpLocks noChangeAspect="1"/>
            </p:cNvGrpSpPr>
            <p:nvPr/>
          </p:nvGrpSpPr>
          <p:grpSpPr>
            <a:xfrm>
              <a:off x="5944812" y="4988860"/>
              <a:ext cx="362138" cy="404990"/>
              <a:chOff x="5999255" y="3275006"/>
              <a:chExt cx="402656" cy="450303"/>
            </a:xfrm>
            <a:solidFill>
              <a:schemeClr val="bg1"/>
            </a:solidFill>
          </p:grpSpPr>
          <p:sp>
            <p:nvSpPr>
              <p:cNvPr id="70"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71"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72"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73"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74"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grpSp>
      </p:grpSp>
      <p:grpSp>
        <p:nvGrpSpPr>
          <p:cNvPr id="4" name="组合 3"/>
          <p:cNvGrpSpPr/>
          <p:nvPr/>
        </p:nvGrpSpPr>
        <p:grpSpPr>
          <a:xfrm>
            <a:off x="5336667" y="2046188"/>
            <a:ext cx="1550596" cy="1550598"/>
            <a:chOff x="5336667" y="2046188"/>
            <a:chExt cx="1550596" cy="1550598"/>
          </a:xfrm>
        </p:grpSpPr>
        <p:sp>
          <p:nvSpPr>
            <p:cNvPr id="54" name="圆角矩形 53"/>
            <p:cNvSpPr/>
            <p:nvPr/>
          </p:nvSpPr>
          <p:spPr>
            <a:xfrm rot="18900000">
              <a:off x="5336667" y="2046188"/>
              <a:ext cx="1550596" cy="1550598"/>
            </a:xfrm>
            <a:prstGeom prst="roundRect">
              <a:avLst>
                <a:gd name="adj" fmla="val 12163"/>
              </a:avLst>
            </a:prstGeom>
            <a:gradFill>
              <a:gsLst>
                <a:gs pos="0">
                  <a:schemeClr val="bg1"/>
                </a:gs>
                <a:gs pos="100000">
                  <a:srgbClr val="E1E1E1"/>
                </a:gs>
              </a:gsLst>
              <a:lin ang="13200000" scaled="0"/>
            </a:gradFill>
            <a:ln>
              <a:noFill/>
            </a:ln>
            <a:effectLst>
              <a:outerShdw blurRad="127000" dist="63500" dir="18900000" algn="b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dirty="0">
                <a:solidFill>
                  <a:schemeClr val="tx1"/>
                </a:solidFill>
                <a:ea typeface="微软雅黑" panose="020B0503020204020204" pitchFamily="34" charset="-122"/>
              </a:endParaRPr>
            </a:p>
          </p:txBody>
        </p:sp>
        <p:sp>
          <p:nvSpPr>
            <p:cNvPr id="55" name="圆角矩形 54"/>
            <p:cNvSpPr/>
            <p:nvPr/>
          </p:nvSpPr>
          <p:spPr>
            <a:xfrm rot="18900000">
              <a:off x="5507576" y="2217097"/>
              <a:ext cx="1208778" cy="1208780"/>
            </a:xfrm>
            <a:prstGeom prst="roundRect">
              <a:avLst>
                <a:gd name="adj" fmla="val 12163"/>
              </a:avLst>
            </a:prstGeom>
            <a:solidFill>
              <a:srgbClr val="6CAE43"/>
            </a:solidFill>
            <a:ln>
              <a:solidFill>
                <a:srgbClr val="6CAE43"/>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5" name="圆角矩形 64"/>
            <p:cNvSpPr/>
            <p:nvPr/>
          </p:nvSpPr>
          <p:spPr>
            <a:xfrm rot="18900000">
              <a:off x="5703585" y="2384841"/>
              <a:ext cx="813162" cy="813163"/>
            </a:xfrm>
            <a:prstGeom prst="roundRect">
              <a:avLst>
                <a:gd name="adj" fmla="val 6133"/>
              </a:avLst>
            </a:prstGeom>
            <a:solidFill>
              <a:srgbClr val="6CAE43"/>
            </a:solidFill>
            <a:ln>
              <a:noFill/>
            </a:ln>
            <a:effectLst>
              <a:outerShdw blurRad="635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75" name="组合 74"/>
            <p:cNvGrpSpPr/>
            <p:nvPr/>
          </p:nvGrpSpPr>
          <p:grpSpPr>
            <a:xfrm>
              <a:off x="5941641" y="2606116"/>
              <a:ext cx="332142" cy="328716"/>
              <a:chOff x="6967126" y="4092464"/>
              <a:chExt cx="453105" cy="448433"/>
            </a:xfrm>
            <a:solidFill>
              <a:schemeClr val="bg1"/>
            </a:solidFill>
          </p:grpSpPr>
          <p:sp>
            <p:nvSpPr>
              <p:cNvPr id="76" name="Freeform 136"/>
              <p:cNvSpPr>
                <a:spLocks/>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77"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grpSp>
      </p:grpSp>
      <p:grpSp>
        <p:nvGrpSpPr>
          <p:cNvPr id="7" name="组合 6"/>
          <p:cNvGrpSpPr/>
          <p:nvPr/>
        </p:nvGrpSpPr>
        <p:grpSpPr>
          <a:xfrm>
            <a:off x="6536518" y="3255972"/>
            <a:ext cx="1550596" cy="1550598"/>
            <a:chOff x="6536516" y="3255972"/>
            <a:chExt cx="1550596" cy="1550598"/>
          </a:xfrm>
        </p:grpSpPr>
        <p:sp>
          <p:nvSpPr>
            <p:cNvPr id="60" name="圆角矩形 59"/>
            <p:cNvSpPr/>
            <p:nvPr/>
          </p:nvSpPr>
          <p:spPr>
            <a:xfrm rot="18900000">
              <a:off x="6536516" y="3255972"/>
              <a:ext cx="1550596" cy="1550598"/>
            </a:xfrm>
            <a:prstGeom prst="roundRect">
              <a:avLst>
                <a:gd name="adj" fmla="val 12163"/>
              </a:avLst>
            </a:prstGeom>
            <a:gradFill>
              <a:gsLst>
                <a:gs pos="0">
                  <a:schemeClr val="bg1"/>
                </a:gs>
                <a:gs pos="100000">
                  <a:srgbClr val="E1E1E1"/>
                </a:gs>
              </a:gsLst>
              <a:lin ang="13200000" scaled="0"/>
            </a:gradFill>
            <a:ln>
              <a:noFill/>
            </a:ln>
            <a:effectLst>
              <a:outerShdw blurRad="127000" dist="63500" dir="18900000" algn="b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dirty="0">
                <a:solidFill>
                  <a:schemeClr val="tx1"/>
                </a:solidFill>
                <a:ea typeface="微软雅黑" panose="020B0503020204020204" pitchFamily="34" charset="-122"/>
              </a:endParaRPr>
            </a:p>
          </p:txBody>
        </p:sp>
        <p:sp>
          <p:nvSpPr>
            <p:cNvPr id="61" name="圆角矩形 60"/>
            <p:cNvSpPr/>
            <p:nvPr/>
          </p:nvSpPr>
          <p:spPr>
            <a:xfrm rot="18900000">
              <a:off x="6707426" y="3426881"/>
              <a:ext cx="1208778" cy="1208780"/>
            </a:xfrm>
            <a:prstGeom prst="roundRect">
              <a:avLst>
                <a:gd name="adj" fmla="val 12163"/>
              </a:avLst>
            </a:prstGeom>
            <a:solidFill>
              <a:srgbClr val="6CAE43"/>
            </a:solidFill>
            <a:ln>
              <a:solidFill>
                <a:srgbClr val="6CAE43"/>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7" name="圆角矩形 66"/>
            <p:cNvSpPr/>
            <p:nvPr/>
          </p:nvSpPr>
          <p:spPr>
            <a:xfrm rot="18900000">
              <a:off x="6903434" y="3594625"/>
              <a:ext cx="813162" cy="813163"/>
            </a:xfrm>
            <a:prstGeom prst="roundRect">
              <a:avLst>
                <a:gd name="adj" fmla="val 6133"/>
              </a:avLst>
            </a:prstGeom>
            <a:solidFill>
              <a:srgbClr val="6CAE43"/>
            </a:solidFill>
            <a:ln>
              <a:noFill/>
            </a:ln>
            <a:effectLst>
              <a:outerShdw blurRad="635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78" name="组合 77"/>
            <p:cNvGrpSpPr/>
            <p:nvPr/>
          </p:nvGrpSpPr>
          <p:grpSpPr>
            <a:xfrm>
              <a:off x="7196117" y="3815056"/>
              <a:ext cx="345955" cy="372300"/>
              <a:chOff x="7005429" y="4859473"/>
              <a:chExt cx="466184" cy="501686"/>
            </a:xfrm>
            <a:solidFill>
              <a:schemeClr val="bg1"/>
            </a:solidFill>
          </p:grpSpPr>
          <p:sp>
            <p:nvSpPr>
              <p:cNvPr id="79" name="Freeform 154"/>
              <p:cNvSpPr>
                <a:spLocks/>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80" name="Rectangle 155"/>
              <p:cNvSpPr>
                <a:spLocks noChangeArrowheads="1"/>
              </p:cNvSpPr>
              <p:nvPr/>
            </p:nvSpPr>
            <p:spPr bwMode="auto">
              <a:xfrm>
                <a:off x="7166118" y="5278945"/>
                <a:ext cx="9342" cy="326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81" name="Freeform 156"/>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82" name="Freeform 157"/>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83" name="Freeform 158"/>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grpSp>
      </p:grpSp>
      <p:grpSp>
        <p:nvGrpSpPr>
          <p:cNvPr id="9" name="组合 8"/>
          <p:cNvGrpSpPr/>
          <p:nvPr/>
        </p:nvGrpSpPr>
        <p:grpSpPr>
          <a:xfrm>
            <a:off x="4102339" y="3280518"/>
            <a:ext cx="1550596" cy="1550598"/>
            <a:chOff x="4102338" y="3280518"/>
            <a:chExt cx="1550596" cy="1550598"/>
          </a:xfrm>
        </p:grpSpPr>
        <p:sp>
          <p:nvSpPr>
            <p:cNvPr id="57" name="圆角矩形 56"/>
            <p:cNvSpPr/>
            <p:nvPr/>
          </p:nvSpPr>
          <p:spPr>
            <a:xfrm rot="18900000">
              <a:off x="4102338" y="3280518"/>
              <a:ext cx="1550596" cy="1550598"/>
            </a:xfrm>
            <a:prstGeom prst="roundRect">
              <a:avLst>
                <a:gd name="adj" fmla="val 12163"/>
              </a:avLst>
            </a:prstGeom>
            <a:gradFill>
              <a:gsLst>
                <a:gs pos="0">
                  <a:schemeClr val="bg1"/>
                </a:gs>
                <a:gs pos="100000">
                  <a:srgbClr val="E1E1E1"/>
                </a:gs>
              </a:gsLst>
              <a:lin ang="13200000" scaled="0"/>
            </a:gradFill>
            <a:ln>
              <a:noFill/>
            </a:ln>
            <a:effectLst>
              <a:outerShdw blurRad="127000" dist="63500" dir="18900000" algn="b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dirty="0">
                <a:solidFill>
                  <a:schemeClr val="tx1"/>
                </a:solidFill>
                <a:ea typeface="微软雅黑" panose="020B0503020204020204" pitchFamily="34" charset="-122"/>
              </a:endParaRPr>
            </a:p>
          </p:txBody>
        </p:sp>
        <p:sp>
          <p:nvSpPr>
            <p:cNvPr id="58" name="圆角矩形 57"/>
            <p:cNvSpPr/>
            <p:nvPr/>
          </p:nvSpPr>
          <p:spPr>
            <a:xfrm rot="18900000">
              <a:off x="4273247" y="3451427"/>
              <a:ext cx="1208778" cy="1208780"/>
            </a:xfrm>
            <a:prstGeom prst="roundRect">
              <a:avLst>
                <a:gd name="adj" fmla="val 12163"/>
              </a:avLst>
            </a:prstGeom>
            <a:solidFill>
              <a:srgbClr val="6CAE43"/>
            </a:solidFill>
            <a:ln>
              <a:solidFill>
                <a:srgbClr val="6CAE43"/>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6" name="圆角矩形 65"/>
            <p:cNvSpPr/>
            <p:nvPr/>
          </p:nvSpPr>
          <p:spPr>
            <a:xfrm rot="18900000">
              <a:off x="4469256" y="3619171"/>
              <a:ext cx="813162" cy="813163"/>
            </a:xfrm>
            <a:prstGeom prst="roundRect">
              <a:avLst>
                <a:gd name="adj" fmla="val 6133"/>
              </a:avLst>
            </a:prstGeom>
            <a:solidFill>
              <a:srgbClr val="6CAE43"/>
            </a:solidFill>
            <a:ln>
              <a:noFill/>
            </a:ln>
            <a:effectLst>
              <a:outerShdw blurRad="635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84" name="组合 83"/>
            <p:cNvGrpSpPr/>
            <p:nvPr/>
          </p:nvGrpSpPr>
          <p:grpSpPr>
            <a:xfrm>
              <a:off x="4718588" y="3802240"/>
              <a:ext cx="343620" cy="388647"/>
              <a:chOff x="4994016" y="4872552"/>
              <a:chExt cx="406393" cy="459645"/>
            </a:xfrm>
            <a:solidFill>
              <a:schemeClr val="bg1"/>
            </a:solidFill>
          </p:grpSpPr>
          <p:sp>
            <p:nvSpPr>
              <p:cNvPr id="85" name="Freeform 148"/>
              <p:cNvSpPr>
                <a:spLocks noEditPoints="1"/>
              </p:cNvSpPr>
              <p:nvPr/>
            </p:nvSpPr>
            <p:spPr bwMode="auto">
              <a:xfrm>
                <a:off x="5049136" y="4872552"/>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86" name="Freeform 149"/>
              <p:cNvSpPr>
                <a:spLocks noEditPoints="1"/>
              </p:cNvSpPr>
              <p:nvPr/>
            </p:nvSpPr>
            <p:spPr bwMode="auto">
              <a:xfrm>
                <a:off x="4994016" y="5104243"/>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sp>
            <p:nvSpPr>
              <p:cNvPr id="87" name="Oval 150"/>
              <p:cNvSpPr>
                <a:spLocks noChangeArrowheads="1"/>
              </p:cNvSpPr>
              <p:nvPr/>
            </p:nvSpPr>
            <p:spPr bwMode="auto">
              <a:xfrm>
                <a:off x="5091176" y="5199535"/>
                <a:ext cx="37370" cy="3737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grpSp>
      </p:grpSp>
      <p:sp>
        <p:nvSpPr>
          <p:cNvPr id="53" name="文本框 52"/>
          <p:cNvSpPr txBox="1"/>
          <p:nvPr/>
        </p:nvSpPr>
        <p:spPr>
          <a:xfrm>
            <a:off x="1076093" y="2267236"/>
            <a:ext cx="2308645" cy="1031051"/>
          </a:xfrm>
          <a:prstGeom prst="rect">
            <a:avLst/>
          </a:prstGeom>
          <a:noFill/>
          <a:effectLst/>
        </p:spPr>
        <p:txBody>
          <a:bodyPr wrap="none" rtlCol="0">
            <a:spAutoFit/>
          </a:bodyPr>
          <a:lstStyle/>
          <a:p>
            <a:r>
              <a:rPr lang="en-US" altLang="zh-CN" sz="1600" b="1" dirty="0" smtClean="0">
                <a:gradFill>
                  <a:gsLst>
                    <a:gs pos="0">
                      <a:srgbClr val="1B2C45"/>
                    </a:gs>
                    <a:gs pos="100000">
                      <a:srgbClr val="254E8C"/>
                    </a:gs>
                  </a:gsLst>
                  <a:lin ang="19200000" scaled="0"/>
                </a:gradFill>
                <a:latin typeface="方正姚体" panose="02010601030101010101" pitchFamily="2" charset="-122"/>
                <a:ea typeface="方正姚体" panose="02010601030101010101" pitchFamily="2" charset="-122"/>
              </a:rPr>
              <a:t>  </a:t>
            </a:r>
            <a:r>
              <a:rPr lang="en-US" altLang="zh-CN" sz="1400" b="1" dirty="0" smtClean="0">
                <a:gradFill>
                  <a:gsLst>
                    <a:gs pos="0">
                      <a:srgbClr val="1B2C45"/>
                    </a:gs>
                    <a:gs pos="100000">
                      <a:srgbClr val="254E8C"/>
                    </a:gs>
                  </a:gsLst>
                  <a:lin ang="19200000" scaled="0"/>
                </a:gradFill>
                <a:latin typeface="方正姚体" panose="02010601030101010101" pitchFamily="2" charset="-122"/>
                <a:ea typeface="方正姚体" panose="02010601030101010101" pitchFamily="2" charset="-122"/>
              </a:rPr>
              <a:t>MORE  THAN  TEMPLATE</a:t>
            </a:r>
          </a:p>
          <a:p>
            <a:r>
              <a:rPr lang="en-US" altLang="zh-CN" sz="1100" dirty="0" smtClean="0">
                <a:solidFill>
                  <a:schemeClr val="tx1">
                    <a:lumMod val="95000"/>
                    <a:lumOff val="5000"/>
                  </a:schemeClr>
                </a:solidFill>
                <a:latin typeface="方正姚体" panose="02010601030101010101" pitchFamily="2" charset="-122"/>
                <a:ea typeface="方正姚体" panose="02010601030101010101" pitchFamily="2" charset="-122"/>
              </a:rPr>
              <a:t>Click </a:t>
            </a:r>
            <a:r>
              <a:rPr lang="en-US" altLang="zh-CN" sz="1100" dirty="0">
                <a:solidFill>
                  <a:schemeClr val="tx1">
                    <a:lumMod val="95000"/>
                    <a:lumOff val="5000"/>
                  </a:schemeClr>
                </a:solidFill>
                <a:latin typeface="方正姚体" panose="02010601030101010101" pitchFamily="2" charset="-122"/>
                <a:ea typeface="方正姚体" panose="02010601030101010101" pitchFamily="2" charset="-122"/>
              </a:rPr>
              <a:t>here </a:t>
            </a:r>
            <a:r>
              <a:rPr lang="en-US" altLang="zh-CN" sz="1100" dirty="0" smtClean="0">
                <a:solidFill>
                  <a:schemeClr val="tx1">
                    <a:lumMod val="95000"/>
                    <a:lumOff val="5000"/>
                  </a:schemeClr>
                </a:solidFill>
                <a:latin typeface="方正姚体" panose="02010601030101010101" pitchFamily="2" charset="-122"/>
                <a:ea typeface="方正姚体" panose="02010601030101010101" pitchFamily="2" charset="-122"/>
              </a:rPr>
              <a:t>to </a:t>
            </a:r>
            <a:r>
              <a:rPr lang="en-US" altLang="zh-CN" sz="1100" dirty="0">
                <a:solidFill>
                  <a:schemeClr val="tx1">
                    <a:lumMod val="95000"/>
                    <a:lumOff val="5000"/>
                  </a:schemeClr>
                </a:solidFill>
                <a:latin typeface="方正姚体" panose="02010601030101010101" pitchFamily="2" charset="-122"/>
                <a:ea typeface="方正姚体" panose="02010601030101010101" pitchFamily="2" charset="-122"/>
              </a:rPr>
              <a:t>add </a:t>
            </a:r>
            <a:r>
              <a:rPr lang="en-US" altLang="zh-CN" sz="1100" dirty="0" smtClean="0">
                <a:solidFill>
                  <a:schemeClr val="tx1">
                    <a:lumMod val="95000"/>
                    <a:lumOff val="5000"/>
                  </a:schemeClr>
                </a:solidFill>
                <a:latin typeface="方正姚体" panose="02010601030101010101" pitchFamily="2" charset="-122"/>
                <a:ea typeface="方正姚体" panose="02010601030101010101" pitchFamily="2" charset="-122"/>
              </a:rPr>
              <a:t> you to the Center of </a:t>
            </a:r>
          </a:p>
          <a:p>
            <a:r>
              <a:rPr lang="en-US" altLang="zh-CN" sz="1100" dirty="0" smtClean="0">
                <a:solidFill>
                  <a:schemeClr val="tx1">
                    <a:lumMod val="95000"/>
                    <a:lumOff val="5000"/>
                  </a:schemeClr>
                </a:solidFill>
                <a:latin typeface="方正姚体" panose="02010601030101010101" pitchFamily="2" charset="-122"/>
                <a:ea typeface="方正姚体" panose="02010601030101010101" pitchFamily="2" charset="-122"/>
              </a:rPr>
              <a:t>the  narrative thought</a:t>
            </a:r>
            <a:endParaRPr lang="en-US" altLang="zh-CN" sz="1100" dirty="0">
              <a:solidFill>
                <a:schemeClr val="tx1">
                  <a:lumMod val="95000"/>
                  <a:lumOff val="5000"/>
                </a:schemeClr>
              </a:solidFill>
              <a:latin typeface="方正姚体" panose="02010601030101010101" pitchFamily="2" charset="-122"/>
              <a:ea typeface="方正姚体" panose="02010601030101010101" pitchFamily="2" charset="-122"/>
            </a:endParaRPr>
          </a:p>
          <a:p>
            <a:endParaRPr lang="en-US" altLang="zh-CN" sz="1100" dirty="0" smtClean="0">
              <a:solidFill>
                <a:schemeClr val="tx1">
                  <a:lumMod val="95000"/>
                  <a:lumOff val="5000"/>
                </a:schemeClr>
              </a:solidFill>
              <a:ea typeface="微软雅黑" panose="020B0503020204020204" pitchFamily="34" charset="-122"/>
            </a:endParaRPr>
          </a:p>
          <a:p>
            <a:endParaRPr lang="en-US" altLang="zh-CN" sz="1200" dirty="0" smtClean="0">
              <a:solidFill>
                <a:srgbClr val="FCFCFC"/>
              </a:solidFill>
              <a:latin typeface="微软雅黑" panose="020B0503020204020204" pitchFamily="34" charset="-122"/>
              <a:ea typeface="微软雅黑" panose="020B0503020204020204" pitchFamily="34" charset="-122"/>
            </a:endParaRPr>
          </a:p>
        </p:txBody>
      </p:sp>
      <p:sp>
        <p:nvSpPr>
          <p:cNvPr id="56" name="文本框 55"/>
          <p:cNvSpPr txBox="1"/>
          <p:nvPr/>
        </p:nvSpPr>
        <p:spPr>
          <a:xfrm>
            <a:off x="1059913" y="4741797"/>
            <a:ext cx="2308645" cy="1031051"/>
          </a:xfrm>
          <a:prstGeom prst="rect">
            <a:avLst/>
          </a:prstGeom>
          <a:noFill/>
          <a:effectLst/>
        </p:spPr>
        <p:txBody>
          <a:bodyPr wrap="none" rtlCol="0">
            <a:spAutoFit/>
          </a:bodyPr>
          <a:lstStyle/>
          <a:p>
            <a:r>
              <a:rPr lang="en-US" altLang="zh-CN" sz="1600" b="1" dirty="0" smtClean="0">
                <a:gradFill>
                  <a:gsLst>
                    <a:gs pos="0">
                      <a:srgbClr val="1B2C45"/>
                    </a:gs>
                    <a:gs pos="100000">
                      <a:srgbClr val="254E8C"/>
                    </a:gs>
                  </a:gsLst>
                  <a:lin ang="19200000" scaled="0"/>
                </a:gradFill>
                <a:latin typeface="方正姚体" panose="02010601030101010101" pitchFamily="2" charset="-122"/>
                <a:ea typeface="方正姚体" panose="02010601030101010101" pitchFamily="2" charset="-122"/>
              </a:rPr>
              <a:t>  </a:t>
            </a:r>
            <a:r>
              <a:rPr lang="en-US" altLang="zh-CN" sz="1400" b="1" dirty="0" smtClean="0">
                <a:gradFill>
                  <a:gsLst>
                    <a:gs pos="0">
                      <a:srgbClr val="1B2C45"/>
                    </a:gs>
                    <a:gs pos="100000">
                      <a:srgbClr val="254E8C"/>
                    </a:gs>
                  </a:gsLst>
                  <a:lin ang="19200000" scaled="0"/>
                </a:gradFill>
                <a:latin typeface="方正姚体" panose="02010601030101010101" pitchFamily="2" charset="-122"/>
                <a:ea typeface="方正姚体" panose="02010601030101010101" pitchFamily="2" charset="-122"/>
              </a:rPr>
              <a:t>MORE  THAN  TEMPLATE</a:t>
            </a:r>
          </a:p>
          <a:p>
            <a:r>
              <a:rPr lang="en-US" altLang="zh-CN" sz="1100" dirty="0" smtClean="0">
                <a:solidFill>
                  <a:schemeClr val="tx1">
                    <a:lumMod val="95000"/>
                    <a:lumOff val="5000"/>
                  </a:schemeClr>
                </a:solidFill>
                <a:latin typeface="方正姚体" panose="02010601030101010101" pitchFamily="2" charset="-122"/>
                <a:ea typeface="方正姚体" panose="02010601030101010101" pitchFamily="2" charset="-122"/>
              </a:rPr>
              <a:t>Click </a:t>
            </a:r>
            <a:r>
              <a:rPr lang="en-US" altLang="zh-CN" sz="1100" dirty="0">
                <a:solidFill>
                  <a:schemeClr val="tx1">
                    <a:lumMod val="95000"/>
                    <a:lumOff val="5000"/>
                  </a:schemeClr>
                </a:solidFill>
                <a:latin typeface="方正姚体" panose="02010601030101010101" pitchFamily="2" charset="-122"/>
                <a:ea typeface="方正姚体" panose="02010601030101010101" pitchFamily="2" charset="-122"/>
              </a:rPr>
              <a:t>here </a:t>
            </a:r>
            <a:r>
              <a:rPr lang="en-US" altLang="zh-CN" sz="1100" dirty="0" smtClean="0">
                <a:solidFill>
                  <a:schemeClr val="tx1">
                    <a:lumMod val="95000"/>
                    <a:lumOff val="5000"/>
                  </a:schemeClr>
                </a:solidFill>
                <a:latin typeface="方正姚体" panose="02010601030101010101" pitchFamily="2" charset="-122"/>
                <a:ea typeface="方正姚体" panose="02010601030101010101" pitchFamily="2" charset="-122"/>
              </a:rPr>
              <a:t>to </a:t>
            </a:r>
            <a:r>
              <a:rPr lang="en-US" altLang="zh-CN" sz="1100" dirty="0">
                <a:solidFill>
                  <a:schemeClr val="tx1">
                    <a:lumMod val="95000"/>
                    <a:lumOff val="5000"/>
                  </a:schemeClr>
                </a:solidFill>
                <a:latin typeface="方正姚体" panose="02010601030101010101" pitchFamily="2" charset="-122"/>
                <a:ea typeface="方正姚体" panose="02010601030101010101" pitchFamily="2" charset="-122"/>
              </a:rPr>
              <a:t>add </a:t>
            </a:r>
            <a:r>
              <a:rPr lang="en-US" altLang="zh-CN" sz="1100" dirty="0" smtClean="0">
                <a:solidFill>
                  <a:schemeClr val="tx1">
                    <a:lumMod val="95000"/>
                    <a:lumOff val="5000"/>
                  </a:schemeClr>
                </a:solidFill>
                <a:latin typeface="方正姚体" panose="02010601030101010101" pitchFamily="2" charset="-122"/>
                <a:ea typeface="方正姚体" panose="02010601030101010101" pitchFamily="2" charset="-122"/>
              </a:rPr>
              <a:t> you to the Center of </a:t>
            </a:r>
          </a:p>
          <a:p>
            <a:r>
              <a:rPr lang="en-US" altLang="zh-CN" sz="1100" dirty="0" smtClean="0">
                <a:solidFill>
                  <a:schemeClr val="tx1">
                    <a:lumMod val="95000"/>
                    <a:lumOff val="5000"/>
                  </a:schemeClr>
                </a:solidFill>
                <a:latin typeface="方正姚体" panose="02010601030101010101" pitchFamily="2" charset="-122"/>
                <a:ea typeface="方正姚体" panose="02010601030101010101" pitchFamily="2" charset="-122"/>
              </a:rPr>
              <a:t>the  narrative thought</a:t>
            </a:r>
            <a:endParaRPr lang="en-US" altLang="zh-CN" sz="1100" dirty="0">
              <a:solidFill>
                <a:schemeClr val="tx1">
                  <a:lumMod val="95000"/>
                  <a:lumOff val="5000"/>
                </a:schemeClr>
              </a:solidFill>
              <a:latin typeface="方正姚体" panose="02010601030101010101" pitchFamily="2" charset="-122"/>
              <a:ea typeface="方正姚体" panose="02010601030101010101" pitchFamily="2" charset="-122"/>
            </a:endParaRPr>
          </a:p>
          <a:p>
            <a:endParaRPr lang="en-US" altLang="zh-CN" sz="1100" dirty="0" smtClean="0">
              <a:solidFill>
                <a:schemeClr val="tx1">
                  <a:lumMod val="95000"/>
                  <a:lumOff val="5000"/>
                </a:schemeClr>
              </a:solidFill>
              <a:ea typeface="微软雅黑" panose="020B0503020204020204" pitchFamily="34" charset="-122"/>
            </a:endParaRPr>
          </a:p>
          <a:p>
            <a:endParaRPr lang="en-US" altLang="zh-CN" sz="1200" dirty="0" smtClean="0">
              <a:solidFill>
                <a:srgbClr val="FCFCFC"/>
              </a:solidFill>
              <a:latin typeface="微软雅黑" panose="020B0503020204020204" pitchFamily="34" charset="-122"/>
              <a:ea typeface="微软雅黑" panose="020B0503020204020204" pitchFamily="34" charset="-122"/>
            </a:endParaRPr>
          </a:p>
        </p:txBody>
      </p:sp>
      <p:sp>
        <p:nvSpPr>
          <p:cNvPr id="59" name="文本框 58"/>
          <p:cNvSpPr txBox="1"/>
          <p:nvPr/>
        </p:nvSpPr>
        <p:spPr>
          <a:xfrm>
            <a:off x="8897130" y="2233903"/>
            <a:ext cx="2308645" cy="1031051"/>
          </a:xfrm>
          <a:prstGeom prst="rect">
            <a:avLst/>
          </a:prstGeom>
          <a:noFill/>
          <a:effectLst/>
        </p:spPr>
        <p:txBody>
          <a:bodyPr wrap="none" rtlCol="0">
            <a:spAutoFit/>
          </a:bodyPr>
          <a:lstStyle/>
          <a:p>
            <a:r>
              <a:rPr lang="en-US" altLang="zh-CN" sz="1600" b="1" dirty="0" smtClean="0">
                <a:gradFill>
                  <a:gsLst>
                    <a:gs pos="0">
                      <a:srgbClr val="1B2C45"/>
                    </a:gs>
                    <a:gs pos="100000">
                      <a:srgbClr val="254E8C"/>
                    </a:gs>
                  </a:gsLst>
                  <a:lin ang="19200000" scaled="0"/>
                </a:gradFill>
                <a:latin typeface="方正姚体" panose="02010601030101010101" pitchFamily="2" charset="-122"/>
                <a:ea typeface="方正姚体" panose="02010601030101010101" pitchFamily="2" charset="-122"/>
              </a:rPr>
              <a:t>  </a:t>
            </a:r>
            <a:r>
              <a:rPr lang="en-US" altLang="zh-CN" sz="1400" b="1" dirty="0" smtClean="0">
                <a:gradFill>
                  <a:gsLst>
                    <a:gs pos="0">
                      <a:srgbClr val="1B2C45"/>
                    </a:gs>
                    <a:gs pos="100000">
                      <a:srgbClr val="254E8C"/>
                    </a:gs>
                  </a:gsLst>
                  <a:lin ang="19200000" scaled="0"/>
                </a:gradFill>
                <a:latin typeface="方正姚体" panose="02010601030101010101" pitchFamily="2" charset="-122"/>
                <a:ea typeface="方正姚体" panose="02010601030101010101" pitchFamily="2" charset="-122"/>
              </a:rPr>
              <a:t>MORE  THAN  TEMPLATE</a:t>
            </a:r>
          </a:p>
          <a:p>
            <a:r>
              <a:rPr lang="en-US" altLang="zh-CN" sz="1100" dirty="0" smtClean="0">
                <a:solidFill>
                  <a:schemeClr val="tx1">
                    <a:lumMod val="95000"/>
                    <a:lumOff val="5000"/>
                  </a:schemeClr>
                </a:solidFill>
                <a:latin typeface="方正姚体" panose="02010601030101010101" pitchFamily="2" charset="-122"/>
                <a:ea typeface="方正姚体" panose="02010601030101010101" pitchFamily="2" charset="-122"/>
              </a:rPr>
              <a:t>Click </a:t>
            </a:r>
            <a:r>
              <a:rPr lang="en-US" altLang="zh-CN" sz="1100" dirty="0">
                <a:solidFill>
                  <a:schemeClr val="tx1">
                    <a:lumMod val="95000"/>
                    <a:lumOff val="5000"/>
                  </a:schemeClr>
                </a:solidFill>
                <a:latin typeface="方正姚体" panose="02010601030101010101" pitchFamily="2" charset="-122"/>
                <a:ea typeface="方正姚体" panose="02010601030101010101" pitchFamily="2" charset="-122"/>
              </a:rPr>
              <a:t>here </a:t>
            </a:r>
            <a:r>
              <a:rPr lang="en-US" altLang="zh-CN" sz="1100" dirty="0" smtClean="0">
                <a:solidFill>
                  <a:schemeClr val="tx1">
                    <a:lumMod val="95000"/>
                    <a:lumOff val="5000"/>
                  </a:schemeClr>
                </a:solidFill>
                <a:latin typeface="方正姚体" panose="02010601030101010101" pitchFamily="2" charset="-122"/>
                <a:ea typeface="方正姚体" panose="02010601030101010101" pitchFamily="2" charset="-122"/>
              </a:rPr>
              <a:t>to </a:t>
            </a:r>
            <a:r>
              <a:rPr lang="en-US" altLang="zh-CN" sz="1100" dirty="0">
                <a:solidFill>
                  <a:schemeClr val="tx1">
                    <a:lumMod val="95000"/>
                    <a:lumOff val="5000"/>
                  </a:schemeClr>
                </a:solidFill>
                <a:latin typeface="方正姚体" panose="02010601030101010101" pitchFamily="2" charset="-122"/>
                <a:ea typeface="方正姚体" panose="02010601030101010101" pitchFamily="2" charset="-122"/>
              </a:rPr>
              <a:t>add </a:t>
            </a:r>
            <a:r>
              <a:rPr lang="en-US" altLang="zh-CN" sz="1100" dirty="0" smtClean="0">
                <a:solidFill>
                  <a:schemeClr val="tx1">
                    <a:lumMod val="95000"/>
                    <a:lumOff val="5000"/>
                  </a:schemeClr>
                </a:solidFill>
                <a:latin typeface="方正姚体" panose="02010601030101010101" pitchFamily="2" charset="-122"/>
                <a:ea typeface="方正姚体" panose="02010601030101010101" pitchFamily="2" charset="-122"/>
              </a:rPr>
              <a:t> you to the Center of </a:t>
            </a:r>
          </a:p>
          <a:p>
            <a:r>
              <a:rPr lang="en-US" altLang="zh-CN" sz="1100" dirty="0" smtClean="0">
                <a:solidFill>
                  <a:schemeClr val="tx1">
                    <a:lumMod val="95000"/>
                    <a:lumOff val="5000"/>
                  </a:schemeClr>
                </a:solidFill>
                <a:latin typeface="方正姚体" panose="02010601030101010101" pitchFamily="2" charset="-122"/>
                <a:ea typeface="方正姚体" panose="02010601030101010101" pitchFamily="2" charset="-122"/>
              </a:rPr>
              <a:t>the  narrative thought</a:t>
            </a:r>
            <a:endParaRPr lang="en-US" altLang="zh-CN" sz="1100" dirty="0">
              <a:solidFill>
                <a:schemeClr val="tx1">
                  <a:lumMod val="95000"/>
                  <a:lumOff val="5000"/>
                </a:schemeClr>
              </a:solidFill>
              <a:latin typeface="方正姚体" panose="02010601030101010101" pitchFamily="2" charset="-122"/>
              <a:ea typeface="方正姚体" panose="02010601030101010101" pitchFamily="2" charset="-122"/>
            </a:endParaRPr>
          </a:p>
          <a:p>
            <a:endParaRPr lang="en-US" altLang="zh-CN" sz="1100" dirty="0" smtClean="0">
              <a:solidFill>
                <a:schemeClr val="tx1">
                  <a:lumMod val="95000"/>
                  <a:lumOff val="5000"/>
                </a:schemeClr>
              </a:solidFill>
              <a:ea typeface="微软雅黑" panose="020B0503020204020204" pitchFamily="34" charset="-122"/>
            </a:endParaRPr>
          </a:p>
          <a:p>
            <a:endParaRPr lang="en-US" altLang="zh-CN" sz="1200" dirty="0" smtClean="0">
              <a:solidFill>
                <a:srgbClr val="FCFCFC"/>
              </a:solidFill>
              <a:latin typeface="微软雅黑" panose="020B0503020204020204" pitchFamily="34" charset="-122"/>
              <a:ea typeface="微软雅黑" panose="020B0503020204020204" pitchFamily="34" charset="-122"/>
            </a:endParaRPr>
          </a:p>
        </p:txBody>
      </p:sp>
      <p:sp>
        <p:nvSpPr>
          <p:cNvPr id="62" name="文本框 61"/>
          <p:cNvSpPr txBox="1"/>
          <p:nvPr/>
        </p:nvSpPr>
        <p:spPr>
          <a:xfrm>
            <a:off x="8880950" y="4708464"/>
            <a:ext cx="2308645" cy="1031051"/>
          </a:xfrm>
          <a:prstGeom prst="rect">
            <a:avLst/>
          </a:prstGeom>
          <a:noFill/>
          <a:effectLst/>
        </p:spPr>
        <p:txBody>
          <a:bodyPr wrap="none" rtlCol="0">
            <a:spAutoFit/>
          </a:bodyPr>
          <a:lstStyle/>
          <a:p>
            <a:r>
              <a:rPr lang="en-US" altLang="zh-CN" sz="1600" b="1" dirty="0" smtClean="0">
                <a:gradFill>
                  <a:gsLst>
                    <a:gs pos="0">
                      <a:srgbClr val="1B2C45"/>
                    </a:gs>
                    <a:gs pos="100000">
                      <a:srgbClr val="254E8C"/>
                    </a:gs>
                  </a:gsLst>
                  <a:lin ang="19200000" scaled="0"/>
                </a:gradFill>
                <a:latin typeface="方正姚体" panose="02010601030101010101" pitchFamily="2" charset="-122"/>
                <a:ea typeface="方正姚体" panose="02010601030101010101" pitchFamily="2" charset="-122"/>
              </a:rPr>
              <a:t>  </a:t>
            </a:r>
            <a:r>
              <a:rPr lang="en-US" altLang="zh-CN" sz="1400" b="1" dirty="0" smtClean="0">
                <a:gradFill>
                  <a:gsLst>
                    <a:gs pos="0">
                      <a:srgbClr val="1B2C45"/>
                    </a:gs>
                    <a:gs pos="100000">
                      <a:srgbClr val="254E8C"/>
                    </a:gs>
                  </a:gsLst>
                  <a:lin ang="19200000" scaled="0"/>
                </a:gradFill>
                <a:latin typeface="方正姚体" panose="02010601030101010101" pitchFamily="2" charset="-122"/>
                <a:ea typeface="方正姚体" panose="02010601030101010101" pitchFamily="2" charset="-122"/>
              </a:rPr>
              <a:t>MORE  THAN  TEMPLATE</a:t>
            </a:r>
          </a:p>
          <a:p>
            <a:r>
              <a:rPr lang="en-US" altLang="zh-CN" sz="1100" dirty="0" smtClean="0">
                <a:solidFill>
                  <a:schemeClr val="tx1">
                    <a:lumMod val="95000"/>
                    <a:lumOff val="5000"/>
                  </a:schemeClr>
                </a:solidFill>
                <a:latin typeface="方正姚体" panose="02010601030101010101" pitchFamily="2" charset="-122"/>
                <a:ea typeface="方正姚体" panose="02010601030101010101" pitchFamily="2" charset="-122"/>
              </a:rPr>
              <a:t>Click </a:t>
            </a:r>
            <a:r>
              <a:rPr lang="en-US" altLang="zh-CN" sz="1100" dirty="0">
                <a:solidFill>
                  <a:schemeClr val="tx1">
                    <a:lumMod val="95000"/>
                    <a:lumOff val="5000"/>
                  </a:schemeClr>
                </a:solidFill>
                <a:latin typeface="方正姚体" panose="02010601030101010101" pitchFamily="2" charset="-122"/>
                <a:ea typeface="方正姚体" panose="02010601030101010101" pitchFamily="2" charset="-122"/>
              </a:rPr>
              <a:t>here </a:t>
            </a:r>
            <a:r>
              <a:rPr lang="en-US" altLang="zh-CN" sz="1100" dirty="0" smtClean="0">
                <a:solidFill>
                  <a:schemeClr val="tx1">
                    <a:lumMod val="95000"/>
                    <a:lumOff val="5000"/>
                  </a:schemeClr>
                </a:solidFill>
                <a:latin typeface="方正姚体" panose="02010601030101010101" pitchFamily="2" charset="-122"/>
                <a:ea typeface="方正姚体" panose="02010601030101010101" pitchFamily="2" charset="-122"/>
              </a:rPr>
              <a:t>to </a:t>
            </a:r>
            <a:r>
              <a:rPr lang="en-US" altLang="zh-CN" sz="1100" dirty="0">
                <a:solidFill>
                  <a:schemeClr val="tx1">
                    <a:lumMod val="95000"/>
                    <a:lumOff val="5000"/>
                  </a:schemeClr>
                </a:solidFill>
                <a:latin typeface="方正姚体" panose="02010601030101010101" pitchFamily="2" charset="-122"/>
                <a:ea typeface="方正姚体" panose="02010601030101010101" pitchFamily="2" charset="-122"/>
              </a:rPr>
              <a:t>add </a:t>
            </a:r>
            <a:r>
              <a:rPr lang="en-US" altLang="zh-CN" sz="1100" dirty="0" smtClean="0">
                <a:solidFill>
                  <a:schemeClr val="tx1">
                    <a:lumMod val="95000"/>
                    <a:lumOff val="5000"/>
                  </a:schemeClr>
                </a:solidFill>
                <a:latin typeface="方正姚体" panose="02010601030101010101" pitchFamily="2" charset="-122"/>
                <a:ea typeface="方正姚体" panose="02010601030101010101" pitchFamily="2" charset="-122"/>
              </a:rPr>
              <a:t> you to the Center of </a:t>
            </a:r>
          </a:p>
          <a:p>
            <a:r>
              <a:rPr lang="en-US" altLang="zh-CN" sz="1100" dirty="0" smtClean="0">
                <a:solidFill>
                  <a:schemeClr val="tx1">
                    <a:lumMod val="95000"/>
                    <a:lumOff val="5000"/>
                  </a:schemeClr>
                </a:solidFill>
                <a:latin typeface="方正姚体" panose="02010601030101010101" pitchFamily="2" charset="-122"/>
                <a:ea typeface="方正姚体" panose="02010601030101010101" pitchFamily="2" charset="-122"/>
              </a:rPr>
              <a:t>the  narrative thought</a:t>
            </a:r>
            <a:endParaRPr lang="en-US" altLang="zh-CN" sz="1100" dirty="0">
              <a:solidFill>
                <a:schemeClr val="tx1">
                  <a:lumMod val="95000"/>
                  <a:lumOff val="5000"/>
                </a:schemeClr>
              </a:solidFill>
              <a:latin typeface="方正姚体" panose="02010601030101010101" pitchFamily="2" charset="-122"/>
              <a:ea typeface="方正姚体" panose="02010601030101010101" pitchFamily="2" charset="-122"/>
            </a:endParaRPr>
          </a:p>
          <a:p>
            <a:endParaRPr lang="en-US" altLang="zh-CN" sz="1100" dirty="0" smtClean="0">
              <a:solidFill>
                <a:schemeClr val="tx1">
                  <a:lumMod val="95000"/>
                  <a:lumOff val="5000"/>
                </a:schemeClr>
              </a:solidFill>
              <a:ea typeface="微软雅黑" panose="020B0503020204020204" pitchFamily="34" charset="-122"/>
            </a:endParaRPr>
          </a:p>
          <a:p>
            <a:endParaRPr lang="en-US" altLang="zh-CN" sz="1200" dirty="0" smtClean="0">
              <a:solidFill>
                <a:srgbClr val="FCFCFC"/>
              </a:solidFill>
              <a:latin typeface="微软雅黑" panose="020B0503020204020204" pitchFamily="34" charset="-122"/>
              <a:ea typeface="微软雅黑" panose="020B0503020204020204" pitchFamily="34" charset="-122"/>
            </a:endParaRPr>
          </a:p>
        </p:txBody>
      </p:sp>
      <p:sp>
        <p:nvSpPr>
          <p:cNvPr id="52" name="矩形 51"/>
          <p:cNvSpPr/>
          <p:nvPr/>
        </p:nvSpPr>
        <p:spPr>
          <a:xfrm>
            <a:off x="1" y="508000"/>
            <a:ext cx="182563" cy="508000"/>
          </a:xfrm>
          <a:prstGeom prst="rect">
            <a:avLst/>
          </a:prstGeom>
          <a:solidFill>
            <a:srgbClr val="6CAE4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88" name="文本框 4"/>
          <p:cNvSpPr txBox="1">
            <a:spLocks noChangeArrowheads="1"/>
          </p:cNvSpPr>
          <p:nvPr/>
        </p:nvSpPr>
        <p:spPr bwMode="auto">
          <a:xfrm>
            <a:off x="295275" y="561975"/>
            <a:ext cx="26812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b="1">
                <a:latin typeface="微软雅黑" panose="020B0503020204020204" pitchFamily="34" charset="-122"/>
                <a:ea typeface="微软雅黑" panose="020B0503020204020204" pitchFamily="34" charset="-122"/>
              </a:rPr>
              <a:t>单击此处输入标题</a:t>
            </a:r>
          </a:p>
        </p:txBody>
      </p:sp>
    </p:spTree>
    <p:extLst>
      <p:ext uri="{BB962C8B-B14F-4D97-AF65-F5344CB8AC3E}">
        <p14:creationId xmlns:p14="http://schemas.microsoft.com/office/powerpoint/2010/main" val="22527217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6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60000">
                                          <p:cBhvr additive="base">
                                            <p:cTn id="7" dur="1000" fill="hold"/>
                                            <p:tgtEl>
                                              <p:spTgt spid="4"/>
                                            </p:tgtEl>
                                            <p:attrNameLst>
                                              <p:attrName>ppt_x</p:attrName>
                                            </p:attrNameLst>
                                          </p:cBhvr>
                                          <p:tavLst>
                                            <p:tav tm="0">
                                              <p:val>
                                                <p:strVal val="#ppt_x"/>
                                              </p:val>
                                            </p:tav>
                                            <p:tav tm="100000">
                                              <p:val>
                                                <p:strVal val="#ppt_x"/>
                                              </p:val>
                                            </p:tav>
                                          </p:tavLst>
                                        </p:anim>
                                        <p:anim calcmode="lin" valueType="num" p14:bounceEnd="60000">
                                          <p:cBhvr additive="base">
                                            <p:cTn id="8" dur="10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8" fill="hold" nodeType="withEffect" p14:presetBounceEnd="60000">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14:bounceEnd="60000">
                                          <p:cBhvr additive="base">
                                            <p:cTn id="11" dur="1000" fill="hold"/>
                                            <p:tgtEl>
                                              <p:spTgt spid="9"/>
                                            </p:tgtEl>
                                            <p:attrNameLst>
                                              <p:attrName>ppt_x</p:attrName>
                                            </p:attrNameLst>
                                          </p:cBhvr>
                                          <p:tavLst>
                                            <p:tav tm="0">
                                              <p:val>
                                                <p:strVal val="0-#ppt_w/2"/>
                                              </p:val>
                                            </p:tav>
                                            <p:tav tm="100000">
                                              <p:val>
                                                <p:strVal val="#ppt_x"/>
                                              </p:val>
                                            </p:tav>
                                          </p:tavLst>
                                        </p:anim>
                                        <p:anim calcmode="lin" valueType="num" p14:bounceEnd="60000">
                                          <p:cBhvr additive="base">
                                            <p:cTn id="12" dur="10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14:presetBounceEnd="60000">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14:bounceEnd="60000">
                                          <p:cBhvr additive="base">
                                            <p:cTn id="15" dur="1000" fill="hold"/>
                                            <p:tgtEl>
                                              <p:spTgt spid="8"/>
                                            </p:tgtEl>
                                            <p:attrNameLst>
                                              <p:attrName>ppt_x</p:attrName>
                                            </p:attrNameLst>
                                          </p:cBhvr>
                                          <p:tavLst>
                                            <p:tav tm="0">
                                              <p:val>
                                                <p:strVal val="#ppt_x"/>
                                              </p:val>
                                            </p:tav>
                                            <p:tav tm="100000">
                                              <p:val>
                                                <p:strVal val="#ppt_x"/>
                                              </p:val>
                                            </p:tav>
                                          </p:tavLst>
                                        </p:anim>
                                        <p:anim calcmode="lin" valueType="num" p14:bounceEnd="60000">
                                          <p:cBhvr additive="base">
                                            <p:cTn id="16" dur="10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2" fill="hold" nodeType="withEffect" p14:presetBounceEnd="60000">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14:bounceEnd="60000">
                                          <p:cBhvr additive="base">
                                            <p:cTn id="19" dur="1000" fill="hold"/>
                                            <p:tgtEl>
                                              <p:spTgt spid="7"/>
                                            </p:tgtEl>
                                            <p:attrNameLst>
                                              <p:attrName>ppt_x</p:attrName>
                                            </p:attrNameLst>
                                          </p:cBhvr>
                                          <p:tavLst>
                                            <p:tav tm="0">
                                              <p:val>
                                                <p:strVal val="1+#ppt_w/2"/>
                                              </p:val>
                                            </p:tav>
                                            <p:tav tm="100000">
                                              <p:val>
                                                <p:strVal val="#ppt_x"/>
                                              </p:val>
                                            </p:tav>
                                          </p:tavLst>
                                        </p:anim>
                                        <p:anim calcmode="lin" valueType="num" p14:bounceEnd="60000">
                                          <p:cBhvr additive="base">
                                            <p:cTn id="20" dur="1000" fill="hold"/>
                                            <p:tgtEl>
                                              <p:spTgt spid="7"/>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2" presetClass="entr" presetSubtype="8" fill="hold" grpId="0" nodeType="afterEffect" p14:presetBounceEnd="60000">
                                      <p:stCondLst>
                                        <p:cond delay="0"/>
                                      </p:stCondLst>
                                      <p:childTnLst>
                                        <p:set>
                                          <p:cBhvr>
                                            <p:cTn id="23" dur="1" fill="hold">
                                              <p:stCondLst>
                                                <p:cond delay="0"/>
                                              </p:stCondLst>
                                            </p:cTn>
                                            <p:tgtEl>
                                              <p:spTgt spid="53"/>
                                            </p:tgtEl>
                                            <p:attrNameLst>
                                              <p:attrName>style.visibility</p:attrName>
                                            </p:attrNameLst>
                                          </p:cBhvr>
                                          <p:to>
                                            <p:strVal val="visible"/>
                                          </p:to>
                                        </p:set>
                                        <p:anim calcmode="lin" valueType="num" p14:bounceEnd="60000">
                                          <p:cBhvr additive="base">
                                            <p:cTn id="24" dur="1000" fill="hold"/>
                                            <p:tgtEl>
                                              <p:spTgt spid="53"/>
                                            </p:tgtEl>
                                            <p:attrNameLst>
                                              <p:attrName>ppt_x</p:attrName>
                                            </p:attrNameLst>
                                          </p:cBhvr>
                                          <p:tavLst>
                                            <p:tav tm="0">
                                              <p:val>
                                                <p:strVal val="0-#ppt_w/2"/>
                                              </p:val>
                                            </p:tav>
                                            <p:tav tm="100000">
                                              <p:val>
                                                <p:strVal val="#ppt_x"/>
                                              </p:val>
                                            </p:tav>
                                          </p:tavLst>
                                        </p:anim>
                                        <p:anim calcmode="lin" valueType="num" p14:bounceEnd="60000">
                                          <p:cBhvr additive="base">
                                            <p:cTn id="25" dur="1000" fill="hold"/>
                                            <p:tgtEl>
                                              <p:spTgt spid="53"/>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14:presetBounceEnd="60000">
                                      <p:stCondLst>
                                        <p:cond delay="250"/>
                                      </p:stCondLst>
                                      <p:childTnLst>
                                        <p:set>
                                          <p:cBhvr>
                                            <p:cTn id="27" dur="1" fill="hold">
                                              <p:stCondLst>
                                                <p:cond delay="0"/>
                                              </p:stCondLst>
                                            </p:cTn>
                                            <p:tgtEl>
                                              <p:spTgt spid="56"/>
                                            </p:tgtEl>
                                            <p:attrNameLst>
                                              <p:attrName>style.visibility</p:attrName>
                                            </p:attrNameLst>
                                          </p:cBhvr>
                                          <p:to>
                                            <p:strVal val="visible"/>
                                          </p:to>
                                        </p:set>
                                        <p:anim calcmode="lin" valueType="num" p14:bounceEnd="60000">
                                          <p:cBhvr additive="base">
                                            <p:cTn id="28" dur="1000" fill="hold"/>
                                            <p:tgtEl>
                                              <p:spTgt spid="56"/>
                                            </p:tgtEl>
                                            <p:attrNameLst>
                                              <p:attrName>ppt_x</p:attrName>
                                            </p:attrNameLst>
                                          </p:cBhvr>
                                          <p:tavLst>
                                            <p:tav tm="0">
                                              <p:val>
                                                <p:strVal val="0-#ppt_w/2"/>
                                              </p:val>
                                            </p:tav>
                                            <p:tav tm="100000">
                                              <p:val>
                                                <p:strVal val="#ppt_x"/>
                                              </p:val>
                                            </p:tav>
                                          </p:tavLst>
                                        </p:anim>
                                        <p:anim calcmode="lin" valueType="num" p14:bounceEnd="60000">
                                          <p:cBhvr additive="base">
                                            <p:cTn id="29" dur="1000" fill="hold"/>
                                            <p:tgtEl>
                                              <p:spTgt spid="56"/>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14:presetBounceEnd="60000">
                                      <p:stCondLst>
                                        <p:cond delay="500"/>
                                      </p:stCondLst>
                                      <p:childTnLst>
                                        <p:set>
                                          <p:cBhvr>
                                            <p:cTn id="31" dur="1" fill="hold">
                                              <p:stCondLst>
                                                <p:cond delay="0"/>
                                              </p:stCondLst>
                                            </p:cTn>
                                            <p:tgtEl>
                                              <p:spTgt spid="59"/>
                                            </p:tgtEl>
                                            <p:attrNameLst>
                                              <p:attrName>style.visibility</p:attrName>
                                            </p:attrNameLst>
                                          </p:cBhvr>
                                          <p:to>
                                            <p:strVal val="visible"/>
                                          </p:to>
                                        </p:set>
                                        <p:anim calcmode="lin" valueType="num" p14:bounceEnd="60000">
                                          <p:cBhvr additive="base">
                                            <p:cTn id="32" dur="1000" fill="hold"/>
                                            <p:tgtEl>
                                              <p:spTgt spid="59"/>
                                            </p:tgtEl>
                                            <p:attrNameLst>
                                              <p:attrName>ppt_x</p:attrName>
                                            </p:attrNameLst>
                                          </p:cBhvr>
                                          <p:tavLst>
                                            <p:tav tm="0">
                                              <p:val>
                                                <p:strVal val="1+#ppt_w/2"/>
                                              </p:val>
                                            </p:tav>
                                            <p:tav tm="100000">
                                              <p:val>
                                                <p:strVal val="#ppt_x"/>
                                              </p:val>
                                            </p:tav>
                                          </p:tavLst>
                                        </p:anim>
                                        <p:anim calcmode="lin" valueType="num" p14:bounceEnd="60000">
                                          <p:cBhvr additive="base">
                                            <p:cTn id="33" dur="1000" fill="hold"/>
                                            <p:tgtEl>
                                              <p:spTgt spid="59"/>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14:presetBounceEnd="60000">
                                      <p:stCondLst>
                                        <p:cond delay="750"/>
                                      </p:stCondLst>
                                      <p:childTnLst>
                                        <p:set>
                                          <p:cBhvr>
                                            <p:cTn id="35" dur="1" fill="hold">
                                              <p:stCondLst>
                                                <p:cond delay="0"/>
                                              </p:stCondLst>
                                            </p:cTn>
                                            <p:tgtEl>
                                              <p:spTgt spid="62"/>
                                            </p:tgtEl>
                                            <p:attrNameLst>
                                              <p:attrName>style.visibility</p:attrName>
                                            </p:attrNameLst>
                                          </p:cBhvr>
                                          <p:to>
                                            <p:strVal val="visible"/>
                                          </p:to>
                                        </p:set>
                                        <p:anim calcmode="lin" valueType="num" p14:bounceEnd="60000">
                                          <p:cBhvr additive="base">
                                            <p:cTn id="36" dur="1000" fill="hold"/>
                                            <p:tgtEl>
                                              <p:spTgt spid="62"/>
                                            </p:tgtEl>
                                            <p:attrNameLst>
                                              <p:attrName>ppt_x</p:attrName>
                                            </p:attrNameLst>
                                          </p:cBhvr>
                                          <p:tavLst>
                                            <p:tav tm="0">
                                              <p:val>
                                                <p:strVal val="1+#ppt_w/2"/>
                                              </p:val>
                                            </p:tav>
                                            <p:tav tm="100000">
                                              <p:val>
                                                <p:strVal val="#ppt_x"/>
                                              </p:val>
                                            </p:tav>
                                          </p:tavLst>
                                        </p:anim>
                                        <p:anim calcmode="lin" valueType="num" p14:bounceEnd="60000">
                                          <p:cBhvr additive="base">
                                            <p:cTn id="37" dur="1000" fill="hold"/>
                                            <p:tgtEl>
                                              <p:spTgt spid="6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6" grpId="0"/>
          <p:bldP spid="59" grpId="0"/>
          <p:bldP spid="6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000" fill="hold"/>
                                            <p:tgtEl>
                                              <p:spTgt spid="9"/>
                                            </p:tgtEl>
                                            <p:attrNameLst>
                                              <p:attrName>ppt_x</p:attrName>
                                            </p:attrNameLst>
                                          </p:cBhvr>
                                          <p:tavLst>
                                            <p:tav tm="0">
                                              <p:val>
                                                <p:strVal val="0-#ppt_w/2"/>
                                              </p:val>
                                            </p:tav>
                                            <p:tav tm="100000">
                                              <p:val>
                                                <p:strVal val="#ppt_x"/>
                                              </p:val>
                                            </p:tav>
                                          </p:tavLst>
                                        </p:anim>
                                        <p:anim calcmode="lin" valueType="num">
                                          <p:cBhvr additive="base">
                                            <p:cTn id="12" dur="10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1000" fill="hold"/>
                                            <p:tgtEl>
                                              <p:spTgt spid="8"/>
                                            </p:tgtEl>
                                            <p:attrNameLst>
                                              <p:attrName>ppt_x</p:attrName>
                                            </p:attrNameLst>
                                          </p:cBhvr>
                                          <p:tavLst>
                                            <p:tav tm="0">
                                              <p:val>
                                                <p:strVal val="#ppt_x"/>
                                              </p:val>
                                            </p:tav>
                                            <p:tav tm="100000">
                                              <p:val>
                                                <p:strVal val="#ppt_x"/>
                                              </p:val>
                                            </p:tav>
                                          </p:tavLst>
                                        </p:anim>
                                        <p:anim calcmode="lin" valueType="num">
                                          <p:cBhvr additive="base">
                                            <p:cTn id="16" dur="10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1000" fill="hold"/>
                                            <p:tgtEl>
                                              <p:spTgt spid="7"/>
                                            </p:tgtEl>
                                            <p:attrNameLst>
                                              <p:attrName>ppt_x</p:attrName>
                                            </p:attrNameLst>
                                          </p:cBhvr>
                                          <p:tavLst>
                                            <p:tav tm="0">
                                              <p:val>
                                                <p:strVal val="1+#ppt_w/2"/>
                                              </p:val>
                                            </p:tav>
                                            <p:tav tm="100000">
                                              <p:val>
                                                <p:strVal val="#ppt_x"/>
                                              </p:val>
                                            </p:tav>
                                          </p:tavLst>
                                        </p:anim>
                                        <p:anim calcmode="lin" valueType="num">
                                          <p:cBhvr additive="base">
                                            <p:cTn id="20" dur="1000" fill="hold"/>
                                            <p:tgtEl>
                                              <p:spTgt spid="7"/>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2" presetClass="entr" presetSubtype="8" fill="hold" grpId="0" nodeType="afterEffect">
                                      <p:stCondLst>
                                        <p:cond delay="0"/>
                                      </p:stCondLst>
                                      <p:childTnLst>
                                        <p:set>
                                          <p:cBhvr>
                                            <p:cTn id="23" dur="1" fill="hold">
                                              <p:stCondLst>
                                                <p:cond delay="0"/>
                                              </p:stCondLst>
                                            </p:cTn>
                                            <p:tgtEl>
                                              <p:spTgt spid="53"/>
                                            </p:tgtEl>
                                            <p:attrNameLst>
                                              <p:attrName>style.visibility</p:attrName>
                                            </p:attrNameLst>
                                          </p:cBhvr>
                                          <p:to>
                                            <p:strVal val="visible"/>
                                          </p:to>
                                        </p:set>
                                        <p:anim calcmode="lin" valueType="num">
                                          <p:cBhvr additive="base">
                                            <p:cTn id="24" dur="1000" fill="hold"/>
                                            <p:tgtEl>
                                              <p:spTgt spid="53"/>
                                            </p:tgtEl>
                                            <p:attrNameLst>
                                              <p:attrName>ppt_x</p:attrName>
                                            </p:attrNameLst>
                                          </p:cBhvr>
                                          <p:tavLst>
                                            <p:tav tm="0">
                                              <p:val>
                                                <p:strVal val="0-#ppt_w/2"/>
                                              </p:val>
                                            </p:tav>
                                            <p:tav tm="100000">
                                              <p:val>
                                                <p:strVal val="#ppt_x"/>
                                              </p:val>
                                            </p:tav>
                                          </p:tavLst>
                                        </p:anim>
                                        <p:anim calcmode="lin" valueType="num">
                                          <p:cBhvr additive="base">
                                            <p:cTn id="25" dur="1000" fill="hold"/>
                                            <p:tgtEl>
                                              <p:spTgt spid="53"/>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250"/>
                                      </p:stCondLst>
                                      <p:childTnLst>
                                        <p:set>
                                          <p:cBhvr>
                                            <p:cTn id="27" dur="1" fill="hold">
                                              <p:stCondLst>
                                                <p:cond delay="0"/>
                                              </p:stCondLst>
                                            </p:cTn>
                                            <p:tgtEl>
                                              <p:spTgt spid="56"/>
                                            </p:tgtEl>
                                            <p:attrNameLst>
                                              <p:attrName>style.visibility</p:attrName>
                                            </p:attrNameLst>
                                          </p:cBhvr>
                                          <p:to>
                                            <p:strVal val="visible"/>
                                          </p:to>
                                        </p:set>
                                        <p:anim calcmode="lin" valueType="num">
                                          <p:cBhvr additive="base">
                                            <p:cTn id="28" dur="1000" fill="hold"/>
                                            <p:tgtEl>
                                              <p:spTgt spid="56"/>
                                            </p:tgtEl>
                                            <p:attrNameLst>
                                              <p:attrName>ppt_x</p:attrName>
                                            </p:attrNameLst>
                                          </p:cBhvr>
                                          <p:tavLst>
                                            <p:tav tm="0">
                                              <p:val>
                                                <p:strVal val="0-#ppt_w/2"/>
                                              </p:val>
                                            </p:tav>
                                            <p:tav tm="100000">
                                              <p:val>
                                                <p:strVal val="#ppt_x"/>
                                              </p:val>
                                            </p:tav>
                                          </p:tavLst>
                                        </p:anim>
                                        <p:anim calcmode="lin" valueType="num">
                                          <p:cBhvr additive="base">
                                            <p:cTn id="29" dur="1000" fill="hold"/>
                                            <p:tgtEl>
                                              <p:spTgt spid="56"/>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500"/>
                                      </p:stCondLst>
                                      <p:childTnLst>
                                        <p:set>
                                          <p:cBhvr>
                                            <p:cTn id="31" dur="1" fill="hold">
                                              <p:stCondLst>
                                                <p:cond delay="0"/>
                                              </p:stCondLst>
                                            </p:cTn>
                                            <p:tgtEl>
                                              <p:spTgt spid="59"/>
                                            </p:tgtEl>
                                            <p:attrNameLst>
                                              <p:attrName>style.visibility</p:attrName>
                                            </p:attrNameLst>
                                          </p:cBhvr>
                                          <p:to>
                                            <p:strVal val="visible"/>
                                          </p:to>
                                        </p:set>
                                        <p:anim calcmode="lin" valueType="num">
                                          <p:cBhvr additive="base">
                                            <p:cTn id="32" dur="1000" fill="hold"/>
                                            <p:tgtEl>
                                              <p:spTgt spid="59"/>
                                            </p:tgtEl>
                                            <p:attrNameLst>
                                              <p:attrName>ppt_x</p:attrName>
                                            </p:attrNameLst>
                                          </p:cBhvr>
                                          <p:tavLst>
                                            <p:tav tm="0">
                                              <p:val>
                                                <p:strVal val="1+#ppt_w/2"/>
                                              </p:val>
                                            </p:tav>
                                            <p:tav tm="100000">
                                              <p:val>
                                                <p:strVal val="#ppt_x"/>
                                              </p:val>
                                            </p:tav>
                                          </p:tavLst>
                                        </p:anim>
                                        <p:anim calcmode="lin" valueType="num">
                                          <p:cBhvr additive="base">
                                            <p:cTn id="33" dur="1000" fill="hold"/>
                                            <p:tgtEl>
                                              <p:spTgt spid="59"/>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750"/>
                                      </p:stCondLst>
                                      <p:childTnLst>
                                        <p:set>
                                          <p:cBhvr>
                                            <p:cTn id="35" dur="1" fill="hold">
                                              <p:stCondLst>
                                                <p:cond delay="0"/>
                                              </p:stCondLst>
                                            </p:cTn>
                                            <p:tgtEl>
                                              <p:spTgt spid="62"/>
                                            </p:tgtEl>
                                            <p:attrNameLst>
                                              <p:attrName>style.visibility</p:attrName>
                                            </p:attrNameLst>
                                          </p:cBhvr>
                                          <p:to>
                                            <p:strVal val="visible"/>
                                          </p:to>
                                        </p:set>
                                        <p:anim calcmode="lin" valueType="num">
                                          <p:cBhvr additive="base">
                                            <p:cTn id="36" dur="1000" fill="hold"/>
                                            <p:tgtEl>
                                              <p:spTgt spid="62"/>
                                            </p:tgtEl>
                                            <p:attrNameLst>
                                              <p:attrName>ppt_x</p:attrName>
                                            </p:attrNameLst>
                                          </p:cBhvr>
                                          <p:tavLst>
                                            <p:tav tm="0">
                                              <p:val>
                                                <p:strVal val="1+#ppt_w/2"/>
                                              </p:val>
                                            </p:tav>
                                            <p:tav tm="100000">
                                              <p:val>
                                                <p:strVal val="#ppt_x"/>
                                              </p:val>
                                            </p:tav>
                                          </p:tavLst>
                                        </p:anim>
                                        <p:anim calcmode="lin" valueType="num">
                                          <p:cBhvr additive="base">
                                            <p:cTn id="37" dur="1000" fill="hold"/>
                                            <p:tgtEl>
                                              <p:spTgt spid="6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6" grpId="0"/>
          <p:bldP spid="59" grpId="0"/>
          <p:bldP spid="62"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7">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364567" y="-1181686"/>
            <a:ext cx="759656" cy="1041009"/>
          </a:xfrm>
          <a:prstGeom prst="rect">
            <a:avLst/>
          </a:prstGeom>
          <a:gradFill>
            <a:gsLst>
              <a:gs pos="0">
                <a:srgbClr val="1B2C45"/>
              </a:gs>
              <a:gs pos="100000">
                <a:srgbClr val="254E8C"/>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矩形 5"/>
          <p:cNvSpPr/>
          <p:nvPr/>
        </p:nvSpPr>
        <p:spPr>
          <a:xfrm>
            <a:off x="2169073" y="-1181687"/>
            <a:ext cx="759656" cy="1041009"/>
          </a:xfrm>
          <a:prstGeom prst="rect">
            <a:avLst/>
          </a:prstGeom>
          <a:gradFill>
            <a:gsLst>
              <a:gs pos="0">
                <a:srgbClr val="DDDDDD"/>
              </a:gs>
              <a:gs pos="100000">
                <a:srgbClr val="FEFEFE"/>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51" name="组合 50"/>
          <p:cNvGrpSpPr/>
          <p:nvPr/>
        </p:nvGrpSpPr>
        <p:grpSpPr>
          <a:xfrm>
            <a:off x="5589031" y="1674547"/>
            <a:ext cx="1586476" cy="1891505"/>
            <a:chOff x="5589029" y="1674543"/>
            <a:chExt cx="1586476" cy="1891505"/>
          </a:xfrm>
        </p:grpSpPr>
        <p:sp>
          <p:nvSpPr>
            <p:cNvPr id="52" name="MH_Other_8"/>
            <p:cNvSpPr>
              <a:spLocks/>
            </p:cNvSpPr>
            <p:nvPr>
              <p:custDataLst>
                <p:tags r:id="rId21"/>
              </p:custDataLst>
            </p:nvPr>
          </p:nvSpPr>
          <p:spPr bwMode="auto">
            <a:xfrm flipV="1">
              <a:off x="6068004" y="1674543"/>
              <a:ext cx="1107501" cy="1610678"/>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gradFill>
              <a:gsLst>
                <a:gs pos="100000">
                  <a:sysClr val="window" lastClr="FFFFFF">
                    <a:lumMod val="95000"/>
                    <a:alpha val="0"/>
                  </a:sysClr>
                </a:gs>
                <a:gs pos="0">
                  <a:schemeClr val="tx1">
                    <a:lumMod val="50000"/>
                    <a:lumOff val="50000"/>
                  </a:schemeClr>
                </a:gs>
              </a:gsLst>
              <a:lin ang="0" scaled="0"/>
            </a:gradFill>
            <a:ln>
              <a:noFill/>
            </a:ln>
          </p:spPr>
          <p:txBody>
            <a:bodyPr lIns="68580" tIns="34290" rIns="68580" bIns="34290" anchor="ctr">
              <a:normAutofit/>
            </a:bodyPr>
            <a:lstStyle/>
            <a:p>
              <a:pPr>
                <a:defRPr/>
              </a:pPr>
              <a:endParaRPr lang="zh-CN" altLang="en-US" kern="0" dirty="0">
                <a:solidFill>
                  <a:prstClr val="black"/>
                </a:solidFill>
                <a:ea typeface="微软雅黑" panose="020B0503020204020204" pitchFamily="34" charset="-122"/>
              </a:endParaRPr>
            </a:p>
          </p:txBody>
        </p:sp>
        <p:sp>
          <p:nvSpPr>
            <p:cNvPr id="53" name="MH_Other_9"/>
            <p:cNvSpPr>
              <a:spLocks/>
            </p:cNvSpPr>
            <p:nvPr>
              <p:custDataLst>
                <p:tags r:id="rId22"/>
              </p:custDataLst>
            </p:nvPr>
          </p:nvSpPr>
          <p:spPr bwMode="auto">
            <a:xfrm rot="16200000" flipH="1">
              <a:off x="6437472" y="1715516"/>
              <a:ext cx="384105" cy="360204"/>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rgbClr val="6CAE43"/>
            </a:solidFill>
            <a:ln>
              <a:noFill/>
            </a:ln>
          </p:spPr>
          <p:txBody>
            <a:bodyPr lIns="68580" tIns="34290" rIns="68580" bIns="34290" anchor="ctr">
              <a:normAutofit/>
            </a:bodyPr>
            <a:lstStyle/>
            <a:p>
              <a:pPr>
                <a:defRPr/>
              </a:pPr>
              <a:endParaRPr lang="zh-CN" altLang="en-US" kern="0" dirty="0">
                <a:solidFill>
                  <a:prstClr val="black"/>
                </a:solidFill>
                <a:ea typeface="微软雅黑" panose="020B0503020204020204" pitchFamily="34" charset="-122"/>
              </a:endParaRPr>
            </a:p>
          </p:txBody>
        </p:sp>
        <p:sp>
          <p:nvSpPr>
            <p:cNvPr id="54" name="MH_Other_10"/>
            <p:cNvSpPr>
              <a:spLocks/>
            </p:cNvSpPr>
            <p:nvPr>
              <p:custDataLst>
                <p:tags r:id="rId23"/>
              </p:custDataLst>
            </p:nvPr>
          </p:nvSpPr>
          <p:spPr bwMode="auto">
            <a:xfrm rot="16200000" flipH="1">
              <a:off x="5229678" y="2151689"/>
              <a:ext cx="1773710" cy="1055007"/>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6CAE43"/>
            </a:solidFill>
            <a:ln>
              <a:noFill/>
            </a:ln>
          </p:spPr>
          <p:txBody>
            <a:bodyPr lIns="68580" tIns="34290" rIns="68580" bIns="34290" anchor="ctr">
              <a:normAutofit/>
            </a:bodyPr>
            <a:lstStyle/>
            <a:p>
              <a:pPr>
                <a:defRPr/>
              </a:pPr>
              <a:endParaRPr lang="zh-CN" altLang="en-US" kern="0" dirty="0">
                <a:solidFill>
                  <a:prstClr val="black"/>
                </a:solidFill>
                <a:ea typeface="微软雅黑" panose="020B0503020204020204" pitchFamily="34" charset="-122"/>
              </a:endParaRPr>
            </a:p>
          </p:txBody>
        </p:sp>
        <p:sp>
          <p:nvSpPr>
            <p:cNvPr id="55" name="MH_Other_13"/>
            <p:cNvSpPr txBox="1"/>
            <p:nvPr>
              <p:custDataLst>
                <p:tags r:id="rId24"/>
              </p:custDataLst>
            </p:nvPr>
          </p:nvSpPr>
          <p:spPr>
            <a:xfrm>
              <a:off x="5876607" y="2652030"/>
              <a:ext cx="612295" cy="595746"/>
            </a:xfrm>
            <a:prstGeom prst="rect">
              <a:avLst/>
            </a:prstGeom>
            <a:noFill/>
            <a:effectLst/>
          </p:spPr>
          <p:txBody>
            <a:bodyPr anchor="ctr">
              <a:norm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3200" dirty="0">
                  <a:solidFill>
                    <a:prstClr val="white"/>
                  </a:solidFill>
                  <a:latin typeface="Agency FB"/>
                  <a:ea typeface="微软雅黑" panose="020B0503020204020204" pitchFamily="34" charset="-122"/>
                </a:rPr>
                <a:t>01</a:t>
              </a:r>
              <a:endParaRPr lang="zh-CN" altLang="en-US" sz="3200" dirty="0">
                <a:solidFill>
                  <a:prstClr val="white"/>
                </a:solidFill>
                <a:latin typeface="Agency FB"/>
                <a:ea typeface="微软雅黑" panose="020B0503020204020204" pitchFamily="34" charset="-122"/>
              </a:endParaRPr>
            </a:p>
          </p:txBody>
        </p:sp>
      </p:grpSp>
      <p:grpSp>
        <p:nvGrpSpPr>
          <p:cNvPr id="56" name="组合 55"/>
          <p:cNvGrpSpPr/>
          <p:nvPr/>
        </p:nvGrpSpPr>
        <p:grpSpPr>
          <a:xfrm>
            <a:off x="5009335" y="3950154"/>
            <a:ext cx="1638116" cy="1922231"/>
            <a:chOff x="5009334" y="3950150"/>
            <a:chExt cx="1638116" cy="1922231"/>
          </a:xfrm>
        </p:grpSpPr>
        <p:sp>
          <p:nvSpPr>
            <p:cNvPr id="57" name="MH_Other_2"/>
            <p:cNvSpPr>
              <a:spLocks/>
            </p:cNvSpPr>
            <p:nvPr>
              <p:custDataLst>
                <p:tags r:id="rId17"/>
              </p:custDataLst>
            </p:nvPr>
          </p:nvSpPr>
          <p:spPr bwMode="auto">
            <a:xfrm rot="10800000" flipV="1">
              <a:off x="5009334" y="4261703"/>
              <a:ext cx="1107501" cy="1610678"/>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gradFill>
              <a:gsLst>
                <a:gs pos="100000">
                  <a:sysClr val="window" lastClr="FFFFFF">
                    <a:alpha val="0"/>
                    <a:lumMod val="100000"/>
                  </a:sysClr>
                </a:gs>
                <a:gs pos="19000">
                  <a:schemeClr val="tx1">
                    <a:lumMod val="50000"/>
                    <a:lumOff val="50000"/>
                  </a:schemeClr>
                </a:gs>
              </a:gsLst>
              <a:lin ang="21000000" scaled="0"/>
            </a:gradFill>
            <a:ln>
              <a:noFill/>
            </a:ln>
          </p:spPr>
          <p:txBody>
            <a:bodyPr lIns="68580" tIns="34290" rIns="68580" bIns="34290" anchor="ctr">
              <a:normAutofit/>
            </a:bodyPr>
            <a:lstStyle/>
            <a:p>
              <a:pPr>
                <a:defRPr/>
              </a:pPr>
              <a:endParaRPr lang="zh-CN" altLang="en-US" kern="0" dirty="0">
                <a:solidFill>
                  <a:prstClr val="black"/>
                </a:solidFill>
                <a:ea typeface="微软雅黑" panose="020B0503020204020204" pitchFamily="34" charset="-122"/>
              </a:endParaRPr>
            </a:p>
          </p:txBody>
        </p:sp>
        <p:sp>
          <p:nvSpPr>
            <p:cNvPr id="58" name="MH_Other_11"/>
            <p:cNvSpPr>
              <a:spLocks/>
            </p:cNvSpPr>
            <p:nvPr>
              <p:custDataLst>
                <p:tags r:id="rId18"/>
              </p:custDataLst>
            </p:nvPr>
          </p:nvSpPr>
          <p:spPr bwMode="auto">
            <a:xfrm rot="5400000" flipH="1">
              <a:off x="5379052" y="5486569"/>
              <a:ext cx="390932" cy="367033"/>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rgbClr val="6CAE43"/>
            </a:solidFill>
            <a:ln>
              <a:noFill/>
            </a:ln>
          </p:spPr>
          <p:txBody>
            <a:bodyPr lIns="68580" tIns="34290" rIns="68580" bIns="34290" anchor="ctr">
              <a:normAutofit/>
            </a:bodyPr>
            <a:lstStyle/>
            <a:p>
              <a:pPr>
                <a:defRPr/>
              </a:pPr>
              <a:endParaRPr lang="zh-CN" altLang="en-US" kern="0" dirty="0">
                <a:solidFill>
                  <a:prstClr val="black"/>
                </a:solidFill>
                <a:ea typeface="微软雅黑" panose="020B0503020204020204" pitchFamily="34" charset="-122"/>
              </a:endParaRPr>
            </a:p>
          </p:txBody>
        </p:sp>
        <p:sp>
          <p:nvSpPr>
            <p:cNvPr id="59" name="MH_Other_12"/>
            <p:cNvSpPr>
              <a:spLocks/>
            </p:cNvSpPr>
            <p:nvPr>
              <p:custDataLst>
                <p:tags r:id="rId19"/>
              </p:custDataLst>
            </p:nvPr>
          </p:nvSpPr>
          <p:spPr bwMode="auto">
            <a:xfrm rot="5400000" flipH="1">
              <a:off x="5209192" y="4316330"/>
              <a:ext cx="1804438" cy="1072078"/>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6CAE43"/>
            </a:solidFill>
            <a:ln>
              <a:noFill/>
            </a:ln>
          </p:spPr>
          <p:txBody>
            <a:bodyPr lIns="68580" tIns="34290" rIns="68580" bIns="34290" anchor="ctr">
              <a:normAutofit/>
            </a:bodyPr>
            <a:lstStyle/>
            <a:p>
              <a:pPr>
                <a:defRPr/>
              </a:pPr>
              <a:endParaRPr lang="zh-CN" altLang="en-US" kern="0" dirty="0">
                <a:solidFill>
                  <a:prstClr val="black"/>
                </a:solidFill>
                <a:ea typeface="微软雅黑" panose="020B0503020204020204" pitchFamily="34" charset="-122"/>
              </a:endParaRPr>
            </a:p>
          </p:txBody>
        </p:sp>
        <p:sp>
          <p:nvSpPr>
            <p:cNvPr id="60" name="MH_Other_14"/>
            <p:cNvSpPr txBox="1"/>
            <p:nvPr>
              <p:custDataLst>
                <p:tags r:id="rId20"/>
              </p:custDataLst>
            </p:nvPr>
          </p:nvSpPr>
          <p:spPr>
            <a:xfrm>
              <a:off x="5804208" y="4207353"/>
              <a:ext cx="757094" cy="769506"/>
            </a:xfrm>
            <a:prstGeom prst="rect">
              <a:avLst/>
            </a:prstGeom>
            <a:noFill/>
            <a:effectLst/>
          </p:spPr>
          <p:txBody>
            <a:bodyPr anchor="ctr">
              <a:norm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3200" dirty="0">
                  <a:solidFill>
                    <a:prstClr val="white"/>
                  </a:solidFill>
                  <a:latin typeface="Agency FB"/>
                  <a:ea typeface="微软雅黑" panose="020B0503020204020204" pitchFamily="34" charset="-122"/>
                </a:rPr>
                <a:t>03</a:t>
              </a:r>
              <a:endParaRPr lang="zh-CN" altLang="en-US" sz="3200" dirty="0">
                <a:solidFill>
                  <a:prstClr val="white"/>
                </a:solidFill>
                <a:latin typeface="Agency FB"/>
                <a:ea typeface="微软雅黑" panose="020B0503020204020204" pitchFamily="34" charset="-122"/>
              </a:endParaRPr>
            </a:p>
          </p:txBody>
        </p:sp>
      </p:grpSp>
      <p:grpSp>
        <p:nvGrpSpPr>
          <p:cNvPr id="61" name="组合 60"/>
          <p:cNvGrpSpPr/>
          <p:nvPr/>
        </p:nvGrpSpPr>
        <p:grpSpPr>
          <a:xfrm>
            <a:off x="4042434" y="2664376"/>
            <a:ext cx="1951188" cy="1616958"/>
            <a:chOff x="4042432" y="2664376"/>
            <a:chExt cx="1951188" cy="1616958"/>
          </a:xfrm>
        </p:grpSpPr>
        <p:sp>
          <p:nvSpPr>
            <p:cNvPr id="62" name="MH_Other_3"/>
            <p:cNvSpPr>
              <a:spLocks/>
            </p:cNvSpPr>
            <p:nvPr>
              <p:custDataLst>
                <p:tags r:id="rId13"/>
              </p:custDataLst>
            </p:nvPr>
          </p:nvSpPr>
          <p:spPr bwMode="auto">
            <a:xfrm rot="16200000" flipV="1">
              <a:off x="4294020" y="2412788"/>
              <a:ext cx="1107501" cy="1610678"/>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gradFill>
              <a:gsLst>
                <a:gs pos="100000">
                  <a:sysClr val="window" lastClr="FFFFFF">
                    <a:lumMod val="95000"/>
                    <a:alpha val="0"/>
                  </a:sysClr>
                </a:gs>
                <a:gs pos="0">
                  <a:schemeClr val="tx1">
                    <a:lumMod val="50000"/>
                    <a:lumOff val="50000"/>
                  </a:schemeClr>
                </a:gs>
              </a:gsLst>
              <a:lin ang="0" scaled="0"/>
            </a:gradFill>
            <a:ln>
              <a:noFill/>
            </a:ln>
          </p:spPr>
          <p:txBody>
            <a:bodyPr lIns="68580" tIns="34290" rIns="68580" bIns="34290" anchor="ctr">
              <a:normAutofit/>
            </a:bodyPr>
            <a:lstStyle/>
            <a:p>
              <a:pPr>
                <a:defRPr/>
              </a:pPr>
              <a:endParaRPr lang="zh-CN" altLang="en-US" kern="0" dirty="0">
                <a:solidFill>
                  <a:prstClr val="black"/>
                </a:solidFill>
                <a:ea typeface="微软雅黑" panose="020B0503020204020204" pitchFamily="34" charset="-122"/>
              </a:endParaRPr>
            </a:p>
          </p:txBody>
        </p:sp>
        <p:sp>
          <p:nvSpPr>
            <p:cNvPr id="63" name="MH_Other_4"/>
            <p:cNvSpPr>
              <a:spLocks/>
            </p:cNvSpPr>
            <p:nvPr>
              <p:custDataLst>
                <p:tags r:id="rId14"/>
              </p:custDataLst>
            </p:nvPr>
          </p:nvSpPr>
          <p:spPr bwMode="auto">
            <a:xfrm flipV="1">
              <a:off x="4076512" y="3026593"/>
              <a:ext cx="397761" cy="373861"/>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rgbClr val="6CAE43"/>
            </a:solidFill>
            <a:ln>
              <a:noFill/>
            </a:ln>
          </p:spPr>
          <p:txBody>
            <a:bodyPr lIns="68580" tIns="34290" rIns="68580" bIns="34290" anchor="ctr">
              <a:normAutofit/>
            </a:bodyPr>
            <a:lstStyle/>
            <a:p>
              <a:pPr>
                <a:defRPr/>
              </a:pPr>
              <a:endParaRPr lang="zh-CN" altLang="en-US" kern="0" dirty="0">
                <a:solidFill>
                  <a:prstClr val="black"/>
                </a:solidFill>
                <a:ea typeface="微软雅黑" panose="020B0503020204020204" pitchFamily="34" charset="-122"/>
              </a:endParaRPr>
            </a:p>
          </p:txBody>
        </p:sp>
        <p:sp>
          <p:nvSpPr>
            <p:cNvPr id="64" name="MH_Other_5"/>
            <p:cNvSpPr>
              <a:spLocks/>
            </p:cNvSpPr>
            <p:nvPr>
              <p:custDataLst>
                <p:tags r:id="rId15"/>
              </p:custDataLst>
            </p:nvPr>
          </p:nvSpPr>
          <p:spPr bwMode="auto">
            <a:xfrm flipV="1">
              <a:off x="4155040" y="3190478"/>
              <a:ext cx="1838580" cy="1090856"/>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6CAE43"/>
            </a:solidFill>
            <a:ln>
              <a:noFill/>
            </a:ln>
          </p:spPr>
          <p:txBody>
            <a:bodyPr lIns="68580" tIns="34290" rIns="68580" bIns="34290" anchor="ctr">
              <a:normAutofit/>
            </a:bodyPr>
            <a:lstStyle/>
            <a:p>
              <a:pPr>
                <a:defRPr/>
              </a:pPr>
              <a:endParaRPr lang="zh-CN" altLang="en-US" kern="0" dirty="0">
                <a:solidFill>
                  <a:prstClr val="black"/>
                </a:solidFill>
                <a:ea typeface="微软雅黑" panose="020B0503020204020204" pitchFamily="34" charset="-122"/>
              </a:endParaRPr>
            </a:p>
          </p:txBody>
        </p:sp>
        <p:sp>
          <p:nvSpPr>
            <p:cNvPr id="65" name="MH_Other_15"/>
            <p:cNvSpPr txBox="1"/>
            <p:nvPr>
              <p:custDataLst>
                <p:tags r:id="rId16"/>
              </p:custDataLst>
            </p:nvPr>
          </p:nvSpPr>
          <p:spPr>
            <a:xfrm>
              <a:off x="4970986" y="3356828"/>
              <a:ext cx="757094" cy="769506"/>
            </a:xfrm>
            <a:prstGeom prst="rect">
              <a:avLst/>
            </a:prstGeom>
            <a:noFill/>
            <a:effectLst/>
          </p:spPr>
          <p:txBody>
            <a:bodyPr anchor="ctr">
              <a:norm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3200" dirty="0">
                  <a:solidFill>
                    <a:prstClr val="white"/>
                  </a:solidFill>
                  <a:latin typeface="Agency FB"/>
                  <a:ea typeface="微软雅黑" panose="020B0503020204020204" pitchFamily="34" charset="-122"/>
                </a:rPr>
                <a:t>04</a:t>
              </a:r>
              <a:endParaRPr lang="zh-CN" altLang="en-US" sz="3200" dirty="0">
                <a:solidFill>
                  <a:prstClr val="white"/>
                </a:solidFill>
                <a:latin typeface="Agency FB"/>
                <a:ea typeface="微软雅黑" panose="020B0503020204020204" pitchFamily="34" charset="-122"/>
              </a:endParaRPr>
            </a:p>
          </p:txBody>
        </p:sp>
      </p:grpSp>
      <p:grpSp>
        <p:nvGrpSpPr>
          <p:cNvPr id="66" name="组合 65"/>
          <p:cNvGrpSpPr/>
          <p:nvPr/>
        </p:nvGrpSpPr>
        <p:grpSpPr>
          <a:xfrm>
            <a:off x="6181403" y="3224621"/>
            <a:ext cx="1917111" cy="1628342"/>
            <a:chOff x="6181402" y="3224621"/>
            <a:chExt cx="1917110" cy="1628342"/>
          </a:xfrm>
        </p:grpSpPr>
        <p:sp>
          <p:nvSpPr>
            <p:cNvPr id="67" name="MH_Other_1"/>
            <p:cNvSpPr>
              <a:spLocks/>
            </p:cNvSpPr>
            <p:nvPr>
              <p:custDataLst>
                <p:tags r:id="rId9"/>
              </p:custDataLst>
            </p:nvPr>
          </p:nvSpPr>
          <p:spPr bwMode="auto">
            <a:xfrm rot="5400000" flipV="1">
              <a:off x="6739338" y="3493874"/>
              <a:ext cx="1107501" cy="1610678"/>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gradFill>
              <a:gsLst>
                <a:gs pos="2000">
                  <a:sysClr val="window" lastClr="FFFFFF">
                    <a:lumMod val="95000"/>
                    <a:alpha val="0"/>
                  </a:sysClr>
                </a:gs>
                <a:gs pos="76000">
                  <a:schemeClr val="tx1">
                    <a:lumMod val="50000"/>
                    <a:lumOff val="50000"/>
                  </a:schemeClr>
                </a:gs>
              </a:gsLst>
              <a:lin ang="10200000" scaled="0"/>
            </a:gradFill>
            <a:ln>
              <a:noFill/>
            </a:ln>
          </p:spPr>
          <p:txBody>
            <a:bodyPr lIns="68580" tIns="34290" rIns="68580" bIns="34290" anchor="ctr">
              <a:normAutofit/>
            </a:bodyPr>
            <a:lstStyle/>
            <a:p>
              <a:pPr>
                <a:defRPr/>
              </a:pPr>
              <a:endParaRPr lang="zh-CN" altLang="en-US" kern="0" dirty="0">
                <a:solidFill>
                  <a:prstClr val="black"/>
                </a:solidFill>
                <a:ea typeface="微软雅黑" panose="020B0503020204020204" pitchFamily="34" charset="-122"/>
              </a:endParaRPr>
            </a:p>
          </p:txBody>
        </p:sp>
        <p:sp>
          <p:nvSpPr>
            <p:cNvPr id="68" name="MH_Other_6"/>
            <p:cNvSpPr>
              <a:spLocks/>
            </p:cNvSpPr>
            <p:nvPr>
              <p:custDataLst>
                <p:tags r:id="rId10"/>
              </p:custDataLst>
            </p:nvPr>
          </p:nvSpPr>
          <p:spPr bwMode="auto">
            <a:xfrm flipH="1">
              <a:off x="6181402" y="3224621"/>
              <a:ext cx="1783952" cy="1060128"/>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6CAE43"/>
            </a:solidFill>
            <a:ln>
              <a:noFill/>
            </a:ln>
          </p:spPr>
          <p:txBody>
            <a:bodyPr lIns="68580" tIns="34290" rIns="68580" bIns="34290" anchor="ctr">
              <a:normAutofit/>
            </a:bodyPr>
            <a:lstStyle/>
            <a:p>
              <a:pPr>
                <a:defRPr/>
              </a:pPr>
              <a:endParaRPr lang="zh-CN" altLang="en-US" kern="0" dirty="0">
                <a:solidFill>
                  <a:prstClr val="black"/>
                </a:solidFill>
                <a:ea typeface="微软雅黑" panose="020B0503020204020204" pitchFamily="34" charset="-122"/>
              </a:endParaRPr>
            </a:p>
          </p:txBody>
        </p:sp>
        <p:sp>
          <p:nvSpPr>
            <p:cNvPr id="69" name="MH_Other_7"/>
            <p:cNvSpPr>
              <a:spLocks/>
            </p:cNvSpPr>
            <p:nvPr>
              <p:custDataLst>
                <p:tags r:id="rId11"/>
              </p:custDataLst>
            </p:nvPr>
          </p:nvSpPr>
          <p:spPr bwMode="auto">
            <a:xfrm flipH="1">
              <a:off x="7710993" y="4124278"/>
              <a:ext cx="387519" cy="363619"/>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rgbClr val="6CAE43"/>
            </a:solidFill>
            <a:ln>
              <a:noFill/>
            </a:ln>
          </p:spPr>
          <p:txBody>
            <a:bodyPr lIns="68580" tIns="34290" rIns="68580" bIns="34290" anchor="ctr">
              <a:normAutofit/>
            </a:bodyPr>
            <a:lstStyle/>
            <a:p>
              <a:pPr>
                <a:defRPr/>
              </a:pPr>
              <a:endParaRPr lang="zh-CN" altLang="en-US" kern="0" dirty="0">
                <a:solidFill>
                  <a:prstClr val="black"/>
                </a:solidFill>
                <a:ea typeface="微软雅黑" panose="020B0503020204020204" pitchFamily="34" charset="-122"/>
              </a:endParaRPr>
            </a:p>
          </p:txBody>
        </p:sp>
        <p:sp>
          <p:nvSpPr>
            <p:cNvPr id="70" name="MH_Other_16"/>
            <p:cNvSpPr txBox="1"/>
            <p:nvPr>
              <p:custDataLst>
                <p:tags r:id="rId12"/>
              </p:custDataLst>
            </p:nvPr>
          </p:nvSpPr>
          <p:spPr>
            <a:xfrm>
              <a:off x="6365445" y="3356828"/>
              <a:ext cx="757094" cy="769506"/>
            </a:xfrm>
            <a:prstGeom prst="rect">
              <a:avLst/>
            </a:prstGeom>
            <a:noFill/>
            <a:effectLst/>
          </p:spPr>
          <p:txBody>
            <a:bodyPr anchor="ctr">
              <a:norm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3200" dirty="0">
                  <a:solidFill>
                    <a:prstClr val="white"/>
                  </a:solidFill>
                  <a:latin typeface="Agency FB"/>
                  <a:ea typeface="微软雅黑" panose="020B0503020204020204" pitchFamily="34" charset="-122"/>
                </a:rPr>
                <a:t>02</a:t>
              </a:r>
              <a:endParaRPr lang="zh-CN" altLang="en-US" sz="3200" dirty="0">
                <a:solidFill>
                  <a:prstClr val="white"/>
                </a:solidFill>
                <a:latin typeface="Agency FB"/>
                <a:ea typeface="微软雅黑" panose="020B0503020204020204" pitchFamily="34" charset="-122"/>
              </a:endParaRPr>
            </a:p>
          </p:txBody>
        </p:sp>
      </p:grpSp>
      <p:grpSp>
        <p:nvGrpSpPr>
          <p:cNvPr id="71" name="组合 70"/>
          <p:cNvGrpSpPr/>
          <p:nvPr/>
        </p:nvGrpSpPr>
        <p:grpSpPr>
          <a:xfrm>
            <a:off x="1865717" y="1486765"/>
            <a:ext cx="3137527" cy="1412803"/>
            <a:chOff x="1865715" y="1486761"/>
            <a:chExt cx="3137526" cy="1412803"/>
          </a:xfrm>
        </p:grpSpPr>
        <p:sp>
          <p:nvSpPr>
            <p:cNvPr id="72" name="MH_SubTitle_4"/>
            <p:cNvSpPr txBox="1">
              <a:spLocks noChangeArrowheads="1"/>
            </p:cNvSpPr>
            <p:nvPr>
              <p:custDataLst>
                <p:tags r:id="rId7"/>
              </p:custDataLst>
            </p:nvPr>
          </p:nvSpPr>
          <p:spPr bwMode="auto">
            <a:xfrm>
              <a:off x="1865715" y="1486761"/>
              <a:ext cx="3105271" cy="600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r>
                <a:rPr lang="zh-CN" altLang="en-US" sz="2000" dirty="0" smtClean="0">
                  <a:solidFill>
                    <a:srgbClr val="203E6B"/>
                  </a:solidFill>
                  <a:latin typeface="Agency FB"/>
                </a:rPr>
                <a:t>单击此处添加</a:t>
              </a:r>
              <a:r>
                <a:rPr lang="zh-CN" altLang="en-US" sz="2000" dirty="0">
                  <a:solidFill>
                    <a:srgbClr val="203E6B"/>
                  </a:solidFill>
                  <a:latin typeface="Agency FB"/>
                </a:rPr>
                <a:t>标题</a:t>
              </a:r>
            </a:p>
          </p:txBody>
        </p:sp>
        <p:sp>
          <p:nvSpPr>
            <p:cNvPr id="73" name="MH_SubTitle_1"/>
            <p:cNvSpPr txBox="1">
              <a:spLocks noChangeArrowheads="1"/>
            </p:cNvSpPr>
            <p:nvPr>
              <p:custDataLst>
                <p:tags r:id="rId8"/>
              </p:custDataLst>
            </p:nvPr>
          </p:nvSpPr>
          <p:spPr bwMode="auto">
            <a:xfrm>
              <a:off x="1889137" y="1922537"/>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lnSpc>
                  <a:spcPct val="130000"/>
                </a:lnSpc>
              </a:pPr>
              <a:r>
                <a:rPr lang="zh-CN" altLang="en-US" sz="1600" dirty="0">
                  <a:latin typeface="Agency FB"/>
                </a:rPr>
                <a:t>此处添加详细文本描述，建议与标题相关并符合整体语言</a:t>
              </a:r>
              <a:r>
                <a:rPr lang="zh-CN" altLang="en-US" sz="1600" dirty="0" smtClean="0">
                  <a:latin typeface="Agency FB"/>
                </a:rPr>
                <a:t>风格。</a:t>
              </a:r>
              <a:endParaRPr lang="en-US" altLang="zh-CN" sz="1600" dirty="0">
                <a:latin typeface="Agency FB"/>
              </a:endParaRPr>
            </a:p>
          </p:txBody>
        </p:sp>
      </p:grpSp>
      <p:grpSp>
        <p:nvGrpSpPr>
          <p:cNvPr id="74" name="组合 73"/>
          <p:cNvGrpSpPr/>
          <p:nvPr/>
        </p:nvGrpSpPr>
        <p:grpSpPr>
          <a:xfrm>
            <a:off x="1961069" y="4310326"/>
            <a:ext cx="3169839" cy="1524162"/>
            <a:chOff x="1961067" y="4310326"/>
            <a:chExt cx="3169838" cy="1524162"/>
          </a:xfrm>
        </p:grpSpPr>
        <p:sp>
          <p:nvSpPr>
            <p:cNvPr id="75" name="MH_SubTitle_3"/>
            <p:cNvSpPr txBox="1">
              <a:spLocks noChangeArrowheads="1"/>
            </p:cNvSpPr>
            <p:nvPr>
              <p:custDataLst>
                <p:tags r:id="rId5"/>
              </p:custDataLst>
            </p:nvPr>
          </p:nvSpPr>
          <p:spPr bwMode="auto">
            <a:xfrm>
              <a:off x="2025634" y="4310326"/>
              <a:ext cx="3105271" cy="600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r>
                <a:rPr lang="zh-CN" altLang="en-US" sz="2000" dirty="0">
                  <a:solidFill>
                    <a:srgbClr val="203E6B"/>
                  </a:solidFill>
                  <a:latin typeface="Agency FB"/>
                </a:rPr>
                <a:t>单击此处添加标题</a:t>
              </a:r>
            </a:p>
          </p:txBody>
        </p:sp>
        <p:sp>
          <p:nvSpPr>
            <p:cNvPr id="76" name="MH_SubTitle_1"/>
            <p:cNvSpPr txBox="1">
              <a:spLocks noChangeArrowheads="1"/>
            </p:cNvSpPr>
            <p:nvPr>
              <p:custDataLst>
                <p:tags r:id="rId6"/>
              </p:custDataLst>
            </p:nvPr>
          </p:nvSpPr>
          <p:spPr bwMode="auto">
            <a:xfrm>
              <a:off x="1961067" y="4857461"/>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lnSpc>
                  <a:spcPct val="130000"/>
                </a:lnSpc>
              </a:pPr>
              <a:r>
                <a:rPr lang="zh-CN" altLang="en-US" sz="1600" dirty="0">
                  <a:latin typeface="Agency FB"/>
                </a:rPr>
                <a:t>此处添加详细文本描述，建议与标题相关并符合整体语言</a:t>
              </a:r>
              <a:r>
                <a:rPr lang="zh-CN" altLang="en-US" sz="1600" dirty="0" smtClean="0">
                  <a:latin typeface="Agency FB"/>
                </a:rPr>
                <a:t>风格。</a:t>
              </a:r>
              <a:endParaRPr lang="en-US" altLang="zh-CN" sz="1600" dirty="0">
                <a:latin typeface="Agency FB"/>
              </a:endParaRPr>
            </a:p>
          </p:txBody>
        </p:sp>
      </p:grpSp>
      <p:grpSp>
        <p:nvGrpSpPr>
          <p:cNvPr id="77" name="组合 76"/>
          <p:cNvGrpSpPr/>
          <p:nvPr/>
        </p:nvGrpSpPr>
        <p:grpSpPr>
          <a:xfrm>
            <a:off x="7175507" y="1663950"/>
            <a:ext cx="3146359" cy="1398689"/>
            <a:chOff x="7175505" y="1663946"/>
            <a:chExt cx="3146359" cy="1398689"/>
          </a:xfrm>
        </p:grpSpPr>
        <p:sp>
          <p:nvSpPr>
            <p:cNvPr id="78" name="MH_SubTitle_1"/>
            <p:cNvSpPr txBox="1">
              <a:spLocks noChangeArrowheads="1"/>
            </p:cNvSpPr>
            <p:nvPr>
              <p:custDataLst>
                <p:tags r:id="rId3"/>
              </p:custDataLst>
            </p:nvPr>
          </p:nvSpPr>
          <p:spPr bwMode="auto">
            <a:xfrm>
              <a:off x="7175505" y="1663946"/>
              <a:ext cx="3098442" cy="600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r>
                <a:rPr lang="zh-CN" altLang="en-US" sz="2000" dirty="0">
                  <a:solidFill>
                    <a:srgbClr val="203E6B"/>
                  </a:solidFill>
                  <a:latin typeface="Agency FB"/>
                </a:rPr>
                <a:t>单击此处添加标题</a:t>
              </a:r>
            </a:p>
          </p:txBody>
        </p:sp>
        <p:sp>
          <p:nvSpPr>
            <p:cNvPr id="79" name="MH_SubTitle_1"/>
            <p:cNvSpPr txBox="1">
              <a:spLocks noChangeArrowheads="1"/>
            </p:cNvSpPr>
            <p:nvPr>
              <p:custDataLst>
                <p:tags r:id="rId4"/>
              </p:custDataLst>
            </p:nvPr>
          </p:nvSpPr>
          <p:spPr bwMode="auto">
            <a:xfrm>
              <a:off x="7207760" y="2085608"/>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nSpc>
                  <a:spcPct val="130000"/>
                </a:lnSpc>
              </a:pPr>
              <a:r>
                <a:rPr lang="zh-CN" altLang="en-US" sz="1600" dirty="0">
                  <a:latin typeface="Agency FB"/>
                </a:rPr>
                <a:t>此处添加详细文本描述，建议与标题相关并符合整体语言</a:t>
              </a:r>
              <a:r>
                <a:rPr lang="zh-CN" altLang="en-US" sz="1600" dirty="0" smtClean="0">
                  <a:latin typeface="Agency FB"/>
                </a:rPr>
                <a:t>风格。</a:t>
              </a:r>
              <a:endParaRPr lang="en-US" altLang="zh-CN" sz="1600" dirty="0">
                <a:latin typeface="Agency FB"/>
              </a:endParaRPr>
            </a:p>
          </p:txBody>
        </p:sp>
      </p:grpSp>
      <p:grpSp>
        <p:nvGrpSpPr>
          <p:cNvPr id="80" name="组合 79"/>
          <p:cNvGrpSpPr/>
          <p:nvPr/>
        </p:nvGrpSpPr>
        <p:grpSpPr>
          <a:xfrm>
            <a:off x="7063256" y="4514972"/>
            <a:ext cx="3145437" cy="1486609"/>
            <a:chOff x="7063256" y="4514968"/>
            <a:chExt cx="3145437" cy="1486609"/>
          </a:xfrm>
        </p:grpSpPr>
        <p:sp>
          <p:nvSpPr>
            <p:cNvPr id="81" name="MH_SubTitle_2"/>
            <p:cNvSpPr txBox="1">
              <a:spLocks noChangeArrowheads="1"/>
            </p:cNvSpPr>
            <p:nvPr>
              <p:custDataLst>
                <p:tags r:id="rId1"/>
              </p:custDataLst>
            </p:nvPr>
          </p:nvSpPr>
          <p:spPr bwMode="auto">
            <a:xfrm>
              <a:off x="7063256" y="4514968"/>
              <a:ext cx="3098442" cy="600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r>
                <a:rPr lang="zh-CN" altLang="en-US" sz="2000" dirty="0">
                  <a:solidFill>
                    <a:srgbClr val="203E6B"/>
                  </a:solidFill>
                  <a:latin typeface="Agency FB"/>
                </a:rPr>
                <a:t>单击此处添加标题</a:t>
              </a:r>
            </a:p>
          </p:txBody>
        </p:sp>
        <p:sp>
          <p:nvSpPr>
            <p:cNvPr id="82" name="MH_SubTitle_1"/>
            <p:cNvSpPr txBox="1">
              <a:spLocks noChangeArrowheads="1"/>
            </p:cNvSpPr>
            <p:nvPr>
              <p:custDataLst>
                <p:tags r:id="rId2"/>
              </p:custDataLst>
            </p:nvPr>
          </p:nvSpPr>
          <p:spPr bwMode="auto">
            <a:xfrm>
              <a:off x="7094589" y="5024550"/>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nSpc>
                  <a:spcPct val="130000"/>
                </a:lnSpc>
              </a:pPr>
              <a:r>
                <a:rPr lang="zh-CN" altLang="en-US" sz="1600" dirty="0">
                  <a:latin typeface="Agency FB"/>
                </a:rPr>
                <a:t>此处添加详细文本描述，建议与标题相关并符合整体语言</a:t>
              </a:r>
              <a:r>
                <a:rPr lang="zh-CN" altLang="en-US" sz="1600" dirty="0" smtClean="0">
                  <a:latin typeface="Agency FB"/>
                </a:rPr>
                <a:t>风格。</a:t>
              </a:r>
              <a:endParaRPr lang="en-US" altLang="zh-CN" sz="1600" dirty="0">
                <a:latin typeface="Agency FB"/>
              </a:endParaRPr>
            </a:p>
          </p:txBody>
        </p:sp>
      </p:grpSp>
      <p:sp>
        <p:nvSpPr>
          <p:cNvPr id="45" name="矩形 44"/>
          <p:cNvSpPr/>
          <p:nvPr/>
        </p:nvSpPr>
        <p:spPr>
          <a:xfrm>
            <a:off x="1" y="508000"/>
            <a:ext cx="182563" cy="508000"/>
          </a:xfrm>
          <a:prstGeom prst="rect">
            <a:avLst/>
          </a:prstGeom>
          <a:solidFill>
            <a:srgbClr val="6CAE4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46" name="文本框 4"/>
          <p:cNvSpPr txBox="1">
            <a:spLocks noChangeArrowheads="1"/>
          </p:cNvSpPr>
          <p:nvPr/>
        </p:nvSpPr>
        <p:spPr bwMode="auto">
          <a:xfrm>
            <a:off x="295275" y="561975"/>
            <a:ext cx="26812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b="1">
                <a:latin typeface="微软雅黑" panose="020B0503020204020204" pitchFamily="34" charset="-122"/>
                <a:ea typeface="微软雅黑" panose="020B0503020204020204" pitchFamily="34" charset="-122"/>
              </a:rPr>
              <a:t>单击此处输入标题</a:t>
            </a:r>
          </a:p>
        </p:txBody>
      </p:sp>
    </p:spTree>
    <p:extLst>
      <p:ext uri="{BB962C8B-B14F-4D97-AF65-F5344CB8AC3E}">
        <p14:creationId xmlns:p14="http://schemas.microsoft.com/office/powerpoint/2010/main" val="24509114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p:tgtEl>
                                          <p:spTgt spid="51"/>
                                        </p:tgtEl>
                                        <p:attrNameLst>
                                          <p:attrName>ppt_y</p:attrName>
                                        </p:attrNameLst>
                                      </p:cBhvr>
                                      <p:tavLst>
                                        <p:tav tm="0">
                                          <p:val>
                                            <p:strVal val="#ppt_y-#ppt_h*1.125000"/>
                                          </p:val>
                                        </p:tav>
                                        <p:tav tm="100000">
                                          <p:val>
                                            <p:strVal val="#ppt_y"/>
                                          </p:val>
                                        </p:tav>
                                      </p:tavLst>
                                    </p:anim>
                                    <p:animEffect transition="in" filter="wipe(down)">
                                      <p:cBhvr>
                                        <p:cTn id="8" dur="500"/>
                                        <p:tgtEl>
                                          <p:spTgt spid="51"/>
                                        </p:tgtEl>
                                      </p:cBhvr>
                                    </p:animEffect>
                                  </p:childTnLst>
                                </p:cTn>
                              </p:par>
                              <p:par>
                                <p:cTn id="9" presetID="12" presetClass="entr" presetSubtype="8" fill="hold" nodeType="withEffect">
                                  <p:stCondLst>
                                    <p:cond delay="0"/>
                                  </p:stCondLst>
                                  <p:childTnLst>
                                    <p:set>
                                      <p:cBhvr>
                                        <p:cTn id="10" dur="1" fill="hold">
                                          <p:stCondLst>
                                            <p:cond delay="0"/>
                                          </p:stCondLst>
                                        </p:cTn>
                                        <p:tgtEl>
                                          <p:spTgt spid="61"/>
                                        </p:tgtEl>
                                        <p:attrNameLst>
                                          <p:attrName>style.visibility</p:attrName>
                                        </p:attrNameLst>
                                      </p:cBhvr>
                                      <p:to>
                                        <p:strVal val="visible"/>
                                      </p:to>
                                    </p:set>
                                    <p:anim calcmode="lin" valueType="num">
                                      <p:cBhvr additive="base">
                                        <p:cTn id="11" dur="500"/>
                                        <p:tgtEl>
                                          <p:spTgt spid="61"/>
                                        </p:tgtEl>
                                        <p:attrNameLst>
                                          <p:attrName>ppt_x</p:attrName>
                                        </p:attrNameLst>
                                      </p:cBhvr>
                                      <p:tavLst>
                                        <p:tav tm="0">
                                          <p:val>
                                            <p:strVal val="#ppt_x-#ppt_w*1.125000"/>
                                          </p:val>
                                        </p:tav>
                                        <p:tav tm="100000">
                                          <p:val>
                                            <p:strVal val="#ppt_x"/>
                                          </p:val>
                                        </p:tav>
                                      </p:tavLst>
                                    </p:anim>
                                    <p:animEffect transition="in" filter="wipe(right)">
                                      <p:cBhvr>
                                        <p:cTn id="12" dur="500"/>
                                        <p:tgtEl>
                                          <p:spTgt spid="61"/>
                                        </p:tgtEl>
                                      </p:cBhvr>
                                    </p:animEffect>
                                  </p:childTnLst>
                                </p:cTn>
                              </p:par>
                              <p:par>
                                <p:cTn id="13" presetID="12" presetClass="entr" presetSubtype="2" fill="hold" nodeType="withEffect">
                                  <p:stCondLst>
                                    <p:cond delay="0"/>
                                  </p:stCondLst>
                                  <p:childTnLst>
                                    <p:set>
                                      <p:cBhvr>
                                        <p:cTn id="14" dur="1" fill="hold">
                                          <p:stCondLst>
                                            <p:cond delay="0"/>
                                          </p:stCondLst>
                                        </p:cTn>
                                        <p:tgtEl>
                                          <p:spTgt spid="66"/>
                                        </p:tgtEl>
                                        <p:attrNameLst>
                                          <p:attrName>style.visibility</p:attrName>
                                        </p:attrNameLst>
                                      </p:cBhvr>
                                      <p:to>
                                        <p:strVal val="visible"/>
                                      </p:to>
                                    </p:set>
                                    <p:anim calcmode="lin" valueType="num">
                                      <p:cBhvr additive="base">
                                        <p:cTn id="15" dur="500"/>
                                        <p:tgtEl>
                                          <p:spTgt spid="66"/>
                                        </p:tgtEl>
                                        <p:attrNameLst>
                                          <p:attrName>ppt_x</p:attrName>
                                        </p:attrNameLst>
                                      </p:cBhvr>
                                      <p:tavLst>
                                        <p:tav tm="0">
                                          <p:val>
                                            <p:strVal val="#ppt_x+#ppt_w*1.125000"/>
                                          </p:val>
                                        </p:tav>
                                        <p:tav tm="100000">
                                          <p:val>
                                            <p:strVal val="#ppt_x"/>
                                          </p:val>
                                        </p:tav>
                                      </p:tavLst>
                                    </p:anim>
                                    <p:animEffect transition="in" filter="wipe(left)">
                                      <p:cBhvr>
                                        <p:cTn id="16" dur="500"/>
                                        <p:tgtEl>
                                          <p:spTgt spid="66"/>
                                        </p:tgtEl>
                                      </p:cBhvr>
                                    </p:animEffect>
                                  </p:childTnLst>
                                </p:cTn>
                              </p:par>
                              <p:par>
                                <p:cTn id="17" presetID="12" presetClass="entr" presetSubtype="4" fill="hold" nodeType="withEffect">
                                  <p:stCondLst>
                                    <p:cond delay="0"/>
                                  </p:stCondLst>
                                  <p:childTnLst>
                                    <p:set>
                                      <p:cBhvr>
                                        <p:cTn id="18" dur="1" fill="hold">
                                          <p:stCondLst>
                                            <p:cond delay="0"/>
                                          </p:stCondLst>
                                        </p:cTn>
                                        <p:tgtEl>
                                          <p:spTgt spid="56"/>
                                        </p:tgtEl>
                                        <p:attrNameLst>
                                          <p:attrName>style.visibility</p:attrName>
                                        </p:attrNameLst>
                                      </p:cBhvr>
                                      <p:to>
                                        <p:strVal val="visible"/>
                                      </p:to>
                                    </p:set>
                                    <p:anim calcmode="lin" valueType="num">
                                      <p:cBhvr additive="base">
                                        <p:cTn id="19" dur="500"/>
                                        <p:tgtEl>
                                          <p:spTgt spid="56"/>
                                        </p:tgtEl>
                                        <p:attrNameLst>
                                          <p:attrName>ppt_y</p:attrName>
                                        </p:attrNameLst>
                                      </p:cBhvr>
                                      <p:tavLst>
                                        <p:tav tm="0">
                                          <p:val>
                                            <p:strVal val="#ppt_y+#ppt_h*1.125000"/>
                                          </p:val>
                                        </p:tav>
                                        <p:tav tm="100000">
                                          <p:val>
                                            <p:strVal val="#ppt_y"/>
                                          </p:val>
                                        </p:tav>
                                      </p:tavLst>
                                    </p:anim>
                                    <p:animEffect transition="in" filter="wipe(up)">
                                      <p:cBhvr>
                                        <p:cTn id="20" dur="500"/>
                                        <p:tgtEl>
                                          <p:spTgt spid="56"/>
                                        </p:tgtEl>
                                      </p:cBhvr>
                                    </p:animEffect>
                                  </p:childTnLst>
                                </p:cTn>
                              </p:par>
                            </p:childTnLst>
                          </p:cTn>
                        </p:par>
                        <p:par>
                          <p:cTn id="21" fill="hold">
                            <p:stCondLst>
                              <p:cond delay="500"/>
                            </p:stCondLst>
                            <p:childTnLst>
                              <p:par>
                                <p:cTn id="22" presetID="22" presetClass="entr" presetSubtype="8" fill="hold" nodeType="afterEffect">
                                  <p:stCondLst>
                                    <p:cond delay="0"/>
                                  </p:stCondLst>
                                  <p:childTnLst>
                                    <p:set>
                                      <p:cBhvr>
                                        <p:cTn id="23" dur="1" fill="hold">
                                          <p:stCondLst>
                                            <p:cond delay="0"/>
                                          </p:stCondLst>
                                        </p:cTn>
                                        <p:tgtEl>
                                          <p:spTgt spid="77"/>
                                        </p:tgtEl>
                                        <p:attrNameLst>
                                          <p:attrName>style.visibility</p:attrName>
                                        </p:attrNameLst>
                                      </p:cBhvr>
                                      <p:to>
                                        <p:strVal val="visible"/>
                                      </p:to>
                                    </p:set>
                                    <p:animEffect transition="in" filter="wipe(left)">
                                      <p:cBhvr>
                                        <p:cTn id="24" dur="500"/>
                                        <p:tgtEl>
                                          <p:spTgt spid="77"/>
                                        </p:tgtEl>
                                      </p:cBhvr>
                                    </p:animEffect>
                                  </p:childTnLst>
                                </p:cTn>
                              </p:par>
                              <p:par>
                                <p:cTn id="25" presetID="22" presetClass="entr" presetSubtype="2" fill="hold" nodeType="withEffect">
                                  <p:stCondLst>
                                    <p:cond delay="0"/>
                                  </p:stCondLst>
                                  <p:childTnLst>
                                    <p:set>
                                      <p:cBhvr>
                                        <p:cTn id="26" dur="1" fill="hold">
                                          <p:stCondLst>
                                            <p:cond delay="0"/>
                                          </p:stCondLst>
                                        </p:cTn>
                                        <p:tgtEl>
                                          <p:spTgt spid="71"/>
                                        </p:tgtEl>
                                        <p:attrNameLst>
                                          <p:attrName>style.visibility</p:attrName>
                                        </p:attrNameLst>
                                      </p:cBhvr>
                                      <p:to>
                                        <p:strVal val="visible"/>
                                      </p:to>
                                    </p:set>
                                    <p:animEffect transition="in" filter="wipe(right)">
                                      <p:cBhvr>
                                        <p:cTn id="27" dur="500"/>
                                        <p:tgtEl>
                                          <p:spTgt spid="71"/>
                                        </p:tgtEl>
                                      </p:cBhvr>
                                    </p:animEffect>
                                  </p:childTnLst>
                                </p:cTn>
                              </p:par>
                              <p:par>
                                <p:cTn id="28" presetID="22" presetClass="entr" presetSubtype="2" fill="hold" nodeType="withEffect">
                                  <p:stCondLst>
                                    <p:cond delay="0"/>
                                  </p:stCondLst>
                                  <p:childTnLst>
                                    <p:set>
                                      <p:cBhvr>
                                        <p:cTn id="29" dur="1" fill="hold">
                                          <p:stCondLst>
                                            <p:cond delay="0"/>
                                          </p:stCondLst>
                                        </p:cTn>
                                        <p:tgtEl>
                                          <p:spTgt spid="74"/>
                                        </p:tgtEl>
                                        <p:attrNameLst>
                                          <p:attrName>style.visibility</p:attrName>
                                        </p:attrNameLst>
                                      </p:cBhvr>
                                      <p:to>
                                        <p:strVal val="visible"/>
                                      </p:to>
                                    </p:set>
                                    <p:animEffect transition="in" filter="wipe(right)">
                                      <p:cBhvr>
                                        <p:cTn id="30" dur="500"/>
                                        <p:tgtEl>
                                          <p:spTgt spid="74"/>
                                        </p:tgtEl>
                                      </p:cBhvr>
                                    </p:animEffect>
                                  </p:childTnLst>
                                </p:cTn>
                              </p:par>
                              <p:par>
                                <p:cTn id="31" presetID="22" presetClass="entr" presetSubtype="8" fill="hold" nodeType="withEffect">
                                  <p:stCondLst>
                                    <p:cond delay="0"/>
                                  </p:stCondLst>
                                  <p:childTnLst>
                                    <p:set>
                                      <p:cBhvr>
                                        <p:cTn id="32" dur="1" fill="hold">
                                          <p:stCondLst>
                                            <p:cond delay="0"/>
                                          </p:stCondLst>
                                        </p:cTn>
                                        <p:tgtEl>
                                          <p:spTgt spid="80"/>
                                        </p:tgtEl>
                                        <p:attrNameLst>
                                          <p:attrName>style.visibility</p:attrName>
                                        </p:attrNameLst>
                                      </p:cBhvr>
                                      <p:to>
                                        <p:strVal val="visible"/>
                                      </p:to>
                                    </p:set>
                                    <p:animEffect transition="in" filter="wipe(left)">
                                      <p:cBhvr>
                                        <p:cTn id="33"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364567" y="-1181686"/>
            <a:ext cx="759656" cy="1041009"/>
          </a:xfrm>
          <a:prstGeom prst="rect">
            <a:avLst/>
          </a:prstGeom>
          <a:gradFill>
            <a:gsLst>
              <a:gs pos="0">
                <a:srgbClr val="1B2C45"/>
              </a:gs>
              <a:gs pos="100000">
                <a:srgbClr val="254E8C"/>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矩形 5"/>
          <p:cNvSpPr/>
          <p:nvPr/>
        </p:nvSpPr>
        <p:spPr>
          <a:xfrm>
            <a:off x="2169073" y="-1181687"/>
            <a:ext cx="759656" cy="1041009"/>
          </a:xfrm>
          <a:prstGeom prst="rect">
            <a:avLst/>
          </a:prstGeom>
          <a:gradFill>
            <a:gsLst>
              <a:gs pos="0">
                <a:srgbClr val="DDDDDD"/>
              </a:gs>
              <a:gs pos="100000">
                <a:srgbClr val="FEFEFE"/>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3" name="组合 2"/>
          <p:cNvGrpSpPr/>
          <p:nvPr/>
        </p:nvGrpSpPr>
        <p:grpSpPr>
          <a:xfrm>
            <a:off x="2824405" y="1999143"/>
            <a:ext cx="6473831" cy="4333396"/>
            <a:chOff x="2824402" y="1999143"/>
            <a:chExt cx="6473831" cy="4333396"/>
          </a:xfrm>
        </p:grpSpPr>
        <p:sp>
          <p:nvSpPr>
            <p:cNvPr id="13" name="圆角矩形 12"/>
            <p:cNvSpPr/>
            <p:nvPr/>
          </p:nvSpPr>
          <p:spPr>
            <a:xfrm rot="16200000">
              <a:off x="3939554" y="973859"/>
              <a:ext cx="4333396" cy="6383963"/>
            </a:xfrm>
            <a:prstGeom prst="roundRect">
              <a:avLst>
                <a:gd name="adj" fmla="val 4670"/>
              </a:avLst>
            </a:prstGeom>
            <a:gradFill flip="none" rotWithShape="1">
              <a:gsLst>
                <a:gs pos="0">
                  <a:schemeClr val="bg1">
                    <a:lumMod val="50000"/>
                  </a:schemeClr>
                </a:gs>
                <a:gs pos="100000">
                  <a:schemeClr val="tx1">
                    <a:lumMod val="75000"/>
                    <a:lumOff val="25000"/>
                  </a:schemeClr>
                </a:gs>
              </a:gsLst>
              <a:lin ang="8100000" scaled="0"/>
              <a:tileRect/>
            </a:gra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圆角矩形 13"/>
            <p:cNvSpPr/>
            <p:nvPr/>
          </p:nvSpPr>
          <p:spPr>
            <a:xfrm rot="16200000">
              <a:off x="4120032" y="1167887"/>
              <a:ext cx="3992388" cy="5995911"/>
            </a:xfrm>
            <a:prstGeom prst="roundRect">
              <a:avLst>
                <a:gd name="adj" fmla="val 0"/>
              </a:avLst>
            </a:prstGeom>
            <a:gradFill>
              <a:gsLst>
                <a:gs pos="0">
                  <a:schemeClr val="bg1"/>
                </a:gs>
                <a:gs pos="100000">
                  <a:srgbClr val="E1E1E1"/>
                </a:gs>
              </a:gsLst>
              <a:lin ang="2700000" scaled="1"/>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5" name="组合 14"/>
            <p:cNvGrpSpPr/>
            <p:nvPr/>
          </p:nvGrpSpPr>
          <p:grpSpPr>
            <a:xfrm rot="16200000">
              <a:off x="1445622" y="4038021"/>
              <a:ext cx="3797974" cy="255642"/>
              <a:chOff x="2149635" y="1165383"/>
              <a:chExt cx="3485831" cy="234634"/>
            </a:xfrm>
          </p:grpSpPr>
          <p:grpSp>
            <p:nvGrpSpPr>
              <p:cNvPr id="16" name="组合 15"/>
              <p:cNvGrpSpPr/>
              <p:nvPr/>
            </p:nvGrpSpPr>
            <p:grpSpPr>
              <a:xfrm>
                <a:off x="2149635" y="1165385"/>
                <a:ext cx="234632" cy="234632"/>
                <a:chOff x="2483014" y="1114427"/>
                <a:chExt cx="209550" cy="209550"/>
              </a:xfrm>
            </p:grpSpPr>
            <p:sp>
              <p:nvSpPr>
                <p:cNvPr id="52" name="椭圆 51"/>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椭圆 5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7" name="组合 16"/>
              <p:cNvGrpSpPr/>
              <p:nvPr/>
            </p:nvGrpSpPr>
            <p:grpSpPr>
              <a:xfrm>
                <a:off x="2510880" y="1165385"/>
                <a:ext cx="234632" cy="234632"/>
                <a:chOff x="2483014" y="1114427"/>
                <a:chExt cx="209550" cy="209550"/>
              </a:xfrm>
            </p:grpSpPr>
            <p:sp>
              <p:nvSpPr>
                <p:cNvPr id="50" name="椭圆 49"/>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椭圆 5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8" name="组合 17"/>
              <p:cNvGrpSpPr/>
              <p:nvPr/>
            </p:nvGrpSpPr>
            <p:grpSpPr>
              <a:xfrm>
                <a:off x="2872124" y="1165385"/>
                <a:ext cx="234632" cy="234632"/>
                <a:chOff x="2483014" y="1114427"/>
                <a:chExt cx="209550" cy="209550"/>
              </a:xfrm>
            </p:grpSpPr>
            <p:sp>
              <p:nvSpPr>
                <p:cNvPr id="48" name="椭圆 47"/>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椭圆 4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组合 20"/>
              <p:cNvGrpSpPr/>
              <p:nvPr/>
            </p:nvGrpSpPr>
            <p:grpSpPr>
              <a:xfrm>
                <a:off x="3233369" y="1165385"/>
                <a:ext cx="234632" cy="234632"/>
                <a:chOff x="2483014" y="1114427"/>
                <a:chExt cx="209550" cy="209550"/>
              </a:xfrm>
            </p:grpSpPr>
            <p:sp>
              <p:nvSpPr>
                <p:cNvPr id="46" name="椭圆 45"/>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椭圆 4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组合 21"/>
              <p:cNvGrpSpPr/>
              <p:nvPr/>
            </p:nvGrpSpPr>
            <p:grpSpPr>
              <a:xfrm>
                <a:off x="3594615" y="1165383"/>
                <a:ext cx="234632" cy="234632"/>
                <a:chOff x="2483014" y="1114427"/>
                <a:chExt cx="209550" cy="209550"/>
              </a:xfrm>
            </p:grpSpPr>
            <p:sp>
              <p:nvSpPr>
                <p:cNvPr id="43" name="椭圆 42"/>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椭圆 4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组合 22"/>
              <p:cNvGrpSpPr/>
              <p:nvPr/>
            </p:nvGrpSpPr>
            <p:grpSpPr>
              <a:xfrm>
                <a:off x="3955858" y="1165384"/>
                <a:ext cx="234632" cy="234632"/>
                <a:chOff x="2483014" y="1114427"/>
                <a:chExt cx="209550" cy="209550"/>
              </a:xfrm>
            </p:grpSpPr>
            <p:sp>
              <p:nvSpPr>
                <p:cNvPr id="41" name="椭圆 40"/>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椭圆 4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 name="组合 23"/>
              <p:cNvGrpSpPr/>
              <p:nvPr/>
            </p:nvGrpSpPr>
            <p:grpSpPr>
              <a:xfrm>
                <a:off x="4317103" y="1165384"/>
                <a:ext cx="234632" cy="234632"/>
                <a:chOff x="2483014" y="1114427"/>
                <a:chExt cx="209550" cy="209550"/>
              </a:xfrm>
            </p:grpSpPr>
            <p:sp>
              <p:nvSpPr>
                <p:cNvPr id="39" name="椭圆 38"/>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椭圆 3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5" name="组合 24"/>
              <p:cNvGrpSpPr/>
              <p:nvPr/>
            </p:nvGrpSpPr>
            <p:grpSpPr>
              <a:xfrm>
                <a:off x="4678347" y="1165384"/>
                <a:ext cx="234632" cy="234632"/>
                <a:chOff x="2483014" y="1114427"/>
                <a:chExt cx="209550" cy="209550"/>
              </a:xfrm>
            </p:grpSpPr>
            <p:sp>
              <p:nvSpPr>
                <p:cNvPr id="37" name="椭圆 36"/>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椭圆 3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6" name="组合 25"/>
              <p:cNvGrpSpPr/>
              <p:nvPr/>
            </p:nvGrpSpPr>
            <p:grpSpPr>
              <a:xfrm>
                <a:off x="5039590" y="1165384"/>
                <a:ext cx="234632" cy="234632"/>
                <a:chOff x="2483014" y="1114427"/>
                <a:chExt cx="209550" cy="209550"/>
              </a:xfrm>
            </p:grpSpPr>
            <p:sp>
              <p:nvSpPr>
                <p:cNvPr id="35" name="椭圆 34"/>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椭圆 3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7" name="组合 26"/>
              <p:cNvGrpSpPr/>
              <p:nvPr/>
            </p:nvGrpSpPr>
            <p:grpSpPr>
              <a:xfrm>
                <a:off x="5400834" y="1165384"/>
                <a:ext cx="234632" cy="234632"/>
                <a:chOff x="2483014" y="1114427"/>
                <a:chExt cx="209550" cy="209550"/>
              </a:xfrm>
            </p:grpSpPr>
            <p:sp>
              <p:nvSpPr>
                <p:cNvPr id="28" name="椭圆 27"/>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椭圆 2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4" name="组合 53"/>
            <p:cNvGrpSpPr/>
            <p:nvPr/>
          </p:nvGrpSpPr>
          <p:grpSpPr>
            <a:xfrm rot="16200000">
              <a:off x="3037045" y="5683170"/>
              <a:ext cx="103148" cy="528432"/>
              <a:chOff x="2244455" y="772894"/>
              <a:chExt cx="94658" cy="485003"/>
            </a:xfrm>
          </p:grpSpPr>
          <p:sp>
            <p:nvSpPr>
              <p:cNvPr id="55" name="圆角矩形 5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圆角矩形 5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7" name="组合 56"/>
            <p:cNvGrpSpPr/>
            <p:nvPr/>
          </p:nvGrpSpPr>
          <p:grpSpPr>
            <a:xfrm rot="16200000">
              <a:off x="3037045" y="5288040"/>
              <a:ext cx="103148" cy="528432"/>
              <a:chOff x="2244455" y="772894"/>
              <a:chExt cx="94658" cy="485003"/>
            </a:xfrm>
          </p:grpSpPr>
          <p:sp>
            <p:nvSpPr>
              <p:cNvPr id="58" name="圆角矩形 5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圆角矩形 5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0" name="组合 59"/>
            <p:cNvGrpSpPr/>
            <p:nvPr/>
          </p:nvGrpSpPr>
          <p:grpSpPr>
            <a:xfrm rot="16200000">
              <a:off x="3037045" y="4892909"/>
              <a:ext cx="103148" cy="528432"/>
              <a:chOff x="2244455" y="772894"/>
              <a:chExt cx="94658" cy="485003"/>
            </a:xfrm>
          </p:grpSpPr>
          <p:sp>
            <p:nvSpPr>
              <p:cNvPr id="61" name="圆角矩形 6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圆角矩形 6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3" name="组合 62"/>
            <p:cNvGrpSpPr/>
            <p:nvPr/>
          </p:nvGrpSpPr>
          <p:grpSpPr>
            <a:xfrm rot="16200000">
              <a:off x="3037045" y="4497780"/>
              <a:ext cx="103148" cy="528432"/>
              <a:chOff x="2244455" y="772894"/>
              <a:chExt cx="94658" cy="485003"/>
            </a:xfrm>
          </p:grpSpPr>
          <p:sp>
            <p:nvSpPr>
              <p:cNvPr id="64" name="圆角矩形 63"/>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圆角矩形 64"/>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6" name="组合 65"/>
            <p:cNvGrpSpPr/>
            <p:nvPr/>
          </p:nvGrpSpPr>
          <p:grpSpPr>
            <a:xfrm rot="16200000">
              <a:off x="3037045" y="4102651"/>
              <a:ext cx="103148" cy="528432"/>
              <a:chOff x="2244455" y="772894"/>
              <a:chExt cx="94658" cy="485003"/>
            </a:xfrm>
          </p:grpSpPr>
          <p:sp>
            <p:nvSpPr>
              <p:cNvPr id="67" name="圆角矩形 6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圆角矩形 6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9" name="组合 68"/>
            <p:cNvGrpSpPr/>
            <p:nvPr/>
          </p:nvGrpSpPr>
          <p:grpSpPr>
            <a:xfrm rot="16200000">
              <a:off x="3037045" y="3707519"/>
              <a:ext cx="103148" cy="528432"/>
              <a:chOff x="2244455" y="772894"/>
              <a:chExt cx="94658" cy="485003"/>
            </a:xfrm>
          </p:grpSpPr>
          <p:sp>
            <p:nvSpPr>
              <p:cNvPr id="70" name="圆角矩形 6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圆角矩形 7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2" name="组合 71"/>
            <p:cNvGrpSpPr/>
            <p:nvPr/>
          </p:nvGrpSpPr>
          <p:grpSpPr>
            <a:xfrm rot="16200000">
              <a:off x="3037044" y="3312388"/>
              <a:ext cx="103148" cy="528432"/>
              <a:chOff x="2244455" y="772894"/>
              <a:chExt cx="94658" cy="485003"/>
            </a:xfrm>
          </p:grpSpPr>
          <p:sp>
            <p:nvSpPr>
              <p:cNvPr id="73" name="圆角矩形 7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圆角矩形 7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5" name="组合 74"/>
            <p:cNvGrpSpPr/>
            <p:nvPr/>
          </p:nvGrpSpPr>
          <p:grpSpPr>
            <a:xfrm rot="16200000">
              <a:off x="3037045" y="2917260"/>
              <a:ext cx="103148" cy="528432"/>
              <a:chOff x="2244455" y="772894"/>
              <a:chExt cx="94658" cy="485003"/>
            </a:xfrm>
          </p:grpSpPr>
          <p:sp>
            <p:nvSpPr>
              <p:cNvPr id="76" name="圆角矩形 75"/>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圆角矩形 76"/>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8" name="组合 77"/>
            <p:cNvGrpSpPr/>
            <p:nvPr/>
          </p:nvGrpSpPr>
          <p:grpSpPr>
            <a:xfrm rot="16200000">
              <a:off x="3037045" y="2522132"/>
              <a:ext cx="103148" cy="528432"/>
              <a:chOff x="2244455" y="772894"/>
              <a:chExt cx="94658" cy="485003"/>
            </a:xfrm>
          </p:grpSpPr>
          <p:sp>
            <p:nvSpPr>
              <p:cNvPr id="79" name="圆角矩形 7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圆角矩形 7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1" name="组合 80"/>
            <p:cNvGrpSpPr/>
            <p:nvPr/>
          </p:nvGrpSpPr>
          <p:grpSpPr>
            <a:xfrm rot="16200000">
              <a:off x="3037045" y="2127004"/>
              <a:ext cx="103148" cy="528432"/>
              <a:chOff x="2244455" y="772894"/>
              <a:chExt cx="94658" cy="485003"/>
            </a:xfrm>
          </p:grpSpPr>
          <p:sp>
            <p:nvSpPr>
              <p:cNvPr id="82" name="圆角矩形 8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圆角矩形 8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84" name="椭圆 83"/>
          <p:cNvSpPr/>
          <p:nvPr/>
        </p:nvSpPr>
        <p:spPr>
          <a:xfrm rot="1860000">
            <a:off x="4660613" y="3503611"/>
            <a:ext cx="22171" cy="2217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4" name="圆角矩形 93"/>
          <p:cNvSpPr/>
          <p:nvPr/>
        </p:nvSpPr>
        <p:spPr>
          <a:xfrm>
            <a:off x="4130963" y="2373373"/>
            <a:ext cx="442647" cy="2295337"/>
          </a:xfrm>
          <a:prstGeom prst="roundRect">
            <a:avLst>
              <a:gd name="adj" fmla="val 50000"/>
            </a:avLst>
          </a:prstGeom>
          <a:solidFill>
            <a:srgbClr val="6CAE43"/>
          </a:soli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sp>
        <p:nvSpPr>
          <p:cNvPr id="95" name="圆角矩形 94"/>
          <p:cNvSpPr/>
          <p:nvPr/>
        </p:nvSpPr>
        <p:spPr>
          <a:xfrm>
            <a:off x="5438301" y="2827125"/>
            <a:ext cx="442647" cy="1841587"/>
          </a:xfrm>
          <a:prstGeom prst="roundRect">
            <a:avLst>
              <a:gd name="adj" fmla="val 50000"/>
            </a:avLst>
          </a:prstGeom>
          <a:solidFill>
            <a:srgbClr val="6CAE43"/>
          </a:soli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sp>
        <p:nvSpPr>
          <p:cNvPr id="96" name="圆角矩形 95"/>
          <p:cNvSpPr/>
          <p:nvPr/>
        </p:nvSpPr>
        <p:spPr>
          <a:xfrm>
            <a:off x="6745639" y="3220712"/>
            <a:ext cx="442647" cy="1447996"/>
          </a:xfrm>
          <a:prstGeom prst="roundRect">
            <a:avLst>
              <a:gd name="adj" fmla="val 50000"/>
            </a:avLst>
          </a:prstGeom>
          <a:solidFill>
            <a:srgbClr val="6CAE43"/>
          </a:soli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sp>
        <p:nvSpPr>
          <p:cNvPr id="97" name="圆角矩形 96"/>
          <p:cNvSpPr/>
          <p:nvPr/>
        </p:nvSpPr>
        <p:spPr>
          <a:xfrm>
            <a:off x="8052975" y="3637541"/>
            <a:ext cx="442647" cy="1031169"/>
          </a:xfrm>
          <a:prstGeom prst="roundRect">
            <a:avLst>
              <a:gd name="adj" fmla="val 50000"/>
            </a:avLst>
          </a:prstGeom>
          <a:solidFill>
            <a:srgbClr val="6CAE43"/>
          </a:soli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pic>
        <p:nvPicPr>
          <p:cNvPr id="98" name="图片 97"/>
          <p:cNvPicPr>
            <a:picLocks noChangeAspect="1"/>
          </p:cNvPicPr>
          <p:nvPr/>
        </p:nvPicPr>
        <p:blipFill rotWithShape="1">
          <a:blip r:embed="rId4" cstate="screen">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a:ext>
            </a:extLst>
          </a:blip>
          <a:srcRect/>
          <a:stretch/>
        </p:blipFill>
        <p:spPr>
          <a:xfrm flipH="1" flipV="1">
            <a:off x="3429918" y="4140077"/>
            <a:ext cx="5660505" cy="90996"/>
          </a:xfrm>
          <a:prstGeom prst="rect">
            <a:avLst/>
          </a:prstGeom>
        </p:spPr>
      </p:pic>
      <p:sp>
        <p:nvSpPr>
          <p:cNvPr id="99" name="文本框 98"/>
          <p:cNvSpPr txBox="1"/>
          <p:nvPr/>
        </p:nvSpPr>
        <p:spPr>
          <a:xfrm>
            <a:off x="4008590" y="4700676"/>
            <a:ext cx="748923" cy="461665"/>
          </a:xfrm>
          <a:prstGeom prst="rect">
            <a:avLst/>
          </a:prstGeom>
          <a:noFill/>
        </p:spPr>
        <p:txBody>
          <a:bodyPr wrap="none" rtlCol="0">
            <a:spAutoFit/>
          </a:bodyPr>
          <a:lstStyle/>
          <a:p>
            <a:r>
              <a:rPr lang="en-US" altLang="zh-CN" sz="2400" dirty="0" smtClean="0">
                <a:latin typeface="方正姚体" panose="02010601030101010101" pitchFamily="2" charset="-122"/>
                <a:ea typeface="方正姚体" panose="02010601030101010101" pitchFamily="2" charset="-122"/>
              </a:rPr>
              <a:t>90%</a:t>
            </a:r>
            <a:endParaRPr lang="en-US" altLang="zh-CN" sz="2000" dirty="0" smtClean="0">
              <a:latin typeface="方正姚体" panose="02010601030101010101" pitchFamily="2" charset="-122"/>
              <a:ea typeface="方正姚体" panose="02010601030101010101" pitchFamily="2" charset="-122"/>
            </a:endParaRPr>
          </a:p>
        </p:txBody>
      </p:sp>
      <p:sp>
        <p:nvSpPr>
          <p:cNvPr id="100" name="文本框 99"/>
          <p:cNvSpPr txBox="1"/>
          <p:nvPr/>
        </p:nvSpPr>
        <p:spPr>
          <a:xfrm>
            <a:off x="5314365" y="4723662"/>
            <a:ext cx="748923" cy="461665"/>
          </a:xfrm>
          <a:prstGeom prst="rect">
            <a:avLst/>
          </a:prstGeom>
          <a:noFill/>
        </p:spPr>
        <p:txBody>
          <a:bodyPr wrap="none" rtlCol="0">
            <a:spAutoFit/>
          </a:bodyPr>
          <a:lstStyle/>
          <a:p>
            <a:r>
              <a:rPr lang="en-US" altLang="zh-CN" sz="2400" dirty="0" smtClean="0">
                <a:latin typeface="方正姚体" panose="02010601030101010101" pitchFamily="2" charset="-122"/>
                <a:ea typeface="方正姚体" panose="02010601030101010101" pitchFamily="2" charset="-122"/>
              </a:rPr>
              <a:t>85%</a:t>
            </a:r>
            <a:endParaRPr lang="en-US" altLang="zh-CN" sz="2000" dirty="0" smtClean="0">
              <a:latin typeface="方正姚体" panose="02010601030101010101" pitchFamily="2" charset="-122"/>
              <a:ea typeface="方正姚体" panose="02010601030101010101" pitchFamily="2" charset="-122"/>
            </a:endParaRPr>
          </a:p>
        </p:txBody>
      </p:sp>
      <p:sp>
        <p:nvSpPr>
          <p:cNvPr id="101" name="文本框 100"/>
          <p:cNvSpPr txBox="1"/>
          <p:nvPr/>
        </p:nvSpPr>
        <p:spPr>
          <a:xfrm>
            <a:off x="6620139" y="4725498"/>
            <a:ext cx="748923" cy="461665"/>
          </a:xfrm>
          <a:prstGeom prst="rect">
            <a:avLst/>
          </a:prstGeom>
          <a:noFill/>
        </p:spPr>
        <p:txBody>
          <a:bodyPr wrap="none" rtlCol="0">
            <a:spAutoFit/>
          </a:bodyPr>
          <a:lstStyle/>
          <a:p>
            <a:r>
              <a:rPr lang="en-US" altLang="zh-CN" sz="2400" dirty="0" smtClean="0">
                <a:latin typeface="方正姚体" panose="02010601030101010101" pitchFamily="2" charset="-122"/>
                <a:ea typeface="方正姚体" panose="02010601030101010101" pitchFamily="2" charset="-122"/>
              </a:rPr>
              <a:t>70%</a:t>
            </a:r>
            <a:endParaRPr lang="en-US" altLang="zh-CN" sz="2000" dirty="0" smtClean="0">
              <a:latin typeface="方正姚体" panose="02010601030101010101" pitchFamily="2" charset="-122"/>
              <a:ea typeface="方正姚体" panose="02010601030101010101" pitchFamily="2" charset="-122"/>
            </a:endParaRPr>
          </a:p>
        </p:txBody>
      </p:sp>
      <p:sp>
        <p:nvSpPr>
          <p:cNvPr id="102" name="文本框 101"/>
          <p:cNvSpPr txBox="1"/>
          <p:nvPr/>
        </p:nvSpPr>
        <p:spPr>
          <a:xfrm>
            <a:off x="7899837" y="4733032"/>
            <a:ext cx="748923" cy="461665"/>
          </a:xfrm>
          <a:prstGeom prst="rect">
            <a:avLst/>
          </a:prstGeom>
          <a:noFill/>
        </p:spPr>
        <p:txBody>
          <a:bodyPr wrap="none" rtlCol="0">
            <a:spAutoFit/>
          </a:bodyPr>
          <a:lstStyle/>
          <a:p>
            <a:r>
              <a:rPr lang="en-US" altLang="zh-CN" sz="2400" dirty="0" smtClean="0">
                <a:latin typeface="方正姚体" panose="02010601030101010101" pitchFamily="2" charset="-122"/>
                <a:ea typeface="方正姚体" panose="02010601030101010101" pitchFamily="2" charset="-122"/>
              </a:rPr>
              <a:t>60%</a:t>
            </a:r>
            <a:endParaRPr lang="en-US" altLang="zh-CN" sz="2000" dirty="0" smtClean="0">
              <a:latin typeface="方正姚体" panose="02010601030101010101" pitchFamily="2" charset="-122"/>
              <a:ea typeface="方正姚体" panose="02010601030101010101" pitchFamily="2" charset="-122"/>
            </a:endParaRPr>
          </a:p>
        </p:txBody>
      </p:sp>
      <p:sp>
        <p:nvSpPr>
          <p:cNvPr id="103" name="文本框 102"/>
          <p:cNvSpPr txBox="1"/>
          <p:nvPr/>
        </p:nvSpPr>
        <p:spPr>
          <a:xfrm>
            <a:off x="3758103" y="5508988"/>
            <a:ext cx="1210588" cy="338554"/>
          </a:xfrm>
          <a:prstGeom prst="rect">
            <a:avLst/>
          </a:prstGeom>
          <a:noFill/>
          <a:effectLst/>
        </p:spPr>
        <p:txBody>
          <a:bodyPr wrap="none" rtlCol="0">
            <a:spAutoFit/>
          </a:bodyPr>
          <a:lstStyle/>
          <a:p>
            <a:r>
              <a:rPr lang="en-US" altLang="zh-CN" sz="1600" dirty="0" smtClean="0">
                <a:latin typeface="方正姚体" panose="02010601030101010101" pitchFamily="2" charset="-122"/>
                <a:ea typeface="微软雅黑" panose="020B0503020204020204" pitchFamily="34" charset="-122"/>
              </a:rPr>
              <a:t>TITLE  HERE</a:t>
            </a:r>
            <a:endParaRPr lang="en-US" altLang="zh-CN" sz="1200" dirty="0" smtClean="0">
              <a:latin typeface="方正姚体" panose="02010601030101010101" pitchFamily="2" charset="-122"/>
              <a:ea typeface="微软雅黑" panose="020B0503020204020204" pitchFamily="34" charset="-122"/>
            </a:endParaRPr>
          </a:p>
        </p:txBody>
      </p:sp>
      <p:sp>
        <p:nvSpPr>
          <p:cNvPr id="104" name="文本框 103"/>
          <p:cNvSpPr txBox="1"/>
          <p:nvPr/>
        </p:nvSpPr>
        <p:spPr>
          <a:xfrm>
            <a:off x="5066135" y="5508988"/>
            <a:ext cx="1210588" cy="338554"/>
          </a:xfrm>
          <a:prstGeom prst="rect">
            <a:avLst/>
          </a:prstGeom>
          <a:noFill/>
          <a:effectLst/>
        </p:spPr>
        <p:txBody>
          <a:bodyPr wrap="none" rtlCol="0">
            <a:spAutoFit/>
          </a:bodyPr>
          <a:lstStyle/>
          <a:p>
            <a:r>
              <a:rPr lang="en-US" altLang="zh-CN" sz="1600" dirty="0" smtClean="0">
                <a:latin typeface="方正姚体" panose="02010601030101010101" pitchFamily="2" charset="-122"/>
                <a:ea typeface="微软雅黑" panose="020B0503020204020204" pitchFamily="34" charset="-122"/>
              </a:rPr>
              <a:t>TITLE  HERE</a:t>
            </a:r>
            <a:endParaRPr lang="en-US" altLang="zh-CN" sz="1200" dirty="0" smtClean="0">
              <a:latin typeface="方正姚体" panose="02010601030101010101" pitchFamily="2" charset="-122"/>
              <a:ea typeface="微软雅黑" panose="020B0503020204020204" pitchFamily="34" charset="-122"/>
            </a:endParaRPr>
          </a:p>
        </p:txBody>
      </p:sp>
      <p:sp>
        <p:nvSpPr>
          <p:cNvPr id="105" name="文本框 104"/>
          <p:cNvSpPr txBox="1"/>
          <p:nvPr/>
        </p:nvSpPr>
        <p:spPr>
          <a:xfrm>
            <a:off x="6348355" y="5512592"/>
            <a:ext cx="1210588" cy="338554"/>
          </a:xfrm>
          <a:prstGeom prst="rect">
            <a:avLst/>
          </a:prstGeom>
          <a:noFill/>
          <a:effectLst/>
        </p:spPr>
        <p:txBody>
          <a:bodyPr wrap="none" rtlCol="0">
            <a:spAutoFit/>
          </a:bodyPr>
          <a:lstStyle/>
          <a:p>
            <a:r>
              <a:rPr lang="en-US" altLang="zh-CN" sz="1600" dirty="0" smtClean="0">
                <a:latin typeface="方正姚体" panose="02010601030101010101" pitchFamily="2" charset="-122"/>
                <a:ea typeface="微软雅黑" panose="020B0503020204020204" pitchFamily="34" charset="-122"/>
              </a:rPr>
              <a:t>TITLE  HERE</a:t>
            </a:r>
            <a:endParaRPr lang="en-US" altLang="zh-CN" sz="1200" dirty="0" smtClean="0">
              <a:latin typeface="方正姚体" panose="02010601030101010101" pitchFamily="2" charset="-122"/>
              <a:ea typeface="微软雅黑" panose="020B0503020204020204" pitchFamily="34" charset="-122"/>
            </a:endParaRPr>
          </a:p>
        </p:txBody>
      </p:sp>
      <p:sp>
        <p:nvSpPr>
          <p:cNvPr id="106" name="文本框 105"/>
          <p:cNvSpPr txBox="1"/>
          <p:nvPr/>
        </p:nvSpPr>
        <p:spPr>
          <a:xfrm>
            <a:off x="7644543" y="5534420"/>
            <a:ext cx="1210588" cy="338554"/>
          </a:xfrm>
          <a:prstGeom prst="rect">
            <a:avLst/>
          </a:prstGeom>
          <a:noFill/>
          <a:effectLst/>
        </p:spPr>
        <p:txBody>
          <a:bodyPr wrap="none" rtlCol="0">
            <a:spAutoFit/>
          </a:bodyPr>
          <a:lstStyle/>
          <a:p>
            <a:r>
              <a:rPr lang="en-US" altLang="zh-CN" sz="1600" dirty="0" smtClean="0">
                <a:latin typeface="方正姚体" panose="02010601030101010101" pitchFamily="2" charset="-122"/>
                <a:ea typeface="微软雅黑" panose="020B0503020204020204" pitchFamily="34" charset="-122"/>
              </a:rPr>
              <a:t>TITLE  HERE</a:t>
            </a:r>
            <a:endParaRPr lang="en-US" altLang="zh-CN" sz="1200" dirty="0" smtClean="0">
              <a:latin typeface="方正姚体" panose="02010601030101010101" pitchFamily="2" charset="-122"/>
              <a:ea typeface="微软雅黑" panose="020B0503020204020204" pitchFamily="34" charset="-122"/>
            </a:endParaRPr>
          </a:p>
        </p:txBody>
      </p:sp>
      <p:grpSp>
        <p:nvGrpSpPr>
          <p:cNvPr id="4" name="组合 3"/>
          <p:cNvGrpSpPr/>
          <p:nvPr/>
        </p:nvGrpSpPr>
        <p:grpSpPr>
          <a:xfrm>
            <a:off x="3640720" y="5119034"/>
            <a:ext cx="5272005" cy="1059208"/>
            <a:chOff x="3622511" y="5133563"/>
            <a:chExt cx="5272005" cy="1059208"/>
          </a:xfrm>
        </p:grpSpPr>
        <p:pic>
          <p:nvPicPr>
            <p:cNvPr id="85" name="图片 84"/>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rot="5400000">
              <a:off x="3154406" y="5601670"/>
              <a:ext cx="1059206" cy="122996"/>
            </a:xfrm>
            <a:prstGeom prst="rect">
              <a:avLst/>
            </a:prstGeom>
          </p:spPr>
        </p:pic>
        <p:pic>
          <p:nvPicPr>
            <p:cNvPr id="88" name="图片 87"/>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rot="5400000">
              <a:off x="4441658" y="5601669"/>
              <a:ext cx="1059207" cy="122996"/>
            </a:xfrm>
            <a:prstGeom prst="rect">
              <a:avLst/>
            </a:prstGeom>
          </p:spPr>
        </p:pic>
        <p:pic>
          <p:nvPicPr>
            <p:cNvPr id="90" name="图片 89"/>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rot="5400000">
              <a:off x="5728911" y="5601670"/>
              <a:ext cx="1059206" cy="122996"/>
            </a:xfrm>
            <a:prstGeom prst="rect">
              <a:avLst/>
            </a:prstGeom>
          </p:spPr>
        </p:pic>
        <p:pic>
          <p:nvPicPr>
            <p:cNvPr id="92" name="图片 91"/>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rot="5400000">
              <a:off x="7016163" y="5601670"/>
              <a:ext cx="1059206" cy="122996"/>
            </a:xfrm>
            <a:prstGeom prst="rect">
              <a:avLst/>
            </a:prstGeom>
          </p:spPr>
        </p:pic>
        <p:pic>
          <p:nvPicPr>
            <p:cNvPr id="93" name="图片 92"/>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rot="5400000">
              <a:off x="8303415" y="5601670"/>
              <a:ext cx="1059206" cy="122996"/>
            </a:xfrm>
            <a:prstGeom prst="rect">
              <a:avLst/>
            </a:prstGeom>
          </p:spPr>
        </p:pic>
        <p:sp>
          <p:nvSpPr>
            <p:cNvPr id="86" name="矩形 85"/>
            <p:cNvSpPr/>
            <p:nvPr/>
          </p:nvSpPr>
          <p:spPr>
            <a:xfrm>
              <a:off x="3745507" y="6064829"/>
              <a:ext cx="1287251" cy="97207"/>
            </a:xfrm>
            <a:prstGeom prst="rect">
              <a:avLst/>
            </a:prstGeom>
            <a:solidFill>
              <a:srgbClr val="6CAE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sp>
          <p:nvSpPr>
            <p:cNvPr id="87" name="矩形 86"/>
            <p:cNvSpPr/>
            <p:nvPr/>
          </p:nvSpPr>
          <p:spPr>
            <a:xfrm>
              <a:off x="5022772" y="6064829"/>
              <a:ext cx="1287251" cy="97207"/>
            </a:xfrm>
            <a:prstGeom prst="rect">
              <a:avLst/>
            </a:prstGeom>
            <a:solidFill>
              <a:srgbClr val="6CAE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sp>
          <p:nvSpPr>
            <p:cNvPr id="89" name="矩形 88"/>
            <p:cNvSpPr/>
            <p:nvPr/>
          </p:nvSpPr>
          <p:spPr>
            <a:xfrm>
              <a:off x="6310023" y="6064829"/>
              <a:ext cx="1287251" cy="97207"/>
            </a:xfrm>
            <a:prstGeom prst="rect">
              <a:avLst/>
            </a:prstGeom>
            <a:solidFill>
              <a:srgbClr val="6CAE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sp>
          <p:nvSpPr>
            <p:cNvPr id="91" name="矩形 90"/>
            <p:cNvSpPr/>
            <p:nvPr/>
          </p:nvSpPr>
          <p:spPr>
            <a:xfrm>
              <a:off x="7600397" y="6064829"/>
              <a:ext cx="1287251" cy="97207"/>
            </a:xfrm>
            <a:prstGeom prst="rect">
              <a:avLst/>
            </a:prstGeom>
            <a:solidFill>
              <a:srgbClr val="6CAE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grpSp>
      <p:sp>
        <p:nvSpPr>
          <p:cNvPr id="107" name="矩形 106"/>
          <p:cNvSpPr/>
          <p:nvPr/>
        </p:nvSpPr>
        <p:spPr>
          <a:xfrm>
            <a:off x="1" y="508000"/>
            <a:ext cx="182563" cy="508000"/>
          </a:xfrm>
          <a:prstGeom prst="rect">
            <a:avLst/>
          </a:prstGeom>
          <a:solidFill>
            <a:srgbClr val="6CAE4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108" name="文本框 4"/>
          <p:cNvSpPr txBox="1">
            <a:spLocks noChangeArrowheads="1"/>
          </p:cNvSpPr>
          <p:nvPr/>
        </p:nvSpPr>
        <p:spPr bwMode="auto">
          <a:xfrm>
            <a:off x="295275" y="561975"/>
            <a:ext cx="26812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b="1">
                <a:latin typeface="微软雅黑" panose="020B0503020204020204" pitchFamily="34" charset="-122"/>
                <a:ea typeface="微软雅黑" panose="020B0503020204020204" pitchFamily="34" charset="-122"/>
              </a:rPr>
              <a:t>单击此处输入标题</a:t>
            </a:r>
          </a:p>
        </p:txBody>
      </p:sp>
    </p:spTree>
    <p:extLst>
      <p:ext uri="{BB962C8B-B14F-4D97-AF65-F5344CB8AC3E}">
        <p14:creationId xmlns:p14="http://schemas.microsoft.com/office/powerpoint/2010/main" val="26464004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8"/>
                                            </p:tgtEl>
                                            <p:attrNameLst>
                                              <p:attrName>style.visibility</p:attrName>
                                            </p:attrNameLst>
                                          </p:cBhvr>
                                          <p:to>
                                            <p:strVal val="visible"/>
                                          </p:to>
                                        </p:set>
                                        <p:animEffect transition="in" filter="fade">
                                          <p:cBhvr>
                                            <p:cTn id="11" dur="500"/>
                                            <p:tgtEl>
                                              <p:spTgt spid="98"/>
                                            </p:tgtEl>
                                          </p:cBhvr>
                                        </p:animEffect>
                                      </p:childTnLst>
                                    </p:cTn>
                                  </p:par>
                                </p:childTnLst>
                              </p:cTn>
                            </p:par>
                            <p:par>
                              <p:cTn id="12" fill="hold">
                                <p:stCondLst>
                                  <p:cond delay="1000"/>
                                </p:stCondLst>
                                <p:childTnLst>
                                  <p:par>
                                    <p:cTn id="13" presetID="2" presetClass="entr" presetSubtype="4" fill="hold" grpId="0" nodeType="afterEffect" p14:presetBounceEnd="60000">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14:bounceEnd="60000">
                                          <p:cBhvr additive="base">
                                            <p:cTn id="15" dur="1000" fill="hold"/>
                                            <p:tgtEl>
                                              <p:spTgt spid="94"/>
                                            </p:tgtEl>
                                            <p:attrNameLst>
                                              <p:attrName>ppt_x</p:attrName>
                                            </p:attrNameLst>
                                          </p:cBhvr>
                                          <p:tavLst>
                                            <p:tav tm="0">
                                              <p:val>
                                                <p:strVal val="#ppt_x"/>
                                              </p:val>
                                            </p:tav>
                                            <p:tav tm="100000">
                                              <p:val>
                                                <p:strVal val="#ppt_x"/>
                                              </p:val>
                                            </p:tav>
                                          </p:tavLst>
                                        </p:anim>
                                        <p:anim calcmode="lin" valueType="num" p14:bounceEnd="60000">
                                          <p:cBhvr additive="base">
                                            <p:cTn id="16" dur="1000" fill="hold"/>
                                            <p:tgtEl>
                                              <p:spTgt spid="9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60000">
                                      <p:stCondLst>
                                        <p:cond delay="250"/>
                                      </p:stCondLst>
                                      <p:childTnLst>
                                        <p:set>
                                          <p:cBhvr>
                                            <p:cTn id="18" dur="1" fill="hold">
                                              <p:stCondLst>
                                                <p:cond delay="0"/>
                                              </p:stCondLst>
                                            </p:cTn>
                                            <p:tgtEl>
                                              <p:spTgt spid="95"/>
                                            </p:tgtEl>
                                            <p:attrNameLst>
                                              <p:attrName>style.visibility</p:attrName>
                                            </p:attrNameLst>
                                          </p:cBhvr>
                                          <p:to>
                                            <p:strVal val="visible"/>
                                          </p:to>
                                        </p:set>
                                        <p:anim calcmode="lin" valueType="num" p14:bounceEnd="60000">
                                          <p:cBhvr additive="base">
                                            <p:cTn id="19" dur="1000" fill="hold"/>
                                            <p:tgtEl>
                                              <p:spTgt spid="95"/>
                                            </p:tgtEl>
                                            <p:attrNameLst>
                                              <p:attrName>ppt_x</p:attrName>
                                            </p:attrNameLst>
                                          </p:cBhvr>
                                          <p:tavLst>
                                            <p:tav tm="0">
                                              <p:val>
                                                <p:strVal val="#ppt_x"/>
                                              </p:val>
                                            </p:tav>
                                            <p:tav tm="100000">
                                              <p:val>
                                                <p:strVal val="#ppt_x"/>
                                              </p:val>
                                            </p:tav>
                                          </p:tavLst>
                                        </p:anim>
                                        <p:anim calcmode="lin" valueType="num" p14:bounceEnd="60000">
                                          <p:cBhvr additive="base">
                                            <p:cTn id="20" dur="1000" fill="hold"/>
                                            <p:tgtEl>
                                              <p:spTgt spid="9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60000">
                                      <p:stCondLst>
                                        <p:cond delay="500"/>
                                      </p:stCondLst>
                                      <p:childTnLst>
                                        <p:set>
                                          <p:cBhvr>
                                            <p:cTn id="22" dur="1" fill="hold">
                                              <p:stCondLst>
                                                <p:cond delay="0"/>
                                              </p:stCondLst>
                                            </p:cTn>
                                            <p:tgtEl>
                                              <p:spTgt spid="96"/>
                                            </p:tgtEl>
                                            <p:attrNameLst>
                                              <p:attrName>style.visibility</p:attrName>
                                            </p:attrNameLst>
                                          </p:cBhvr>
                                          <p:to>
                                            <p:strVal val="visible"/>
                                          </p:to>
                                        </p:set>
                                        <p:anim calcmode="lin" valueType="num" p14:bounceEnd="60000">
                                          <p:cBhvr additive="base">
                                            <p:cTn id="23" dur="1000" fill="hold"/>
                                            <p:tgtEl>
                                              <p:spTgt spid="96"/>
                                            </p:tgtEl>
                                            <p:attrNameLst>
                                              <p:attrName>ppt_x</p:attrName>
                                            </p:attrNameLst>
                                          </p:cBhvr>
                                          <p:tavLst>
                                            <p:tav tm="0">
                                              <p:val>
                                                <p:strVal val="#ppt_x"/>
                                              </p:val>
                                            </p:tav>
                                            <p:tav tm="100000">
                                              <p:val>
                                                <p:strVal val="#ppt_x"/>
                                              </p:val>
                                            </p:tav>
                                          </p:tavLst>
                                        </p:anim>
                                        <p:anim calcmode="lin" valueType="num" p14:bounceEnd="60000">
                                          <p:cBhvr additive="base">
                                            <p:cTn id="24" dur="1000" fill="hold"/>
                                            <p:tgtEl>
                                              <p:spTgt spid="96"/>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60000">
                                      <p:stCondLst>
                                        <p:cond delay="750"/>
                                      </p:stCondLst>
                                      <p:childTnLst>
                                        <p:set>
                                          <p:cBhvr>
                                            <p:cTn id="26" dur="1" fill="hold">
                                              <p:stCondLst>
                                                <p:cond delay="0"/>
                                              </p:stCondLst>
                                            </p:cTn>
                                            <p:tgtEl>
                                              <p:spTgt spid="97"/>
                                            </p:tgtEl>
                                            <p:attrNameLst>
                                              <p:attrName>style.visibility</p:attrName>
                                            </p:attrNameLst>
                                          </p:cBhvr>
                                          <p:to>
                                            <p:strVal val="visible"/>
                                          </p:to>
                                        </p:set>
                                        <p:anim calcmode="lin" valueType="num" p14:bounceEnd="60000">
                                          <p:cBhvr additive="base">
                                            <p:cTn id="27" dur="1000" fill="hold"/>
                                            <p:tgtEl>
                                              <p:spTgt spid="97"/>
                                            </p:tgtEl>
                                            <p:attrNameLst>
                                              <p:attrName>ppt_x</p:attrName>
                                            </p:attrNameLst>
                                          </p:cBhvr>
                                          <p:tavLst>
                                            <p:tav tm="0">
                                              <p:val>
                                                <p:strVal val="#ppt_x"/>
                                              </p:val>
                                            </p:tav>
                                            <p:tav tm="100000">
                                              <p:val>
                                                <p:strVal val="#ppt_x"/>
                                              </p:val>
                                            </p:tav>
                                          </p:tavLst>
                                        </p:anim>
                                        <p:anim calcmode="lin" valueType="num" p14:bounceEnd="60000">
                                          <p:cBhvr additive="base">
                                            <p:cTn id="28" dur="1000" fill="hold"/>
                                            <p:tgtEl>
                                              <p:spTgt spid="97"/>
                                            </p:tgtEl>
                                            <p:attrNameLst>
                                              <p:attrName>ppt_y</p:attrName>
                                            </p:attrNameLst>
                                          </p:cBhvr>
                                          <p:tavLst>
                                            <p:tav tm="0">
                                              <p:val>
                                                <p:strVal val="1+#ppt_h/2"/>
                                              </p:val>
                                            </p:tav>
                                            <p:tav tm="100000">
                                              <p:val>
                                                <p:strVal val="#ppt_y"/>
                                              </p:val>
                                            </p:tav>
                                          </p:tavLst>
                                        </p:anim>
                                      </p:childTnLst>
                                    </p:cTn>
                                  </p:par>
                                </p:childTnLst>
                              </p:cTn>
                            </p:par>
                            <p:par>
                              <p:cTn id="29" fill="hold">
                                <p:stCondLst>
                                  <p:cond delay="2750"/>
                                </p:stCondLst>
                                <p:childTnLst>
                                  <p:par>
                                    <p:cTn id="30" presetID="10" presetClass="entr" presetSubtype="0" fill="hold" grpId="0" nodeType="afterEffect">
                                      <p:stCondLst>
                                        <p:cond delay="0"/>
                                      </p:stCondLst>
                                      <p:childTnLst>
                                        <p:set>
                                          <p:cBhvr>
                                            <p:cTn id="31" dur="1" fill="hold">
                                              <p:stCondLst>
                                                <p:cond delay="0"/>
                                              </p:stCondLst>
                                            </p:cTn>
                                            <p:tgtEl>
                                              <p:spTgt spid="99"/>
                                            </p:tgtEl>
                                            <p:attrNameLst>
                                              <p:attrName>style.visibility</p:attrName>
                                            </p:attrNameLst>
                                          </p:cBhvr>
                                          <p:to>
                                            <p:strVal val="visible"/>
                                          </p:to>
                                        </p:set>
                                        <p:animEffect transition="in" filter="fade">
                                          <p:cBhvr>
                                            <p:cTn id="32" dur="500"/>
                                            <p:tgtEl>
                                              <p:spTgt spid="99"/>
                                            </p:tgtEl>
                                          </p:cBhvr>
                                        </p:animEffect>
                                      </p:childTnLst>
                                    </p:cTn>
                                  </p:par>
                                  <p:par>
                                    <p:cTn id="33" presetID="10" presetClass="entr" presetSubtype="0" fill="hold" grpId="0" nodeType="withEffect">
                                      <p:stCondLst>
                                        <p:cond delay="250"/>
                                      </p:stCondLst>
                                      <p:childTnLst>
                                        <p:set>
                                          <p:cBhvr>
                                            <p:cTn id="34" dur="1" fill="hold">
                                              <p:stCondLst>
                                                <p:cond delay="0"/>
                                              </p:stCondLst>
                                            </p:cTn>
                                            <p:tgtEl>
                                              <p:spTgt spid="100"/>
                                            </p:tgtEl>
                                            <p:attrNameLst>
                                              <p:attrName>style.visibility</p:attrName>
                                            </p:attrNameLst>
                                          </p:cBhvr>
                                          <p:to>
                                            <p:strVal val="visible"/>
                                          </p:to>
                                        </p:set>
                                        <p:animEffect transition="in" filter="fade">
                                          <p:cBhvr>
                                            <p:cTn id="35" dur="500"/>
                                            <p:tgtEl>
                                              <p:spTgt spid="100"/>
                                            </p:tgtEl>
                                          </p:cBhvr>
                                        </p:animEffect>
                                      </p:childTnLst>
                                    </p:cTn>
                                  </p:par>
                                  <p:par>
                                    <p:cTn id="36" presetID="10" presetClass="entr" presetSubtype="0" fill="hold" grpId="0" nodeType="withEffect">
                                      <p:stCondLst>
                                        <p:cond delay="500"/>
                                      </p:stCondLst>
                                      <p:childTnLst>
                                        <p:set>
                                          <p:cBhvr>
                                            <p:cTn id="37" dur="1" fill="hold">
                                              <p:stCondLst>
                                                <p:cond delay="0"/>
                                              </p:stCondLst>
                                            </p:cTn>
                                            <p:tgtEl>
                                              <p:spTgt spid="101"/>
                                            </p:tgtEl>
                                            <p:attrNameLst>
                                              <p:attrName>style.visibility</p:attrName>
                                            </p:attrNameLst>
                                          </p:cBhvr>
                                          <p:to>
                                            <p:strVal val="visible"/>
                                          </p:to>
                                        </p:set>
                                        <p:animEffect transition="in" filter="fade">
                                          <p:cBhvr>
                                            <p:cTn id="38" dur="500"/>
                                            <p:tgtEl>
                                              <p:spTgt spid="101"/>
                                            </p:tgtEl>
                                          </p:cBhvr>
                                        </p:animEffect>
                                      </p:childTnLst>
                                    </p:cTn>
                                  </p:par>
                                  <p:par>
                                    <p:cTn id="39" presetID="10" presetClass="entr" presetSubtype="0" fill="hold" grpId="0" nodeType="withEffect">
                                      <p:stCondLst>
                                        <p:cond delay="750"/>
                                      </p:stCondLst>
                                      <p:childTnLst>
                                        <p:set>
                                          <p:cBhvr>
                                            <p:cTn id="40" dur="1" fill="hold">
                                              <p:stCondLst>
                                                <p:cond delay="0"/>
                                              </p:stCondLst>
                                            </p:cTn>
                                            <p:tgtEl>
                                              <p:spTgt spid="102"/>
                                            </p:tgtEl>
                                            <p:attrNameLst>
                                              <p:attrName>style.visibility</p:attrName>
                                            </p:attrNameLst>
                                          </p:cBhvr>
                                          <p:to>
                                            <p:strVal val="visible"/>
                                          </p:to>
                                        </p:set>
                                        <p:animEffect transition="in" filter="fade">
                                          <p:cBhvr>
                                            <p:cTn id="41" dur="500"/>
                                            <p:tgtEl>
                                              <p:spTgt spid="102"/>
                                            </p:tgtEl>
                                          </p:cBhvr>
                                        </p:animEffect>
                                      </p:childTnLst>
                                    </p:cTn>
                                  </p:par>
                                </p:childTnLst>
                              </p:cTn>
                            </p:par>
                            <p:par>
                              <p:cTn id="42" fill="hold">
                                <p:stCondLst>
                                  <p:cond delay="4000"/>
                                </p:stCondLst>
                                <p:childTnLst>
                                  <p:par>
                                    <p:cTn id="43" presetID="10" presetClass="entr" presetSubtype="0"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fade">
                                          <p:cBhvr>
                                            <p:cTn id="45" dur="500"/>
                                            <p:tgtEl>
                                              <p:spTgt spid="4"/>
                                            </p:tgtEl>
                                          </p:cBhvr>
                                        </p:animEffect>
                                      </p:childTnLst>
                                    </p:cTn>
                                  </p:par>
                                </p:childTnLst>
                              </p:cTn>
                            </p:par>
                            <p:par>
                              <p:cTn id="46" fill="hold">
                                <p:stCondLst>
                                  <p:cond delay="4500"/>
                                </p:stCondLst>
                                <p:childTnLst>
                                  <p:par>
                                    <p:cTn id="47" presetID="2" presetClass="entr" presetSubtype="4" fill="hold" grpId="0" nodeType="afterEffect" p14:presetBounceEnd="60000">
                                      <p:stCondLst>
                                        <p:cond delay="0"/>
                                      </p:stCondLst>
                                      <p:childTnLst>
                                        <p:set>
                                          <p:cBhvr>
                                            <p:cTn id="48" dur="1" fill="hold">
                                              <p:stCondLst>
                                                <p:cond delay="0"/>
                                              </p:stCondLst>
                                            </p:cTn>
                                            <p:tgtEl>
                                              <p:spTgt spid="103"/>
                                            </p:tgtEl>
                                            <p:attrNameLst>
                                              <p:attrName>style.visibility</p:attrName>
                                            </p:attrNameLst>
                                          </p:cBhvr>
                                          <p:to>
                                            <p:strVal val="visible"/>
                                          </p:to>
                                        </p:set>
                                        <p:anim calcmode="lin" valueType="num" p14:bounceEnd="60000">
                                          <p:cBhvr additive="base">
                                            <p:cTn id="49" dur="1000" fill="hold"/>
                                            <p:tgtEl>
                                              <p:spTgt spid="103"/>
                                            </p:tgtEl>
                                            <p:attrNameLst>
                                              <p:attrName>ppt_x</p:attrName>
                                            </p:attrNameLst>
                                          </p:cBhvr>
                                          <p:tavLst>
                                            <p:tav tm="0">
                                              <p:val>
                                                <p:strVal val="#ppt_x"/>
                                              </p:val>
                                            </p:tav>
                                            <p:tav tm="100000">
                                              <p:val>
                                                <p:strVal val="#ppt_x"/>
                                              </p:val>
                                            </p:tav>
                                          </p:tavLst>
                                        </p:anim>
                                        <p:anim calcmode="lin" valueType="num" p14:bounceEnd="60000">
                                          <p:cBhvr additive="base">
                                            <p:cTn id="50" dur="1000" fill="hold"/>
                                            <p:tgtEl>
                                              <p:spTgt spid="103"/>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14:presetBounceEnd="60000">
                                      <p:stCondLst>
                                        <p:cond delay="250"/>
                                      </p:stCondLst>
                                      <p:childTnLst>
                                        <p:set>
                                          <p:cBhvr>
                                            <p:cTn id="52" dur="1" fill="hold">
                                              <p:stCondLst>
                                                <p:cond delay="0"/>
                                              </p:stCondLst>
                                            </p:cTn>
                                            <p:tgtEl>
                                              <p:spTgt spid="104"/>
                                            </p:tgtEl>
                                            <p:attrNameLst>
                                              <p:attrName>style.visibility</p:attrName>
                                            </p:attrNameLst>
                                          </p:cBhvr>
                                          <p:to>
                                            <p:strVal val="visible"/>
                                          </p:to>
                                        </p:set>
                                        <p:anim calcmode="lin" valueType="num" p14:bounceEnd="60000">
                                          <p:cBhvr additive="base">
                                            <p:cTn id="53" dur="1000" fill="hold"/>
                                            <p:tgtEl>
                                              <p:spTgt spid="104"/>
                                            </p:tgtEl>
                                            <p:attrNameLst>
                                              <p:attrName>ppt_x</p:attrName>
                                            </p:attrNameLst>
                                          </p:cBhvr>
                                          <p:tavLst>
                                            <p:tav tm="0">
                                              <p:val>
                                                <p:strVal val="#ppt_x"/>
                                              </p:val>
                                            </p:tav>
                                            <p:tav tm="100000">
                                              <p:val>
                                                <p:strVal val="#ppt_x"/>
                                              </p:val>
                                            </p:tav>
                                          </p:tavLst>
                                        </p:anim>
                                        <p:anim calcmode="lin" valueType="num" p14:bounceEnd="60000">
                                          <p:cBhvr additive="base">
                                            <p:cTn id="54" dur="1000" fill="hold"/>
                                            <p:tgtEl>
                                              <p:spTgt spid="104"/>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14:presetBounceEnd="60000">
                                      <p:stCondLst>
                                        <p:cond delay="500"/>
                                      </p:stCondLst>
                                      <p:childTnLst>
                                        <p:set>
                                          <p:cBhvr>
                                            <p:cTn id="56" dur="1" fill="hold">
                                              <p:stCondLst>
                                                <p:cond delay="0"/>
                                              </p:stCondLst>
                                            </p:cTn>
                                            <p:tgtEl>
                                              <p:spTgt spid="105"/>
                                            </p:tgtEl>
                                            <p:attrNameLst>
                                              <p:attrName>style.visibility</p:attrName>
                                            </p:attrNameLst>
                                          </p:cBhvr>
                                          <p:to>
                                            <p:strVal val="visible"/>
                                          </p:to>
                                        </p:set>
                                        <p:anim calcmode="lin" valueType="num" p14:bounceEnd="60000">
                                          <p:cBhvr additive="base">
                                            <p:cTn id="57" dur="1000" fill="hold"/>
                                            <p:tgtEl>
                                              <p:spTgt spid="105"/>
                                            </p:tgtEl>
                                            <p:attrNameLst>
                                              <p:attrName>ppt_x</p:attrName>
                                            </p:attrNameLst>
                                          </p:cBhvr>
                                          <p:tavLst>
                                            <p:tav tm="0">
                                              <p:val>
                                                <p:strVal val="#ppt_x"/>
                                              </p:val>
                                            </p:tav>
                                            <p:tav tm="100000">
                                              <p:val>
                                                <p:strVal val="#ppt_x"/>
                                              </p:val>
                                            </p:tav>
                                          </p:tavLst>
                                        </p:anim>
                                        <p:anim calcmode="lin" valueType="num" p14:bounceEnd="60000">
                                          <p:cBhvr additive="base">
                                            <p:cTn id="58" dur="1000" fill="hold"/>
                                            <p:tgtEl>
                                              <p:spTgt spid="105"/>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14:presetBounceEnd="60000">
                                      <p:stCondLst>
                                        <p:cond delay="750"/>
                                      </p:stCondLst>
                                      <p:childTnLst>
                                        <p:set>
                                          <p:cBhvr>
                                            <p:cTn id="60" dur="1" fill="hold">
                                              <p:stCondLst>
                                                <p:cond delay="0"/>
                                              </p:stCondLst>
                                            </p:cTn>
                                            <p:tgtEl>
                                              <p:spTgt spid="106"/>
                                            </p:tgtEl>
                                            <p:attrNameLst>
                                              <p:attrName>style.visibility</p:attrName>
                                            </p:attrNameLst>
                                          </p:cBhvr>
                                          <p:to>
                                            <p:strVal val="visible"/>
                                          </p:to>
                                        </p:set>
                                        <p:anim calcmode="lin" valueType="num" p14:bounceEnd="60000">
                                          <p:cBhvr additive="base">
                                            <p:cTn id="61" dur="1000" fill="hold"/>
                                            <p:tgtEl>
                                              <p:spTgt spid="106"/>
                                            </p:tgtEl>
                                            <p:attrNameLst>
                                              <p:attrName>ppt_x</p:attrName>
                                            </p:attrNameLst>
                                          </p:cBhvr>
                                          <p:tavLst>
                                            <p:tav tm="0">
                                              <p:val>
                                                <p:strVal val="#ppt_x"/>
                                              </p:val>
                                            </p:tav>
                                            <p:tav tm="100000">
                                              <p:val>
                                                <p:strVal val="#ppt_x"/>
                                              </p:val>
                                            </p:tav>
                                          </p:tavLst>
                                        </p:anim>
                                        <p:anim calcmode="lin" valueType="num" p14:bounceEnd="60000">
                                          <p:cBhvr additive="base">
                                            <p:cTn id="62" dur="1000" fill="hold"/>
                                            <p:tgtEl>
                                              <p:spTgt spid="10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animBg="1"/>
          <p:bldP spid="95" grpId="0" animBg="1"/>
          <p:bldP spid="96" grpId="0" animBg="1"/>
          <p:bldP spid="97" grpId="0" animBg="1"/>
          <p:bldP spid="99" grpId="0"/>
          <p:bldP spid="100" grpId="0"/>
          <p:bldP spid="101" grpId="0"/>
          <p:bldP spid="102" grpId="0"/>
          <p:bldP spid="103" grpId="0"/>
          <p:bldP spid="104" grpId="0"/>
          <p:bldP spid="105" grpId="0"/>
          <p:bldP spid="10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8"/>
                                            </p:tgtEl>
                                            <p:attrNameLst>
                                              <p:attrName>style.visibility</p:attrName>
                                            </p:attrNameLst>
                                          </p:cBhvr>
                                          <p:to>
                                            <p:strVal val="visible"/>
                                          </p:to>
                                        </p:set>
                                        <p:animEffect transition="in" filter="fade">
                                          <p:cBhvr>
                                            <p:cTn id="11" dur="500"/>
                                            <p:tgtEl>
                                              <p:spTgt spid="98"/>
                                            </p:tgtEl>
                                          </p:cBhvr>
                                        </p:animEffect>
                                      </p:childTnLst>
                                    </p:cTn>
                                  </p:par>
                                </p:childTnLst>
                              </p:cTn>
                            </p:par>
                            <p:par>
                              <p:cTn id="12" fill="hold">
                                <p:stCondLst>
                                  <p:cond delay="1000"/>
                                </p:stCondLst>
                                <p:childTnLst>
                                  <p:par>
                                    <p:cTn id="13" presetID="2" presetClass="entr" presetSubtype="4" fill="hold" grpId="0" nodeType="afterEffect">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1000" fill="hold"/>
                                            <p:tgtEl>
                                              <p:spTgt spid="94"/>
                                            </p:tgtEl>
                                            <p:attrNameLst>
                                              <p:attrName>ppt_x</p:attrName>
                                            </p:attrNameLst>
                                          </p:cBhvr>
                                          <p:tavLst>
                                            <p:tav tm="0">
                                              <p:val>
                                                <p:strVal val="#ppt_x"/>
                                              </p:val>
                                            </p:tav>
                                            <p:tav tm="100000">
                                              <p:val>
                                                <p:strVal val="#ppt_x"/>
                                              </p:val>
                                            </p:tav>
                                          </p:tavLst>
                                        </p:anim>
                                        <p:anim calcmode="lin" valueType="num">
                                          <p:cBhvr additive="base">
                                            <p:cTn id="16" dur="1000" fill="hold"/>
                                            <p:tgtEl>
                                              <p:spTgt spid="9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250"/>
                                      </p:stCondLst>
                                      <p:childTnLst>
                                        <p:set>
                                          <p:cBhvr>
                                            <p:cTn id="18" dur="1" fill="hold">
                                              <p:stCondLst>
                                                <p:cond delay="0"/>
                                              </p:stCondLst>
                                            </p:cTn>
                                            <p:tgtEl>
                                              <p:spTgt spid="95"/>
                                            </p:tgtEl>
                                            <p:attrNameLst>
                                              <p:attrName>style.visibility</p:attrName>
                                            </p:attrNameLst>
                                          </p:cBhvr>
                                          <p:to>
                                            <p:strVal val="visible"/>
                                          </p:to>
                                        </p:set>
                                        <p:anim calcmode="lin" valueType="num">
                                          <p:cBhvr additive="base">
                                            <p:cTn id="19" dur="1000" fill="hold"/>
                                            <p:tgtEl>
                                              <p:spTgt spid="95"/>
                                            </p:tgtEl>
                                            <p:attrNameLst>
                                              <p:attrName>ppt_x</p:attrName>
                                            </p:attrNameLst>
                                          </p:cBhvr>
                                          <p:tavLst>
                                            <p:tav tm="0">
                                              <p:val>
                                                <p:strVal val="#ppt_x"/>
                                              </p:val>
                                            </p:tav>
                                            <p:tav tm="100000">
                                              <p:val>
                                                <p:strVal val="#ppt_x"/>
                                              </p:val>
                                            </p:tav>
                                          </p:tavLst>
                                        </p:anim>
                                        <p:anim calcmode="lin" valueType="num">
                                          <p:cBhvr additive="base">
                                            <p:cTn id="20" dur="1000" fill="hold"/>
                                            <p:tgtEl>
                                              <p:spTgt spid="9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500"/>
                                      </p:stCondLst>
                                      <p:childTnLst>
                                        <p:set>
                                          <p:cBhvr>
                                            <p:cTn id="22" dur="1" fill="hold">
                                              <p:stCondLst>
                                                <p:cond delay="0"/>
                                              </p:stCondLst>
                                            </p:cTn>
                                            <p:tgtEl>
                                              <p:spTgt spid="96"/>
                                            </p:tgtEl>
                                            <p:attrNameLst>
                                              <p:attrName>style.visibility</p:attrName>
                                            </p:attrNameLst>
                                          </p:cBhvr>
                                          <p:to>
                                            <p:strVal val="visible"/>
                                          </p:to>
                                        </p:set>
                                        <p:anim calcmode="lin" valueType="num">
                                          <p:cBhvr additive="base">
                                            <p:cTn id="23" dur="1000" fill="hold"/>
                                            <p:tgtEl>
                                              <p:spTgt spid="96"/>
                                            </p:tgtEl>
                                            <p:attrNameLst>
                                              <p:attrName>ppt_x</p:attrName>
                                            </p:attrNameLst>
                                          </p:cBhvr>
                                          <p:tavLst>
                                            <p:tav tm="0">
                                              <p:val>
                                                <p:strVal val="#ppt_x"/>
                                              </p:val>
                                            </p:tav>
                                            <p:tav tm="100000">
                                              <p:val>
                                                <p:strVal val="#ppt_x"/>
                                              </p:val>
                                            </p:tav>
                                          </p:tavLst>
                                        </p:anim>
                                        <p:anim calcmode="lin" valueType="num">
                                          <p:cBhvr additive="base">
                                            <p:cTn id="24" dur="1000" fill="hold"/>
                                            <p:tgtEl>
                                              <p:spTgt spid="96"/>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750"/>
                                      </p:stCondLst>
                                      <p:childTnLst>
                                        <p:set>
                                          <p:cBhvr>
                                            <p:cTn id="26" dur="1" fill="hold">
                                              <p:stCondLst>
                                                <p:cond delay="0"/>
                                              </p:stCondLst>
                                            </p:cTn>
                                            <p:tgtEl>
                                              <p:spTgt spid="97"/>
                                            </p:tgtEl>
                                            <p:attrNameLst>
                                              <p:attrName>style.visibility</p:attrName>
                                            </p:attrNameLst>
                                          </p:cBhvr>
                                          <p:to>
                                            <p:strVal val="visible"/>
                                          </p:to>
                                        </p:set>
                                        <p:anim calcmode="lin" valueType="num">
                                          <p:cBhvr additive="base">
                                            <p:cTn id="27" dur="1000" fill="hold"/>
                                            <p:tgtEl>
                                              <p:spTgt spid="97"/>
                                            </p:tgtEl>
                                            <p:attrNameLst>
                                              <p:attrName>ppt_x</p:attrName>
                                            </p:attrNameLst>
                                          </p:cBhvr>
                                          <p:tavLst>
                                            <p:tav tm="0">
                                              <p:val>
                                                <p:strVal val="#ppt_x"/>
                                              </p:val>
                                            </p:tav>
                                            <p:tav tm="100000">
                                              <p:val>
                                                <p:strVal val="#ppt_x"/>
                                              </p:val>
                                            </p:tav>
                                          </p:tavLst>
                                        </p:anim>
                                        <p:anim calcmode="lin" valueType="num">
                                          <p:cBhvr additive="base">
                                            <p:cTn id="28" dur="1000" fill="hold"/>
                                            <p:tgtEl>
                                              <p:spTgt spid="97"/>
                                            </p:tgtEl>
                                            <p:attrNameLst>
                                              <p:attrName>ppt_y</p:attrName>
                                            </p:attrNameLst>
                                          </p:cBhvr>
                                          <p:tavLst>
                                            <p:tav tm="0">
                                              <p:val>
                                                <p:strVal val="1+#ppt_h/2"/>
                                              </p:val>
                                            </p:tav>
                                            <p:tav tm="100000">
                                              <p:val>
                                                <p:strVal val="#ppt_y"/>
                                              </p:val>
                                            </p:tav>
                                          </p:tavLst>
                                        </p:anim>
                                      </p:childTnLst>
                                    </p:cTn>
                                  </p:par>
                                </p:childTnLst>
                              </p:cTn>
                            </p:par>
                            <p:par>
                              <p:cTn id="29" fill="hold">
                                <p:stCondLst>
                                  <p:cond delay="2750"/>
                                </p:stCondLst>
                                <p:childTnLst>
                                  <p:par>
                                    <p:cTn id="30" presetID="10" presetClass="entr" presetSubtype="0" fill="hold" grpId="0" nodeType="afterEffect">
                                      <p:stCondLst>
                                        <p:cond delay="0"/>
                                      </p:stCondLst>
                                      <p:childTnLst>
                                        <p:set>
                                          <p:cBhvr>
                                            <p:cTn id="31" dur="1" fill="hold">
                                              <p:stCondLst>
                                                <p:cond delay="0"/>
                                              </p:stCondLst>
                                            </p:cTn>
                                            <p:tgtEl>
                                              <p:spTgt spid="99"/>
                                            </p:tgtEl>
                                            <p:attrNameLst>
                                              <p:attrName>style.visibility</p:attrName>
                                            </p:attrNameLst>
                                          </p:cBhvr>
                                          <p:to>
                                            <p:strVal val="visible"/>
                                          </p:to>
                                        </p:set>
                                        <p:animEffect transition="in" filter="fade">
                                          <p:cBhvr>
                                            <p:cTn id="32" dur="500"/>
                                            <p:tgtEl>
                                              <p:spTgt spid="99"/>
                                            </p:tgtEl>
                                          </p:cBhvr>
                                        </p:animEffect>
                                      </p:childTnLst>
                                    </p:cTn>
                                  </p:par>
                                  <p:par>
                                    <p:cTn id="33" presetID="10" presetClass="entr" presetSubtype="0" fill="hold" grpId="0" nodeType="withEffect">
                                      <p:stCondLst>
                                        <p:cond delay="250"/>
                                      </p:stCondLst>
                                      <p:childTnLst>
                                        <p:set>
                                          <p:cBhvr>
                                            <p:cTn id="34" dur="1" fill="hold">
                                              <p:stCondLst>
                                                <p:cond delay="0"/>
                                              </p:stCondLst>
                                            </p:cTn>
                                            <p:tgtEl>
                                              <p:spTgt spid="100"/>
                                            </p:tgtEl>
                                            <p:attrNameLst>
                                              <p:attrName>style.visibility</p:attrName>
                                            </p:attrNameLst>
                                          </p:cBhvr>
                                          <p:to>
                                            <p:strVal val="visible"/>
                                          </p:to>
                                        </p:set>
                                        <p:animEffect transition="in" filter="fade">
                                          <p:cBhvr>
                                            <p:cTn id="35" dur="500"/>
                                            <p:tgtEl>
                                              <p:spTgt spid="100"/>
                                            </p:tgtEl>
                                          </p:cBhvr>
                                        </p:animEffect>
                                      </p:childTnLst>
                                    </p:cTn>
                                  </p:par>
                                  <p:par>
                                    <p:cTn id="36" presetID="10" presetClass="entr" presetSubtype="0" fill="hold" grpId="0" nodeType="withEffect">
                                      <p:stCondLst>
                                        <p:cond delay="500"/>
                                      </p:stCondLst>
                                      <p:childTnLst>
                                        <p:set>
                                          <p:cBhvr>
                                            <p:cTn id="37" dur="1" fill="hold">
                                              <p:stCondLst>
                                                <p:cond delay="0"/>
                                              </p:stCondLst>
                                            </p:cTn>
                                            <p:tgtEl>
                                              <p:spTgt spid="101"/>
                                            </p:tgtEl>
                                            <p:attrNameLst>
                                              <p:attrName>style.visibility</p:attrName>
                                            </p:attrNameLst>
                                          </p:cBhvr>
                                          <p:to>
                                            <p:strVal val="visible"/>
                                          </p:to>
                                        </p:set>
                                        <p:animEffect transition="in" filter="fade">
                                          <p:cBhvr>
                                            <p:cTn id="38" dur="500"/>
                                            <p:tgtEl>
                                              <p:spTgt spid="101"/>
                                            </p:tgtEl>
                                          </p:cBhvr>
                                        </p:animEffect>
                                      </p:childTnLst>
                                    </p:cTn>
                                  </p:par>
                                  <p:par>
                                    <p:cTn id="39" presetID="10" presetClass="entr" presetSubtype="0" fill="hold" grpId="0" nodeType="withEffect">
                                      <p:stCondLst>
                                        <p:cond delay="750"/>
                                      </p:stCondLst>
                                      <p:childTnLst>
                                        <p:set>
                                          <p:cBhvr>
                                            <p:cTn id="40" dur="1" fill="hold">
                                              <p:stCondLst>
                                                <p:cond delay="0"/>
                                              </p:stCondLst>
                                            </p:cTn>
                                            <p:tgtEl>
                                              <p:spTgt spid="102"/>
                                            </p:tgtEl>
                                            <p:attrNameLst>
                                              <p:attrName>style.visibility</p:attrName>
                                            </p:attrNameLst>
                                          </p:cBhvr>
                                          <p:to>
                                            <p:strVal val="visible"/>
                                          </p:to>
                                        </p:set>
                                        <p:animEffect transition="in" filter="fade">
                                          <p:cBhvr>
                                            <p:cTn id="41" dur="500"/>
                                            <p:tgtEl>
                                              <p:spTgt spid="102"/>
                                            </p:tgtEl>
                                          </p:cBhvr>
                                        </p:animEffect>
                                      </p:childTnLst>
                                    </p:cTn>
                                  </p:par>
                                </p:childTnLst>
                              </p:cTn>
                            </p:par>
                            <p:par>
                              <p:cTn id="42" fill="hold">
                                <p:stCondLst>
                                  <p:cond delay="4000"/>
                                </p:stCondLst>
                                <p:childTnLst>
                                  <p:par>
                                    <p:cTn id="43" presetID="10" presetClass="entr" presetSubtype="0"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fade">
                                          <p:cBhvr>
                                            <p:cTn id="45" dur="500"/>
                                            <p:tgtEl>
                                              <p:spTgt spid="4"/>
                                            </p:tgtEl>
                                          </p:cBhvr>
                                        </p:animEffect>
                                      </p:childTnLst>
                                    </p:cTn>
                                  </p:par>
                                </p:childTnLst>
                              </p:cTn>
                            </p:par>
                            <p:par>
                              <p:cTn id="46" fill="hold">
                                <p:stCondLst>
                                  <p:cond delay="4500"/>
                                </p:stCondLst>
                                <p:childTnLst>
                                  <p:par>
                                    <p:cTn id="47" presetID="2" presetClass="entr" presetSubtype="4" fill="hold" grpId="0" nodeType="afterEffect">
                                      <p:stCondLst>
                                        <p:cond delay="0"/>
                                      </p:stCondLst>
                                      <p:childTnLst>
                                        <p:set>
                                          <p:cBhvr>
                                            <p:cTn id="48" dur="1" fill="hold">
                                              <p:stCondLst>
                                                <p:cond delay="0"/>
                                              </p:stCondLst>
                                            </p:cTn>
                                            <p:tgtEl>
                                              <p:spTgt spid="103"/>
                                            </p:tgtEl>
                                            <p:attrNameLst>
                                              <p:attrName>style.visibility</p:attrName>
                                            </p:attrNameLst>
                                          </p:cBhvr>
                                          <p:to>
                                            <p:strVal val="visible"/>
                                          </p:to>
                                        </p:set>
                                        <p:anim calcmode="lin" valueType="num">
                                          <p:cBhvr additive="base">
                                            <p:cTn id="49" dur="1000" fill="hold"/>
                                            <p:tgtEl>
                                              <p:spTgt spid="103"/>
                                            </p:tgtEl>
                                            <p:attrNameLst>
                                              <p:attrName>ppt_x</p:attrName>
                                            </p:attrNameLst>
                                          </p:cBhvr>
                                          <p:tavLst>
                                            <p:tav tm="0">
                                              <p:val>
                                                <p:strVal val="#ppt_x"/>
                                              </p:val>
                                            </p:tav>
                                            <p:tav tm="100000">
                                              <p:val>
                                                <p:strVal val="#ppt_x"/>
                                              </p:val>
                                            </p:tav>
                                          </p:tavLst>
                                        </p:anim>
                                        <p:anim calcmode="lin" valueType="num">
                                          <p:cBhvr additive="base">
                                            <p:cTn id="50" dur="1000" fill="hold"/>
                                            <p:tgtEl>
                                              <p:spTgt spid="103"/>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250"/>
                                      </p:stCondLst>
                                      <p:childTnLst>
                                        <p:set>
                                          <p:cBhvr>
                                            <p:cTn id="52" dur="1" fill="hold">
                                              <p:stCondLst>
                                                <p:cond delay="0"/>
                                              </p:stCondLst>
                                            </p:cTn>
                                            <p:tgtEl>
                                              <p:spTgt spid="104"/>
                                            </p:tgtEl>
                                            <p:attrNameLst>
                                              <p:attrName>style.visibility</p:attrName>
                                            </p:attrNameLst>
                                          </p:cBhvr>
                                          <p:to>
                                            <p:strVal val="visible"/>
                                          </p:to>
                                        </p:set>
                                        <p:anim calcmode="lin" valueType="num">
                                          <p:cBhvr additive="base">
                                            <p:cTn id="53" dur="1000" fill="hold"/>
                                            <p:tgtEl>
                                              <p:spTgt spid="104"/>
                                            </p:tgtEl>
                                            <p:attrNameLst>
                                              <p:attrName>ppt_x</p:attrName>
                                            </p:attrNameLst>
                                          </p:cBhvr>
                                          <p:tavLst>
                                            <p:tav tm="0">
                                              <p:val>
                                                <p:strVal val="#ppt_x"/>
                                              </p:val>
                                            </p:tav>
                                            <p:tav tm="100000">
                                              <p:val>
                                                <p:strVal val="#ppt_x"/>
                                              </p:val>
                                            </p:tav>
                                          </p:tavLst>
                                        </p:anim>
                                        <p:anim calcmode="lin" valueType="num">
                                          <p:cBhvr additive="base">
                                            <p:cTn id="54" dur="1000" fill="hold"/>
                                            <p:tgtEl>
                                              <p:spTgt spid="104"/>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500"/>
                                      </p:stCondLst>
                                      <p:childTnLst>
                                        <p:set>
                                          <p:cBhvr>
                                            <p:cTn id="56" dur="1" fill="hold">
                                              <p:stCondLst>
                                                <p:cond delay="0"/>
                                              </p:stCondLst>
                                            </p:cTn>
                                            <p:tgtEl>
                                              <p:spTgt spid="105"/>
                                            </p:tgtEl>
                                            <p:attrNameLst>
                                              <p:attrName>style.visibility</p:attrName>
                                            </p:attrNameLst>
                                          </p:cBhvr>
                                          <p:to>
                                            <p:strVal val="visible"/>
                                          </p:to>
                                        </p:set>
                                        <p:anim calcmode="lin" valueType="num">
                                          <p:cBhvr additive="base">
                                            <p:cTn id="57" dur="1000" fill="hold"/>
                                            <p:tgtEl>
                                              <p:spTgt spid="105"/>
                                            </p:tgtEl>
                                            <p:attrNameLst>
                                              <p:attrName>ppt_x</p:attrName>
                                            </p:attrNameLst>
                                          </p:cBhvr>
                                          <p:tavLst>
                                            <p:tav tm="0">
                                              <p:val>
                                                <p:strVal val="#ppt_x"/>
                                              </p:val>
                                            </p:tav>
                                            <p:tav tm="100000">
                                              <p:val>
                                                <p:strVal val="#ppt_x"/>
                                              </p:val>
                                            </p:tav>
                                          </p:tavLst>
                                        </p:anim>
                                        <p:anim calcmode="lin" valueType="num">
                                          <p:cBhvr additive="base">
                                            <p:cTn id="58" dur="1000" fill="hold"/>
                                            <p:tgtEl>
                                              <p:spTgt spid="105"/>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750"/>
                                      </p:stCondLst>
                                      <p:childTnLst>
                                        <p:set>
                                          <p:cBhvr>
                                            <p:cTn id="60" dur="1" fill="hold">
                                              <p:stCondLst>
                                                <p:cond delay="0"/>
                                              </p:stCondLst>
                                            </p:cTn>
                                            <p:tgtEl>
                                              <p:spTgt spid="106"/>
                                            </p:tgtEl>
                                            <p:attrNameLst>
                                              <p:attrName>style.visibility</p:attrName>
                                            </p:attrNameLst>
                                          </p:cBhvr>
                                          <p:to>
                                            <p:strVal val="visible"/>
                                          </p:to>
                                        </p:set>
                                        <p:anim calcmode="lin" valueType="num">
                                          <p:cBhvr additive="base">
                                            <p:cTn id="61" dur="1000" fill="hold"/>
                                            <p:tgtEl>
                                              <p:spTgt spid="106"/>
                                            </p:tgtEl>
                                            <p:attrNameLst>
                                              <p:attrName>ppt_x</p:attrName>
                                            </p:attrNameLst>
                                          </p:cBhvr>
                                          <p:tavLst>
                                            <p:tav tm="0">
                                              <p:val>
                                                <p:strVal val="#ppt_x"/>
                                              </p:val>
                                            </p:tav>
                                            <p:tav tm="100000">
                                              <p:val>
                                                <p:strVal val="#ppt_x"/>
                                              </p:val>
                                            </p:tav>
                                          </p:tavLst>
                                        </p:anim>
                                        <p:anim calcmode="lin" valueType="num">
                                          <p:cBhvr additive="base">
                                            <p:cTn id="62" dur="1000" fill="hold"/>
                                            <p:tgtEl>
                                              <p:spTgt spid="10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animBg="1"/>
          <p:bldP spid="95" grpId="0" animBg="1"/>
          <p:bldP spid="96" grpId="0" animBg="1"/>
          <p:bldP spid="97" grpId="0" animBg="1"/>
          <p:bldP spid="99" grpId="0"/>
          <p:bldP spid="100" grpId="0"/>
          <p:bldP spid="101" grpId="0"/>
          <p:bldP spid="102" grpId="0"/>
          <p:bldP spid="103" grpId="0"/>
          <p:bldP spid="104" grpId="0"/>
          <p:bldP spid="105" grpId="0"/>
          <p:bldP spid="106"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364567" y="-1181686"/>
            <a:ext cx="759656" cy="1041009"/>
          </a:xfrm>
          <a:prstGeom prst="rect">
            <a:avLst/>
          </a:prstGeom>
          <a:gradFill>
            <a:gsLst>
              <a:gs pos="0">
                <a:srgbClr val="1B2C45"/>
              </a:gs>
              <a:gs pos="100000">
                <a:srgbClr val="254E8C"/>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sp>
        <p:nvSpPr>
          <p:cNvPr id="6" name="矩形 5"/>
          <p:cNvSpPr/>
          <p:nvPr/>
        </p:nvSpPr>
        <p:spPr>
          <a:xfrm>
            <a:off x="2169073" y="-1181687"/>
            <a:ext cx="759656" cy="1041009"/>
          </a:xfrm>
          <a:prstGeom prst="rect">
            <a:avLst/>
          </a:prstGeom>
          <a:gradFill>
            <a:gsLst>
              <a:gs pos="0">
                <a:srgbClr val="DDDDDD"/>
              </a:gs>
              <a:gs pos="100000">
                <a:srgbClr val="FEFEFE"/>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grpSp>
        <p:nvGrpSpPr>
          <p:cNvPr id="15" name="组合 14"/>
          <p:cNvGrpSpPr/>
          <p:nvPr/>
        </p:nvGrpSpPr>
        <p:grpSpPr>
          <a:xfrm>
            <a:off x="1817665" y="2732642"/>
            <a:ext cx="8722064" cy="1683597"/>
            <a:chOff x="31445" y="161947"/>
            <a:chExt cx="2500824" cy="318131"/>
          </a:xfrm>
          <a:solidFill>
            <a:srgbClr val="5FA326"/>
          </a:solidFill>
        </p:grpSpPr>
        <p:sp>
          <p:nvSpPr>
            <p:cNvPr id="16" name="矩形 15"/>
            <p:cNvSpPr/>
            <p:nvPr/>
          </p:nvSpPr>
          <p:spPr>
            <a:xfrm>
              <a:off x="31445" y="176315"/>
              <a:ext cx="2268640" cy="293086"/>
            </a:xfrm>
            <a:prstGeom prst="rect">
              <a:avLst/>
            </a:prstGeom>
            <a:solidFill>
              <a:srgbClr val="6CAE43"/>
            </a:solidFill>
            <a:ln w="25400" cap="flat" cmpd="sng" algn="ctr">
              <a:solidFill>
                <a:srgbClr val="6CAE43"/>
              </a:solidFill>
              <a:prstDash val="solid"/>
            </a:ln>
            <a:effectLst/>
          </p:spPr>
          <p:txBody>
            <a:bodyPr rtlCol="0" anchor="ctr"/>
            <a:lstStyle/>
            <a:p>
              <a:pPr algn="ctr">
                <a:defRPr/>
              </a:pPr>
              <a:endParaRPr lang="zh-CN" altLang="en-US" sz="2400" kern="0" dirty="0" smtClean="0">
                <a:solidFill>
                  <a:prstClr val="white"/>
                </a:solidFill>
                <a:latin typeface="Arial"/>
                <a:ea typeface="方正正中黑简体"/>
                <a:cs typeface="+mn-ea"/>
                <a:sym typeface="+mn-lt"/>
              </a:endParaRPr>
            </a:p>
          </p:txBody>
        </p:sp>
        <p:sp>
          <p:nvSpPr>
            <p:cNvPr id="17" name="等腰三角形 16"/>
            <p:cNvSpPr/>
            <p:nvPr/>
          </p:nvSpPr>
          <p:spPr>
            <a:xfrm rot="5400000">
              <a:off x="2257111" y="204921"/>
              <a:ext cx="318131" cy="232184"/>
            </a:xfrm>
            <a:prstGeom prst="triangle">
              <a:avLst/>
            </a:prstGeom>
            <a:solidFill>
              <a:srgbClr val="6CAE43"/>
            </a:solidFill>
            <a:ln w="25400" cap="flat" cmpd="sng" algn="ctr">
              <a:solidFill>
                <a:srgbClr val="6CAE43"/>
              </a:solidFill>
              <a:prstDash val="solid"/>
            </a:ln>
            <a:effectLst/>
          </p:spPr>
          <p:txBody>
            <a:bodyPr rtlCol="0" anchor="ctr"/>
            <a:lstStyle/>
            <a:p>
              <a:pPr algn="ctr">
                <a:defRPr/>
              </a:pPr>
              <a:endParaRPr lang="zh-CN" altLang="en-US" sz="2400" kern="0" dirty="0" smtClean="0">
                <a:solidFill>
                  <a:prstClr val="white"/>
                </a:solidFill>
                <a:latin typeface="Arial"/>
                <a:ea typeface="方正正中黑简体"/>
                <a:cs typeface="+mn-ea"/>
                <a:sym typeface="+mn-lt"/>
              </a:endParaRPr>
            </a:p>
          </p:txBody>
        </p:sp>
        <p:sp>
          <p:nvSpPr>
            <p:cNvPr id="18" name="TextBox 8"/>
            <p:cNvSpPr txBox="1"/>
            <p:nvPr/>
          </p:nvSpPr>
          <p:spPr>
            <a:xfrm>
              <a:off x="1012253" y="238997"/>
              <a:ext cx="1393198" cy="157024"/>
            </a:xfrm>
            <a:prstGeom prst="rect">
              <a:avLst/>
            </a:prstGeom>
            <a:solidFill>
              <a:srgbClr val="6CAE43"/>
            </a:solidFill>
            <a:ln>
              <a:solidFill>
                <a:srgbClr val="6CAE43"/>
              </a:solidFill>
            </a:ln>
          </p:spPr>
          <p:txBody>
            <a:bodyPr wrap="none" rtlCol="0">
              <a:spAutoFit/>
            </a:bodyPr>
            <a:lstStyle/>
            <a:p>
              <a:pPr algn="just">
                <a:spcBef>
                  <a:spcPct val="0"/>
                </a:spcBef>
              </a:pPr>
              <a:r>
                <a:rPr lang="zh-CN" altLang="en-US" sz="480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mn-lt"/>
                </a:rPr>
                <a:t>  研究</a:t>
              </a:r>
              <a:r>
                <a:rPr lang="zh-CN" altLang="en-US" sz="4800"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mn-lt"/>
                </a:rPr>
                <a:t>成果与应用</a:t>
              </a:r>
              <a:endParaRPr lang="da-DK" altLang="zh-CN" sz="4800"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mn-lt"/>
              </a:endParaRPr>
            </a:p>
          </p:txBody>
        </p:sp>
      </p:grpSp>
      <p:grpSp>
        <p:nvGrpSpPr>
          <p:cNvPr id="19" name="组合 18"/>
          <p:cNvGrpSpPr/>
          <p:nvPr/>
        </p:nvGrpSpPr>
        <p:grpSpPr>
          <a:xfrm>
            <a:off x="2081804" y="1831086"/>
            <a:ext cx="3493221" cy="3493221"/>
            <a:chOff x="267453" y="94709"/>
            <a:chExt cx="454824" cy="454824"/>
          </a:xfrm>
        </p:grpSpPr>
        <p:sp>
          <p:nvSpPr>
            <p:cNvPr id="20" name="椭圆 19"/>
            <p:cNvSpPr/>
            <p:nvPr/>
          </p:nvSpPr>
          <p:spPr>
            <a:xfrm>
              <a:off x="301756" y="114952"/>
              <a:ext cx="390525" cy="395287"/>
            </a:xfrm>
            <a:prstGeom prst="ellipse">
              <a:avLst/>
            </a:prstGeom>
            <a:solidFill>
              <a:sysClr val="window" lastClr="FFFFFF"/>
            </a:solidFill>
            <a:ln w="25400" cap="flat" cmpd="sng" algn="ctr">
              <a:solidFill>
                <a:sysClr val="window" lastClr="FFFFFF"/>
              </a:solidFill>
              <a:prstDash val="solid"/>
            </a:ln>
            <a:effectLst/>
          </p:spPr>
          <p:txBody>
            <a:bodyPr rtlCol="0" anchor="ctr"/>
            <a:lstStyle/>
            <a:p>
              <a:pPr algn="ctr">
                <a:defRPr/>
              </a:pPr>
              <a:endParaRPr lang="zh-CN" altLang="en-US" sz="2400" kern="0" dirty="0" smtClean="0">
                <a:solidFill>
                  <a:prstClr val="white"/>
                </a:solidFill>
                <a:latin typeface="Arial"/>
                <a:ea typeface="方正正中黑简体"/>
                <a:cs typeface="+mn-ea"/>
                <a:sym typeface="+mn-lt"/>
              </a:endParaRPr>
            </a:p>
          </p:txBody>
        </p:sp>
        <p:sp>
          <p:nvSpPr>
            <p:cNvPr id="23" name="椭圆 22"/>
            <p:cNvSpPr/>
            <p:nvPr/>
          </p:nvSpPr>
          <p:spPr>
            <a:xfrm>
              <a:off x="343738" y="170570"/>
              <a:ext cx="302255" cy="302255"/>
            </a:xfrm>
            <a:prstGeom prst="ellipse">
              <a:avLst/>
            </a:prstGeom>
            <a:solidFill>
              <a:srgbClr val="6CAE43"/>
            </a:solidFill>
            <a:ln w="25400" cap="flat" cmpd="sng" algn="ctr">
              <a:noFill/>
              <a:prstDash val="solid"/>
            </a:ln>
            <a:effectLst/>
          </p:spPr>
          <p:txBody>
            <a:bodyPr rtlCol="0" anchor="ctr"/>
            <a:lstStyle/>
            <a:p>
              <a:pPr algn="ctr">
                <a:defRPr/>
              </a:pPr>
              <a:endParaRPr lang="zh-CN" altLang="en-US" sz="2400" kern="0" dirty="0" smtClean="0">
                <a:solidFill>
                  <a:prstClr val="white"/>
                </a:solidFill>
                <a:latin typeface="Arial"/>
                <a:ea typeface="方正正中黑简体"/>
                <a:cs typeface="+mn-ea"/>
                <a:sym typeface="+mn-lt"/>
              </a:endParaRPr>
            </a:p>
          </p:txBody>
        </p:sp>
        <p:sp>
          <p:nvSpPr>
            <p:cNvPr id="24" name="同心圆 23"/>
            <p:cNvSpPr/>
            <p:nvPr/>
          </p:nvSpPr>
          <p:spPr>
            <a:xfrm>
              <a:off x="267453" y="94709"/>
              <a:ext cx="454824" cy="454824"/>
            </a:xfrm>
            <a:prstGeom prst="donut">
              <a:avLst>
                <a:gd name="adj" fmla="val 8567"/>
              </a:avLst>
            </a:prstGeom>
            <a:solidFill>
              <a:sysClr val="window" lastClr="FFFFFF"/>
            </a:solidFill>
            <a:ln w="9525" cap="flat" cmpd="sng" algn="ctr">
              <a:noFill/>
              <a:prstDash val="solid"/>
            </a:ln>
            <a:effectLst>
              <a:outerShdw blurRad="63500" sx="102000" sy="102000" algn="ctr" rotWithShape="0">
                <a:prstClr val="black">
                  <a:alpha val="20000"/>
                </a:prstClr>
              </a:outerShdw>
            </a:effectLst>
          </p:spPr>
          <p:txBody>
            <a:bodyPr rtlCol="0" anchor="ctr"/>
            <a:lstStyle/>
            <a:p>
              <a:pPr algn="ctr">
                <a:defRPr/>
              </a:pPr>
              <a:endParaRPr lang="zh-CN" altLang="en-US" sz="1600" kern="0" dirty="0" smtClean="0">
                <a:solidFill>
                  <a:prstClr val="black"/>
                </a:solidFill>
                <a:latin typeface="Arial"/>
                <a:ea typeface="方正正中黑简体"/>
                <a:cs typeface="+mn-ea"/>
                <a:sym typeface="+mn-lt"/>
              </a:endParaRPr>
            </a:p>
          </p:txBody>
        </p:sp>
        <p:sp>
          <p:nvSpPr>
            <p:cNvPr id="25" name="TextBox 9"/>
            <p:cNvSpPr txBox="1"/>
            <p:nvPr/>
          </p:nvSpPr>
          <p:spPr>
            <a:xfrm>
              <a:off x="370583" y="176347"/>
              <a:ext cx="261978" cy="268490"/>
            </a:xfrm>
            <a:prstGeom prst="rect">
              <a:avLst/>
            </a:prstGeom>
            <a:noFill/>
          </p:spPr>
          <p:txBody>
            <a:bodyPr wrap="none" rtlCol="0">
              <a:spAutoFit/>
            </a:bodyPr>
            <a:lstStyle/>
            <a:p>
              <a:pPr>
                <a:defRPr/>
              </a:pPr>
              <a:r>
                <a:rPr lang="en-US" altLang="zh-CN" sz="12800" kern="0" dirty="0" smtClean="0">
                  <a:solidFill>
                    <a:prstClr val="white"/>
                  </a:solidFill>
                  <a:latin typeface="Arial"/>
                  <a:ea typeface="方正正中黑简体"/>
                  <a:cs typeface="+mn-ea"/>
                  <a:sym typeface="+mn-lt"/>
                </a:rPr>
                <a:t>04</a:t>
              </a:r>
              <a:endParaRPr lang="zh-CN" altLang="en-US" sz="12800" kern="0" dirty="0" smtClean="0">
                <a:solidFill>
                  <a:prstClr val="white"/>
                </a:solidFill>
                <a:latin typeface="Arial"/>
                <a:ea typeface="方正正中黑简体"/>
                <a:cs typeface="+mn-ea"/>
                <a:sym typeface="+mn-lt"/>
              </a:endParaRPr>
            </a:p>
          </p:txBody>
        </p:sp>
      </p:grpSp>
    </p:spTree>
    <p:extLst>
      <p:ext uri="{BB962C8B-B14F-4D97-AF65-F5344CB8AC3E}">
        <p14:creationId xmlns:p14="http://schemas.microsoft.com/office/powerpoint/2010/main" val="37355235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heel(1)">
                                      <p:cBhvr>
                                        <p:cTn id="7" dur="20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364567" y="-1181686"/>
            <a:ext cx="759656" cy="1041009"/>
          </a:xfrm>
          <a:prstGeom prst="rect">
            <a:avLst/>
          </a:prstGeom>
          <a:gradFill>
            <a:gsLst>
              <a:gs pos="0">
                <a:srgbClr val="1B2C45"/>
              </a:gs>
              <a:gs pos="100000">
                <a:srgbClr val="254E8C"/>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矩形 5"/>
          <p:cNvSpPr/>
          <p:nvPr/>
        </p:nvSpPr>
        <p:spPr>
          <a:xfrm>
            <a:off x="2169073" y="-1181687"/>
            <a:ext cx="759656" cy="1041009"/>
          </a:xfrm>
          <a:prstGeom prst="rect">
            <a:avLst/>
          </a:prstGeom>
          <a:gradFill>
            <a:gsLst>
              <a:gs pos="0">
                <a:srgbClr val="DDDDDD"/>
              </a:gs>
              <a:gs pos="100000">
                <a:srgbClr val="FEFEFE"/>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0" name="矩形 29"/>
          <p:cNvSpPr/>
          <p:nvPr/>
        </p:nvSpPr>
        <p:spPr>
          <a:xfrm>
            <a:off x="986926" y="1595535"/>
            <a:ext cx="5151777" cy="4488024"/>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sp>
        <p:nvSpPr>
          <p:cNvPr id="31" name="矩形 30"/>
          <p:cNvSpPr/>
          <p:nvPr/>
        </p:nvSpPr>
        <p:spPr>
          <a:xfrm>
            <a:off x="6138702" y="1595535"/>
            <a:ext cx="5151777" cy="4488024"/>
          </a:xfrm>
          <a:prstGeom prst="rect">
            <a:avLst/>
          </a:prstGeom>
          <a:gradFill flip="none" rotWithShape="1">
            <a:gsLst>
              <a:gs pos="0">
                <a:schemeClr val="bg1"/>
              </a:gs>
              <a:gs pos="100000">
                <a:schemeClr val="bg1">
                  <a:lumMod val="95000"/>
                </a:schemeClr>
              </a:gs>
            </a:gsLst>
            <a:lin ang="27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grpSp>
        <p:nvGrpSpPr>
          <p:cNvPr id="32" name="组合 31"/>
          <p:cNvGrpSpPr/>
          <p:nvPr/>
        </p:nvGrpSpPr>
        <p:grpSpPr>
          <a:xfrm>
            <a:off x="6922788" y="3127003"/>
            <a:ext cx="4061965" cy="252434"/>
            <a:chOff x="5410691" y="2117214"/>
            <a:chExt cx="3036195" cy="189282"/>
          </a:xfrm>
        </p:grpSpPr>
        <p:sp>
          <p:nvSpPr>
            <p:cNvPr id="33" name="矩形 32"/>
            <p:cNvSpPr>
              <a:spLocks noChangeArrowheads="1"/>
            </p:cNvSpPr>
            <p:nvPr/>
          </p:nvSpPr>
          <p:spPr bwMode="auto">
            <a:xfrm>
              <a:off x="5410691" y="2117214"/>
              <a:ext cx="746348" cy="18928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zh-CN" altLang="en-US" sz="1600" b="1" cap="all" dirty="0" smtClean="0">
                  <a:solidFill>
                    <a:prstClr val="black"/>
                  </a:solidFill>
                  <a:latin typeface="微软雅黑" pitchFamily="34" charset="-122"/>
                  <a:ea typeface="微软雅黑" pitchFamily="34" charset="-122"/>
                  <a:cs typeface="+mj-cs"/>
                </a:rPr>
                <a:t>标题文字</a:t>
              </a:r>
              <a:endParaRPr lang="en-US" altLang="zh-CN" sz="1600" b="1" cap="all" dirty="0">
                <a:solidFill>
                  <a:prstClr val="black"/>
                </a:solidFill>
                <a:latin typeface="微软雅黑" pitchFamily="34" charset="-122"/>
                <a:ea typeface="微软雅黑" pitchFamily="34" charset="-122"/>
                <a:cs typeface="+mj-cs"/>
              </a:endParaRPr>
            </a:p>
          </p:txBody>
        </p:sp>
        <p:cxnSp>
          <p:nvCxnSpPr>
            <p:cNvPr id="34" name="直接连接符 33"/>
            <p:cNvCxnSpPr/>
            <p:nvPr/>
          </p:nvCxnSpPr>
          <p:spPr>
            <a:xfrm>
              <a:off x="6083724" y="2211855"/>
              <a:ext cx="2363162" cy="0"/>
            </a:xfrm>
            <a:prstGeom prst="line">
              <a:avLst/>
            </a:prstGeom>
            <a:ln w="6350">
              <a:solidFill>
                <a:schemeClr val="tx1">
                  <a:lumMod val="65000"/>
                  <a:lumOff val="3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sp>
        <p:nvSpPr>
          <p:cNvPr id="41" name="TextBox 5"/>
          <p:cNvSpPr txBox="1"/>
          <p:nvPr/>
        </p:nvSpPr>
        <p:spPr>
          <a:xfrm>
            <a:off x="6429491" y="3489546"/>
            <a:ext cx="4651599" cy="833562"/>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itchFamily="34" charset="-122"/>
                <a:ea typeface="微软雅黑" pitchFamily="34" charset="-122"/>
              </a:defRPr>
            </a:lvl1pPr>
          </a:lstStyle>
          <a:p>
            <a:r>
              <a:rPr lang="en-US" altLang="zh-CN" sz="1200" dirty="0">
                <a:solidFill>
                  <a:schemeClr val="tx1">
                    <a:lumMod val="95000"/>
                    <a:lumOff val="5000"/>
                  </a:schemeClr>
                </a:solidFill>
                <a:latin typeface="方正姚体" panose="02010601030101010101" pitchFamily="2" charset="-122"/>
                <a:ea typeface="方正姚体" panose="02010601030101010101" pitchFamily="2" charset="-122"/>
              </a:rPr>
              <a:t>Click here to add  you to the Center of </a:t>
            </a:r>
            <a:r>
              <a:rPr lang="en-US" altLang="zh-CN" sz="1200" dirty="0" smtClean="0">
                <a:solidFill>
                  <a:schemeClr val="tx1">
                    <a:lumMod val="95000"/>
                    <a:lumOff val="5000"/>
                  </a:schemeClr>
                </a:solidFill>
                <a:latin typeface="方正姚体" panose="02010601030101010101" pitchFamily="2" charset="-122"/>
                <a:ea typeface="方正姚体" panose="02010601030101010101" pitchFamily="2" charset="-122"/>
              </a:rPr>
              <a:t> the  </a:t>
            </a:r>
            <a:r>
              <a:rPr lang="en-US" altLang="zh-CN" sz="1200" dirty="0">
                <a:solidFill>
                  <a:schemeClr val="tx1">
                    <a:lumMod val="95000"/>
                    <a:lumOff val="5000"/>
                  </a:schemeClr>
                </a:solidFill>
                <a:latin typeface="方正姚体" panose="02010601030101010101" pitchFamily="2" charset="-122"/>
                <a:ea typeface="方正姚体" panose="02010601030101010101" pitchFamily="2" charset="-122"/>
              </a:rPr>
              <a:t>narrative </a:t>
            </a:r>
            <a:r>
              <a:rPr lang="en-US" altLang="zh-CN" sz="1200" dirty="0" smtClean="0">
                <a:solidFill>
                  <a:schemeClr val="tx1">
                    <a:lumMod val="95000"/>
                    <a:lumOff val="5000"/>
                  </a:schemeClr>
                </a:solidFill>
                <a:latin typeface="方正姚体" panose="02010601030101010101" pitchFamily="2" charset="-122"/>
                <a:ea typeface="方正姚体" panose="02010601030101010101" pitchFamily="2" charset="-122"/>
              </a:rPr>
              <a:t>thought </a:t>
            </a:r>
            <a:r>
              <a:rPr lang="en-US" altLang="zh-CN" sz="1200" dirty="0">
                <a:solidFill>
                  <a:schemeClr val="tx1">
                    <a:lumMod val="95000"/>
                    <a:lumOff val="5000"/>
                  </a:schemeClr>
                </a:solidFill>
                <a:latin typeface="方正姚体" panose="02010601030101010101" pitchFamily="2" charset="-122"/>
                <a:ea typeface="方正姚体" panose="02010601030101010101" pitchFamily="2" charset="-122"/>
              </a:rPr>
              <a:t>Click here to add  you to the Center of  the  narrative </a:t>
            </a:r>
            <a:r>
              <a:rPr lang="en-US" altLang="zh-CN" sz="1200" dirty="0" smtClean="0">
                <a:solidFill>
                  <a:schemeClr val="tx1">
                    <a:lumMod val="95000"/>
                    <a:lumOff val="5000"/>
                  </a:schemeClr>
                </a:solidFill>
                <a:latin typeface="方正姚体" panose="02010601030101010101" pitchFamily="2" charset="-122"/>
                <a:ea typeface="方正姚体" panose="02010601030101010101" pitchFamily="2" charset="-122"/>
              </a:rPr>
              <a:t>thought  </a:t>
            </a:r>
            <a:r>
              <a:rPr lang="en-US" altLang="zh-CN" sz="1200" dirty="0">
                <a:solidFill>
                  <a:schemeClr val="tx1">
                    <a:lumMod val="95000"/>
                    <a:lumOff val="5000"/>
                  </a:schemeClr>
                </a:solidFill>
                <a:latin typeface="方正姚体" panose="02010601030101010101" pitchFamily="2" charset="-122"/>
                <a:ea typeface="方正姚体" panose="02010601030101010101" pitchFamily="2" charset="-122"/>
              </a:rPr>
              <a:t>Click here to add  you to the Center of  the  narrative thought</a:t>
            </a:r>
          </a:p>
          <a:p>
            <a:endParaRPr lang="en-US" altLang="zh-CN" sz="1200" dirty="0">
              <a:solidFill>
                <a:schemeClr val="tx1">
                  <a:lumMod val="95000"/>
                  <a:lumOff val="5000"/>
                </a:schemeClr>
              </a:solidFill>
              <a:latin typeface="方正姚体" panose="02010601030101010101" pitchFamily="2" charset="-122"/>
              <a:ea typeface="方正姚体" panose="02010601030101010101" pitchFamily="2" charset="-122"/>
            </a:endParaRPr>
          </a:p>
          <a:p>
            <a:endParaRPr lang="en-US" altLang="zh-CN" sz="1200" dirty="0">
              <a:solidFill>
                <a:schemeClr val="tx1">
                  <a:lumMod val="95000"/>
                  <a:lumOff val="5000"/>
                </a:schemeClr>
              </a:solidFill>
              <a:latin typeface="方正姚体" panose="02010601030101010101" pitchFamily="2" charset="-122"/>
              <a:ea typeface="方正姚体" panose="02010601030101010101" pitchFamily="2" charset="-122"/>
            </a:endParaRPr>
          </a:p>
        </p:txBody>
      </p:sp>
      <p:grpSp>
        <p:nvGrpSpPr>
          <p:cNvPr id="42" name="组合 41"/>
          <p:cNvGrpSpPr/>
          <p:nvPr/>
        </p:nvGrpSpPr>
        <p:grpSpPr>
          <a:xfrm>
            <a:off x="6922788" y="4458872"/>
            <a:ext cx="4061965" cy="252434"/>
            <a:chOff x="5410691" y="2973772"/>
            <a:chExt cx="3036195" cy="189282"/>
          </a:xfrm>
        </p:grpSpPr>
        <p:sp>
          <p:nvSpPr>
            <p:cNvPr id="43" name="矩形 42"/>
            <p:cNvSpPr>
              <a:spLocks noChangeArrowheads="1"/>
            </p:cNvSpPr>
            <p:nvPr/>
          </p:nvSpPr>
          <p:spPr bwMode="auto">
            <a:xfrm>
              <a:off x="5410691" y="2973772"/>
              <a:ext cx="806537" cy="18928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zh-CN" altLang="en-US" sz="1600" b="1" cap="all" dirty="0" smtClean="0">
                  <a:solidFill>
                    <a:prstClr val="black"/>
                  </a:solidFill>
                  <a:latin typeface="微软雅黑" pitchFamily="34" charset="-122"/>
                  <a:ea typeface="微软雅黑" pitchFamily="34" charset="-122"/>
                  <a:cs typeface="+mj-cs"/>
                </a:rPr>
                <a:t>标题文字</a:t>
              </a:r>
              <a:endParaRPr lang="en-US" altLang="zh-CN" sz="1600" b="1" cap="all" dirty="0">
                <a:solidFill>
                  <a:prstClr val="black"/>
                </a:solidFill>
                <a:latin typeface="微软雅黑" pitchFamily="34" charset="-122"/>
                <a:ea typeface="微软雅黑" pitchFamily="34" charset="-122"/>
                <a:cs typeface="+mj-cs"/>
              </a:endParaRPr>
            </a:p>
          </p:txBody>
        </p:sp>
        <p:cxnSp>
          <p:nvCxnSpPr>
            <p:cNvPr id="44" name="直接连接符 43"/>
            <p:cNvCxnSpPr/>
            <p:nvPr/>
          </p:nvCxnSpPr>
          <p:spPr>
            <a:xfrm>
              <a:off x="6083724" y="3068413"/>
              <a:ext cx="2363162" cy="0"/>
            </a:xfrm>
            <a:prstGeom prst="line">
              <a:avLst/>
            </a:prstGeom>
            <a:ln w="6350">
              <a:solidFill>
                <a:schemeClr val="tx1">
                  <a:lumMod val="65000"/>
                  <a:lumOff val="3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sp>
        <p:nvSpPr>
          <p:cNvPr id="45" name="TextBox 5"/>
          <p:cNvSpPr txBox="1"/>
          <p:nvPr/>
        </p:nvSpPr>
        <p:spPr>
          <a:xfrm>
            <a:off x="6429491" y="4821415"/>
            <a:ext cx="4651599" cy="1000274"/>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itchFamily="34" charset="-122"/>
                <a:ea typeface="微软雅黑" pitchFamily="34" charset="-122"/>
              </a:defRPr>
            </a:lvl1pPr>
          </a:lstStyle>
          <a:p>
            <a:r>
              <a:rPr lang="en-US" altLang="zh-CN" sz="1200" dirty="0">
                <a:solidFill>
                  <a:schemeClr val="tx1">
                    <a:lumMod val="95000"/>
                    <a:lumOff val="5000"/>
                  </a:schemeClr>
                </a:solidFill>
                <a:latin typeface="方正姚体" panose="02010601030101010101" pitchFamily="2" charset="-122"/>
                <a:ea typeface="方正姚体" panose="02010601030101010101" pitchFamily="2" charset="-122"/>
              </a:rPr>
              <a:t>Click here to add  you to the Center of  the  narrative thought Click here to add  you to the Center of  the  narrative thought  Click here to add  you to the Center of  the  narrative </a:t>
            </a:r>
            <a:r>
              <a:rPr lang="en-US" altLang="zh-CN" sz="1200" dirty="0" smtClean="0">
                <a:solidFill>
                  <a:schemeClr val="tx1">
                    <a:lumMod val="95000"/>
                    <a:lumOff val="5000"/>
                  </a:schemeClr>
                </a:solidFill>
                <a:latin typeface="方正姚体" panose="02010601030101010101" pitchFamily="2" charset="-122"/>
                <a:ea typeface="方正姚体" panose="02010601030101010101" pitchFamily="2" charset="-122"/>
              </a:rPr>
              <a:t>thought Click </a:t>
            </a:r>
            <a:r>
              <a:rPr lang="en-US" altLang="zh-CN" sz="1200" dirty="0">
                <a:solidFill>
                  <a:schemeClr val="tx1">
                    <a:lumMod val="95000"/>
                    <a:lumOff val="5000"/>
                  </a:schemeClr>
                </a:solidFill>
                <a:latin typeface="方正姚体" panose="02010601030101010101" pitchFamily="2" charset="-122"/>
                <a:ea typeface="方正姚体" panose="02010601030101010101" pitchFamily="2" charset="-122"/>
              </a:rPr>
              <a:t>here to add  you to the Center of  the  narrative thought Click here to add  you to the Center of  the  narrative thought  Click here to add  you to the Center of  the  narrative thought</a:t>
            </a:r>
          </a:p>
          <a:p>
            <a:endParaRPr lang="en-US" altLang="zh-CN" sz="1200" dirty="0">
              <a:solidFill>
                <a:schemeClr val="tx1">
                  <a:lumMod val="95000"/>
                  <a:lumOff val="5000"/>
                </a:schemeClr>
              </a:solidFill>
              <a:latin typeface="方正姚体" panose="02010601030101010101" pitchFamily="2" charset="-122"/>
              <a:ea typeface="方正姚体" panose="02010601030101010101" pitchFamily="2" charset="-122"/>
            </a:endParaRPr>
          </a:p>
        </p:txBody>
      </p:sp>
      <p:grpSp>
        <p:nvGrpSpPr>
          <p:cNvPr id="46" name="组合 45"/>
          <p:cNvGrpSpPr/>
          <p:nvPr/>
        </p:nvGrpSpPr>
        <p:grpSpPr>
          <a:xfrm>
            <a:off x="6429491" y="3073316"/>
            <a:ext cx="341140" cy="340065"/>
            <a:chOff x="5026429" y="2057723"/>
            <a:chExt cx="254992" cy="254990"/>
          </a:xfrm>
        </p:grpSpPr>
        <p:sp>
          <p:nvSpPr>
            <p:cNvPr id="47" name="椭圆 46"/>
            <p:cNvSpPr/>
            <p:nvPr/>
          </p:nvSpPr>
          <p:spPr>
            <a:xfrm>
              <a:off x="5026429" y="2057723"/>
              <a:ext cx="254992" cy="254990"/>
            </a:xfrm>
            <a:prstGeom prst="ellipse">
              <a:avLst/>
            </a:prstGeom>
            <a:gradFill flip="none" rotWithShape="1">
              <a:gsLst>
                <a:gs pos="55000">
                  <a:srgbClr val="E7E7E7"/>
                </a:gs>
                <a:gs pos="0">
                  <a:schemeClr val="bg1"/>
                </a:gs>
                <a:gs pos="100000">
                  <a:schemeClr val="bg1">
                    <a:lumMod val="75000"/>
                  </a:schemeClr>
                </a:gs>
              </a:gsLst>
              <a:path path="circle">
                <a:fillToRect t="100000" r="100000"/>
              </a:path>
              <a:tileRect l="-100000" b="-100000"/>
            </a:gradFill>
            <a:ln w="6350">
              <a:gradFill flip="none" rotWithShape="1">
                <a:gsLst>
                  <a:gs pos="0">
                    <a:schemeClr val="bg1">
                      <a:lumMod val="75000"/>
                    </a:schemeClr>
                  </a:gs>
                  <a:gs pos="100000">
                    <a:schemeClr val="bg1"/>
                  </a:gs>
                </a:gsLst>
                <a:lin ang="18900000" scaled="1"/>
                <a:tileRect/>
              </a:gradFill>
            </a:ln>
            <a:effectLst>
              <a:outerShdw blurRad="165100" dist="508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sp>
          <p:nvSpPr>
            <p:cNvPr id="48" name="Freeform 34"/>
            <p:cNvSpPr>
              <a:spLocks/>
            </p:cNvSpPr>
            <p:nvPr/>
          </p:nvSpPr>
          <p:spPr bwMode="auto">
            <a:xfrm>
              <a:off x="5095295" y="2126932"/>
              <a:ext cx="117262" cy="116572"/>
            </a:xfrm>
            <a:prstGeom prst="ellipse">
              <a:avLst/>
            </a:prstGeom>
            <a:solidFill>
              <a:srgbClr val="6CAE43"/>
            </a:solidFill>
            <a:ln>
              <a:noFill/>
            </a:ln>
            <a:effectLst>
              <a:innerShdw blurRad="38100" dist="12700" dir="189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grpSp>
      <p:grpSp>
        <p:nvGrpSpPr>
          <p:cNvPr id="49" name="组合 48"/>
          <p:cNvGrpSpPr/>
          <p:nvPr/>
        </p:nvGrpSpPr>
        <p:grpSpPr>
          <a:xfrm>
            <a:off x="6429491" y="4404212"/>
            <a:ext cx="341140" cy="340065"/>
            <a:chOff x="5026429" y="2057723"/>
            <a:chExt cx="254992" cy="254990"/>
          </a:xfrm>
        </p:grpSpPr>
        <p:sp>
          <p:nvSpPr>
            <p:cNvPr id="50" name="椭圆 49"/>
            <p:cNvSpPr/>
            <p:nvPr/>
          </p:nvSpPr>
          <p:spPr>
            <a:xfrm>
              <a:off x="5026429" y="2057723"/>
              <a:ext cx="254992" cy="254990"/>
            </a:xfrm>
            <a:prstGeom prst="ellipse">
              <a:avLst/>
            </a:prstGeom>
            <a:gradFill flip="none" rotWithShape="1">
              <a:gsLst>
                <a:gs pos="55000">
                  <a:srgbClr val="E7E7E7"/>
                </a:gs>
                <a:gs pos="0">
                  <a:schemeClr val="bg1"/>
                </a:gs>
                <a:gs pos="100000">
                  <a:schemeClr val="bg1">
                    <a:lumMod val="75000"/>
                  </a:schemeClr>
                </a:gs>
              </a:gsLst>
              <a:path path="circle">
                <a:fillToRect t="100000" r="100000"/>
              </a:path>
              <a:tileRect l="-100000" b="-100000"/>
            </a:gradFill>
            <a:ln w="6350">
              <a:gradFill flip="none" rotWithShape="1">
                <a:gsLst>
                  <a:gs pos="0">
                    <a:schemeClr val="bg1">
                      <a:lumMod val="75000"/>
                    </a:schemeClr>
                  </a:gs>
                  <a:gs pos="100000">
                    <a:schemeClr val="bg1"/>
                  </a:gs>
                </a:gsLst>
                <a:lin ang="18900000" scaled="1"/>
                <a:tileRect/>
              </a:gradFill>
            </a:ln>
            <a:effectLst>
              <a:outerShdw blurRad="165100" dist="508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sp>
          <p:nvSpPr>
            <p:cNvPr id="51" name="Freeform 34"/>
            <p:cNvSpPr>
              <a:spLocks/>
            </p:cNvSpPr>
            <p:nvPr/>
          </p:nvSpPr>
          <p:spPr bwMode="auto">
            <a:xfrm>
              <a:off x="5095295" y="2126932"/>
              <a:ext cx="117262" cy="116572"/>
            </a:xfrm>
            <a:prstGeom prst="ellipse">
              <a:avLst/>
            </a:prstGeom>
            <a:solidFill>
              <a:srgbClr val="6CAE43"/>
            </a:solidFill>
            <a:ln>
              <a:noFill/>
            </a:ln>
            <a:effectLst>
              <a:innerShdw blurRad="38100" dist="12700" dir="189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ea typeface="微软雅黑" panose="020B0503020204020204" pitchFamily="34" charset="-122"/>
              </a:endParaRPr>
            </a:p>
          </p:txBody>
        </p:sp>
      </p:grpSp>
      <p:sp>
        <p:nvSpPr>
          <p:cNvPr id="52" name="TextBox 29"/>
          <p:cNvSpPr txBox="1"/>
          <p:nvPr/>
        </p:nvSpPr>
        <p:spPr>
          <a:xfrm>
            <a:off x="6429491" y="1974668"/>
            <a:ext cx="3793052" cy="492443"/>
          </a:xfrm>
          <a:prstGeom prst="rect">
            <a:avLst/>
          </a:prstGeom>
          <a:noFill/>
        </p:spPr>
        <p:txBody>
          <a:bodyPr wrap="square" lIns="0" tIns="0" rIns="0" bIns="0" rtlCol="0">
            <a:spAutoFit/>
          </a:bodyPr>
          <a:lstStyle/>
          <a:p>
            <a:r>
              <a:rPr lang="zh-CN" altLang="en-US" sz="3200" b="1" dirty="0" smtClean="0">
                <a:solidFill>
                  <a:srgbClr val="6CAE43"/>
                </a:solidFill>
                <a:latin typeface="时尚中黑简体" panose="01010104010101010101" pitchFamily="2" charset="-122"/>
                <a:ea typeface="时尚中黑简体" panose="01010104010101010101" pitchFamily="2" charset="-122"/>
              </a:rPr>
              <a:t>点击添加标题内容</a:t>
            </a:r>
            <a:endParaRPr lang="zh-CN" altLang="en-US" sz="3200" b="1" dirty="0">
              <a:solidFill>
                <a:srgbClr val="6CAE43"/>
              </a:solidFill>
              <a:latin typeface="时尚中黑简体" panose="01010104010101010101" pitchFamily="2" charset="-122"/>
              <a:ea typeface="时尚中黑简体" panose="01010104010101010101" pitchFamily="2" charset="-122"/>
            </a:endParaRPr>
          </a:p>
        </p:txBody>
      </p:sp>
      <p:sp>
        <p:nvSpPr>
          <p:cNvPr id="35" name="矩形 34"/>
          <p:cNvSpPr/>
          <p:nvPr/>
        </p:nvSpPr>
        <p:spPr>
          <a:xfrm>
            <a:off x="1" y="508000"/>
            <a:ext cx="182563" cy="508000"/>
          </a:xfrm>
          <a:prstGeom prst="rect">
            <a:avLst/>
          </a:prstGeom>
          <a:solidFill>
            <a:srgbClr val="6CAE4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36" name="文本框 4"/>
          <p:cNvSpPr txBox="1">
            <a:spLocks noChangeArrowheads="1"/>
          </p:cNvSpPr>
          <p:nvPr/>
        </p:nvSpPr>
        <p:spPr bwMode="auto">
          <a:xfrm>
            <a:off x="295275" y="561975"/>
            <a:ext cx="26812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b="1">
                <a:latin typeface="微软雅黑" panose="020B0503020204020204" pitchFamily="34" charset="-122"/>
                <a:ea typeface="微软雅黑" panose="020B0503020204020204" pitchFamily="34" charset="-122"/>
              </a:rPr>
              <a:t>单击此处输入标题</a:t>
            </a:r>
          </a:p>
        </p:txBody>
      </p:sp>
    </p:spTree>
    <p:extLst>
      <p:ext uri="{BB962C8B-B14F-4D97-AF65-F5344CB8AC3E}">
        <p14:creationId xmlns:p14="http://schemas.microsoft.com/office/powerpoint/2010/main" val="21128884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1+#ppt_w/2"/>
                                          </p:val>
                                        </p:tav>
                                        <p:tav tm="100000">
                                          <p:val>
                                            <p:strVal val="#ppt_x"/>
                                          </p:val>
                                        </p:tav>
                                      </p:tavLst>
                                    </p:anim>
                                    <p:anim calcmode="lin" valueType="num">
                                      <p:cBhvr additive="base">
                                        <p:cTn id="12" dur="500" fill="hold"/>
                                        <p:tgtEl>
                                          <p:spTgt spid="31"/>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2" fill="hold" grpId="0" nodeType="afterEffect">
                                  <p:stCondLst>
                                    <p:cond delay="0"/>
                                  </p:stCondLst>
                                  <p:childTnLst>
                                    <p:set>
                                      <p:cBhvr>
                                        <p:cTn id="15" dur="1" fill="hold">
                                          <p:stCondLst>
                                            <p:cond delay="0"/>
                                          </p:stCondLst>
                                        </p:cTn>
                                        <p:tgtEl>
                                          <p:spTgt spid="52"/>
                                        </p:tgtEl>
                                        <p:attrNameLst>
                                          <p:attrName>style.visibility</p:attrName>
                                        </p:attrNameLst>
                                      </p:cBhvr>
                                      <p:to>
                                        <p:strVal val="visible"/>
                                      </p:to>
                                    </p:set>
                                    <p:anim calcmode="lin" valueType="num">
                                      <p:cBhvr additive="base">
                                        <p:cTn id="16" dur="500" fill="hold"/>
                                        <p:tgtEl>
                                          <p:spTgt spid="52"/>
                                        </p:tgtEl>
                                        <p:attrNameLst>
                                          <p:attrName>ppt_x</p:attrName>
                                        </p:attrNameLst>
                                      </p:cBhvr>
                                      <p:tavLst>
                                        <p:tav tm="0">
                                          <p:val>
                                            <p:strVal val="1+#ppt_w/2"/>
                                          </p:val>
                                        </p:tav>
                                        <p:tav tm="100000">
                                          <p:val>
                                            <p:strVal val="#ppt_x"/>
                                          </p:val>
                                        </p:tav>
                                      </p:tavLst>
                                    </p:anim>
                                    <p:anim calcmode="lin" valueType="num">
                                      <p:cBhvr additive="base">
                                        <p:cTn id="17" dur="500" fill="hold"/>
                                        <p:tgtEl>
                                          <p:spTgt spid="52"/>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53" presetClass="entr" presetSubtype="16" fill="hold" nodeType="afterEffect">
                                  <p:stCondLst>
                                    <p:cond delay="0"/>
                                  </p:stCondLst>
                                  <p:childTnLst>
                                    <p:set>
                                      <p:cBhvr>
                                        <p:cTn id="20" dur="1" fill="hold">
                                          <p:stCondLst>
                                            <p:cond delay="0"/>
                                          </p:stCondLst>
                                        </p:cTn>
                                        <p:tgtEl>
                                          <p:spTgt spid="46"/>
                                        </p:tgtEl>
                                        <p:attrNameLst>
                                          <p:attrName>style.visibility</p:attrName>
                                        </p:attrNameLst>
                                      </p:cBhvr>
                                      <p:to>
                                        <p:strVal val="visible"/>
                                      </p:to>
                                    </p:set>
                                    <p:anim calcmode="lin" valueType="num">
                                      <p:cBhvr>
                                        <p:cTn id="21" dur="500" fill="hold"/>
                                        <p:tgtEl>
                                          <p:spTgt spid="46"/>
                                        </p:tgtEl>
                                        <p:attrNameLst>
                                          <p:attrName>ppt_w</p:attrName>
                                        </p:attrNameLst>
                                      </p:cBhvr>
                                      <p:tavLst>
                                        <p:tav tm="0">
                                          <p:val>
                                            <p:fltVal val="0"/>
                                          </p:val>
                                        </p:tav>
                                        <p:tav tm="100000">
                                          <p:val>
                                            <p:strVal val="#ppt_w"/>
                                          </p:val>
                                        </p:tav>
                                      </p:tavLst>
                                    </p:anim>
                                    <p:anim calcmode="lin" valueType="num">
                                      <p:cBhvr>
                                        <p:cTn id="22" dur="500" fill="hold"/>
                                        <p:tgtEl>
                                          <p:spTgt spid="46"/>
                                        </p:tgtEl>
                                        <p:attrNameLst>
                                          <p:attrName>ppt_h</p:attrName>
                                        </p:attrNameLst>
                                      </p:cBhvr>
                                      <p:tavLst>
                                        <p:tav tm="0">
                                          <p:val>
                                            <p:fltVal val="0"/>
                                          </p:val>
                                        </p:tav>
                                        <p:tav tm="100000">
                                          <p:val>
                                            <p:strVal val="#ppt_h"/>
                                          </p:val>
                                        </p:tav>
                                      </p:tavLst>
                                    </p:anim>
                                    <p:animEffect transition="in" filter="fade">
                                      <p:cBhvr>
                                        <p:cTn id="23" dur="500"/>
                                        <p:tgtEl>
                                          <p:spTgt spid="46"/>
                                        </p:tgtEl>
                                      </p:cBhvr>
                                    </p:animEffect>
                                  </p:childTnLst>
                                </p:cTn>
                              </p:par>
                              <p:par>
                                <p:cTn id="24" presetID="22" presetClass="entr" presetSubtype="8" fill="hold" nodeType="with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wipe(left)">
                                      <p:cBhvr>
                                        <p:cTn id="26" dur="500"/>
                                        <p:tgtEl>
                                          <p:spTgt spid="32"/>
                                        </p:tgtEl>
                                      </p:cBhvr>
                                    </p:animEffect>
                                  </p:childTnLst>
                                </p:cTn>
                              </p:par>
                            </p:childTnLst>
                          </p:cTn>
                        </p:par>
                        <p:par>
                          <p:cTn id="27" fill="hold">
                            <p:stCondLst>
                              <p:cond delay="1500"/>
                            </p:stCondLst>
                            <p:childTnLst>
                              <p:par>
                                <p:cTn id="28" presetID="53" presetClass="entr" presetSubtype="16" fill="hold" grpId="0" nodeType="afterEffect">
                                  <p:stCondLst>
                                    <p:cond delay="0"/>
                                  </p:stCondLst>
                                  <p:iterate type="lt">
                                    <p:tmPct val="10000"/>
                                  </p:iterate>
                                  <p:childTnLst>
                                    <p:set>
                                      <p:cBhvr>
                                        <p:cTn id="29" dur="1" fill="hold">
                                          <p:stCondLst>
                                            <p:cond delay="0"/>
                                          </p:stCondLst>
                                        </p:cTn>
                                        <p:tgtEl>
                                          <p:spTgt spid="41"/>
                                        </p:tgtEl>
                                        <p:attrNameLst>
                                          <p:attrName>style.visibility</p:attrName>
                                        </p:attrNameLst>
                                      </p:cBhvr>
                                      <p:to>
                                        <p:strVal val="visible"/>
                                      </p:to>
                                    </p:set>
                                    <p:anim calcmode="lin" valueType="num">
                                      <p:cBhvr>
                                        <p:cTn id="30" dur="300" fill="hold"/>
                                        <p:tgtEl>
                                          <p:spTgt spid="41"/>
                                        </p:tgtEl>
                                        <p:attrNameLst>
                                          <p:attrName>ppt_w</p:attrName>
                                        </p:attrNameLst>
                                      </p:cBhvr>
                                      <p:tavLst>
                                        <p:tav tm="0">
                                          <p:val>
                                            <p:fltVal val="0"/>
                                          </p:val>
                                        </p:tav>
                                        <p:tav tm="100000">
                                          <p:val>
                                            <p:strVal val="#ppt_w"/>
                                          </p:val>
                                        </p:tav>
                                      </p:tavLst>
                                    </p:anim>
                                    <p:anim calcmode="lin" valueType="num">
                                      <p:cBhvr>
                                        <p:cTn id="31" dur="300" fill="hold"/>
                                        <p:tgtEl>
                                          <p:spTgt spid="41"/>
                                        </p:tgtEl>
                                        <p:attrNameLst>
                                          <p:attrName>ppt_h</p:attrName>
                                        </p:attrNameLst>
                                      </p:cBhvr>
                                      <p:tavLst>
                                        <p:tav tm="0">
                                          <p:val>
                                            <p:fltVal val="0"/>
                                          </p:val>
                                        </p:tav>
                                        <p:tav tm="100000">
                                          <p:val>
                                            <p:strVal val="#ppt_h"/>
                                          </p:val>
                                        </p:tav>
                                      </p:tavLst>
                                    </p:anim>
                                    <p:animEffect transition="in" filter="fade">
                                      <p:cBhvr>
                                        <p:cTn id="32" dur="300"/>
                                        <p:tgtEl>
                                          <p:spTgt spid="41"/>
                                        </p:tgtEl>
                                      </p:cBhvr>
                                    </p:animEffect>
                                  </p:childTnLst>
                                </p:cTn>
                              </p:par>
                            </p:childTnLst>
                          </p:cTn>
                        </p:par>
                        <p:par>
                          <p:cTn id="33" fill="hold">
                            <p:stCondLst>
                              <p:cond delay="6180"/>
                            </p:stCondLst>
                            <p:childTnLst>
                              <p:par>
                                <p:cTn id="34" presetID="53" presetClass="entr" presetSubtype="16" fill="hold" nodeType="afterEffect">
                                  <p:stCondLst>
                                    <p:cond delay="0"/>
                                  </p:stCondLst>
                                  <p:childTnLst>
                                    <p:set>
                                      <p:cBhvr>
                                        <p:cTn id="35" dur="1" fill="hold">
                                          <p:stCondLst>
                                            <p:cond delay="0"/>
                                          </p:stCondLst>
                                        </p:cTn>
                                        <p:tgtEl>
                                          <p:spTgt spid="49"/>
                                        </p:tgtEl>
                                        <p:attrNameLst>
                                          <p:attrName>style.visibility</p:attrName>
                                        </p:attrNameLst>
                                      </p:cBhvr>
                                      <p:to>
                                        <p:strVal val="visible"/>
                                      </p:to>
                                    </p:set>
                                    <p:anim calcmode="lin" valueType="num">
                                      <p:cBhvr>
                                        <p:cTn id="36" dur="500" fill="hold"/>
                                        <p:tgtEl>
                                          <p:spTgt spid="49"/>
                                        </p:tgtEl>
                                        <p:attrNameLst>
                                          <p:attrName>ppt_w</p:attrName>
                                        </p:attrNameLst>
                                      </p:cBhvr>
                                      <p:tavLst>
                                        <p:tav tm="0">
                                          <p:val>
                                            <p:fltVal val="0"/>
                                          </p:val>
                                        </p:tav>
                                        <p:tav tm="100000">
                                          <p:val>
                                            <p:strVal val="#ppt_w"/>
                                          </p:val>
                                        </p:tav>
                                      </p:tavLst>
                                    </p:anim>
                                    <p:anim calcmode="lin" valueType="num">
                                      <p:cBhvr>
                                        <p:cTn id="37" dur="500" fill="hold"/>
                                        <p:tgtEl>
                                          <p:spTgt spid="49"/>
                                        </p:tgtEl>
                                        <p:attrNameLst>
                                          <p:attrName>ppt_h</p:attrName>
                                        </p:attrNameLst>
                                      </p:cBhvr>
                                      <p:tavLst>
                                        <p:tav tm="0">
                                          <p:val>
                                            <p:fltVal val="0"/>
                                          </p:val>
                                        </p:tav>
                                        <p:tav tm="100000">
                                          <p:val>
                                            <p:strVal val="#ppt_h"/>
                                          </p:val>
                                        </p:tav>
                                      </p:tavLst>
                                    </p:anim>
                                    <p:animEffect transition="in" filter="fade">
                                      <p:cBhvr>
                                        <p:cTn id="38" dur="500"/>
                                        <p:tgtEl>
                                          <p:spTgt spid="49"/>
                                        </p:tgtEl>
                                      </p:cBhvr>
                                    </p:animEffect>
                                  </p:childTnLst>
                                </p:cTn>
                              </p:par>
                              <p:par>
                                <p:cTn id="39" presetID="22" presetClass="entr" presetSubtype="8" fill="hold" nodeType="with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wipe(left)">
                                      <p:cBhvr>
                                        <p:cTn id="41" dur="500"/>
                                        <p:tgtEl>
                                          <p:spTgt spid="42"/>
                                        </p:tgtEl>
                                      </p:cBhvr>
                                    </p:animEffect>
                                  </p:childTnLst>
                                </p:cTn>
                              </p:par>
                            </p:childTnLst>
                          </p:cTn>
                        </p:par>
                        <p:par>
                          <p:cTn id="42" fill="hold">
                            <p:stCondLst>
                              <p:cond delay="6680"/>
                            </p:stCondLst>
                            <p:childTnLst>
                              <p:par>
                                <p:cTn id="43" presetID="53" presetClass="entr" presetSubtype="16" fill="hold" grpId="0" nodeType="afterEffect">
                                  <p:stCondLst>
                                    <p:cond delay="0"/>
                                  </p:stCondLst>
                                  <p:iterate type="lt">
                                    <p:tmPct val="10000"/>
                                  </p:iterate>
                                  <p:childTnLst>
                                    <p:set>
                                      <p:cBhvr>
                                        <p:cTn id="44" dur="1" fill="hold">
                                          <p:stCondLst>
                                            <p:cond delay="0"/>
                                          </p:stCondLst>
                                        </p:cTn>
                                        <p:tgtEl>
                                          <p:spTgt spid="45"/>
                                        </p:tgtEl>
                                        <p:attrNameLst>
                                          <p:attrName>style.visibility</p:attrName>
                                        </p:attrNameLst>
                                      </p:cBhvr>
                                      <p:to>
                                        <p:strVal val="visible"/>
                                      </p:to>
                                    </p:set>
                                    <p:anim calcmode="lin" valueType="num">
                                      <p:cBhvr>
                                        <p:cTn id="45" dur="300" fill="hold"/>
                                        <p:tgtEl>
                                          <p:spTgt spid="45"/>
                                        </p:tgtEl>
                                        <p:attrNameLst>
                                          <p:attrName>ppt_w</p:attrName>
                                        </p:attrNameLst>
                                      </p:cBhvr>
                                      <p:tavLst>
                                        <p:tav tm="0">
                                          <p:val>
                                            <p:fltVal val="0"/>
                                          </p:val>
                                        </p:tav>
                                        <p:tav tm="100000">
                                          <p:val>
                                            <p:strVal val="#ppt_w"/>
                                          </p:val>
                                        </p:tav>
                                      </p:tavLst>
                                    </p:anim>
                                    <p:anim calcmode="lin" valueType="num">
                                      <p:cBhvr>
                                        <p:cTn id="46" dur="300" fill="hold"/>
                                        <p:tgtEl>
                                          <p:spTgt spid="45"/>
                                        </p:tgtEl>
                                        <p:attrNameLst>
                                          <p:attrName>ppt_h</p:attrName>
                                        </p:attrNameLst>
                                      </p:cBhvr>
                                      <p:tavLst>
                                        <p:tav tm="0">
                                          <p:val>
                                            <p:fltVal val="0"/>
                                          </p:val>
                                        </p:tav>
                                        <p:tav tm="100000">
                                          <p:val>
                                            <p:strVal val="#ppt_h"/>
                                          </p:val>
                                        </p:tav>
                                      </p:tavLst>
                                    </p:anim>
                                    <p:animEffect transition="in" filter="fade">
                                      <p:cBhvr>
                                        <p:cTn id="47" dur="3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41" grpId="0"/>
      <p:bldP spid="45" grpId="0"/>
      <p:bldP spid="52"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364567" y="-1181686"/>
            <a:ext cx="759656" cy="1041009"/>
          </a:xfrm>
          <a:prstGeom prst="rect">
            <a:avLst/>
          </a:prstGeom>
          <a:gradFill>
            <a:gsLst>
              <a:gs pos="0">
                <a:srgbClr val="1B2C45"/>
              </a:gs>
              <a:gs pos="100000">
                <a:srgbClr val="254E8C"/>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矩形 5"/>
          <p:cNvSpPr/>
          <p:nvPr/>
        </p:nvSpPr>
        <p:spPr>
          <a:xfrm>
            <a:off x="2169073" y="-1181687"/>
            <a:ext cx="759656" cy="1041009"/>
          </a:xfrm>
          <a:prstGeom prst="rect">
            <a:avLst/>
          </a:prstGeom>
          <a:gradFill>
            <a:gsLst>
              <a:gs pos="0">
                <a:srgbClr val="DDDDDD"/>
              </a:gs>
              <a:gs pos="100000">
                <a:srgbClr val="FEFEFE"/>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3" name="任意多边形 12"/>
          <p:cNvSpPr/>
          <p:nvPr/>
        </p:nvSpPr>
        <p:spPr>
          <a:xfrm>
            <a:off x="2918627" y="2064361"/>
            <a:ext cx="2423160" cy="0"/>
          </a:xfrm>
          <a:custGeom>
            <a:avLst/>
            <a:gdLst>
              <a:gd name="connsiteX0" fmla="*/ 2423160 w 2423160"/>
              <a:gd name="connsiteY0" fmla="*/ 0 h 0"/>
              <a:gd name="connsiteX1" fmla="*/ 0 w 2423160"/>
              <a:gd name="connsiteY1" fmla="*/ 0 h 0"/>
            </a:gdLst>
            <a:ahLst/>
            <a:cxnLst>
              <a:cxn ang="0">
                <a:pos x="connsiteX0" y="connsiteY0"/>
              </a:cxn>
              <a:cxn ang="0">
                <a:pos x="connsiteX1" y="connsiteY1"/>
              </a:cxn>
            </a:cxnLst>
            <a:rect l="l" t="t" r="r" b="b"/>
            <a:pathLst>
              <a:path w="2423160">
                <a:moveTo>
                  <a:pt x="2423160" y="0"/>
                </a:moveTo>
                <a:lnTo>
                  <a:pt x="0" y="0"/>
                </a:lnTo>
              </a:path>
            </a:pathLst>
          </a:custGeom>
          <a:noFill/>
          <a:ln w="12700">
            <a:solidFill>
              <a:srgbClr val="21406E"/>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4" name="任意多边形 13"/>
          <p:cNvSpPr/>
          <p:nvPr/>
        </p:nvSpPr>
        <p:spPr>
          <a:xfrm>
            <a:off x="2964345" y="3310231"/>
            <a:ext cx="1040131" cy="171450"/>
          </a:xfrm>
          <a:custGeom>
            <a:avLst/>
            <a:gdLst>
              <a:gd name="connsiteX0" fmla="*/ 1040130 w 1040130"/>
              <a:gd name="connsiteY0" fmla="*/ 0 h 171450"/>
              <a:gd name="connsiteX1" fmla="*/ 1040130 w 1040130"/>
              <a:gd name="connsiteY1" fmla="*/ 171450 h 171450"/>
              <a:gd name="connsiteX2" fmla="*/ 0 w 1040130"/>
              <a:gd name="connsiteY2" fmla="*/ 171450 h 171450"/>
            </a:gdLst>
            <a:ahLst/>
            <a:cxnLst>
              <a:cxn ang="0">
                <a:pos x="connsiteX0" y="connsiteY0"/>
              </a:cxn>
              <a:cxn ang="0">
                <a:pos x="connsiteX1" y="connsiteY1"/>
              </a:cxn>
              <a:cxn ang="0">
                <a:pos x="connsiteX2" y="connsiteY2"/>
              </a:cxn>
            </a:cxnLst>
            <a:rect l="l" t="t" r="r" b="b"/>
            <a:pathLst>
              <a:path w="1040130" h="171450">
                <a:moveTo>
                  <a:pt x="1040130" y="0"/>
                </a:moveTo>
                <a:lnTo>
                  <a:pt x="1040130" y="171450"/>
                </a:lnTo>
                <a:lnTo>
                  <a:pt x="0" y="171450"/>
                </a:lnTo>
              </a:path>
            </a:pathLst>
          </a:custGeom>
          <a:noFill/>
          <a:ln w="12700">
            <a:solidFill>
              <a:srgbClr val="21406E"/>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5" name="任意多边形 14"/>
          <p:cNvSpPr/>
          <p:nvPr/>
        </p:nvSpPr>
        <p:spPr>
          <a:xfrm>
            <a:off x="3032927" y="4990441"/>
            <a:ext cx="731520" cy="0"/>
          </a:xfrm>
          <a:custGeom>
            <a:avLst/>
            <a:gdLst>
              <a:gd name="connsiteX0" fmla="*/ 731520 w 731520"/>
              <a:gd name="connsiteY0" fmla="*/ 0 h 0"/>
              <a:gd name="connsiteX1" fmla="*/ 0 w 731520"/>
              <a:gd name="connsiteY1" fmla="*/ 0 h 0"/>
            </a:gdLst>
            <a:ahLst/>
            <a:cxnLst>
              <a:cxn ang="0">
                <a:pos x="connsiteX0" y="connsiteY0"/>
              </a:cxn>
              <a:cxn ang="0">
                <a:pos x="connsiteX1" y="connsiteY1"/>
              </a:cxn>
            </a:cxnLst>
            <a:rect l="l" t="t" r="r" b="b"/>
            <a:pathLst>
              <a:path w="731520">
                <a:moveTo>
                  <a:pt x="731520" y="0"/>
                </a:moveTo>
                <a:lnTo>
                  <a:pt x="0" y="0"/>
                </a:lnTo>
              </a:path>
            </a:pathLst>
          </a:custGeom>
          <a:noFill/>
          <a:ln w="12700">
            <a:solidFill>
              <a:srgbClr val="21406E"/>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6" name="任意多边形 15"/>
          <p:cNvSpPr/>
          <p:nvPr/>
        </p:nvSpPr>
        <p:spPr>
          <a:xfrm>
            <a:off x="6873407" y="6087721"/>
            <a:ext cx="2217420" cy="0"/>
          </a:xfrm>
          <a:custGeom>
            <a:avLst/>
            <a:gdLst>
              <a:gd name="connsiteX0" fmla="*/ 0 w 2217420"/>
              <a:gd name="connsiteY0" fmla="*/ 0 h 0"/>
              <a:gd name="connsiteX1" fmla="*/ 2217420 w 2217420"/>
              <a:gd name="connsiteY1" fmla="*/ 0 h 0"/>
            </a:gdLst>
            <a:ahLst/>
            <a:cxnLst>
              <a:cxn ang="0">
                <a:pos x="connsiteX0" y="connsiteY0"/>
              </a:cxn>
              <a:cxn ang="0">
                <a:pos x="connsiteX1" y="connsiteY1"/>
              </a:cxn>
            </a:cxnLst>
            <a:rect l="l" t="t" r="r" b="b"/>
            <a:pathLst>
              <a:path w="2217420">
                <a:moveTo>
                  <a:pt x="0" y="0"/>
                </a:moveTo>
                <a:lnTo>
                  <a:pt x="2217420" y="0"/>
                </a:lnTo>
              </a:path>
            </a:pathLst>
          </a:custGeom>
          <a:noFill/>
          <a:ln w="12700">
            <a:solidFill>
              <a:srgbClr val="21406E"/>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7" name="任意多边形 16"/>
          <p:cNvSpPr/>
          <p:nvPr/>
        </p:nvSpPr>
        <p:spPr>
          <a:xfrm>
            <a:off x="7947827" y="4796131"/>
            <a:ext cx="1303020" cy="251460"/>
          </a:xfrm>
          <a:custGeom>
            <a:avLst/>
            <a:gdLst>
              <a:gd name="connsiteX0" fmla="*/ 0 w 1303020"/>
              <a:gd name="connsiteY0" fmla="*/ 251460 h 251460"/>
              <a:gd name="connsiteX1" fmla="*/ 0 w 1303020"/>
              <a:gd name="connsiteY1" fmla="*/ 0 h 251460"/>
              <a:gd name="connsiteX2" fmla="*/ 1303020 w 1303020"/>
              <a:gd name="connsiteY2" fmla="*/ 0 h 251460"/>
            </a:gdLst>
            <a:ahLst/>
            <a:cxnLst>
              <a:cxn ang="0">
                <a:pos x="connsiteX0" y="connsiteY0"/>
              </a:cxn>
              <a:cxn ang="0">
                <a:pos x="connsiteX1" y="connsiteY1"/>
              </a:cxn>
              <a:cxn ang="0">
                <a:pos x="connsiteX2" y="connsiteY2"/>
              </a:cxn>
            </a:cxnLst>
            <a:rect l="l" t="t" r="r" b="b"/>
            <a:pathLst>
              <a:path w="1303020" h="251460">
                <a:moveTo>
                  <a:pt x="0" y="251460"/>
                </a:moveTo>
                <a:lnTo>
                  <a:pt x="0" y="0"/>
                </a:lnTo>
                <a:lnTo>
                  <a:pt x="1303020" y="0"/>
                </a:lnTo>
              </a:path>
            </a:pathLst>
          </a:custGeom>
          <a:noFill/>
          <a:ln w="12700">
            <a:solidFill>
              <a:srgbClr val="21406E"/>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8" name="任意多边形 17"/>
          <p:cNvSpPr/>
          <p:nvPr/>
        </p:nvSpPr>
        <p:spPr>
          <a:xfrm>
            <a:off x="7856387" y="2853031"/>
            <a:ext cx="1440180" cy="0"/>
          </a:xfrm>
          <a:custGeom>
            <a:avLst/>
            <a:gdLst>
              <a:gd name="connsiteX0" fmla="*/ 0 w 1440180"/>
              <a:gd name="connsiteY0" fmla="*/ 0 h 0"/>
              <a:gd name="connsiteX1" fmla="*/ 1440180 w 1440180"/>
              <a:gd name="connsiteY1" fmla="*/ 0 h 0"/>
            </a:gdLst>
            <a:ahLst/>
            <a:cxnLst>
              <a:cxn ang="0">
                <a:pos x="connsiteX0" y="connsiteY0"/>
              </a:cxn>
              <a:cxn ang="0">
                <a:pos x="connsiteX1" y="connsiteY1"/>
              </a:cxn>
            </a:cxnLst>
            <a:rect l="l" t="t" r="r" b="b"/>
            <a:pathLst>
              <a:path w="1440180">
                <a:moveTo>
                  <a:pt x="0" y="0"/>
                </a:moveTo>
                <a:lnTo>
                  <a:pt x="1440180" y="0"/>
                </a:lnTo>
              </a:path>
            </a:pathLst>
          </a:custGeom>
          <a:noFill/>
          <a:ln w="12700">
            <a:solidFill>
              <a:srgbClr val="21406E"/>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8" name="组合 7"/>
          <p:cNvGrpSpPr/>
          <p:nvPr/>
        </p:nvGrpSpPr>
        <p:grpSpPr>
          <a:xfrm>
            <a:off x="5045997" y="3219885"/>
            <a:ext cx="1792288" cy="1792287"/>
            <a:chOff x="5045997" y="3219881"/>
            <a:chExt cx="1792288" cy="1792287"/>
          </a:xfrm>
        </p:grpSpPr>
        <p:sp>
          <p:nvSpPr>
            <p:cNvPr id="24" name="Oval 8"/>
            <p:cNvSpPr>
              <a:spLocks noChangeArrowheads="1"/>
            </p:cNvSpPr>
            <p:nvPr/>
          </p:nvSpPr>
          <p:spPr bwMode="auto">
            <a:xfrm rot="20700000">
              <a:off x="5045997" y="3219881"/>
              <a:ext cx="1792288" cy="1792287"/>
            </a:xfrm>
            <a:prstGeom prst="ellipse">
              <a:avLst/>
            </a:prstGeom>
            <a:gradFill>
              <a:gsLst>
                <a:gs pos="0">
                  <a:srgbClr val="DDDDDD"/>
                </a:gs>
                <a:gs pos="100000">
                  <a:srgbClr val="FEFEFE"/>
                </a:gs>
              </a:gsLst>
              <a:lin ang="1800000" scaled="0"/>
            </a:gradFill>
            <a:ln w="15875">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a typeface="微软雅黑" panose="020B0503020204020204" pitchFamily="34" charset="-122"/>
              </a:endParaRPr>
            </a:p>
          </p:txBody>
        </p:sp>
        <p:grpSp>
          <p:nvGrpSpPr>
            <p:cNvPr id="28" name="Group 14"/>
            <p:cNvGrpSpPr>
              <a:grpSpLocks noChangeAspect="1"/>
            </p:cNvGrpSpPr>
            <p:nvPr/>
          </p:nvGrpSpPr>
          <p:grpSpPr bwMode="auto">
            <a:xfrm>
              <a:off x="5503052" y="3545507"/>
              <a:ext cx="787400" cy="1056621"/>
              <a:chOff x="3296" y="1432"/>
              <a:chExt cx="1088" cy="1460"/>
            </a:xfrm>
            <a:gradFill>
              <a:gsLst>
                <a:gs pos="0">
                  <a:srgbClr val="1B2C45"/>
                </a:gs>
                <a:gs pos="100000">
                  <a:srgbClr val="254E8C"/>
                </a:gs>
              </a:gsLst>
              <a:lin ang="19200000" scaled="0"/>
            </a:gradFill>
            <a:effectLst/>
          </p:grpSpPr>
          <p:sp>
            <p:nvSpPr>
              <p:cNvPr id="29" name="Freeform 15"/>
              <p:cNvSpPr>
                <a:spLocks/>
              </p:cNvSpPr>
              <p:nvPr/>
            </p:nvSpPr>
            <p:spPr bwMode="auto">
              <a:xfrm>
                <a:off x="3325" y="2624"/>
                <a:ext cx="176" cy="268"/>
              </a:xfrm>
              <a:custGeom>
                <a:avLst/>
                <a:gdLst>
                  <a:gd name="T0" fmla="*/ 67 w 74"/>
                  <a:gd name="T1" fmla="*/ 0 h 113"/>
                  <a:gd name="T2" fmla="*/ 6 w 74"/>
                  <a:gd name="T3" fmla="*/ 0 h 113"/>
                  <a:gd name="T4" fmla="*/ 0 w 74"/>
                  <a:gd name="T5" fmla="*/ 7 h 113"/>
                  <a:gd name="T6" fmla="*/ 0 w 74"/>
                  <a:gd name="T7" fmla="*/ 106 h 113"/>
                  <a:gd name="T8" fmla="*/ 6 w 74"/>
                  <a:gd name="T9" fmla="*/ 113 h 113"/>
                  <a:gd name="T10" fmla="*/ 67 w 74"/>
                  <a:gd name="T11" fmla="*/ 113 h 113"/>
                  <a:gd name="T12" fmla="*/ 74 w 74"/>
                  <a:gd name="T13" fmla="*/ 106 h 113"/>
                  <a:gd name="T14" fmla="*/ 74 w 74"/>
                  <a:gd name="T15" fmla="*/ 7 h 113"/>
                  <a:gd name="T16" fmla="*/ 67 w 74"/>
                  <a:gd name="T17"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113">
                    <a:moveTo>
                      <a:pt x="67" y="0"/>
                    </a:moveTo>
                    <a:cubicBezTo>
                      <a:pt x="6" y="0"/>
                      <a:pt x="6" y="0"/>
                      <a:pt x="6" y="0"/>
                    </a:cubicBezTo>
                    <a:cubicBezTo>
                      <a:pt x="3" y="0"/>
                      <a:pt x="0" y="3"/>
                      <a:pt x="0" y="7"/>
                    </a:cubicBezTo>
                    <a:cubicBezTo>
                      <a:pt x="0" y="106"/>
                      <a:pt x="0" y="106"/>
                      <a:pt x="0" y="106"/>
                    </a:cubicBezTo>
                    <a:cubicBezTo>
                      <a:pt x="0" y="110"/>
                      <a:pt x="3" y="113"/>
                      <a:pt x="6" y="113"/>
                    </a:cubicBezTo>
                    <a:cubicBezTo>
                      <a:pt x="67" y="113"/>
                      <a:pt x="67" y="113"/>
                      <a:pt x="67" y="113"/>
                    </a:cubicBezTo>
                    <a:cubicBezTo>
                      <a:pt x="71" y="113"/>
                      <a:pt x="74" y="110"/>
                      <a:pt x="74" y="106"/>
                    </a:cubicBezTo>
                    <a:cubicBezTo>
                      <a:pt x="74" y="7"/>
                      <a:pt x="74" y="7"/>
                      <a:pt x="74" y="7"/>
                    </a:cubicBezTo>
                    <a:cubicBezTo>
                      <a:pt x="74" y="3"/>
                      <a:pt x="71" y="0"/>
                      <a:pt x="67" y="0"/>
                    </a:cubicBezTo>
                    <a:close/>
                  </a:path>
                </a:pathLst>
              </a:custGeom>
              <a:solidFill>
                <a:srgbClr val="6CAE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endParaRPr>
              </a:p>
            </p:txBody>
          </p:sp>
          <p:sp>
            <p:nvSpPr>
              <p:cNvPr id="35" name="Freeform 16"/>
              <p:cNvSpPr>
                <a:spLocks/>
              </p:cNvSpPr>
              <p:nvPr/>
            </p:nvSpPr>
            <p:spPr bwMode="auto">
              <a:xfrm>
                <a:off x="3618" y="2738"/>
                <a:ext cx="176" cy="154"/>
              </a:xfrm>
              <a:custGeom>
                <a:avLst/>
                <a:gdLst>
                  <a:gd name="T0" fmla="*/ 67 w 74"/>
                  <a:gd name="T1" fmla="*/ 0 h 65"/>
                  <a:gd name="T2" fmla="*/ 6 w 74"/>
                  <a:gd name="T3" fmla="*/ 0 h 65"/>
                  <a:gd name="T4" fmla="*/ 0 w 74"/>
                  <a:gd name="T5" fmla="*/ 4 h 65"/>
                  <a:gd name="T6" fmla="*/ 0 w 74"/>
                  <a:gd name="T7" fmla="*/ 61 h 65"/>
                  <a:gd name="T8" fmla="*/ 6 w 74"/>
                  <a:gd name="T9" fmla="*/ 65 h 65"/>
                  <a:gd name="T10" fmla="*/ 67 w 74"/>
                  <a:gd name="T11" fmla="*/ 65 h 65"/>
                  <a:gd name="T12" fmla="*/ 74 w 74"/>
                  <a:gd name="T13" fmla="*/ 61 h 65"/>
                  <a:gd name="T14" fmla="*/ 74 w 74"/>
                  <a:gd name="T15" fmla="*/ 4 h 65"/>
                  <a:gd name="T16" fmla="*/ 67 w 74"/>
                  <a:gd name="T17"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65">
                    <a:moveTo>
                      <a:pt x="67" y="0"/>
                    </a:moveTo>
                    <a:cubicBezTo>
                      <a:pt x="6" y="0"/>
                      <a:pt x="6" y="0"/>
                      <a:pt x="6" y="0"/>
                    </a:cubicBezTo>
                    <a:cubicBezTo>
                      <a:pt x="3" y="0"/>
                      <a:pt x="0" y="2"/>
                      <a:pt x="0" y="4"/>
                    </a:cubicBezTo>
                    <a:cubicBezTo>
                      <a:pt x="0" y="61"/>
                      <a:pt x="0" y="61"/>
                      <a:pt x="0" y="61"/>
                    </a:cubicBezTo>
                    <a:cubicBezTo>
                      <a:pt x="0" y="63"/>
                      <a:pt x="3" y="65"/>
                      <a:pt x="6" y="65"/>
                    </a:cubicBezTo>
                    <a:cubicBezTo>
                      <a:pt x="67" y="65"/>
                      <a:pt x="67" y="65"/>
                      <a:pt x="67" y="65"/>
                    </a:cubicBezTo>
                    <a:cubicBezTo>
                      <a:pt x="71" y="65"/>
                      <a:pt x="74" y="63"/>
                      <a:pt x="74" y="61"/>
                    </a:cubicBezTo>
                    <a:cubicBezTo>
                      <a:pt x="74" y="4"/>
                      <a:pt x="74" y="4"/>
                      <a:pt x="74" y="4"/>
                    </a:cubicBezTo>
                    <a:cubicBezTo>
                      <a:pt x="74" y="2"/>
                      <a:pt x="71" y="0"/>
                      <a:pt x="67" y="0"/>
                    </a:cubicBezTo>
                    <a:close/>
                  </a:path>
                </a:pathLst>
              </a:custGeom>
              <a:solidFill>
                <a:srgbClr val="6CAE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endParaRPr>
              </a:p>
            </p:txBody>
          </p:sp>
          <p:sp>
            <p:nvSpPr>
              <p:cNvPr id="36" name="Freeform 17"/>
              <p:cNvSpPr>
                <a:spLocks/>
              </p:cNvSpPr>
              <p:nvPr/>
            </p:nvSpPr>
            <p:spPr bwMode="auto">
              <a:xfrm>
                <a:off x="3908" y="2437"/>
                <a:ext cx="176" cy="455"/>
              </a:xfrm>
              <a:custGeom>
                <a:avLst/>
                <a:gdLst>
                  <a:gd name="T0" fmla="*/ 67 w 74"/>
                  <a:gd name="T1" fmla="*/ 0 h 192"/>
                  <a:gd name="T2" fmla="*/ 7 w 74"/>
                  <a:gd name="T3" fmla="*/ 0 h 192"/>
                  <a:gd name="T4" fmla="*/ 0 w 74"/>
                  <a:gd name="T5" fmla="*/ 11 h 192"/>
                  <a:gd name="T6" fmla="*/ 0 w 74"/>
                  <a:gd name="T7" fmla="*/ 181 h 192"/>
                  <a:gd name="T8" fmla="*/ 7 w 74"/>
                  <a:gd name="T9" fmla="*/ 192 h 192"/>
                  <a:gd name="T10" fmla="*/ 67 w 74"/>
                  <a:gd name="T11" fmla="*/ 192 h 192"/>
                  <a:gd name="T12" fmla="*/ 74 w 74"/>
                  <a:gd name="T13" fmla="*/ 181 h 192"/>
                  <a:gd name="T14" fmla="*/ 74 w 74"/>
                  <a:gd name="T15" fmla="*/ 11 h 192"/>
                  <a:gd name="T16" fmla="*/ 67 w 74"/>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192">
                    <a:moveTo>
                      <a:pt x="67" y="0"/>
                    </a:moveTo>
                    <a:cubicBezTo>
                      <a:pt x="7" y="0"/>
                      <a:pt x="7" y="0"/>
                      <a:pt x="7" y="0"/>
                    </a:cubicBezTo>
                    <a:cubicBezTo>
                      <a:pt x="3" y="0"/>
                      <a:pt x="0" y="5"/>
                      <a:pt x="0" y="11"/>
                    </a:cubicBezTo>
                    <a:cubicBezTo>
                      <a:pt x="0" y="181"/>
                      <a:pt x="0" y="181"/>
                      <a:pt x="0" y="181"/>
                    </a:cubicBezTo>
                    <a:cubicBezTo>
                      <a:pt x="0" y="187"/>
                      <a:pt x="3" y="192"/>
                      <a:pt x="7" y="192"/>
                    </a:cubicBezTo>
                    <a:cubicBezTo>
                      <a:pt x="67" y="192"/>
                      <a:pt x="67" y="192"/>
                      <a:pt x="67" y="192"/>
                    </a:cubicBezTo>
                    <a:cubicBezTo>
                      <a:pt x="71" y="192"/>
                      <a:pt x="74" y="187"/>
                      <a:pt x="74" y="181"/>
                    </a:cubicBezTo>
                    <a:cubicBezTo>
                      <a:pt x="74" y="11"/>
                      <a:pt x="74" y="11"/>
                      <a:pt x="74" y="11"/>
                    </a:cubicBezTo>
                    <a:cubicBezTo>
                      <a:pt x="74" y="5"/>
                      <a:pt x="71" y="0"/>
                      <a:pt x="67" y="0"/>
                    </a:cubicBezTo>
                    <a:close/>
                  </a:path>
                </a:pathLst>
              </a:custGeom>
              <a:solidFill>
                <a:srgbClr val="6CAE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endParaRPr>
              </a:p>
            </p:txBody>
          </p:sp>
          <p:sp>
            <p:nvSpPr>
              <p:cNvPr id="37" name="Freeform 18"/>
              <p:cNvSpPr>
                <a:spLocks/>
              </p:cNvSpPr>
              <p:nvPr/>
            </p:nvSpPr>
            <p:spPr bwMode="auto">
              <a:xfrm>
                <a:off x="4203" y="2000"/>
                <a:ext cx="173" cy="892"/>
              </a:xfrm>
              <a:custGeom>
                <a:avLst/>
                <a:gdLst>
                  <a:gd name="T0" fmla="*/ 67 w 73"/>
                  <a:gd name="T1" fmla="*/ 0 h 376"/>
                  <a:gd name="T2" fmla="*/ 6 w 73"/>
                  <a:gd name="T3" fmla="*/ 0 h 376"/>
                  <a:gd name="T4" fmla="*/ 0 w 73"/>
                  <a:gd name="T5" fmla="*/ 22 h 376"/>
                  <a:gd name="T6" fmla="*/ 0 w 73"/>
                  <a:gd name="T7" fmla="*/ 354 h 376"/>
                  <a:gd name="T8" fmla="*/ 6 w 73"/>
                  <a:gd name="T9" fmla="*/ 376 h 376"/>
                  <a:gd name="T10" fmla="*/ 67 w 73"/>
                  <a:gd name="T11" fmla="*/ 376 h 376"/>
                  <a:gd name="T12" fmla="*/ 73 w 73"/>
                  <a:gd name="T13" fmla="*/ 354 h 376"/>
                  <a:gd name="T14" fmla="*/ 73 w 73"/>
                  <a:gd name="T15" fmla="*/ 22 h 376"/>
                  <a:gd name="T16" fmla="*/ 67 w 73"/>
                  <a:gd name="T17" fmla="*/ 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376">
                    <a:moveTo>
                      <a:pt x="67" y="0"/>
                    </a:moveTo>
                    <a:cubicBezTo>
                      <a:pt x="6" y="0"/>
                      <a:pt x="6" y="0"/>
                      <a:pt x="6" y="0"/>
                    </a:cubicBezTo>
                    <a:cubicBezTo>
                      <a:pt x="3" y="0"/>
                      <a:pt x="0" y="10"/>
                      <a:pt x="0" y="22"/>
                    </a:cubicBezTo>
                    <a:cubicBezTo>
                      <a:pt x="0" y="354"/>
                      <a:pt x="0" y="354"/>
                      <a:pt x="0" y="354"/>
                    </a:cubicBezTo>
                    <a:cubicBezTo>
                      <a:pt x="0" y="366"/>
                      <a:pt x="3" y="376"/>
                      <a:pt x="6" y="376"/>
                    </a:cubicBezTo>
                    <a:cubicBezTo>
                      <a:pt x="67" y="376"/>
                      <a:pt x="67" y="376"/>
                      <a:pt x="67" y="376"/>
                    </a:cubicBezTo>
                    <a:cubicBezTo>
                      <a:pt x="71" y="376"/>
                      <a:pt x="73" y="366"/>
                      <a:pt x="73" y="354"/>
                    </a:cubicBezTo>
                    <a:cubicBezTo>
                      <a:pt x="73" y="22"/>
                      <a:pt x="73" y="22"/>
                      <a:pt x="73" y="22"/>
                    </a:cubicBezTo>
                    <a:cubicBezTo>
                      <a:pt x="73" y="10"/>
                      <a:pt x="71" y="0"/>
                      <a:pt x="67" y="0"/>
                    </a:cubicBezTo>
                    <a:close/>
                  </a:path>
                </a:pathLst>
              </a:custGeom>
              <a:solidFill>
                <a:srgbClr val="6CAE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endParaRPr>
              </a:p>
            </p:txBody>
          </p:sp>
          <p:sp>
            <p:nvSpPr>
              <p:cNvPr id="38" name="Freeform 19"/>
              <p:cNvSpPr>
                <a:spLocks/>
              </p:cNvSpPr>
              <p:nvPr/>
            </p:nvSpPr>
            <p:spPr bwMode="auto">
              <a:xfrm>
                <a:off x="3296" y="1432"/>
                <a:ext cx="1088" cy="1119"/>
              </a:xfrm>
              <a:custGeom>
                <a:avLst/>
                <a:gdLst>
                  <a:gd name="T0" fmla="*/ 771 w 1088"/>
                  <a:gd name="T1" fmla="*/ 257 h 1119"/>
                  <a:gd name="T2" fmla="*/ 833 w 1088"/>
                  <a:gd name="T3" fmla="*/ 295 h 1119"/>
                  <a:gd name="T4" fmla="*/ 379 w 1088"/>
                  <a:gd name="T5" fmla="*/ 986 h 1119"/>
                  <a:gd name="T6" fmla="*/ 103 w 1088"/>
                  <a:gd name="T7" fmla="*/ 841 h 1119"/>
                  <a:gd name="T8" fmla="*/ 0 w 1088"/>
                  <a:gd name="T9" fmla="*/ 960 h 1119"/>
                  <a:gd name="T10" fmla="*/ 79 w 1088"/>
                  <a:gd name="T11" fmla="*/ 1028 h 1119"/>
                  <a:gd name="T12" fmla="*/ 127 w 1088"/>
                  <a:gd name="T13" fmla="*/ 969 h 1119"/>
                  <a:gd name="T14" fmla="*/ 414 w 1088"/>
                  <a:gd name="T15" fmla="*/ 1119 h 1119"/>
                  <a:gd name="T16" fmla="*/ 919 w 1088"/>
                  <a:gd name="T17" fmla="*/ 352 h 1119"/>
                  <a:gd name="T18" fmla="*/ 983 w 1088"/>
                  <a:gd name="T19" fmla="*/ 392 h 1119"/>
                  <a:gd name="T20" fmla="*/ 1035 w 1088"/>
                  <a:gd name="T21" fmla="*/ 197 h 1119"/>
                  <a:gd name="T22" fmla="*/ 1088 w 1088"/>
                  <a:gd name="T23" fmla="*/ 0 h 1119"/>
                  <a:gd name="T24" fmla="*/ 928 w 1088"/>
                  <a:gd name="T25" fmla="*/ 129 h 1119"/>
                  <a:gd name="T26" fmla="*/ 771 w 1088"/>
                  <a:gd name="T27" fmla="*/ 257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88" h="1119">
                    <a:moveTo>
                      <a:pt x="771" y="257"/>
                    </a:moveTo>
                    <a:lnTo>
                      <a:pt x="833" y="295"/>
                    </a:lnTo>
                    <a:lnTo>
                      <a:pt x="379" y="986"/>
                    </a:lnTo>
                    <a:lnTo>
                      <a:pt x="103" y="841"/>
                    </a:lnTo>
                    <a:lnTo>
                      <a:pt x="0" y="960"/>
                    </a:lnTo>
                    <a:lnTo>
                      <a:pt x="79" y="1028"/>
                    </a:lnTo>
                    <a:lnTo>
                      <a:pt x="127" y="969"/>
                    </a:lnTo>
                    <a:lnTo>
                      <a:pt x="414" y="1119"/>
                    </a:lnTo>
                    <a:lnTo>
                      <a:pt x="919" y="352"/>
                    </a:lnTo>
                    <a:lnTo>
                      <a:pt x="983" y="392"/>
                    </a:lnTo>
                    <a:lnTo>
                      <a:pt x="1035" y="197"/>
                    </a:lnTo>
                    <a:lnTo>
                      <a:pt x="1088" y="0"/>
                    </a:lnTo>
                    <a:lnTo>
                      <a:pt x="928" y="129"/>
                    </a:lnTo>
                    <a:lnTo>
                      <a:pt x="771" y="257"/>
                    </a:lnTo>
                    <a:close/>
                  </a:path>
                </a:pathLst>
              </a:custGeom>
              <a:solidFill>
                <a:srgbClr val="6CAE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endParaRPr>
              </a:p>
            </p:txBody>
          </p:sp>
        </p:grpSp>
      </p:grpSp>
      <p:grpSp>
        <p:nvGrpSpPr>
          <p:cNvPr id="11" name="组合 10"/>
          <p:cNvGrpSpPr/>
          <p:nvPr/>
        </p:nvGrpSpPr>
        <p:grpSpPr>
          <a:xfrm>
            <a:off x="6016285" y="5468227"/>
            <a:ext cx="1060451" cy="819150"/>
            <a:chOff x="6016285" y="5468227"/>
            <a:chExt cx="1060450" cy="819150"/>
          </a:xfrm>
        </p:grpSpPr>
        <p:sp>
          <p:nvSpPr>
            <p:cNvPr id="22" name="Freeform 6"/>
            <p:cNvSpPr>
              <a:spLocks/>
            </p:cNvSpPr>
            <p:nvPr/>
          </p:nvSpPr>
          <p:spPr bwMode="auto">
            <a:xfrm rot="20700000">
              <a:off x="6016285" y="5468227"/>
              <a:ext cx="1060450" cy="819150"/>
            </a:xfrm>
            <a:custGeom>
              <a:avLst/>
              <a:gdLst>
                <a:gd name="T0" fmla="*/ 24 w 392"/>
                <a:gd name="T1" fmla="*/ 38 h 303"/>
                <a:gd name="T2" fmla="*/ 1 w 392"/>
                <a:gd name="T3" fmla="*/ 274 h 303"/>
                <a:gd name="T4" fmla="*/ 18 w 392"/>
                <a:gd name="T5" fmla="*/ 290 h 303"/>
                <a:gd name="T6" fmla="*/ 378 w 392"/>
                <a:gd name="T7" fmla="*/ 253 h 303"/>
                <a:gd name="T8" fmla="*/ 387 w 392"/>
                <a:gd name="T9" fmla="*/ 235 h 303"/>
                <a:gd name="T10" fmla="*/ 305 w 392"/>
                <a:gd name="T11" fmla="*/ 8 h 303"/>
                <a:gd name="T12" fmla="*/ 292 w 392"/>
                <a:gd name="T13" fmla="*/ 2 h 303"/>
                <a:gd name="T14" fmla="*/ 41 w 392"/>
                <a:gd name="T15" fmla="*/ 25 h 303"/>
                <a:gd name="T16" fmla="*/ 24 w 392"/>
                <a:gd name="T17" fmla="*/ 38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2" h="303">
                  <a:moveTo>
                    <a:pt x="24" y="38"/>
                  </a:moveTo>
                  <a:cubicBezTo>
                    <a:pt x="1" y="274"/>
                    <a:pt x="1" y="274"/>
                    <a:pt x="1" y="274"/>
                  </a:cubicBezTo>
                  <a:cubicBezTo>
                    <a:pt x="0" y="289"/>
                    <a:pt x="8" y="289"/>
                    <a:pt x="18" y="290"/>
                  </a:cubicBezTo>
                  <a:cubicBezTo>
                    <a:pt x="86" y="296"/>
                    <a:pt x="227" y="303"/>
                    <a:pt x="378" y="253"/>
                  </a:cubicBezTo>
                  <a:cubicBezTo>
                    <a:pt x="392" y="248"/>
                    <a:pt x="387" y="235"/>
                    <a:pt x="387" y="235"/>
                  </a:cubicBezTo>
                  <a:cubicBezTo>
                    <a:pt x="305" y="8"/>
                    <a:pt x="305" y="8"/>
                    <a:pt x="305" y="8"/>
                  </a:cubicBezTo>
                  <a:cubicBezTo>
                    <a:pt x="304" y="4"/>
                    <a:pt x="301" y="0"/>
                    <a:pt x="292" y="2"/>
                  </a:cubicBezTo>
                  <a:cubicBezTo>
                    <a:pt x="195" y="28"/>
                    <a:pt x="97" y="28"/>
                    <a:pt x="41" y="25"/>
                  </a:cubicBezTo>
                  <a:cubicBezTo>
                    <a:pt x="27" y="24"/>
                    <a:pt x="25" y="28"/>
                    <a:pt x="24" y="38"/>
                  </a:cubicBezTo>
                  <a:close/>
                </a:path>
              </a:pathLst>
            </a:custGeom>
            <a:gradFill>
              <a:gsLst>
                <a:gs pos="0">
                  <a:srgbClr val="DDDDDD"/>
                </a:gs>
                <a:gs pos="100000">
                  <a:srgbClr val="FEFEFE"/>
                </a:gs>
              </a:gsLst>
              <a:lin ang="1800000" scaled="0"/>
            </a:gra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9" name="矩形 38"/>
            <p:cNvSpPr/>
            <p:nvPr/>
          </p:nvSpPr>
          <p:spPr>
            <a:xfrm>
              <a:off x="6051460" y="5652986"/>
              <a:ext cx="890516" cy="523220"/>
            </a:xfrm>
            <a:prstGeom prst="rect">
              <a:avLst/>
            </a:prstGeom>
            <a:effectLst/>
          </p:spPr>
          <p:txBody>
            <a:bodyPr wrap="square">
              <a:spAutoFit/>
            </a:bodyPr>
            <a:lstStyle/>
            <a:p>
              <a:pPr algn="ctr"/>
              <a:r>
                <a:rPr lang="en-US" altLang="zh-CN" sz="2800" dirty="0" smtClean="0">
                  <a:gradFill>
                    <a:gsLst>
                      <a:gs pos="0">
                        <a:srgbClr val="1B2C45"/>
                      </a:gs>
                      <a:gs pos="100000">
                        <a:srgbClr val="254E8C"/>
                      </a:gs>
                    </a:gsLst>
                    <a:lin ang="19200000" scaled="0"/>
                  </a:gradFill>
                  <a:latin typeface="Haettenschweiler" panose="020B0706040902060204" pitchFamily="34" charset="0"/>
                  <a:ea typeface="微软雅黑" panose="020B0503020204020204" pitchFamily="34" charset="-122"/>
                </a:rPr>
                <a:t>01</a:t>
              </a:r>
              <a:endParaRPr lang="zh-CN" altLang="en-US" sz="2800" dirty="0">
                <a:gradFill>
                  <a:gsLst>
                    <a:gs pos="0">
                      <a:srgbClr val="1B2C45"/>
                    </a:gs>
                    <a:gs pos="100000">
                      <a:srgbClr val="254E8C"/>
                    </a:gs>
                  </a:gsLst>
                  <a:lin ang="19200000" scaled="0"/>
                </a:gradFill>
                <a:latin typeface="Haettenschweiler" panose="020B0706040902060204" pitchFamily="34" charset="0"/>
                <a:ea typeface="微软雅黑" panose="020B0503020204020204" pitchFamily="34" charset="-122"/>
              </a:endParaRPr>
            </a:p>
          </p:txBody>
        </p:sp>
      </p:grpSp>
      <p:grpSp>
        <p:nvGrpSpPr>
          <p:cNvPr id="10" name="组合 9"/>
          <p:cNvGrpSpPr/>
          <p:nvPr/>
        </p:nvGrpSpPr>
        <p:grpSpPr>
          <a:xfrm>
            <a:off x="6942424" y="4742012"/>
            <a:ext cx="1084263" cy="1011237"/>
            <a:chOff x="6942422" y="4742008"/>
            <a:chExt cx="1084263" cy="1011237"/>
          </a:xfrm>
        </p:grpSpPr>
        <p:sp>
          <p:nvSpPr>
            <p:cNvPr id="23" name="Freeform 7"/>
            <p:cNvSpPr>
              <a:spLocks/>
            </p:cNvSpPr>
            <p:nvPr/>
          </p:nvSpPr>
          <p:spPr bwMode="auto">
            <a:xfrm rot="20700000">
              <a:off x="6942422" y="4742008"/>
              <a:ext cx="1084263" cy="1011237"/>
            </a:xfrm>
            <a:custGeom>
              <a:avLst/>
              <a:gdLst>
                <a:gd name="T0" fmla="*/ 387 w 401"/>
                <a:gd name="T1" fmla="*/ 147 h 374"/>
                <a:gd name="T2" fmla="*/ 206 w 401"/>
                <a:gd name="T3" fmla="*/ 8 h 374"/>
                <a:gd name="T4" fmla="*/ 184 w 401"/>
                <a:gd name="T5" fmla="*/ 10 h 374"/>
                <a:gd name="T6" fmla="*/ 14 w 401"/>
                <a:gd name="T7" fmla="*/ 132 h 374"/>
                <a:gd name="T8" fmla="*/ 5 w 401"/>
                <a:gd name="T9" fmla="*/ 157 h 374"/>
                <a:gd name="T10" fmla="*/ 107 w 401"/>
                <a:gd name="T11" fmla="*/ 364 h 374"/>
                <a:gd name="T12" fmla="*/ 134 w 401"/>
                <a:gd name="T13" fmla="*/ 369 h 374"/>
                <a:gd name="T14" fmla="*/ 368 w 401"/>
                <a:gd name="T15" fmla="*/ 202 h 374"/>
                <a:gd name="T16" fmla="*/ 391 w 401"/>
                <a:gd name="T17" fmla="*/ 178 h 374"/>
                <a:gd name="T18" fmla="*/ 387 w 401"/>
                <a:gd name="T19" fmla="*/ 147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1" h="374">
                  <a:moveTo>
                    <a:pt x="387" y="147"/>
                  </a:moveTo>
                  <a:cubicBezTo>
                    <a:pt x="206" y="8"/>
                    <a:pt x="206" y="8"/>
                    <a:pt x="206" y="8"/>
                  </a:cubicBezTo>
                  <a:cubicBezTo>
                    <a:pt x="200" y="4"/>
                    <a:pt x="193" y="0"/>
                    <a:pt x="184" y="10"/>
                  </a:cubicBezTo>
                  <a:cubicBezTo>
                    <a:pt x="130" y="66"/>
                    <a:pt x="74" y="102"/>
                    <a:pt x="14" y="132"/>
                  </a:cubicBezTo>
                  <a:cubicBezTo>
                    <a:pt x="0" y="140"/>
                    <a:pt x="0" y="145"/>
                    <a:pt x="5" y="157"/>
                  </a:cubicBezTo>
                  <a:cubicBezTo>
                    <a:pt x="107" y="364"/>
                    <a:pt x="107" y="364"/>
                    <a:pt x="107" y="364"/>
                  </a:cubicBezTo>
                  <a:cubicBezTo>
                    <a:pt x="110" y="371"/>
                    <a:pt x="120" y="374"/>
                    <a:pt x="134" y="369"/>
                  </a:cubicBezTo>
                  <a:cubicBezTo>
                    <a:pt x="224" y="330"/>
                    <a:pt x="301" y="270"/>
                    <a:pt x="368" y="202"/>
                  </a:cubicBezTo>
                  <a:cubicBezTo>
                    <a:pt x="376" y="194"/>
                    <a:pt x="383" y="186"/>
                    <a:pt x="391" y="178"/>
                  </a:cubicBezTo>
                  <a:cubicBezTo>
                    <a:pt x="401" y="166"/>
                    <a:pt x="398" y="156"/>
                    <a:pt x="387" y="147"/>
                  </a:cubicBezTo>
                  <a:close/>
                </a:path>
              </a:pathLst>
            </a:custGeom>
            <a:solidFill>
              <a:srgbClr val="6CAE43"/>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0" name="矩形 39"/>
            <p:cNvSpPr/>
            <p:nvPr/>
          </p:nvSpPr>
          <p:spPr>
            <a:xfrm>
              <a:off x="7011013" y="4980551"/>
              <a:ext cx="890516" cy="523220"/>
            </a:xfrm>
            <a:prstGeom prst="rect">
              <a:avLst/>
            </a:prstGeom>
            <a:effectLst/>
          </p:spPr>
          <p:txBody>
            <a:bodyPr wrap="square">
              <a:spAutoFit/>
            </a:bodyPr>
            <a:lstStyle/>
            <a:p>
              <a:pPr algn="ctr"/>
              <a:r>
                <a:rPr lang="en-US" altLang="zh-CN" sz="2800" dirty="0" smtClean="0">
                  <a:solidFill>
                    <a:schemeClr val="bg1"/>
                  </a:solidFill>
                  <a:latin typeface="Haettenschweiler" panose="020B0706040902060204" pitchFamily="34" charset="0"/>
                  <a:ea typeface="微软雅黑" panose="020B0503020204020204" pitchFamily="34" charset="-122"/>
                </a:rPr>
                <a:t>02</a:t>
              </a:r>
              <a:endParaRPr lang="zh-CN" altLang="en-US" sz="2800" dirty="0">
                <a:solidFill>
                  <a:schemeClr val="bg1"/>
                </a:solidFill>
                <a:latin typeface="Haettenschweiler" panose="020B0706040902060204" pitchFamily="34" charset="0"/>
                <a:ea typeface="微软雅黑" panose="020B0503020204020204" pitchFamily="34" charset="-122"/>
              </a:endParaRPr>
            </a:p>
          </p:txBody>
        </p:sp>
      </p:grpSp>
      <p:grpSp>
        <p:nvGrpSpPr>
          <p:cNvPr id="9" name="组合 8"/>
          <p:cNvGrpSpPr/>
          <p:nvPr/>
        </p:nvGrpSpPr>
        <p:grpSpPr>
          <a:xfrm>
            <a:off x="7142211" y="2742844"/>
            <a:ext cx="1373188" cy="2009775"/>
            <a:chOff x="7142211" y="2742840"/>
            <a:chExt cx="1373188" cy="2009775"/>
          </a:xfrm>
        </p:grpSpPr>
        <p:sp>
          <p:nvSpPr>
            <p:cNvPr id="21" name="Freeform 5"/>
            <p:cNvSpPr>
              <a:spLocks/>
            </p:cNvSpPr>
            <p:nvPr/>
          </p:nvSpPr>
          <p:spPr bwMode="auto">
            <a:xfrm rot="20700000">
              <a:off x="7142211" y="2742840"/>
              <a:ext cx="1373188" cy="2009775"/>
            </a:xfrm>
            <a:custGeom>
              <a:avLst/>
              <a:gdLst>
                <a:gd name="T0" fmla="*/ 400 w 508"/>
                <a:gd name="T1" fmla="*/ 472 h 743"/>
                <a:gd name="T2" fmla="*/ 489 w 508"/>
                <a:gd name="T3" fmla="*/ 491 h 743"/>
                <a:gd name="T4" fmla="*/ 503 w 508"/>
                <a:gd name="T5" fmla="*/ 477 h 743"/>
                <a:gd name="T6" fmla="*/ 430 w 508"/>
                <a:gd name="T7" fmla="*/ 246 h 743"/>
                <a:gd name="T8" fmla="*/ 359 w 508"/>
                <a:gd name="T9" fmla="*/ 23 h 743"/>
                <a:gd name="T10" fmla="*/ 330 w 508"/>
                <a:gd name="T11" fmla="*/ 19 h 743"/>
                <a:gd name="T12" fmla="*/ 174 w 508"/>
                <a:gd name="T13" fmla="*/ 190 h 743"/>
                <a:gd name="T14" fmla="*/ 13 w 508"/>
                <a:gd name="T15" fmla="*/ 365 h 743"/>
                <a:gd name="T16" fmla="*/ 16 w 508"/>
                <a:gd name="T17" fmla="*/ 387 h 743"/>
                <a:gd name="T18" fmla="*/ 125 w 508"/>
                <a:gd name="T19" fmla="*/ 411 h 743"/>
                <a:gd name="T20" fmla="*/ 55 w 508"/>
                <a:gd name="T21" fmla="*/ 607 h 743"/>
                <a:gd name="T22" fmla="*/ 62 w 508"/>
                <a:gd name="T23" fmla="*/ 630 h 743"/>
                <a:gd name="T24" fmla="*/ 266 w 508"/>
                <a:gd name="T25" fmla="*/ 734 h 743"/>
                <a:gd name="T26" fmla="*/ 294 w 508"/>
                <a:gd name="T27" fmla="*/ 726 h 743"/>
                <a:gd name="T28" fmla="*/ 382 w 508"/>
                <a:gd name="T29" fmla="*/ 483 h 743"/>
                <a:gd name="T30" fmla="*/ 385 w 508"/>
                <a:gd name="T31" fmla="*/ 469 h 743"/>
                <a:gd name="T32" fmla="*/ 400 w 508"/>
                <a:gd name="T33" fmla="*/ 472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8" h="743">
                  <a:moveTo>
                    <a:pt x="400" y="472"/>
                  </a:moveTo>
                  <a:cubicBezTo>
                    <a:pt x="489" y="491"/>
                    <a:pt x="489" y="491"/>
                    <a:pt x="489" y="491"/>
                  </a:cubicBezTo>
                  <a:cubicBezTo>
                    <a:pt x="506" y="496"/>
                    <a:pt x="508" y="494"/>
                    <a:pt x="503" y="477"/>
                  </a:cubicBezTo>
                  <a:cubicBezTo>
                    <a:pt x="430" y="246"/>
                    <a:pt x="430" y="246"/>
                    <a:pt x="430" y="246"/>
                  </a:cubicBezTo>
                  <a:cubicBezTo>
                    <a:pt x="359" y="23"/>
                    <a:pt x="359" y="23"/>
                    <a:pt x="359" y="23"/>
                  </a:cubicBezTo>
                  <a:cubicBezTo>
                    <a:pt x="352" y="0"/>
                    <a:pt x="338" y="9"/>
                    <a:pt x="330" y="19"/>
                  </a:cubicBezTo>
                  <a:cubicBezTo>
                    <a:pt x="174" y="190"/>
                    <a:pt x="174" y="190"/>
                    <a:pt x="174" y="190"/>
                  </a:cubicBezTo>
                  <a:cubicBezTo>
                    <a:pt x="13" y="365"/>
                    <a:pt x="13" y="365"/>
                    <a:pt x="13" y="365"/>
                  </a:cubicBezTo>
                  <a:cubicBezTo>
                    <a:pt x="0" y="378"/>
                    <a:pt x="2" y="385"/>
                    <a:pt x="16" y="387"/>
                  </a:cubicBezTo>
                  <a:cubicBezTo>
                    <a:pt x="125" y="411"/>
                    <a:pt x="125" y="411"/>
                    <a:pt x="125" y="411"/>
                  </a:cubicBezTo>
                  <a:cubicBezTo>
                    <a:pt x="109" y="485"/>
                    <a:pt x="84" y="553"/>
                    <a:pt x="55" y="607"/>
                  </a:cubicBezTo>
                  <a:cubicBezTo>
                    <a:pt x="50" y="618"/>
                    <a:pt x="53" y="623"/>
                    <a:pt x="62" y="630"/>
                  </a:cubicBezTo>
                  <a:cubicBezTo>
                    <a:pt x="266" y="734"/>
                    <a:pt x="266" y="734"/>
                    <a:pt x="266" y="734"/>
                  </a:cubicBezTo>
                  <a:cubicBezTo>
                    <a:pt x="282" y="741"/>
                    <a:pt x="285" y="743"/>
                    <a:pt x="294" y="726"/>
                  </a:cubicBezTo>
                  <a:cubicBezTo>
                    <a:pt x="333" y="650"/>
                    <a:pt x="362" y="573"/>
                    <a:pt x="382" y="483"/>
                  </a:cubicBezTo>
                  <a:cubicBezTo>
                    <a:pt x="385" y="469"/>
                    <a:pt x="385" y="469"/>
                    <a:pt x="385" y="469"/>
                  </a:cubicBezTo>
                  <a:lnTo>
                    <a:pt x="400" y="472"/>
                  </a:lnTo>
                  <a:close/>
                </a:path>
              </a:pathLst>
            </a:custGeom>
            <a:gradFill>
              <a:gsLst>
                <a:gs pos="0">
                  <a:srgbClr val="DDDDDD"/>
                </a:gs>
                <a:gs pos="100000">
                  <a:srgbClr val="FEFEFE"/>
                </a:gs>
              </a:gsLst>
              <a:lin ang="1800000" scaled="0"/>
            </a:gra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1" name="矩形 40"/>
            <p:cNvSpPr/>
            <p:nvPr/>
          </p:nvSpPr>
          <p:spPr>
            <a:xfrm>
              <a:off x="7456271" y="3572555"/>
              <a:ext cx="890516" cy="523220"/>
            </a:xfrm>
            <a:prstGeom prst="rect">
              <a:avLst/>
            </a:prstGeom>
            <a:effectLst/>
          </p:spPr>
          <p:txBody>
            <a:bodyPr wrap="square">
              <a:spAutoFit/>
            </a:bodyPr>
            <a:lstStyle/>
            <a:p>
              <a:pPr algn="ctr"/>
              <a:r>
                <a:rPr lang="en-US" altLang="zh-CN" sz="2800" dirty="0" smtClean="0">
                  <a:gradFill>
                    <a:gsLst>
                      <a:gs pos="0">
                        <a:srgbClr val="1B2C45"/>
                      </a:gs>
                      <a:gs pos="100000">
                        <a:srgbClr val="254E8C"/>
                      </a:gs>
                    </a:gsLst>
                    <a:lin ang="19200000" scaled="0"/>
                  </a:gradFill>
                  <a:latin typeface="Haettenschweiler" panose="020B0706040902060204" pitchFamily="34" charset="0"/>
                  <a:ea typeface="微软雅黑" panose="020B0503020204020204" pitchFamily="34" charset="-122"/>
                </a:rPr>
                <a:t>03</a:t>
              </a:r>
              <a:endParaRPr lang="zh-CN" altLang="en-US" sz="2800" dirty="0">
                <a:gradFill>
                  <a:gsLst>
                    <a:gs pos="0">
                      <a:srgbClr val="1B2C45"/>
                    </a:gs>
                    <a:gs pos="100000">
                      <a:srgbClr val="254E8C"/>
                    </a:gs>
                  </a:gsLst>
                  <a:lin ang="19200000" scaled="0"/>
                </a:gradFill>
                <a:latin typeface="Haettenschweiler" panose="020B0706040902060204" pitchFamily="34" charset="0"/>
                <a:ea typeface="微软雅黑" panose="020B0503020204020204" pitchFamily="34" charset="-122"/>
              </a:endParaRPr>
            </a:p>
          </p:txBody>
        </p:sp>
      </p:grpSp>
      <p:grpSp>
        <p:nvGrpSpPr>
          <p:cNvPr id="3" name="组合 2"/>
          <p:cNvGrpSpPr/>
          <p:nvPr/>
        </p:nvGrpSpPr>
        <p:grpSpPr>
          <a:xfrm>
            <a:off x="4706509" y="1977162"/>
            <a:ext cx="1057275" cy="822325"/>
            <a:chOff x="4706507" y="1977158"/>
            <a:chExt cx="1057275" cy="822325"/>
          </a:xfrm>
        </p:grpSpPr>
        <p:sp>
          <p:nvSpPr>
            <p:cNvPr id="25" name="Freeform 9"/>
            <p:cNvSpPr>
              <a:spLocks/>
            </p:cNvSpPr>
            <p:nvPr/>
          </p:nvSpPr>
          <p:spPr bwMode="auto">
            <a:xfrm rot="20700000">
              <a:off x="4706507" y="1977158"/>
              <a:ext cx="1057275" cy="822325"/>
            </a:xfrm>
            <a:custGeom>
              <a:avLst/>
              <a:gdLst>
                <a:gd name="T0" fmla="*/ 373 w 391"/>
                <a:gd name="T1" fmla="*/ 260 h 304"/>
                <a:gd name="T2" fmla="*/ 390 w 391"/>
                <a:gd name="T3" fmla="*/ 24 h 304"/>
                <a:gd name="T4" fmla="*/ 373 w 391"/>
                <a:gd name="T5" fmla="*/ 8 h 304"/>
                <a:gd name="T6" fmla="*/ 14 w 391"/>
                <a:gd name="T7" fmla="*/ 53 h 304"/>
                <a:gd name="T8" fmla="*/ 6 w 391"/>
                <a:gd name="T9" fmla="*/ 71 h 304"/>
                <a:gd name="T10" fmla="*/ 92 w 391"/>
                <a:gd name="T11" fmla="*/ 297 h 304"/>
                <a:gd name="T12" fmla="*/ 105 w 391"/>
                <a:gd name="T13" fmla="*/ 302 h 304"/>
                <a:gd name="T14" fmla="*/ 357 w 391"/>
                <a:gd name="T15" fmla="*/ 273 h 304"/>
                <a:gd name="T16" fmla="*/ 373 w 391"/>
                <a:gd name="T17" fmla="*/ 26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1" h="304">
                  <a:moveTo>
                    <a:pt x="373" y="260"/>
                  </a:moveTo>
                  <a:cubicBezTo>
                    <a:pt x="390" y="24"/>
                    <a:pt x="390" y="24"/>
                    <a:pt x="390" y="24"/>
                  </a:cubicBezTo>
                  <a:cubicBezTo>
                    <a:pt x="391" y="9"/>
                    <a:pt x="384" y="9"/>
                    <a:pt x="373" y="8"/>
                  </a:cubicBezTo>
                  <a:cubicBezTo>
                    <a:pt x="305" y="3"/>
                    <a:pt x="164" y="0"/>
                    <a:pt x="14" y="53"/>
                  </a:cubicBezTo>
                  <a:cubicBezTo>
                    <a:pt x="0" y="58"/>
                    <a:pt x="6" y="71"/>
                    <a:pt x="6" y="71"/>
                  </a:cubicBezTo>
                  <a:cubicBezTo>
                    <a:pt x="92" y="297"/>
                    <a:pt x="92" y="297"/>
                    <a:pt x="92" y="297"/>
                  </a:cubicBezTo>
                  <a:cubicBezTo>
                    <a:pt x="94" y="301"/>
                    <a:pt x="97" y="304"/>
                    <a:pt x="105" y="302"/>
                  </a:cubicBezTo>
                  <a:cubicBezTo>
                    <a:pt x="203" y="274"/>
                    <a:pt x="300" y="271"/>
                    <a:pt x="357" y="273"/>
                  </a:cubicBezTo>
                  <a:cubicBezTo>
                    <a:pt x="370" y="274"/>
                    <a:pt x="372" y="270"/>
                    <a:pt x="373" y="260"/>
                  </a:cubicBezTo>
                  <a:close/>
                </a:path>
              </a:pathLst>
            </a:custGeom>
            <a:solidFill>
              <a:srgbClr val="6CAE43"/>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2" name="矩形 41"/>
            <p:cNvSpPr/>
            <p:nvPr/>
          </p:nvSpPr>
          <p:spPr>
            <a:xfrm>
              <a:off x="4844593" y="2071555"/>
              <a:ext cx="890516" cy="523220"/>
            </a:xfrm>
            <a:prstGeom prst="rect">
              <a:avLst/>
            </a:prstGeom>
            <a:effectLst/>
          </p:spPr>
          <p:txBody>
            <a:bodyPr wrap="square">
              <a:spAutoFit/>
            </a:bodyPr>
            <a:lstStyle/>
            <a:p>
              <a:pPr algn="ctr"/>
              <a:r>
                <a:rPr lang="en-US" altLang="zh-CN" sz="2800" dirty="0" smtClean="0">
                  <a:solidFill>
                    <a:schemeClr val="bg1"/>
                  </a:solidFill>
                  <a:latin typeface="Haettenschweiler" panose="020B0706040902060204" pitchFamily="34" charset="0"/>
                  <a:ea typeface="微软雅黑" panose="020B0503020204020204" pitchFamily="34" charset="-122"/>
                </a:rPr>
                <a:t>04</a:t>
              </a:r>
              <a:endParaRPr lang="zh-CN" altLang="en-US" sz="2800" dirty="0">
                <a:solidFill>
                  <a:schemeClr val="bg1"/>
                </a:solidFill>
                <a:latin typeface="Haettenschweiler" panose="020B0706040902060204" pitchFamily="34" charset="0"/>
                <a:ea typeface="微软雅黑" panose="020B0503020204020204" pitchFamily="34" charset="-122"/>
              </a:endParaRPr>
            </a:p>
          </p:txBody>
        </p:sp>
      </p:grpSp>
      <p:grpSp>
        <p:nvGrpSpPr>
          <p:cNvPr id="4" name="组合 3"/>
          <p:cNvGrpSpPr/>
          <p:nvPr/>
        </p:nvGrpSpPr>
        <p:grpSpPr>
          <a:xfrm>
            <a:off x="3776510" y="2523198"/>
            <a:ext cx="1087439" cy="1016000"/>
            <a:chOff x="3776508" y="2523198"/>
            <a:chExt cx="1087438" cy="1016000"/>
          </a:xfrm>
        </p:grpSpPr>
        <p:sp>
          <p:nvSpPr>
            <p:cNvPr id="26" name="Freeform 10"/>
            <p:cNvSpPr>
              <a:spLocks/>
            </p:cNvSpPr>
            <p:nvPr/>
          </p:nvSpPr>
          <p:spPr bwMode="auto">
            <a:xfrm rot="20700000">
              <a:off x="3776508" y="2523198"/>
              <a:ext cx="1087438" cy="1016000"/>
            </a:xfrm>
            <a:custGeom>
              <a:avLst/>
              <a:gdLst>
                <a:gd name="T0" fmla="*/ 14 w 402"/>
                <a:gd name="T1" fmla="*/ 233 h 376"/>
                <a:gd name="T2" fmla="*/ 198 w 402"/>
                <a:gd name="T3" fmla="*/ 367 h 376"/>
                <a:gd name="T4" fmla="*/ 221 w 402"/>
                <a:gd name="T5" fmla="*/ 366 h 376"/>
                <a:gd name="T6" fmla="*/ 387 w 402"/>
                <a:gd name="T7" fmla="*/ 239 h 376"/>
                <a:gd name="T8" fmla="*/ 396 w 402"/>
                <a:gd name="T9" fmla="*/ 214 h 376"/>
                <a:gd name="T10" fmla="*/ 290 w 402"/>
                <a:gd name="T11" fmla="*/ 10 h 376"/>
                <a:gd name="T12" fmla="*/ 263 w 402"/>
                <a:gd name="T13" fmla="*/ 6 h 376"/>
                <a:gd name="T14" fmla="*/ 32 w 402"/>
                <a:gd name="T15" fmla="*/ 178 h 376"/>
                <a:gd name="T16" fmla="*/ 10 w 402"/>
                <a:gd name="T17" fmla="*/ 202 h 376"/>
                <a:gd name="T18" fmla="*/ 14 w 402"/>
                <a:gd name="T19" fmla="*/ 233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2" h="376">
                  <a:moveTo>
                    <a:pt x="14" y="233"/>
                  </a:moveTo>
                  <a:cubicBezTo>
                    <a:pt x="198" y="367"/>
                    <a:pt x="198" y="367"/>
                    <a:pt x="198" y="367"/>
                  </a:cubicBezTo>
                  <a:cubicBezTo>
                    <a:pt x="204" y="372"/>
                    <a:pt x="212" y="376"/>
                    <a:pt x="221" y="366"/>
                  </a:cubicBezTo>
                  <a:cubicBezTo>
                    <a:pt x="273" y="309"/>
                    <a:pt x="329" y="271"/>
                    <a:pt x="387" y="239"/>
                  </a:cubicBezTo>
                  <a:cubicBezTo>
                    <a:pt x="401" y="232"/>
                    <a:pt x="402" y="226"/>
                    <a:pt x="396" y="214"/>
                  </a:cubicBezTo>
                  <a:cubicBezTo>
                    <a:pt x="290" y="10"/>
                    <a:pt x="290" y="10"/>
                    <a:pt x="290" y="10"/>
                  </a:cubicBezTo>
                  <a:cubicBezTo>
                    <a:pt x="286" y="3"/>
                    <a:pt x="276" y="0"/>
                    <a:pt x="263" y="6"/>
                  </a:cubicBezTo>
                  <a:cubicBezTo>
                    <a:pt x="174" y="47"/>
                    <a:pt x="98" y="108"/>
                    <a:pt x="32" y="178"/>
                  </a:cubicBezTo>
                  <a:cubicBezTo>
                    <a:pt x="25" y="186"/>
                    <a:pt x="17" y="194"/>
                    <a:pt x="10" y="202"/>
                  </a:cubicBezTo>
                  <a:cubicBezTo>
                    <a:pt x="0" y="214"/>
                    <a:pt x="3" y="225"/>
                    <a:pt x="14" y="233"/>
                  </a:cubicBezTo>
                  <a:close/>
                </a:path>
              </a:pathLst>
            </a:custGeom>
            <a:gradFill>
              <a:gsLst>
                <a:gs pos="0">
                  <a:srgbClr val="DDDDDD"/>
                </a:gs>
                <a:gs pos="100000">
                  <a:srgbClr val="FEFEFE"/>
                </a:gs>
              </a:gsLst>
              <a:lin ang="1800000" scaled="0"/>
            </a:gra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3" name="矩形 42"/>
            <p:cNvSpPr/>
            <p:nvPr/>
          </p:nvSpPr>
          <p:spPr>
            <a:xfrm>
              <a:off x="3907993" y="2771824"/>
              <a:ext cx="890516" cy="523220"/>
            </a:xfrm>
            <a:prstGeom prst="rect">
              <a:avLst/>
            </a:prstGeom>
            <a:effectLst/>
          </p:spPr>
          <p:txBody>
            <a:bodyPr wrap="square">
              <a:spAutoFit/>
            </a:bodyPr>
            <a:lstStyle/>
            <a:p>
              <a:pPr algn="ctr"/>
              <a:r>
                <a:rPr lang="en-US" altLang="zh-CN" sz="2800" dirty="0" smtClean="0">
                  <a:gradFill>
                    <a:gsLst>
                      <a:gs pos="0">
                        <a:srgbClr val="1B2C45"/>
                      </a:gs>
                      <a:gs pos="100000">
                        <a:srgbClr val="254E8C"/>
                      </a:gs>
                    </a:gsLst>
                    <a:lin ang="19200000" scaled="0"/>
                  </a:gradFill>
                  <a:latin typeface="Haettenschweiler" panose="020B0706040902060204" pitchFamily="34" charset="0"/>
                  <a:ea typeface="微软雅黑" panose="020B0503020204020204" pitchFamily="34" charset="-122"/>
                </a:rPr>
                <a:t>05</a:t>
              </a:r>
              <a:endParaRPr lang="zh-CN" altLang="en-US" sz="2800" dirty="0">
                <a:gradFill>
                  <a:gsLst>
                    <a:gs pos="0">
                      <a:srgbClr val="1B2C45"/>
                    </a:gs>
                    <a:gs pos="100000">
                      <a:srgbClr val="254E8C"/>
                    </a:gs>
                  </a:gsLst>
                  <a:lin ang="19200000" scaled="0"/>
                </a:gradFill>
                <a:latin typeface="Haettenschweiler" panose="020B0706040902060204" pitchFamily="34" charset="0"/>
                <a:ea typeface="微软雅黑" panose="020B0503020204020204" pitchFamily="34" charset="-122"/>
              </a:endParaRPr>
            </a:p>
          </p:txBody>
        </p:sp>
      </p:grpSp>
      <p:grpSp>
        <p:nvGrpSpPr>
          <p:cNvPr id="7" name="组合 6"/>
          <p:cNvGrpSpPr/>
          <p:nvPr/>
        </p:nvGrpSpPr>
        <p:grpSpPr>
          <a:xfrm>
            <a:off x="3404740" y="3560065"/>
            <a:ext cx="1387475" cy="2016125"/>
            <a:chOff x="3404738" y="3560061"/>
            <a:chExt cx="1387475" cy="2016125"/>
          </a:xfrm>
        </p:grpSpPr>
        <p:sp>
          <p:nvSpPr>
            <p:cNvPr id="27" name="Freeform 11"/>
            <p:cNvSpPr>
              <a:spLocks/>
            </p:cNvSpPr>
            <p:nvPr/>
          </p:nvSpPr>
          <p:spPr bwMode="auto">
            <a:xfrm rot="20700000">
              <a:off x="3404738" y="3560061"/>
              <a:ext cx="1387475" cy="2016125"/>
            </a:xfrm>
            <a:custGeom>
              <a:avLst/>
              <a:gdLst>
                <a:gd name="T0" fmla="*/ 109 w 513"/>
                <a:gd name="T1" fmla="*/ 277 h 745"/>
                <a:gd name="T2" fmla="*/ 19 w 513"/>
                <a:gd name="T3" fmla="*/ 262 h 745"/>
                <a:gd name="T4" fmla="*/ 5 w 513"/>
                <a:gd name="T5" fmla="*/ 277 h 745"/>
                <a:gd name="T6" fmla="*/ 92 w 513"/>
                <a:gd name="T7" fmla="*/ 504 h 745"/>
                <a:gd name="T8" fmla="*/ 175 w 513"/>
                <a:gd name="T9" fmla="*/ 722 h 745"/>
                <a:gd name="T10" fmla="*/ 204 w 513"/>
                <a:gd name="T11" fmla="*/ 725 h 745"/>
                <a:gd name="T12" fmla="*/ 351 w 513"/>
                <a:gd name="T13" fmla="*/ 546 h 745"/>
                <a:gd name="T14" fmla="*/ 500 w 513"/>
                <a:gd name="T15" fmla="*/ 362 h 745"/>
                <a:gd name="T16" fmla="*/ 497 w 513"/>
                <a:gd name="T17" fmla="*/ 339 h 745"/>
                <a:gd name="T18" fmla="*/ 387 w 513"/>
                <a:gd name="T19" fmla="*/ 321 h 745"/>
                <a:gd name="T20" fmla="*/ 445 w 513"/>
                <a:gd name="T21" fmla="*/ 122 h 745"/>
                <a:gd name="T22" fmla="*/ 437 w 513"/>
                <a:gd name="T23" fmla="*/ 100 h 745"/>
                <a:gd name="T24" fmla="*/ 227 w 513"/>
                <a:gd name="T25" fmla="*/ 8 h 745"/>
                <a:gd name="T26" fmla="*/ 200 w 513"/>
                <a:gd name="T27" fmla="*/ 17 h 745"/>
                <a:gd name="T28" fmla="*/ 126 w 513"/>
                <a:gd name="T29" fmla="*/ 264 h 745"/>
                <a:gd name="T30" fmla="*/ 124 w 513"/>
                <a:gd name="T31" fmla="*/ 279 h 745"/>
                <a:gd name="T32" fmla="*/ 109 w 513"/>
                <a:gd name="T33" fmla="*/ 277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3" h="745">
                  <a:moveTo>
                    <a:pt x="109" y="277"/>
                  </a:moveTo>
                  <a:cubicBezTo>
                    <a:pt x="19" y="262"/>
                    <a:pt x="19" y="262"/>
                    <a:pt x="19" y="262"/>
                  </a:cubicBezTo>
                  <a:cubicBezTo>
                    <a:pt x="1" y="259"/>
                    <a:pt x="0" y="261"/>
                    <a:pt x="5" y="277"/>
                  </a:cubicBezTo>
                  <a:cubicBezTo>
                    <a:pt x="92" y="504"/>
                    <a:pt x="92" y="504"/>
                    <a:pt x="92" y="504"/>
                  </a:cubicBezTo>
                  <a:cubicBezTo>
                    <a:pt x="175" y="722"/>
                    <a:pt x="175" y="722"/>
                    <a:pt x="175" y="722"/>
                  </a:cubicBezTo>
                  <a:cubicBezTo>
                    <a:pt x="184" y="745"/>
                    <a:pt x="197" y="735"/>
                    <a:pt x="204" y="725"/>
                  </a:cubicBezTo>
                  <a:cubicBezTo>
                    <a:pt x="351" y="546"/>
                    <a:pt x="351" y="546"/>
                    <a:pt x="351" y="546"/>
                  </a:cubicBezTo>
                  <a:cubicBezTo>
                    <a:pt x="500" y="362"/>
                    <a:pt x="500" y="362"/>
                    <a:pt x="500" y="362"/>
                  </a:cubicBezTo>
                  <a:cubicBezTo>
                    <a:pt x="513" y="347"/>
                    <a:pt x="511" y="341"/>
                    <a:pt x="497" y="339"/>
                  </a:cubicBezTo>
                  <a:cubicBezTo>
                    <a:pt x="387" y="321"/>
                    <a:pt x="387" y="321"/>
                    <a:pt x="387" y="321"/>
                  </a:cubicBezTo>
                  <a:cubicBezTo>
                    <a:pt x="398" y="247"/>
                    <a:pt x="420" y="178"/>
                    <a:pt x="445" y="122"/>
                  </a:cubicBezTo>
                  <a:cubicBezTo>
                    <a:pt x="450" y="111"/>
                    <a:pt x="447" y="106"/>
                    <a:pt x="437" y="100"/>
                  </a:cubicBezTo>
                  <a:cubicBezTo>
                    <a:pt x="227" y="8"/>
                    <a:pt x="227" y="8"/>
                    <a:pt x="227" y="8"/>
                  </a:cubicBezTo>
                  <a:cubicBezTo>
                    <a:pt x="211" y="1"/>
                    <a:pt x="208" y="0"/>
                    <a:pt x="200" y="17"/>
                  </a:cubicBezTo>
                  <a:cubicBezTo>
                    <a:pt x="165" y="95"/>
                    <a:pt x="141" y="174"/>
                    <a:pt x="126" y="264"/>
                  </a:cubicBezTo>
                  <a:cubicBezTo>
                    <a:pt x="124" y="279"/>
                    <a:pt x="124" y="279"/>
                    <a:pt x="124" y="279"/>
                  </a:cubicBezTo>
                  <a:lnTo>
                    <a:pt x="109" y="277"/>
                  </a:lnTo>
                  <a:close/>
                </a:path>
              </a:pathLst>
            </a:custGeom>
            <a:solidFill>
              <a:srgbClr val="6CAE43"/>
            </a:solidFill>
            <a:ln>
              <a:noFill/>
            </a:ln>
            <a:effectLst>
              <a:outerShdw blurRad="1905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5" name="矩形 44"/>
            <p:cNvSpPr/>
            <p:nvPr/>
          </p:nvSpPr>
          <p:spPr>
            <a:xfrm>
              <a:off x="3604706" y="4392130"/>
              <a:ext cx="890516" cy="523220"/>
            </a:xfrm>
            <a:prstGeom prst="rect">
              <a:avLst/>
            </a:prstGeom>
            <a:effectLst/>
          </p:spPr>
          <p:txBody>
            <a:bodyPr wrap="square">
              <a:spAutoFit/>
            </a:bodyPr>
            <a:lstStyle/>
            <a:p>
              <a:pPr algn="ctr"/>
              <a:r>
                <a:rPr lang="en-US" altLang="zh-CN" sz="2800" dirty="0" smtClean="0">
                  <a:solidFill>
                    <a:schemeClr val="bg1"/>
                  </a:solidFill>
                  <a:latin typeface="Haettenschweiler" panose="020B0706040902060204" pitchFamily="34" charset="0"/>
                  <a:ea typeface="微软雅黑" panose="020B0503020204020204" pitchFamily="34" charset="-122"/>
                </a:rPr>
                <a:t>06</a:t>
              </a:r>
              <a:endParaRPr lang="zh-CN" altLang="en-US" sz="2800" dirty="0">
                <a:solidFill>
                  <a:schemeClr val="bg1"/>
                </a:solidFill>
                <a:latin typeface="Haettenschweiler" panose="020B0706040902060204" pitchFamily="34" charset="0"/>
                <a:ea typeface="微软雅黑" panose="020B0503020204020204" pitchFamily="34" charset="-122"/>
              </a:endParaRPr>
            </a:p>
          </p:txBody>
        </p:sp>
      </p:grpSp>
      <p:sp>
        <p:nvSpPr>
          <p:cNvPr id="46" name="文本框 45"/>
          <p:cNvSpPr txBox="1"/>
          <p:nvPr/>
        </p:nvSpPr>
        <p:spPr>
          <a:xfrm>
            <a:off x="9407281" y="2368768"/>
            <a:ext cx="2441694" cy="1031051"/>
          </a:xfrm>
          <a:prstGeom prst="rect">
            <a:avLst/>
          </a:prstGeom>
          <a:noFill/>
          <a:effectLst/>
        </p:spPr>
        <p:txBody>
          <a:bodyPr wrap="none" rtlCol="0">
            <a:spAutoFit/>
          </a:bodyPr>
          <a:lstStyle/>
          <a:p>
            <a:r>
              <a:rPr lang="en-US" altLang="zh-CN" sz="1600" b="1" dirty="0" smtClean="0">
                <a:solidFill>
                  <a:schemeClr val="tx1">
                    <a:lumMod val="75000"/>
                    <a:lumOff val="25000"/>
                  </a:schemeClr>
                </a:solidFill>
                <a:latin typeface="方正姚体" panose="02010601030101010101" pitchFamily="2" charset="-122"/>
                <a:ea typeface="方正姚体" panose="02010601030101010101" pitchFamily="2" charset="-122"/>
              </a:rPr>
              <a:t>     </a:t>
            </a:r>
            <a:r>
              <a:rPr lang="en-US" altLang="zh-CN" sz="1200" b="1" dirty="0" smtClean="0">
                <a:gradFill>
                  <a:gsLst>
                    <a:gs pos="0">
                      <a:srgbClr val="1B2C45"/>
                    </a:gs>
                    <a:gs pos="100000">
                      <a:srgbClr val="254E8C"/>
                    </a:gs>
                  </a:gsLst>
                  <a:lin ang="19200000" scaled="0"/>
                </a:gradFill>
                <a:latin typeface="方正姚体" panose="02010601030101010101" pitchFamily="2" charset="-122"/>
                <a:ea typeface="方正姚体" panose="02010601030101010101" pitchFamily="2" charset="-122"/>
              </a:rPr>
              <a:t>MORE  THAN  TEMPLATE</a:t>
            </a:r>
          </a:p>
          <a:p>
            <a:r>
              <a:rPr lang="en-US" altLang="zh-CN" sz="1050" dirty="0" smtClean="0">
                <a:solidFill>
                  <a:schemeClr val="tx1">
                    <a:lumMod val="75000"/>
                    <a:lumOff val="25000"/>
                  </a:schemeClr>
                </a:solidFill>
                <a:latin typeface="方正姚体" panose="02010601030101010101" pitchFamily="2" charset="-122"/>
                <a:ea typeface="方正姚体" panose="02010601030101010101" pitchFamily="2" charset="-122"/>
              </a:rPr>
              <a:t>Click here to add  you to the Center of the  </a:t>
            </a:r>
          </a:p>
          <a:p>
            <a:r>
              <a:rPr lang="en-US" altLang="zh-CN" sz="1050" dirty="0" smtClean="0">
                <a:solidFill>
                  <a:schemeClr val="tx1">
                    <a:lumMod val="75000"/>
                    <a:lumOff val="25000"/>
                  </a:schemeClr>
                </a:solidFill>
                <a:latin typeface="方正姚体" panose="02010601030101010101" pitchFamily="2" charset="-122"/>
                <a:ea typeface="方正姚体" panose="02010601030101010101" pitchFamily="2" charset="-122"/>
              </a:rPr>
              <a:t>narrative thought</a:t>
            </a:r>
          </a:p>
          <a:p>
            <a:endParaRPr lang="en-US" altLang="zh-CN" sz="1000" dirty="0" smtClean="0">
              <a:solidFill>
                <a:schemeClr val="tx1">
                  <a:lumMod val="75000"/>
                  <a:lumOff val="25000"/>
                </a:schemeClr>
              </a:solidFill>
              <a:ea typeface="微软雅黑" panose="020B0503020204020204" pitchFamily="34" charset="-122"/>
            </a:endParaRPr>
          </a:p>
          <a:p>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7" name="文本框 46"/>
          <p:cNvSpPr txBox="1"/>
          <p:nvPr/>
        </p:nvSpPr>
        <p:spPr>
          <a:xfrm>
            <a:off x="9393185" y="4355345"/>
            <a:ext cx="2441694" cy="1031051"/>
          </a:xfrm>
          <a:prstGeom prst="rect">
            <a:avLst/>
          </a:prstGeom>
          <a:noFill/>
          <a:effectLst/>
        </p:spPr>
        <p:txBody>
          <a:bodyPr wrap="none" rtlCol="0">
            <a:spAutoFit/>
          </a:bodyPr>
          <a:lstStyle/>
          <a:p>
            <a:r>
              <a:rPr lang="en-US" altLang="zh-CN" sz="1600" b="1" dirty="0" smtClean="0">
                <a:solidFill>
                  <a:schemeClr val="tx1">
                    <a:lumMod val="75000"/>
                    <a:lumOff val="25000"/>
                  </a:schemeClr>
                </a:solidFill>
                <a:latin typeface="方正姚体" panose="02010601030101010101" pitchFamily="2" charset="-122"/>
                <a:ea typeface="方正姚体" panose="02010601030101010101" pitchFamily="2" charset="-122"/>
              </a:rPr>
              <a:t>     </a:t>
            </a:r>
            <a:r>
              <a:rPr lang="en-US" altLang="zh-CN" sz="1200" b="1" dirty="0" smtClean="0">
                <a:gradFill>
                  <a:gsLst>
                    <a:gs pos="0">
                      <a:srgbClr val="1B2C45"/>
                    </a:gs>
                    <a:gs pos="100000">
                      <a:srgbClr val="254E8C"/>
                    </a:gs>
                  </a:gsLst>
                  <a:lin ang="19200000" scaled="0"/>
                </a:gradFill>
                <a:latin typeface="方正姚体" panose="02010601030101010101" pitchFamily="2" charset="-122"/>
                <a:ea typeface="方正姚体" panose="02010601030101010101" pitchFamily="2" charset="-122"/>
              </a:rPr>
              <a:t>MORE  THAN  TEMPLATE</a:t>
            </a:r>
          </a:p>
          <a:p>
            <a:r>
              <a:rPr lang="en-US" altLang="zh-CN" sz="1050" dirty="0" smtClean="0">
                <a:solidFill>
                  <a:schemeClr val="tx1">
                    <a:lumMod val="75000"/>
                    <a:lumOff val="25000"/>
                  </a:schemeClr>
                </a:solidFill>
                <a:latin typeface="方正姚体" panose="02010601030101010101" pitchFamily="2" charset="-122"/>
                <a:ea typeface="方正姚体" panose="02010601030101010101" pitchFamily="2" charset="-122"/>
              </a:rPr>
              <a:t>Click here to add  you to the Center of the  </a:t>
            </a:r>
          </a:p>
          <a:p>
            <a:r>
              <a:rPr lang="en-US" altLang="zh-CN" sz="1050" dirty="0" smtClean="0">
                <a:solidFill>
                  <a:schemeClr val="tx1">
                    <a:lumMod val="75000"/>
                    <a:lumOff val="25000"/>
                  </a:schemeClr>
                </a:solidFill>
                <a:latin typeface="方正姚体" panose="02010601030101010101" pitchFamily="2" charset="-122"/>
                <a:ea typeface="方正姚体" panose="02010601030101010101" pitchFamily="2" charset="-122"/>
              </a:rPr>
              <a:t>narrative thought</a:t>
            </a:r>
          </a:p>
          <a:p>
            <a:endParaRPr lang="en-US" altLang="zh-CN" sz="1000" dirty="0" smtClean="0">
              <a:solidFill>
                <a:schemeClr val="tx1">
                  <a:lumMod val="75000"/>
                  <a:lumOff val="25000"/>
                </a:schemeClr>
              </a:solidFill>
              <a:ea typeface="微软雅黑" panose="020B0503020204020204" pitchFamily="34" charset="-122"/>
            </a:endParaRPr>
          </a:p>
          <a:p>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8" name="文本框 47"/>
          <p:cNvSpPr txBox="1"/>
          <p:nvPr/>
        </p:nvSpPr>
        <p:spPr>
          <a:xfrm>
            <a:off x="9250845" y="5571300"/>
            <a:ext cx="2441694" cy="1031051"/>
          </a:xfrm>
          <a:prstGeom prst="rect">
            <a:avLst/>
          </a:prstGeom>
          <a:noFill/>
          <a:effectLst/>
        </p:spPr>
        <p:txBody>
          <a:bodyPr wrap="none" rtlCol="0">
            <a:spAutoFit/>
          </a:bodyPr>
          <a:lstStyle/>
          <a:p>
            <a:r>
              <a:rPr lang="en-US" altLang="zh-CN" sz="1600" b="1" dirty="0" smtClean="0">
                <a:solidFill>
                  <a:schemeClr val="tx1">
                    <a:lumMod val="75000"/>
                    <a:lumOff val="25000"/>
                  </a:schemeClr>
                </a:solidFill>
                <a:latin typeface="方正姚体" panose="02010601030101010101" pitchFamily="2" charset="-122"/>
                <a:ea typeface="方正姚体" panose="02010601030101010101" pitchFamily="2" charset="-122"/>
              </a:rPr>
              <a:t>     </a:t>
            </a:r>
            <a:r>
              <a:rPr lang="en-US" altLang="zh-CN" sz="1200" b="1" dirty="0" smtClean="0">
                <a:gradFill>
                  <a:gsLst>
                    <a:gs pos="0">
                      <a:srgbClr val="1B2C45"/>
                    </a:gs>
                    <a:gs pos="100000">
                      <a:srgbClr val="254E8C"/>
                    </a:gs>
                  </a:gsLst>
                  <a:lin ang="19200000" scaled="0"/>
                </a:gradFill>
                <a:latin typeface="方正姚体" panose="02010601030101010101" pitchFamily="2" charset="-122"/>
                <a:ea typeface="方正姚体" panose="02010601030101010101" pitchFamily="2" charset="-122"/>
              </a:rPr>
              <a:t>MORE  THAN  TEMPLATE</a:t>
            </a:r>
          </a:p>
          <a:p>
            <a:r>
              <a:rPr lang="en-US" altLang="zh-CN" sz="1050" dirty="0" smtClean="0">
                <a:solidFill>
                  <a:schemeClr val="tx1">
                    <a:lumMod val="75000"/>
                    <a:lumOff val="25000"/>
                  </a:schemeClr>
                </a:solidFill>
                <a:latin typeface="方正姚体" panose="02010601030101010101" pitchFamily="2" charset="-122"/>
                <a:ea typeface="方正姚体" panose="02010601030101010101" pitchFamily="2" charset="-122"/>
              </a:rPr>
              <a:t>Click here to add  you to the Center of the  </a:t>
            </a:r>
          </a:p>
          <a:p>
            <a:r>
              <a:rPr lang="en-US" altLang="zh-CN" sz="1050" dirty="0" smtClean="0">
                <a:solidFill>
                  <a:schemeClr val="tx1">
                    <a:lumMod val="75000"/>
                    <a:lumOff val="25000"/>
                  </a:schemeClr>
                </a:solidFill>
                <a:latin typeface="方正姚体" panose="02010601030101010101" pitchFamily="2" charset="-122"/>
                <a:ea typeface="方正姚体" panose="02010601030101010101" pitchFamily="2" charset="-122"/>
              </a:rPr>
              <a:t>narrative thought</a:t>
            </a:r>
          </a:p>
          <a:p>
            <a:endParaRPr lang="en-US" altLang="zh-CN" sz="1000" dirty="0" smtClean="0">
              <a:solidFill>
                <a:schemeClr val="tx1">
                  <a:lumMod val="75000"/>
                  <a:lumOff val="25000"/>
                </a:schemeClr>
              </a:solidFill>
              <a:ea typeface="微软雅黑" panose="020B0503020204020204" pitchFamily="34" charset="-122"/>
            </a:endParaRPr>
          </a:p>
          <a:p>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9" name="文本框 48"/>
          <p:cNvSpPr txBox="1"/>
          <p:nvPr/>
        </p:nvSpPr>
        <p:spPr>
          <a:xfrm>
            <a:off x="458225" y="1664729"/>
            <a:ext cx="2441694" cy="1031051"/>
          </a:xfrm>
          <a:prstGeom prst="rect">
            <a:avLst/>
          </a:prstGeom>
          <a:noFill/>
          <a:effectLst/>
        </p:spPr>
        <p:txBody>
          <a:bodyPr wrap="none" rtlCol="0">
            <a:spAutoFit/>
          </a:bodyPr>
          <a:lstStyle/>
          <a:p>
            <a:r>
              <a:rPr lang="en-US" altLang="zh-CN" sz="1600" b="1" dirty="0" smtClean="0">
                <a:solidFill>
                  <a:schemeClr val="tx1">
                    <a:lumMod val="75000"/>
                    <a:lumOff val="25000"/>
                  </a:schemeClr>
                </a:solidFill>
                <a:latin typeface="方正姚体" panose="02010601030101010101" pitchFamily="2" charset="-122"/>
                <a:ea typeface="方正姚体" panose="02010601030101010101" pitchFamily="2" charset="-122"/>
              </a:rPr>
              <a:t>     </a:t>
            </a:r>
            <a:r>
              <a:rPr lang="en-US" altLang="zh-CN" sz="1200" b="1" dirty="0" smtClean="0">
                <a:gradFill>
                  <a:gsLst>
                    <a:gs pos="0">
                      <a:srgbClr val="1B2C45"/>
                    </a:gs>
                    <a:gs pos="100000">
                      <a:srgbClr val="254E8C"/>
                    </a:gs>
                  </a:gsLst>
                  <a:lin ang="19200000" scaled="0"/>
                </a:gradFill>
                <a:latin typeface="方正姚体" panose="02010601030101010101" pitchFamily="2" charset="-122"/>
                <a:ea typeface="方正姚体" panose="02010601030101010101" pitchFamily="2" charset="-122"/>
              </a:rPr>
              <a:t>MORE  THAN  TEMPLATE</a:t>
            </a:r>
          </a:p>
          <a:p>
            <a:r>
              <a:rPr lang="en-US" altLang="zh-CN" sz="1050" dirty="0" smtClean="0">
                <a:solidFill>
                  <a:schemeClr val="tx1">
                    <a:lumMod val="75000"/>
                    <a:lumOff val="25000"/>
                  </a:schemeClr>
                </a:solidFill>
                <a:latin typeface="方正姚体" panose="02010601030101010101" pitchFamily="2" charset="-122"/>
                <a:ea typeface="方正姚体" panose="02010601030101010101" pitchFamily="2" charset="-122"/>
              </a:rPr>
              <a:t>Click here to add  you to the Center of the  </a:t>
            </a:r>
          </a:p>
          <a:p>
            <a:r>
              <a:rPr lang="en-US" altLang="zh-CN" sz="1050" dirty="0" smtClean="0">
                <a:solidFill>
                  <a:schemeClr val="tx1">
                    <a:lumMod val="75000"/>
                    <a:lumOff val="25000"/>
                  </a:schemeClr>
                </a:solidFill>
                <a:latin typeface="方正姚体" panose="02010601030101010101" pitchFamily="2" charset="-122"/>
                <a:ea typeface="方正姚体" panose="02010601030101010101" pitchFamily="2" charset="-122"/>
              </a:rPr>
              <a:t>narrative thought</a:t>
            </a:r>
          </a:p>
          <a:p>
            <a:endParaRPr lang="en-US" altLang="zh-CN" sz="1000" dirty="0" smtClean="0">
              <a:solidFill>
                <a:schemeClr val="tx1">
                  <a:lumMod val="75000"/>
                  <a:lumOff val="25000"/>
                </a:schemeClr>
              </a:solidFill>
              <a:ea typeface="微软雅黑" panose="020B0503020204020204" pitchFamily="34" charset="-122"/>
            </a:endParaRPr>
          </a:p>
          <a:p>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0" name="文本框 49"/>
          <p:cNvSpPr txBox="1"/>
          <p:nvPr/>
        </p:nvSpPr>
        <p:spPr>
          <a:xfrm>
            <a:off x="484905" y="3077281"/>
            <a:ext cx="2441694" cy="1031051"/>
          </a:xfrm>
          <a:prstGeom prst="rect">
            <a:avLst/>
          </a:prstGeom>
          <a:noFill/>
          <a:effectLst/>
        </p:spPr>
        <p:txBody>
          <a:bodyPr wrap="none" rtlCol="0">
            <a:spAutoFit/>
          </a:bodyPr>
          <a:lstStyle/>
          <a:p>
            <a:r>
              <a:rPr lang="en-US" altLang="zh-CN" sz="1600" b="1" dirty="0" smtClean="0">
                <a:solidFill>
                  <a:schemeClr val="tx1">
                    <a:lumMod val="75000"/>
                    <a:lumOff val="25000"/>
                  </a:schemeClr>
                </a:solidFill>
                <a:latin typeface="方正姚体" panose="02010601030101010101" pitchFamily="2" charset="-122"/>
                <a:ea typeface="方正姚体" panose="02010601030101010101" pitchFamily="2" charset="-122"/>
              </a:rPr>
              <a:t>     </a:t>
            </a:r>
            <a:r>
              <a:rPr lang="en-US" altLang="zh-CN" sz="1200" b="1" dirty="0" smtClean="0">
                <a:gradFill>
                  <a:gsLst>
                    <a:gs pos="0">
                      <a:srgbClr val="1B2C45"/>
                    </a:gs>
                    <a:gs pos="100000">
                      <a:srgbClr val="254E8C"/>
                    </a:gs>
                  </a:gsLst>
                  <a:lin ang="19200000" scaled="0"/>
                </a:gradFill>
                <a:latin typeface="方正姚体" panose="02010601030101010101" pitchFamily="2" charset="-122"/>
                <a:ea typeface="方正姚体" panose="02010601030101010101" pitchFamily="2" charset="-122"/>
              </a:rPr>
              <a:t>MORE  THAN  TEMPLATE</a:t>
            </a:r>
          </a:p>
          <a:p>
            <a:r>
              <a:rPr lang="en-US" altLang="zh-CN" sz="1050" dirty="0" smtClean="0">
                <a:solidFill>
                  <a:schemeClr val="tx1">
                    <a:lumMod val="75000"/>
                    <a:lumOff val="25000"/>
                  </a:schemeClr>
                </a:solidFill>
                <a:latin typeface="方正姚体" panose="02010601030101010101" pitchFamily="2" charset="-122"/>
                <a:ea typeface="方正姚体" panose="02010601030101010101" pitchFamily="2" charset="-122"/>
              </a:rPr>
              <a:t>Click here to add  you to the Center of the  </a:t>
            </a:r>
          </a:p>
          <a:p>
            <a:r>
              <a:rPr lang="en-US" altLang="zh-CN" sz="1050" dirty="0" smtClean="0">
                <a:solidFill>
                  <a:schemeClr val="tx1">
                    <a:lumMod val="75000"/>
                    <a:lumOff val="25000"/>
                  </a:schemeClr>
                </a:solidFill>
                <a:latin typeface="方正姚体" panose="02010601030101010101" pitchFamily="2" charset="-122"/>
                <a:ea typeface="方正姚体" panose="02010601030101010101" pitchFamily="2" charset="-122"/>
              </a:rPr>
              <a:t>narrative thought</a:t>
            </a:r>
          </a:p>
          <a:p>
            <a:endParaRPr lang="en-US" altLang="zh-CN" sz="1000" dirty="0" smtClean="0">
              <a:solidFill>
                <a:schemeClr val="tx1">
                  <a:lumMod val="75000"/>
                  <a:lumOff val="25000"/>
                </a:schemeClr>
              </a:solidFill>
              <a:ea typeface="微软雅黑" panose="020B0503020204020204" pitchFamily="34" charset="-122"/>
            </a:endParaRPr>
          </a:p>
          <a:p>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1" name="文本框 50"/>
          <p:cNvSpPr txBox="1"/>
          <p:nvPr/>
        </p:nvSpPr>
        <p:spPr>
          <a:xfrm>
            <a:off x="568084" y="4609570"/>
            <a:ext cx="2441694" cy="1031051"/>
          </a:xfrm>
          <a:prstGeom prst="rect">
            <a:avLst/>
          </a:prstGeom>
          <a:noFill/>
          <a:effectLst/>
        </p:spPr>
        <p:txBody>
          <a:bodyPr wrap="none" rtlCol="0">
            <a:spAutoFit/>
          </a:bodyPr>
          <a:lstStyle/>
          <a:p>
            <a:r>
              <a:rPr lang="en-US" altLang="zh-CN" sz="1600" b="1" dirty="0" smtClean="0">
                <a:solidFill>
                  <a:srgbClr val="DB0612"/>
                </a:solidFill>
                <a:latin typeface="方正姚体" panose="02010601030101010101" pitchFamily="2" charset="-122"/>
                <a:ea typeface="方正姚体" panose="02010601030101010101" pitchFamily="2" charset="-122"/>
              </a:rPr>
              <a:t>     </a:t>
            </a:r>
            <a:r>
              <a:rPr lang="en-US" altLang="zh-CN" sz="1200" b="1" dirty="0" smtClean="0">
                <a:gradFill>
                  <a:gsLst>
                    <a:gs pos="0">
                      <a:srgbClr val="1B2C45"/>
                    </a:gs>
                    <a:gs pos="100000">
                      <a:srgbClr val="254E8C"/>
                    </a:gs>
                  </a:gsLst>
                  <a:lin ang="19200000" scaled="0"/>
                </a:gradFill>
                <a:latin typeface="方正姚体" panose="02010601030101010101" pitchFamily="2" charset="-122"/>
                <a:ea typeface="方正姚体" panose="02010601030101010101" pitchFamily="2" charset="-122"/>
              </a:rPr>
              <a:t>MORE  THAN  TEMPLATE</a:t>
            </a:r>
          </a:p>
          <a:p>
            <a:r>
              <a:rPr lang="en-US" altLang="zh-CN" sz="1050" dirty="0" smtClean="0">
                <a:solidFill>
                  <a:schemeClr val="tx1">
                    <a:lumMod val="75000"/>
                    <a:lumOff val="25000"/>
                  </a:schemeClr>
                </a:solidFill>
                <a:latin typeface="方正姚体" panose="02010601030101010101" pitchFamily="2" charset="-122"/>
                <a:ea typeface="方正姚体" panose="02010601030101010101" pitchFamily="2" charset="-122"/>
              </a:rPr>
              <a:t>Click here to add  you to the Center of the  </a:t>
            </a:r>
          </a:p>
          <a:p>
            <a:r>
              <a:rPr lang="en-US" altLang="zh-CN" sz="1050" dirty="0" smtClean="0">
                <a:solidFill>
                  <a:schemeClr val="tx1">
                    <a:lumMod val="75000"/>
                    <a:lumOff val="25000"/>
                  </a:schemeClr>
                </a:solidFill>
                <a:latin typeface="方正姚体" panose="02010601030101010101" pitchFamily="2" charset="-122"/>
                <a:ea typeface="方正姚体" panose="02010601030101010101" pitchFamily="2" charset="-122"/>
              </a:rPr>
              <a:t>narrative thought</a:t>
            </a:r>
          </a:p>
          <a:p>
            <a:endParaRPr lang="en-US" altLang="zh-CN" sz="1000" dirty="0" smtClean="0">
              <a:solidFill>
                <a:schemeClr val="tx1">
                  <a:lumMod val="75000"/>
                  <a:lumOff val="25000"/>
                </a:schemeClr>
              </a:solidFill>
              <a:ea typeface="微软雅黑" panose="020B0503020204020204" pitchFamily="34" charset="-122"/>
            </a:endParaRPr>
          </a:p>
          <a:p>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2" name="矩形 51"/>
          <p:cNvSpPr/>
          <p:nvPr/>
        </p:nvSpPr>
        <p:spPr>
          <a:xfrm>
            <a:off x="1" y="508000"/>
            <a:ext cx="182563" cy="508000"/>
          </a:xfrm>
          <a:prstGeom prst="rect">
            <a:avLst/>
          </a:prstGeom>
          <a:solidFill>
            <a:srgbClr val="6CAE4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53" name="文本框 4"/>
          <p:cNvSpPr txBox="1">
            <a:spLocks noChangeArrowheads="1"/>
          </p:cNvSpPr>
          <p:nvPr/>
        </p:nvSpPr>
        <p:spPr bwMode="auto">
          <a:xfrm>
            <a:off x="295275" y="561975"/>
            <a:ext cx="26812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b="1">
                <a:latin typeface="微软雅黑" panose="020B0503020204020204" pitchFamily="34" charset="-122"/>
                <a:ea typeface="微软雅黑" panose="020B0503020204020204" pitchFamily="34" charset="-122"/>
              </a:rPr>
              <a:t>单击此处输入标题</a:t>
            </a:r>
          </a:p>
        </p:txBody>
      </p:sp>
    </p:spTree>
    <p:extLst>
      <p:ext uri="{BB962C8B-B14F-4D97-AF65-F5344CB8AC3E}">
        <p14:creationId xmlns:p14="http://schemas.microsoft.com/office/powerpoint/2010/main" val="21697356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1000"/>
                                            <p:tgtEl>
                                              <p:spTgt spid="8"/>
                                            </p:tgtEl>
                                          </p:cBhvr>
                                        </p:animEffect>
                                      </p:childTnLst>
                                    </p:cTn>
                                  </p:par>
                                </p:childTnLst>
                              </p:cTn>
                            </p:par>
                            <p:par>
                              <p:cTn id="8" fill="hold">
                                <p:stCondLst>
                                  <p:cond delay="1000"/>
                                </p:stCondLst>
                                <p:childTnLst>
                                  <p:par>
                                    <p:cTn id="9" presetID="2" presetClass="entr" presetSubtype="2" fill="hold" nodeType="afterEffect" p14:presetBounceEnd="6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60000">
                                          <p:cBhvr additive="base">
                                            <p:cTn id="11" dur="1000" fill="hold"/>
                                            <p:tgtEl>
                                              <p:spTgt spid="3"/>
                                            </p:tgtEl>
                                            <p:attrNameLst>
                                              <p:attrName>ppt_x</p:attrName>
                                            </p:attrNameLst>
                                          </p:cBhvr>
                                          <p:tavLst>
                                            <p:tav tm="0">
                                              <p:val>
                                                <p:strVal val="1+#ppt_w/2"/>
                                              </p:val>
                                            </p:tav>
                                            <p:tav tm="100000">
                                              <p:val>
                                                <p:strVal val="#ppt_x"/>
                                              </p:val>
                                            </p:tav>
                                          </p:tavLst>
                                        </p:anim>
                                        <p:anim calcmode="lin" valueType="num" p14:bounceEnd="60000">
                                          <p:cBhvr additive="base">
                                            <p:cTn id="12" dur="1000" fill="hold"/>
                                            <p:tgtEl>
                                              <p:spTgt spid="3"/>
                                            </p:tgtEl>
                                            <p:attrNameLst>
                                              <p:attrName>ppt_y</p:attrName>
                                            </p:attrNameLst>
                                          </p:cBhvr>
                                          <p:tavLst>
                                            <p:tav tm="0">
                                              <p:val>
                                                <p:strVal val="#ppt_y"/>
                                              </p:val>
                                            </p:tav>
                                            <p:tav tm="100000">
                                              <p:val>
                                                <p:strVal val="#ppt_y"/>
                                              </p:val>
                                            </p:tav>
                                          </p:tavLst>
                                        </p:anim>
                                      </p:childTnLst>
                                    </p:cTn>
                                  </p:par>
                                  <p:par>
                                    <p:cTn id="13" presetID="22" presetClass="entr" presetSubtype="2" fill="hold" grpId="0" nodeType="withEffect">
                                      <p:stCondLst>
                                        <p:cond delay="250"/>
                                      </p:stCondLst>
                                      <p:childTnLst>
                                        <p:set>
                                          <p:cBhvr>
                                            <p:cTn id="14" dur="1" fill="hold">
                                              <p:stCondLst>
                                                <p:cond delay="0"/>
                                              </p:stCondLst>
                                            </p:cTn>
                                            <p:tgtEl>
                                              <p:spTgt spid="13"/>
                                            </p:tgtEl>
                                            <p:attrNameLst>
                                              <p:attrName>style.visibility</p:attrName>
                                            </p:attrNameLst>
                                          </p:cBhvr>
                                          <p:to>
                                            <p:strVal val="visible"/>
                                          </p:to>
                                        </p:set>
                                        <p:animEffect transition="in" filter="wipe(right)">
                                          <p:cBhvr>
                                            <p:cTn id="15" dur="500"/>
                                            <p:tgtEl>
                                              <p:spTgt spid="13"/>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fade">
                                          <p:cBhvr>
                                            <p:cTn id="19" dur="500"/>
                                            <p:tgtEl>
                                              <p:spTgt spid="49"/>
                                            </p:tgtEl>
                                          </p:cBhvr>
                                        </p:animEffect>
                                      </p:childTnLst>
                                    </p:cTn>
                                  </p:par>
                                </p:childTnLst>
                              </p:cTn>
                            </p:par>
                            <p:par>
                              <p:cTn id="20" fill="hold">
                                <p:stCondLst>
                                  <p:cond delay="2500"/>
                                </p:stCondLst>
                                <p:childTnLst>
                                  <p:par>
                                    <p:cTn id="21" presetID="2" presetClass="entr" presetSubtype="2" fill="hold" nodeType="afterEffect" p14:presetBounceEnd="60000">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14:bounceEnd="60000">
                                          <p:cBhvr additive="base">
                                            <p:cTn id="23" dur="1000" fill="hold"/>
                                            <p:tgtEl>
                                              <p:spTgt spid="4"/>
                                            </p:tgtEl>
                                            <p:attrNameLst>
                                              <p:attrName>ppt_x</p:attrName>
                                            </p:attrNameLst>
                                          </p:cBhvr>
                                          <p:tavLst>
                                            <p:tav tm="0">
                                              <p:val>
                                                <p:strVal val="1+#ppt_w/2"/>
                                              </p:val>
                                            </p:tav>
                                            <p:tav tm="100000">
                                              <p:val>
                                                <p:strVal val="#ppt_x"/>
                                              </p:val>
                                            </p:tav>
                                          </p:tavLst>
                                        </p:anim>
                                        <p:anim calcmode="lin" valueType="num" p14:bounceEnd="60000">
                                          <p:cBhvr additive="base">
                                            <p:cTn id="24" dur="1000" fill="hold"/>
                                            <p:tgtEl>
                                              <p:spTgt spid="4"/>
                                            </p:tgtEl>
                                            <p:attrNameLst>
                                              <p:attrName>ppt_y</p:attrName>
                                            </p:attrNameLst>
                                          </p:cBhvr>
                                          <p:tavLst>
                                            <p:tav tm="0">
                                              <p:val>
                                                <p:strVal val="#ppt_y"/>
                                              </p:val>
                                            </p:tav>
                                            <p:tav tm="100000">
                                              <p:val>
                                                <p:strVal val="#ppt_y"/>
                                              </p:val>
                                            </p:tav>
                                          </p:tavLst>
                                        </p:anim>
                                      </p:childTnLst>
                                    </p:cTn>
                                  </p:par>
                                  <p:par>
                                    <p:cTn id="25" presetID="22" presetClass="entr" presetSubtype="2" fill="hold" grpId="0" nodeType="withEffect">
                                      <p:stCondLst>
                                        <p:cond delay="250"/>
                                      </p:stCondLst>
                                      <p:childTnLst>
                                        <p:set>
                                          <p:cBhvr>
                                            <p:cTn id="26" dur="1" fill="hold">
                                              <p:stCondLst>
                                                <p:cond delay="0"/>
                                              </p:stCondLst>
                                            </p:cTn>
                                            <p:tgtEl>
                                              <p:spTgt spid="14"/>
                                            </p:tgtEl>
                                            <p:attrNameLst>
                                              <p:attrName>style.visibility</p:attrName>
                                            </p:attrNameLst>
                                          </p:cBhvr>
                                          <p:to>
                                            <p:strVal val="visible"/>
                                          </p:to>
                                        </p:set>
                                        <p:animEffect transition="in" filter="wipe(right)">
                                          <p:cBhvr>
                                            <p:cTn id="27" dur="500"/>
                                            <p:tgtEl>
                                              <p:spTgt spid="14"/>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50"/>
                                            </p:tgtEl>
                                            <p:attrNameLst>
                                              <p:attrName>style.visibility</p:attrName>
                                            </p:attrNameLst>
                                          </p:cBhvr>
                                          <p:to>
                                            <p:strVal val="visible"/>
                                          </p:to>
                                        </p:set>
                                        <p:animEffect transition="in" filter="fade">
                                          <p:cBhvr>
                                            <p:cTn id="31" dur="500"/>
                                            <p:tgtEl>
                                              <p:spTgt spid="50"/>
                                            </p:tgtEl>
                                          </p:cBhvr>
                                        </p:animEffect>
                                      </p:childTnLst>
                                    </p:cTn>
                                  </p:par>
                                </p:childTnLst>
                              </p:cTn>
                            </p:par>
                            <p:par>
                              <p:cTn id="32" fill="hold">
                                <p:stCondLst>
                                  <p:cond delay="4000"/>
                                </p:stCondLst>
                                <p:childTnLst>
                                  <p:par>
                                    <p:cTn id="33" presetID="2" presetClass="entr" presetSubtype="1" fill="hold" nodeType="afterEffect" p14:presetBounceEnd="60000">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14:bounceEnd="60000">
                                          <p:cBhvr additive="base">
                                            <p:cTn id="35" dur="1000" fill="hold"/>
                                            <p:tgtEl>
                                              <p:spTgt spid="7"/>
                                            </p:tgtEl>
                                            <p:attrNameLst>
                                              <p:attrName>ppt_x</p:attrName>
                                            </p:attrNameLst>
                                          </p:cBhvr>
                                          <p:tavLst>
                                            <p:tav tm="0">
                                              <p:val>
                                                <p:strVal val="#ppt_x"/>
                                              </p:val>
                                            </p:tav>
                                            <p:tav tm="100000">
                                              <p:val>
                                                <p:strVal val="#ppt_x"/>
                                              </p:val>
                                            </p:tav>
                                          </p:tavLst>
                                        </p:anim>
                                        <p:anim calcmode="lin" valueType="num" p14:bounceEnd="60000">
                                          <p:cBhvr additive="base">
                                            <p:cTn id="36" dur="1000" fill="hold"/>
                                            <p:tgtEl>
                                              <p:spTgt spid="7"/>
                                            </p:tgtEl>
                                            <p:attrNameLst>
                                              <p:attrName>ppt_y</p:attrName>
                                            </p:attrNameLst>
                                          </p:cBhvr>
                                          <p:tavLst>
                                            <p:tav tm="0">
                                              <p:val>
                                                <p:strVal val="0-#ppt_h/2"/>
                                              </p:val>
                                            </p:tav>
                                            <p:tav tm="100000">
                                              <p:val>
                                                <p:strVal val="#ppt_y"/>
                                              </p:val>
                                            </p:tav>
                                          </p:tavLst>
                                        </p:anim>
                                      </p:childTnLst>
                                    </p:cTn>
                                  </p:par>
                                  <p:par>
                                    <p:cTn id="37" presetID="22" presetClass="entr" presetSubtype="2" fill="hold" grpId="0" nodeType="withEffect">
                                      <p:stCondLst>
                                        <p:cond delay="250"/>
                                      </p:stCondLst>
                                      <p:childTnLst>
                                        <p:set>
                                          <p:cBhvr>
                                            <p:cTn id="38" dur="1" fill="hold">
                                              <p:stCondLst>
                                                <p:cond delay="0"/>
                                              </p:stCondLst>
                                            </p:cTn>
                                            <p:tgtEl>
                                              <p:spTgt spid="15"/>
                                            </p:tgtEl>
                                            <p:attrNameLst>
                                              <p:attrName>style.visibility</p:attrName>
                                            </p:attrNameLst>
                                          </p:cBhvr>
                                          <p:to>
                                            <p:strVal val="visible"/>
                                          </p:to>
                                        </p:set>
                                        <p:animEffect transition="in" filter="wipe(right)">
                                          <p:cBhvr>
                                            <p:cTn id="39" dur="500"/>
                                            <p:tgtEl>
                                              <p:spTgt spid="15"/>
                                            </p:tgtEl>
                                          </p:cBhvr>
                                        </p:animEffect>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fade">
                                          <p:cBhvr>
                                            <p:cTn id="43" dur="500"/>
                                            <p:tgtEl>
                                              <p:spTgt spid="51"/>
                                            </p:tgtEl>
                                          </p:cBhvr>
                                        </p:animEffect>
                                      </p:childTnLst>
                                    </p:cTn>
                                  </p:par>
                                  <p:par>
                                    <p:cTn id="44" presetID="2" presetClass="entr" presetSubtype="4" fill="hold" nodeType="withEffect" p14:presetBounceEnd="60000">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14:bounceEnd="60000">
                                          <p:cBhvr additive="base">
                                            <p:cTn id="46" dur="1000" fill="hold"/>
                                            <p:tgtEl>
                                              <p:spTgt spid="9"/>
                                            </p:tgtEl>
                                            <p:attrNameLst>
                                              <p:attrName>ppt_x</p:attrName>
                                            </p:attrNameLst>
                                          </p:cBhvr>
                                          <p:tavLst>
                                            <p:tav tm="0">
                                              <p:val>
                                                <p:strVal val="#ppt_x"/>
                                              </p:val>
                                            </p:tav>
                                            <p:tav tm="100000">
                                              <p:val>
                                                <p:strVal val="#ppt_x"/>
                                              </p:val>
                                            </p:tav>
                                          </p:tavLst>
                                        </p:anim>
                                        <p:anim calcmode="lin" valueType="num" p14:bounceEnd="60000">
                                          <p:cBhvr additive="base">
                                            <p:cTn id="47" dur="1000" fill="hold"/>
                                            <p:tgtEl>
                                              <p:spTgt spid="9"/>
                                            </p:tgtEl>
                                            <p:attrNameLst>
                                              <p:attrName>ppt_y</p:attrName>
                                            </p:attrNameLst>
                                          </p:cBhvr>
                                          <p:tavLst>
                                            <p:tav tm="0">
                                              <p:val>
                                                <p:strVal val="1+#ppt_h/2"/>
                                              </p:val>
                                            </p:tav>
                                            <p:tav tm="100000">
                                              <p:val>
                                                <p:strVal val="#ppt_y"/>
                                              </p:val>
                                            </p:tav>
                                          </p:tavLst>
                                        </p:anim>
                                      </p:childTnLst>
                                    </p:cTn>
                                  </p:par>
                                  <p:par>
                                    <p:cTn id="48" presetID="22" presetClass="entr" presetSubtype="8" fill="hold" grpId="0" nodeType="withEffect">
                                      <p:stCondLst>
                                        <p:cond delay="250"/>
                                      </p:stCondLst>
                                      <p:childTnLst>
                                        <p:set>
                                          <p:cBhvr>
                                            <p:cTn id="49" dur="1" fill="hold">
                                              <p:stCondLst>
                                                <p:cond delay="0"/>
                                              </p:stCondLst>
                                            </p:cTn>
                                            <p:tgtEl>
                                              <p:spTgt spid="18"/>
                                            </p:tgtEl>
                                            <p:attrNameLst>
                                              <p:attrName>style.visibility</p:attrName>
                                            </p:attrNameLst>
                                          </p:cBhvr>
                                          <p:to>
                                            <p:strVal val="visible"/>
                                          </p:to>
                                        </p:set>
                                        <p:animEffect transition="in" filter="wipe(left)">
                                          <p:cBhvr>
                                            <p:cTn id="50" dur="500"/>
                                            <p:tgtEl>
                                              <p:spTgt spid="18"/>
                                            </p:tgtEl>
                                          </p:cBhvr>
                                        </p:animEffect>
                                      </p:childTnLst>
                                    </p:cTn>
                                  </p:par>
                                </p:childTnLst>
                              </p:cTn>
                            </p:par>
                            <p:par>
                              <p:cTn id="51" fill="hold">
                                <p:stCondLst>
                                  <p:cond delay="6000"/>
                                </p:stCondLst>
                                <p:childTnLst>
                                  <p:par>
                                    <p:cTn id="52" presetID="10" presetClass="entr" presetSubtype="0" fill="hold" grpId="0" nodeType="afterEffect">
                                      <p:stCondLst>
                                        <p:cond delay="0"/>
                                      </p:stCondLst>
                                      <p:childTnLst>
                                        <p:set>
                                          <p:cBhvr>
                                            <p:cTn id="53" dur="1" fill="hold">
                                              <p:stCondLst>
                                                <p:cond delay="0"/>
                                              </p:stCondLst>
                                            </p:cTn>
                                            <p:tgtEl>
                                              <p:spTgt spid="46"/>
                                            </p:tgtEl>
                                            <p:attrNameLst>
                                              <p:attrName>style.visibility</p:attrName>
                                            </p:attrNameLst>
                                          </p:cBhvr>
                                          <p:to>
                                            <p:strVal val="visible"/>
                                          </p:to>
                                        </p:set>
                                        <p:animEffect transition="in" filter="fade">
                                          <p:cBhvr>
                                            <p:cTn id="54" dur="500"/>
                                            <p:tgtEl>
                                              <p:spTgt spid="46"/>
                                            </p:tgtEl>
                                          </p:cBhvr>
                                        </p:animEffect>
                                      </p:childTnLst>
                                    </p:cTn>
                                  </p:par>
                                </p:childTnLst>
                              </p:cTn>
                            </p:par>
                            <p:par>
                              <p:cTn id="55" fill="hold">
                                <p:stCondLst>
                                  <p:cond delay="6500"/>
                                </p:stCondLst>
                                <p:childTnLst>
                                  <p:par>
                                    <p:cTn id="56" presetID="2" presetClass="entr" presetSubtype="8" fill="hold" nodeType="afterEffect" p14:presetBounceEnd="60000">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14:bounceEnd="60000">
                                          <p:cBhvr additive="base">
                                            <p:cTn id="58" dur="1000" fill="hold"/>
                                            <p:tgtEl>
                                              <p:spTgt spid="10"/>
                                            </p:tgtEl>
                                            <p:attrNameLst>
                                              <p:attrName>ppt_x</p:attrName>
                                            </p:attrNameLst>
                                          </p:cBhvr>
                                          <p:tavLst>
                                            <p:tav tm="0">
                                              <p:val>
                                                <p:strVal val="0-#ppt_w/2"/>
                                              </p:val>
                                            </p:tav>
                                            <p:tav tm="100000">
                                              <p:val>
                                                <p:strVal val="#ppt_x"/>
                                              </p:val>
                                            </p:tav>
                                          </p:tavLst>
                                        </p:anim>
                                        <p:anim calcmode="lin" valueType="num" p14:bounceEnd="60000">
                                          <p:cBhvr additive="base">
                                            <p:cTn id="59" dur="1000" fill="hold"/>
                                            <p:tgtEl>
                                              <p:spTgt spid="10"/>
                                            </p:tgtEl>
                                            <p:attrNameLst>
                                              <p:attrName>ppt_y</p:attrName>
                                            </p:attrNameLst>
                                          </p:cBhvr>
                                          <p:tavLst>
                                            <p:tav tm="0">
                                              <p:val>
                                                <p:strVal val="#ppt_y"/>
                                              </p:val>
                                            </p:tav>
                                            <p:tav tm="100000">
                                              <p:val>
                                                <p:strVal val="#ppt_y"/>
                                              </p:val>
                                            </p:tav>
                                          </p:tavLst>
                                        </p:anim>
                                      </p:childTnLst>
                                    </p:cTn>
                                  </p:par>
                                  <p:par>
                                    <p:cTn id="60" presetID="22" presetClass="entr" presetSubtype="8" fill="hold" grpId="0" nodeType="withEffect">
                                      <p:stCondLst>
                                        <p:cond delay="250"/>
                                      </p:stCondLst>
                                      <p:childTnLst>
                                        <p:set>
                                          <p:cBhvr>
                                            <p:cTn id="61" dur="1" fill="hold">
                                              <p:stCondLst>
                                                <p:cond delay="0"/>
                                              </p:stCondLst>
                                            </p:cTn>
                                            <p:tgtEl>
                                              <p:spTgt spid="17"/>
                                            </p:tgtEl>
                                            <p:attrNameLst>
                                              <p:attrName>style.visibility</p:attrName>
                                            </p:attrNameLst>
                                          </p:cBhvr>
                                          <p:to>
                                            <p:strVal val="visible"/>
                                          </p:to>
                                        </p:set>
                                        <p:animEffect transition="in" filter="wipe(left)">
                                          <p:cBhvr>
                                            <p:cTn id="62" dur="500"/>
                                            <p:tgtEl>
                                              <p:spTgt spid="17"/>
                                            </p:tgtEl>
                                          </p:cBhvr>
                                        </p:animEffect>
                                      </p:childTnLst>
                                    </p:cTn>
                                  </p:par>
                                </p:childTnLst>
                              </p:cTn>
                            </p:par>
                            <p:par>
                              <p:cTn id="63" fill="hold">
                                <p:stCondLst>
                                  <p:cond delay="7500"/>
                                </p:stCondLst>
                                <p:childTnLst>
                                  <p:par>
                                    <p:cTn id="64" presetID="10" presetClass="entr" presetSubtype="0" fill="hold" grpId="0" nodeType="afterEffect">
                                      <p:stCondLst>
                                        <p:cond delay="0"/>
                                      </p:stCondLst>
                                      <p:childTnLst>
                                        <p:set>
                                          <p:cBhvr>
                                            <p:cTn id="65" dur="1" fill="hold">
                                              <p:stCondLst>
                                                <p:cond delay="0"/>
                                              </p:stCondLst>
                                            </p:cTn>
                                            <p:tgtEl>
                                              <p:spTgt spid="47"/>
                                            </p:tgtEl>
                                            <p:attrNameLst>
                                              <p:attrName>style.visibility</p:attrName>
                                            </p:attrNameLst>
                                          </p:cBhvr>
                                          <p:to>
                                            <p:strVal val="visible"/>
                                          </p:to>
                                        </p:set>
                                        <p:animEffect transition="in" filter="fade">
                                          <p:cBhvr>
                                            <p:cTn id="66" dur="500"/>
                                            <p:tgtEl>
                                              <p:spTgt spid="47"/>
                                            </p:tgtEl>
                                          </p:cBhvr>
                                        </p:animEffect>
                                      </p:childTnLst>
                                    </p:cTn>
                                  </p:par>
                                </p:childTnLst>
                              </p:cTn>
                            </p:par>
                            <p:par>
                              <p:cTn id="67" fill="hold">
                                <p:stCondLst>
                                  <p:cond delay="8000"/>
                                </p:stCondLst>
                                <p:childTnLst>
                                  <p:par>
                                    <p:cTn id="68" presetID="2" presetClass="entr" presetSubtype="8" fill="hold" nodeType="afterEffect" p14:presetBounceEnd="60000">
                                      <p:stCondLst>
                                        <p:cond delay="0"/>
                                      </p:stCondLst>
                                      <p:childTnLst>
                                        <p:set>
                                          <p:cBhvr>
                                            <p:cTn id="69" dur="1" fill="hold">
                                              <p:stCondLst>
                                                <p:cond delay="0"/>
                                              </p:stCondLst>
                                            </p:cTn>
                                            <p:tgtEl>
                                              <p:spTgt spid="11"/>
                                            </p:tgtEl>
                                            <p:attrNameLst>
                                              <p:attrName>style.visibility</p:attrName>
                                            </p:attrNameLst>
                                          </p:cBhvr>
                                          <p:to>
                                            <p:strVal val="visible"/>
                                          </p:to>
                                        </p:set>
                                        <p:anim calcmode="lin" valueType="num" p14:bounceEnd="60000">
                                          <p:cBhvr additive="base">
                                            <p:cTn id="70" dur="1000" fill="hold"/>
                                            <p:tgtEl>
                                              <p:spTgt spid="11"/>
                                            </p:tgtEl>
                                            <p:attrNameLst>
                                              <p:attrName>ppt_x</p:attrName>
                                            </p:attrNameLst>
                                          </p:cBhvr>
                                          <p:tavLst>
                                            <p:tav tm="0">
                                              <p:val>
                                                <p:strVal val="0-#ppt_w/2"/>
                                              </p:val>
                                            </p:tav>
                                            <p:tav tm="100000">
                                              <p:val>
                                                <p:strVal val="#ppt_x"/>
                                              </p:val>
                                            </p:tav>
                                          </p:tavLst>
                                        </p:anim>
                                        <p:anim calcmode="lin" valueType="num" p14:bounceEnd="60000">
                                          <p:cBhvr additive="base">
                                            <p:cTn id="71" dur="1000" fill="hold"/>
                                            <p:tgtEl>
                                              <p:spTgt spid="11"/>
                                            </p:tgtEl>
                                            <p:attrNameLst>
                                              <p:attrName>ppt_y</p:attrName>
                                            </p:attrNameLst>
                                          </p:cBhvr>
                                          <p:tavLst>
                                            <p:tav tm="0">
                                              <p:val>
                                                <p:strVal val="#ppt_y"/>
                                              </p:val>
                                            </p:tav>
                                            <p:tav tm="100000">
                                              <p:val>
                                                <p:strVal val="#ppt_y"/>
                                              </p:val>
                                            </p:tav>
                                          </p:tavLst>
                                        </p:anim>
                                      </p:childTnLst>
                                    </p:cTn>
                                  </p:par>
                                  <p:par>
                                    <p:cTn id="72" presetID="22" presetClass="entr" presetSubtype="8" fill="hold" grpId="0" nodeType="withEffect">
                                      <p:stCondLst>
                                        <p:cond delay="250"/>
                                      </p:stCondLst>
                                      <p:childTnLst>
                                        <p:set>
                                          <p:cBhvr>
                                            <p:cTn id="73" dur="1" fill="hold">
                                              <p:stCondLst>
                                                <p:cond delay="0"/>
                                              </p:stCondLst>
                                            </p:cTn>
                                            <p:tgtEl>
                                              <p:spTgt spid="16"/>
                                            </p:tgtEl>
                                            <p:attrNameLst>
                                              <p:attrName>style.visibility</p:attrName>
                                            </p:attrNameLst>
                                          </p:cBhvr>
                                          <p:to>
                                            <p:strVal val="visible"/>
                                          </p:to>
                                        </p:set>
                                        <p:animEffect transition="in" filter="wipe(left)">
                                          <p:cBhvr>
                                            <p:cTn id="74" dur="500"/>
                                            <p:tgtEl>
                                              <p:spTgt spid="16"/>
                                            </p:tgtEl>
                                          </p:cBhvr>
                                        </p:animEffect>
                                      </p:childTnLst>
                                    </p:cTn>
                                  </p:par>
                                </p:childTnLst>
                              </p:cTn>
                            </p:par>
                            <p:par>
                              <p:cTn id="75" fill="hold">
                                <p:stCondLst>
                                  <p:cond delay="9000"/>
                                </p:stCondLst>
                                <p:childTnLst>
                                  <p:par>
                                    <p:cTn id="76" presetID="10" presetClass="entr" presetSubtype="0" fill="hold" grpId="0" nodeType="afterEffect">
                                      <p:stCondLst>
                                        <p:cond delay="0"/>
                                      </p:stCondLst>
                                      <p:childTnLst>
                                        <p:set>
                                          <p:cBhvr>
                                            <p:cTn id="77" dur="1" fill="hold">
                                              <p:stCondLst>
                                                <p:cond delay="0"/>
                                              </p:stCondLst>
                                            </p:cTn>
                                            <p:tgtEl>
                                              <p:spTgt spid="48"/>
                                            </p:tgtEl>
                                            <p:attrNameLst>
                                              <p:attrName>style.visibility</p:attrName>
                                            </p:attrNameLst>
                                          </p:cBhvr>
                                          <p:to>
                                            <p:strVal val="visible"/>
                                          </p:to>
                                        </p:set>
                                        <p:animEffect transition="in" filter="fade">
                                          <p:cBhvr>
                                            <p:cTn id="78"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46" grpId="0"/>
          <p:bldP spid="47" grpId="0"/>
          <p:bldP spid="48" grpId="0"/>
          <p:bldP spid="49" grpId="0"/>
          <p:bldP spid="50" grpId="0"/>
          <p:bldP spid="5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1000"/>
                                            <p:tgtEl>
                                              <p:spTgt spid="8"/>
                                            </p:tgtEl>
                                          </p:cBhvr>
                                        </p:animEffect>
                                      </p:childTnLst>
                                    </p:cTn>
                                  </p:par>
                                </p:childTnLst>
                              </p:cTn>
                            </p:par>
                            <p:par>
                              <p:cTn id="8" fill="hold">
                                <p:stCondLst>
                                  <p:cond delay="1000"/>
                                </p:stCondLst>
                                <p:childTnLst>
                                  <p:par>
                                    <p:cTn id="9" presetID="2" presetClass="entr" presetSubtype="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1+#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par>
                                    <p:cTn id="13" presetID="22" presetClass="entr" presetSubtype="2" fill="hold" grpId="0" nodeType="withEffect">
                                      <p:stCondLst>
                                        <p:cond delay="250"/>
                                      </p:stCondLst>
                                      <p:childTnLst>
                                        <p:set>
                                          <p:cBhvr>
                                            <p:cTn id="14" dur="1" fill="hold">
                                              <p:stCondLst>
                                                <p:cond delay="0"/>
                                              </p:stCondLst>
                                            </p:cTn>
                                            <p:tgtEl>
                                              <p:spTgt spid="13"/>
                                            </p:tgtEl>
                                            <p:attrNameLst>
                                              <p:attrName>style.visibility</p:attrName>
                                            </p:attrNameLst>
                                          </p:cBhvr>
                                          <p:to>
                                            <p:strVal val="visible"/>
                                          </p:to>
                                        </p:set>
                                        <p:animEffect transition="in" filter="wipe(right)">
                                          <p:cBhvr>
                                            <p:cTn id="15" dur="500"/>
                                            <p:tgtEl>
                                              <p:spTgt spid="13"/>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fade">
                                          <p:cBhvr>
                                            <p:cTn id="19" dur="500"/>
                                            <p:tgtEl>
                                              <p:spTgt spid="49"/>
                                            </p:tgtEl>
                                          </p:cBhvr>
                                        </p:animEffect>
                                      </p:childTnLst>
                                    </p:cTn>
                                  </p:par>
                                </p:childTnLst>
                              </p:cTn>
                            </p:par>
                            <p:par>
                              <p:cTn id="20" fill="hold">
                                <p:stCondLst>
                                  <p:cond delay="2500"/>
                                </p:stCondLst>
                                <p:childTnLst>
                                  <p:par>
                                    <p:cTn id="21" presetID="2" presetClass="entr" presetSubtype="2"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1000" fill="hold"/>
                                            <p:tgtEl>
                                              <p:spTgt spid="4"/>
                                            </p:tgtEl>
                                            <p:attrNameLst>
                                              <p:attrName>ppt_x</p:attrName>
                                            </p:attrNameLst>
                                          </p:cBhvr>
                                          <p:tavLst>
                                            <p:tav tm="0">
                                              <p:val>
                                                <p:strVal val="1+#ppt_w/2"/>
                                              </p:val>
                                            </p:tav>
                                            <p:tav tm="100000">
                                              <p:val>
                                                <p:strVal val="#ppt_x"/>
                                              </p:val>
                                            </p:tav>
                                          </p:tavLst>
                                        </p:anim>
                                        <p:anim calcmode="lin" valueType="num">
                                          <p:cBhvr additive="base">
                                            <p:cTn id="24" dur="1000" fill="hold"/>
                                            <p:tgtEl>
                                              <p:spTgt spid="4"/>
                                            </p:tgtEl>
                                            <p:attrNameLst>
                                              <p:attrName>ppt_y</p:attrName>
                                            </p:attrNameLst>
                                          </p:cBhvr>
                                          <p:tavLst>
                                            <p:tav tm="0">
                                              <p:val>
                                                <p:strVal val="#ppt_y"/>
                                              </p:val>
                                            </p:tav>
                                            <p:tav tm="100000">
                                              <p:val>
                                                <p:strVal val="#ppt_y"/>
                                              </p:val>
                                            </p:tav>
                                          </p:tavLst>
                                        </p:anim>
                                      </p:childTnLst>
                                    </p:cTn>
                                  </p:par>
                                  <p:par>
                                    <p:cTn id="25" presetID="22" presetClass="entr" presetSubtype="2" fill="hold" grpId="0" nodeType="withEffect">
                                      <p:stCondLst>
                                        <p:cond delay="250"/>
                                      </p:stCondLst>
                                      <p:childTnLst>
                                        <p:set>
                                          <p:cBhvr>
                                            <p:cTn id="26" dur="1" fill="hold">
                                              <p:stCondLst>
                                                <p:cond delay="0"/>
                                              </p:stCondLst>
                                            </p:cTn>
                                            <p:tgtEl>
                                              <p:spTgt spid="14"/>
                                            </p:tgtEl>
                                            <p:attrNameLst>
                                              <p:attrName>style.visibility</p:attrName>
                                            </p:attrNameLst>
                                          </p:cBhvr>
                                          <p:to>
                                            <p:strVal val="visible"/>
                                          </p:to>
                                        </p:set>
                                        <p:animEffect transition="in" filter="wipe(right)">
                                          <p:cBhvr>
                                            <p:cTn id="27" dur="500"/>
                                            <p:tgtEl>
                                              <p:spTgt spid="14"/>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50"/>
                                            </p:tgtEl>
                                            <p:attrNameLst>
                                              <p:attrName>style.visibility</p:attrName>
                                            </p:attrNameLst>
                                          </p:cBhvr>
                                          <p:to>
                                            <p:strVal val="visible"/>
                                          </p:to>
                                        </p:set>
                                        <p:animEffect transition="in" filter="fade">
                                          <p:cBhvr>
                                            <p:cTn id="31" dur="500"/>
                                            <p:tgtEl>
                                              <p:spTgt spid="50"/>
                                            </p:tgtEl>
                                          </p:cBhvr>
                                        </p:animEffect>
                                      </p:childTnLst>
                                    </p:cTn>
                                  </p:par>
                                </p:childTnLst>
                              </p:cTn>
                            </p:par>
                            <p:par>
                              <p:cTn id="32" fill="hold">
                                <p:stCondLst>
                                  <p:cond delay="4000"/>
                                </p:stCondLst>
                                <p:childTnLst>
                                  <p:par>
                                    <p:cTn id="33" presetID="2" presetClass="entr" presetSubtype="1"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1000" fill="hold"/>
                                            <p:tgtEl>
                                              <p:spTgt spid="7"/>
                                            </p:tgtEl>
                                            <p:attrNameLst>
                                              <p:attrName>ppt_x</p:attrName>
                                            </p:attrNameLst>
                                          </p:cBhvr>
                                          <p:tavLst>
                                            <p:tav tm="0">
                                              <p:val>
                                                <p:strVal val="#ppt_x"/>
                                              </p:val>
                                            </p:tav>
                                            <p:tav tm="100000">
                                              <p:val>
                                                <p:strVal val="#ppt_x"/>
                                              </p:val>
                                            </p:tav>
                                          </p:tavLst>
                                        </p:anim>
                                        <p:anim calcmode="lin" valueType="num">
                                          <p:cBhvr additive="base">
                                            <p:cTn id="36" dur="1000" fill="hold"/>
                                            <p:tgtEl>
                                              <p:spTgt spid="7"/>
                                            </p:tgtEl>
                                            <p:attrNameLst>
                                              <p:attrName>ppt_y</p:attrName>
                                            </p:attrNameLst>
                                          </p:cBhvr>
                                          <p:tavLst>
                                            <p:tav tm="0">
                                              <p:val>
                                                <p:strVal val="0-#ppt_h/2"/>
                                              </p:val>
                                            </p:tav>
                                            <p:tav tm="100000">
                                              <p:val>
                                                <p:strVal val="#ppt_y"/>
                                              </p:val>
                                            </p:tav>
                                          </p:tavLst>
                                        </p:anim>
                                      </p:childTnLst>
                                    </p:cTn>
                                  </p:par>
                                  <p:par>
                                    <p:cTn id="37" presetID="22" presetClass="entr" presetSubtype="2" fill="hold" grpId="0" nodeType="withEffect">
                                      <p:stCondLst>
                                        <p:cond delay="250"/>
                                      </p:stCondLst>
                                      <p:childTnLst>
                                        <p:set>
                                          <p:cBhvr>
                                            <p:cTn id="38" dur="1" fill="hold">
                                              <p:stCondLst>
                                                <p:cond delay="0"/>
                                              </p:stCondLst>
                                            </p:cTn>
                                            <p:tgtEl>
                                              <p:spTgt spid="15"/>
                                            </p:tgtEl>
                                            <p:attrNameLst>
                                              <p:attrName>style.visibility</p:attrName>
                                            </p:attrNameLst>
                                          </p:cBhvr>
                                          <p:to>
                                            <p:strVal val="visible"/>
                                          </p:to>
                                        </p:set>
                                        <p:animEffect transition="in" filter="wipe(right)">
                                          <p:cBhvr>
                                            <p:cTn id="39" dur="500"/>
                                            <p:tgtEl>
                                              <p:spTgt spid="15"/>
                                            </p:tgtEl>
                                          </p:cBhvr>
                                        </p:animEffect>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fade">
                                          <p:cBhvr>
                                            <p:cTn id="43" dur="500"/>
                                            <p:tgtEl>
                                              <p:spTgt spid="51"/>
                                            </p:tgtEl>
                                          </p:cBhvr>
                                        </p:animEffect>
                                      </p:childTnLst>
                                    </p:cTn>
                                  </p:par>
                                  <p:par>
                                    <p:cTn id="44" presetID="2" presetClass="entr" presetSubtype="4" fill="hold" nodeType="with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additive="base">
                                            <p:cTn id="46" dur="1000" fill="hold"/>
                                            <p:tgtEl>
                                              <p:spTgt spid="9"/>
                                            </p:tgtEl>
                                            <p:attrNameLst>
                                              <p:attrName>ppt_x</p:attrName>
                                            </p:attrNameLst>
                                          </p:cBhvr>
                                          <p:tavLst>
                                            <p:tav tm="0">
                                              <p:val>
                                                <p:strVal val="#ppt_x"/>
                                              </p:val>
                                            </p:tav>
                                            <p:tav tm="100000">
                                              <p:val>
                                                <p:strVal val="#ppt_x"/>
                                              </p:val>
                                            </p:tav>
                                          </p:tavLst>
                                        </p:anim>
                                        <p:anim calcmode="lin" valueType="num">
                                          <p:cBhvr additive="base">
                                            <p:cTn id="47" dur="1000" fill="hold"/>
                                            <p:tgtEl>
                                              <p:spTgt spid="9"/>
                                            </p:tgtEl>
                                            <p:attrNameLst>
                                              <p:attrName>ppt_y</p:attrName>
                                            </p:attrNameLst>
                                          </p:cBhvr>
                                          <p:tavLst>
                                            <p:tav tm="0">
                                              <p:val>
                                                <p:strVal val="1+#ppt_h/2"/>
                                              </p:val>
                                            </p:tav>
                                            <p:tav tm="100000">
                                              <p:val>
                                                <p:strVal val="#ppt_y"/>
                                              </p:val>
                                            </p:tav>
                                          </p:tavLst>
                                        </p:anim>
                                      </p:childTnLst>
                                    </p:cTn>
                                  </p:par>
                                  <p:par>
                                    <p:cTn id="48" presetID="22" presetClass="entr" presetSubtype="8" fill="hold" grpId="0" nodeType="withEffect">
                                      <p:stCondLst>
                                        <p:cond delay="250"/>
                                      </p:stCondLst>
                                      <p:childTnLst>
                                        <p:set>
                                          <p:cBhvr>
                                            <p:cTn id="49" dur="1" fill="hold">
                                              <p:stCondLst>
                                                <p:cond delay="0"/>
                                              </p:stCondLst>
                                            </p:cTn>
                                            <p:tgtEl>
                                              <p:spTgt spid="18"/>
                                            </p:tgtEl>
                                            <p:attrNameLst>
                                              <p:attrName>style.visibility</p:attrName>
                                            </p:attrNameLst>
                                          </p:cBhvr>
                                          <p:to>
                                            <p:strVal val="visible"/>
                                          </p:to>
                                        </p:set>
                                        <p:animEffect transition="in" filter="wipe(left)">
                                          <p:cBhvr>
                                            <p:cTn id="50" dur="500"/>
                                            <p:tgtEl>
                                              <p:spTgt spid="18"/>
                                            </p:tgtEl>
                                          </p:cBhvr>
                                        </p:animEffect>
                                      </p:childTnLst>
                                    </p:cTn>
                                  </p:par>
                                </p:childTnLst>
                              </p:cTn>
                            </p:par>
                            <p:par>
                              <p:cTn id="51" fill="hold">
                                <p:stCondLst>
                                  <p:cond delay="6000"/>
                                </p:stCondLst>
                                <p:childTnLst>
                                  <p:par>
                                    <p:cTn id="52" presetID="10" presetClass="entr" presetSubtype="0" fill="hold" grpId="0" nodeType="afterEffect">
                                      <p:stCondLst>
                                        <p:cond delay="0"/>
                                      </p:stCondLst>
                                      <p:childTnLst>
                                        <p:set>
                                          <p:cBhvr>
                                            <p:cTn id="53" dur="1" fill="hold">
                                              <p:stCondLst>
                                                <p:cond delay="0"/>
                                              </p:stCondLst>
                                            </p:cTn>
                                            <p:tgtEl>
                                              <p:spTgt spid="46"/>
                                            </p:tgtEl>
                                            <p:attrNameLst>
                                              <p:attrName>style.visibility</p:attrName>
                                            </p:attrNameLst>
                                          </p:cBhvr>
                                          <p:to>
                                            <p:strVal val="visible"/>
                                          </p:to>
                                        </p:set>
                                        <p:animEffect transition="in" filter="fade">
                                          <p:cBhvr>
                                            <p:cTn id="54" dur="500"/>
                                            <p:tgtEl>
                                              <p:spTgt spid="46"/>
                                            </p:tgtEl>
                                          </p:cBhvr>
                                        </p:animEffect>
                                      </p:childTnLst>
                                    </p:cTn>
                                  </p:par>
                                </p:childTnLst>
                              </p:cTn>
                            </p:par>
                            <p:par>
                              <p:cTn id="55" fill="hold">
                                <p:stCondLst>
                                  <p:cond delay="6500"/>
                                </p:stCondLst>
                                <p:childTnLst>
                                  <p:par>
                                    <p:cTn id="56" presetID="2" presetClass="entr" presetSubtype="8" fill="hold" nodeType="after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additive="base">
                                            <p:cTn id="58" dur="1000" fill="hold"/>
                                            <p:tgtEl>
                                              <p:spTgt spid="10"/>
                                            </p:tgtEl>
                                            <p:attrNameLst>
                                              <p:attrName>ppt_x</p:attrName>
                                            </p:attrNameLst>
                                          </p:cBhvr>
                                          <p:tavLst>
                                            <p:tav tm="0">
                                              <p:val>
                                                <p:strVal val="0-#ppt_w/2"/>
                                              </p:val>
                                            </p:tav>
                                            <p:tav tm="100000">
                                              <p:val>
                                                <p:strVal val="#ppt_x"/>
                                              </p:val>
                                            </p:tav>
                                          </p:tavLst>
                                        </p:anim>
                                        <p:anim calcmode="lin" valueType="num">
                                          <p:cBhvr additive="base">
                                            <p:cTn id="59" dur="1000" fill="hold"/>
                                            <p:tgtEl>
                                              <p:spTgt spid="10"/>
                                            </p:tgtEl>
                                            <p:attrNameLst>
                                              <p:attrName>ppt_y</p:attrName>
                                            </p:attrNameLst>
                                          </p:cBhvr>
                                          <p:tavLst>
                                            <p:tav tm="0">
                                              <p:val>
                                                <p:strVal val="#ppt_y"/>
                                              </p:val>
                                            </p:tav>
                                            <p:tav tm="100000">
                                              <p:val>
                                                <p:strVal val="#ppt_y"/>
                                              </p:val>
                                            </p:tav>
                                          </p:tavLst>
                                        </p:anim>
                                      </p:childTnLst>
                                    </p:cTn>
                                  </p:par>
                                  <p:par>
                                    <p:cTn id="60" presetID="22" presetClass="entr" presetSubtype="8" fill="hold" grpId="0" nodeType="withEffect">
                                      <p:stCondLst>
                                        <p:cond delay="250"/>
                                      </p:stCondLst>
                                      <p:childTnLst>
                                        <p:set>
                                          <p:cBhvr>
                                            <p:cTn id="61" dur="1" fill="hold">
                                              <p:stCondLst>
                                                <p:cond delay="0"/>
                                              </p:stCondLst>
                                            </p:cTn>
                                            <p:tgtEl>
                                              <p:spTgt spid="17"/>
                                            </p:tgtEl>
                                            <p:attrNameLst>
                                              <p:attrName>style.visibility</p:attrName>
                                            </p:attrNameLst>
                                          </p:cBhvr>
                                          <p:to>
                                            <p:strVal val="visible"/>
                                          </p:to>
                                        </p:set>
                                        <p:animEffect transition="in" filter="wipe(left)">
                                          <p:cBhvr>
                                            <p:cTn id="62" dur="500"/>
                                            <p:tgtEl>
                                              <p:spTgt spid="17"/>
                                            </p:tgtEl>
                                          </p:cBhvr>
                                        </p:animEffect>
                                      </p:childTnLst>
                                    </p:cTn>
                                  </p:par>
                                </p:childTnLst>
                              </p:cTn>
                            </p:par>
                            <p:par>
                              <p:cTn id="63" fill="hold">
                                <p:stCondLst>
                                  <p:cond delay="7500"/>
                                </p:stCondLst>
                                <p:childTnLst>
                                  <p:par>
                                    <p:cTn id="64" presetID="10" presetClass="entr" presetSubtype="0" fill="hold" grpId="0" nodeType="afterEffect">
                                      <p:stCondLst>
                                        <p:cond delay="0"/>
                                      </p:stCondLst>
                                      <p:childTnLst>
                                        <p:set>
                                          <p:cBhvr>
                                            <p:cTn id="65" dur="1" fill="hold">
                                              <p:stCondLst>
                                                <p:cond delay="0"/>
                                              </p:stCondLst>
                                            </p:cTn>
                                            <p:tgtEl>
                                              <p:spTgt spid="47"/>
                                            </p:tgtEl>
                                            <p:attrNameLst>
                                              <p:attrName>style.visibility</p:attrName>
                                            </p:attrNameLst>
                                          </p:cBhvr>
                                          <p:to>
                                            <p:strVal val="visible"/>
                                          </p:to>
                                        </p:set>
                                        <p:animEffect transition="in" filter="fade">
                                          <p:cBhvr>
                                            <p:cTn id="66" dur="500"/>
                                            <p:tgtEl>
                                              <p:spTgt spid="47"/>
                                            </p:tgtEl>
                                          </p:cBhvr>
                                        </p:animEffect>
                                      </p:childTnLst>
                                    </p:cTn>
                                  </p:par>
                                </p:childTnLst>
                              </p:cTn>
                            </p:par>
                            <p:par>
                              <p:cTn id="67" fill="hold">
                                <p:stCondLst>
                                  <p:cond delay="8000"/>
                                </p:stCondLst>
                                <p:childTnLst>
                                  <p:par>
                                    <p:cTn id="68" presetID="2" presetClass="entr" presetSubtype="8" fill="hold" nodeType="afterEffect">
                                      <p:stCondLst>
                                        <p:cond delay="0"/>
                                      </p:stCondLst>
                                      <p:childTnLst>
                                        <p:set>
                                          <p:cBhvr>
                                            <p:cTn id="69" dur="1" fill="hold">
                                              <p:stCondLst>
                                                <p:cond delay="0"/>
                                              </p:stCondLst>
                                            </p:cTn>
                                            <p:tgtEl>
                                              <p:spTgt spid="11"/>
                                            </p:tgtEl>
                                            <p:attrNameLst>
                                              <p:attrName>style.visibility</p:attrName>
                                            </p:attrNameLst>
                                          </p:cBhvr>
                                          <p:to>
                                            <p:strVal val="visible"/>
                                          </p:to>
                                        </p:set>
                                        <p:anim calcmode="lin" valueType="num">
                                          <p:cBhvr additive="base">
                                            <p:cTn id="70" dur="1000" fill="hold"/>
                                            <p:tgtEl>
                                              <p:spTgt spid="11"/>
                                            </p:tgtEl>
                                            <p:attrNameLst>
                                              <p:attrName>ppt_x</p:attrName>
                                            </p:attrNameLst>
                                          </p:cBhvr>
                                          <p:tavLst>
                                            <p:tav tm="0">
                                              <p:val>
                                                <p:strVal val="0-#ppt_w/2"/>
                                              </p:val>
                                            </p:tav>
                                            <p:tav tm="100000">
                                              <p:val>
                                                <p:strVal val="#ppt_x"/>
                                              </p:val>
                                            </p:tav>
                                          </p:tavLst>
                                        </p:anim>
                                        <p:anim calcmode="lin" valueType="num">
                                          <p:cBhvr additive="base">
                                            <p:cTn id="71" dur="1000" fill="hold"/>
                                            <p:tgtEl>
                                              <p:spTgt spid="11"/>
                                            </p:tgtEl>
                                            <p:attrNameLst>
                                              <p:attrName>ppt_y</p:attrName>
                                            </p:attrNameLst>
                                          </p:cBhvr>
                                          <p:tavLst>
                                            <p:tav tm="0">
                                              <p:val>
                                                <p:strVal val="#ppt_y"/>
                                              </p:val>
                                            </p:tav>
                                            <p:tav tm="100000">
                                              <p:val>
                                                <p:strVal val="#ppt_y"/>
                                              </p:val>
                                            </p:tav>
                                          </p:tavLst>
                                        </p:anim>
                                      </p:childTnLst>
                                    </p:cTn>
                                  </p:par>
                                  <p:par>
                                    <p:cTn id="72" presetID="22" presetClass="entr" presetSubtype="8" fill="hold" grpId="0" nodeType="withEffect">
                                      <p:stCondLst>
                                        <p:cond delay="250"/>
                                      </p:stCondLst>
                                      <p:childTnLst>
                                        <p:set>
                                          <p:cBhvr>
                                            <p:cTn id="73" dur="1" fill="hold">
                                              <p:stCondLst>
                                                <p:cond delay="0"/>
                                              </p:stCondLst>
                                            </p:cTn>
                                            <p:tgtEl>
                                              <p:spTgt spid="16"/>
                                            </p:tgtEl>
                                            <p:attrNameLst>
                                              <p:attrName>style.visibility</p:attrName>
                                            </p:attrNameLst>
                                          </p:cBhvr>
                                          <p:to>
                                            <p:strVal val="visible"/>
                                          </p:to>
                                        </p:set>
                                        <p:animEffect transition="in" filter="wipe(left)">
                                          <p:cBhvr>
                                            <p:cTn id="74" dur="500"/>
                                            <p:tgtEl>
                                              <p:spTgt spid="16"/>
                                            </p:tgtEl>
                                          </p:cBhvr>
                                        </p:animEffect>
                                      </p:childTnLst>
                                    </p:cTn>
                                  </p:par>
                                </p:childTnLst>
                              </p:cTn>
                            </p:par>
                            <p:par>
                              <p:cTn id="75" fill="hold">
                                <p:stCondLst>
                                  <p:cond delay="9000"/>
                                </p:stCondLst>
                                <p:childTnLst>
                                  <p:par>
                                    <p:cTn id="76" presetID="10" presetClass="entr" presetSubtype="0" fill="hold" grpId="0" nodeType="afterEffect">
                                      <p:stCondLst>
                                        <p:cond delay="0"/>
                                      </p:stCondLst>
                                      <p:childTnLst>
                                        <p:set>
                                          <p:cBhvr>
                                            <p:cTn id="77" dur="1" fill="hold">
                                              <p:stCondLst>
                                                <p:cond delay="0"/>
                                              </p:stCondLst>
                                            </p:cTn>
                                            <p:tgtEl>
                                              <p:spTgt spid="48"/>
                                            </p:tgtEl>
                                            <p:attrNameLst>
                                              <p:attrName>style.visibility</p:attrName>
                                            </p:attrNameLst>
                                          </p:cBhvr>
                                          <p:to>
                                            <p:strVal val="visible"/>
                                          </p:to>
                                        </p:set>
                                        <p:animEffect transition="in" filter="fade">
                                          <p:cBhvr>
                                            <p:cTn id="78"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46" grpId="0"/>
          <p:bldP spid="47" grpId="0"/>
          <p:bldP spid="48" grpId="0"/>
          <p:bldP spid="49" grpId="0"/>
          <p:bldP spid="50" grpId="0"/>
          <p:bldP spid="51"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364567" y="-1181686"/>
            <a:ext cx="759656" cy="1041009"/>
          </a:xfrm>
          <a:prstGeom prst="rect">
            <a:avLst/>
          </a:prstGeom>
          <a:gradFill>
            <a:gsLst>
              <a:gs pos="0">
                <a:srgbClr val="1B2C45"/>
              </a:gs>
              <a:gs pos="100000">
                <a:srgbClr val="254E8C"/>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矩形 5"/>
          <p:cNvSpPr/>
          <p:nvPr/>
        </p:nvSpPr>
        <p:spPr>
          <a:xfrm>
            <a:off x="2169073" y="-1181687"/>
            <a:ext cx="759656" cy="1041009"/>
          </a:xfrm>
          <a:prstGeom prst="rect">
            <a:avLst/>
          </a:prstGeom>
          <a:gradFill>
            <a:gsLst>
              <a:gs pos="0">
                <a:srgbClr val="DDDDDD"/>
              </a:gs>
              <a:gs pos="100000">
                <a:srgbClr val="FEFEFE"/>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5" name="圆角矩形 34"/>
          <p:cNvSpPr/>
          <p:nvPr/>
        </p:nvSpPr>
        <p:spPr>
          <a:xfrm rot="2700000">
            <a:off x="1719192" y="2639866"/>
            <a:ext cx="1892289" cy="1892289"/>
          </a:xfrm>
          <a:prstGeom prst="roundRect">
            <a:avLst>
              <a:gd name="adj" fmla="val 6319"/>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prstClr val="white"/>
              </a:solidFill>
              <a:latin typeface="DIN-BoldItalic" pitchFamily="50" charset="0"/>
              <a:ea typeface="微软雅黑" panose="020B0503020204020204" pitchFamily="34" charset="-122"/>
            </a:endParaRPr>
          </a:p>
        </p:txBody>
      </p:sp>
      <p:sp>
        <p:nvSpPr>
          <p:cNvPr id="36" name="圆角矩形 35"/>
          <p:cNvSpPr/>
          <p:nvPr/>
        </p:nvSpPr>
        <p:spPr>
          <a:xfrm rot="2700000">
            <a:off x="4011125" y="2639866"/>
            <a:ext cx="1892289" cy="1892289"/>
          </a:xfrm>
          <a:prstGeom prst="roundRect">
            <a:avLst>
              <a:gd name="adj" fmla="val 6319"/>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prstClr val="white"/>
              </a:solidFill>
              <a:latin typeface="DIN-BoldItalic" pitchFamily="50" charset="0"/>
              <a:ea typeface="微软雅黑" panose="020B0503020204020204" pitchFamily="34" charset="-122"/>
            </a:endParaRPr>
          </a:p>
        </p:txBody>
      </p:sp>
      <p:sp>
        <p:nvSpPr>
          <p:cNvPr id="37" name="圆角矩形 36"/>
          <p:cNvSpPr/>
          <p:nvPr/>
        </p:nvSpPr>
        <p:spPr>
          <a:xfrm rot="2700000">
            <a:off x="6303058" y="2617659"/>
            <a:ext cx="1892289" cy="1892289"/>
          </a:xfrm>
          <a:prstGeom prst="roundRect">
            <a:avLst>
              <a:gd name="adj" fmla="val 6319"/>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prstClr val="white"/>
              </a:solidFill>
              <a:latin typeface="DIN-BoldItalic" pitchFamily="50" charset="0"/>
              <a:ea typeface="微软雅黑" panose="020B0503020204020204" pitchFamily="34" charset="-122"/>
            </a:endParaRPr>
          </a:p>
        </p:txBody>
      </p:sp>
      <p:sp>
        <p:nvSpPr>
          <p:cNvPr id="38" name="圆角矩形 37"/>
          <p:cNvSpPr/>
          <p:nvPr/>
        </p:nvSpPr>
        <p:spPr>
          <a:xfrm rot="2700000">
            <a:off x="8594990" y="2617659"/>
            <a:ext cx="1892289" cy="1892289"/>
          </a:xfrm>
          <a:prstGeom prst="roundRect">
            <a:avLst>
              <a:gd name="adj" fmla="val 6319"/>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prstClr val="white"/>
              </a:solidFill>
              <a:latin typeface="DIN-BoldItalic" pitchFamily="50" charset="0"/>
              <a:ea typeface="微软雅黑" panose="020B0503020204020204" pitchFamily="34" charset="-122"/>
            </a:endParaRPr>
          </a:p>
        </p:txBody>
      </p:sp>
      <p:sp>
        <p:nvSpPr>
          <p:cNvPr id="39" name="圆角矩形 38"/>
          <p:cNvSpPr/>
          <p:nvPr/>
        </p:nvSpPr>
        <p:spPr>
          <a:xfrm rot="2700000">
            <a:off x="1977638" y="2888474"/>
            <a:ext cx="1387642" cy="1387643"/>
          </a:xfrm>
          <a:prstGeom prst="roundRect">
            <a:avLst>
              <a:gd name="adj" fmla="val 6319"/>
            </a:avLst>
          </a:prstGeom>
          <a:solidFill>
            <a:srgbClr val="6CAE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sp>
        <p:nvSpPr>
          <p:cNvPr id="40" name="圆角矩形 39"/>
          <p:cNvSpPr/>
          <p:nvPr/>
        </p:nvSpPr>
        <p:spPr>
          <a:xfrm rot="2700000">
            <a:off x="4269570" y="2888471"/>
            <a:ext cx="1387642" cy="1387643"/>
          </a:xfrm>
          <a:prstGeom prst="roundRect">
            <a:avLst>
              <a:gd name="adj" fmla="val 6319"/>
            </a:avLst>
          </a:prstGeom>
          <a:solidFill>
            <a:srgbClr val="6CAE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sp>
        <p:nvSpPr>
          <p:cNvPr id="41" name="圆角矩形 40"/>
          <p:cNvSpPr/>
          <p:nvPr/>
        </p:nvSpPr>
        <p:spPr>
          <a:xfrm rot="2700000">
            <a:off x="6561503" y="2866267"/>
            <a:ext cx="1387642" cy="1387643"/>
          </a:xfrm>
          <a:prstGeom prst="roundRect">
            <a:avLst>
              <a:gd name="adj" fmla="val 6319"/>
            </a:avLst>
          </a:prstGeom>
          <a:solidFill>
            <a:srgbClr val="6CAE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sp>
        <p:nvSpPr>
          <p:cNvPr id="42" name="圆角矩形 41"/>
          <p:cNvSpPr/>
          <p:nvPr/>
        </p:nvSpPr>
        <p:spPr>
          <a:xfrm rot="2700000">
            <a:off x="8853435" y="2866266"/>
            <a:ext cx="1387642" cy="1387643"/>
          </a:xfrm>
          <a:prstGeom prst="roundRect">
            <a:avLst>
              <a:gd name="adj" fmla="val 6319"/>
            </a:avLst>
          </a:prstGeom>
          <a:solidFill>
            <a:srgbClr val="6CAE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sp>
        <p:nvSpPr>
          <p:cNvPr id="43" name="任意多边形 42"/>
          <p:cNvSpPr/>
          <p:nvPr/>
        </p:nvSpPr>
        <p:spPr>
          <a:xfrm>
            <a:off x="1865866" y="1961743"/>
            <a:ext cx="1940313" cy="1148576"/>
          </a:xfrm>
          <a:custGeom>
            <a:avLst/>
            <a:gdLst>
              <a:gd name="connsiteX0" fmla="*/ 0 w 1940313"/>
              <a:gd name="connsiteY0" fmla="*/ 791737 h 1148576"/>
              <a:gd name="connsiteX1" fmla="*/ 791737 w 1940313"/>
              <a:gd name="connsiteY1" fmla="*/ 0 h 1148576"/>
              <a:gd name="connsiteX2" fmla="*/ 1940313 w 1940313"/>
              <a:gd name="connsiteY2" fmla="*/ 1148576 h 1148576"/>
            </a:gdLst>
            <a:ahLst/>
            <a:cxnLst>
              <a:cxn ang="0">
                <a:pos x="connsiteX0" y="connsiteY0"/>
              </a:cxn>
              <a:cxn ang="0">
                <a:pos x="connsiteX1" y="connsiteY1"/>
              </a:cxn>
              <a:cxn ang="0">
                <a:pos x="connsiteX2" y="connsiteY2"/>
              </a:cxn>
            </a:cxnLst>
            <a:rect l="l" t="t" r="r" b="b"/>
            <a:pathLst>
              <a:path w="1940313" h="1148576">
                <a:moveTo>
                  <a:pt x="0" y="791737"/>
                </a:moveTo>
                <a:lnTo>
                  <a:pt x="791737" y="0"/>
                </a:lnTo>
                <a:lnTo>
                  <a:pt x="1940313" y="1148576"/>
                </a:lnTo>
              </a:path>
            </a:pathLst>
          </a:custGeom>
          <a:noFill/>
          <a:ln w="12700">
            <a:solidFill>
              <a:srgbClr val="8A8B8F"/>
            </a:solidFill>
            <a:prstDash val="dash"/>
            <a:headEnd type="oval"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sp>
        <p:nvSpPr>
          <p:cNvPr id="45" name="任意多边形 44"/>
          <p:cNvSpPr/>
          <p:nvPr/>
        </p:nvSpPr>
        <p:spPr>
          <a:xfrm flipV="1">
            <a:off x="4157896" y="4089576"/>
            <a:ext cx="1940313" cy="1148576"/>
          </a:xfrm>
          <a:custGeom>
            <a:avLst/>
            <a:gdLst>
              <a:gd name="connsiteX0" fmla="*/ 0 w 1940313"/>
              <a:gd name="connsiteY0" fmla="*/ 791737 h 1148576"/>
              <a:gd name="connsiteX1" fmla="*/ 791737 w 1940313"/>
              <a:gd name="connsiteY1" fmla="*/ 0 h 1148576"/>
              <a:gd name="connsiteX2" fmla="*/ 1940313 w 1940313"/>
              <a:gd name="connsiteY2" fmla="*/ 1148576 h 1148576"/>
            </a:gdLst>
            <a:ahLst/>
            <a:cxnLst>
              <a:cxn ang="0">
                <a:pos x="connsiteX0" y="connsiteY0"/>
              </a:cxn>
              <a:cxn ang="0">
                <a:pos x="connsiteX1" y="connsiteY1"/>
              </a:cxn>
              <a:cxn ang="0">
                <a:pos x="connsiteX2" y="connsiteY2"/>
              </a:cxn>
            </a:cxnLst>
            <a:rect l="l" t="t" r="r" b="b"/>
            <a:pathLst>
              <a:path w="1940313" h="1148576">
                <a:moveTo>
                  <a:pt x="0" y="791737"/>
                </a:moveTo>
                <a:lnTo>
                  <a:pt x="791737" y="0"/>
                </a:lnTo>
                <a:lnTo>
                  <a:pt x="1940313" y="1148576"/>
                </a:lnTo>
              </a:path>
            </a:pathLst>
          </a:custGeom>
          <a:noFill/>
          <a:ln w="12700">
            <a:solidFill>
              <a:srgbClr val="8A8B8F"/>
            </a:solidFill>
            <a:prstDash val="dash"/>
            <a:headEnd type="oval"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sp>
        <p:nvSpPr>
          <p:cNvPr id="46" name="任意多边形 45"/>
          <p:cNvSpPr/>
          <p:nvPr/>
        </p:nvSpPr>
        <p:spPr>
          <a:xfrm>
            <a:off x="6450019" y="1961743"/>
            <a:ext cx="1940313" cy="1148576"/>
          </a:xfrm>
          <a:custGeom>
            <a:avLst/>
            <a:gdLst>
              <a:gd name="connsiteX0" fmla="*/ 0 w 1940313"/>
              <a:gd name="connsiteY0" fmla="*/ 791737 h 1148576"/>
              <a:gd name="connsiteX1" fmla="*/ 791737 w 1940313"/>
              <a:gd name="connsiteY1" fmla="*/ 0 h 1148576"/>
              <a:gd name="connsiteX2" fmla="*/ 1940313 w 1940313"/>
              <a:gd name="connsiteY2" fmla="*/ 1148576 h 1148576"/>
            </a:gdLst>
            <a:ahLst/>
            <a:cxnLst>
              <a:cxn ang="0">
                <a:pos x="connsiteX0" y="connsiteY0"/>
              </a:cxn>
              <a:cxn ang="0">
                <a:pos x="connsiteX1" y="connsiteY1"/>
              </a:cxn>
              <a:cxn ang="0">
                <a:pos x="connsiteX2" y="connsiteY2"/>
              </a:cxn>
            </a:cxnLst>
            <a:rect l="l" t="t" r="r" b="b"/>
            <a:pathLst>
              <a:path w="1940313" h="1148576">
                <a:moveTo>
                  <a:pt x="0" y="791737"/>
                </a:moveTo>
                <a:lnTo>
                  <a:pt x="791737" y="0"/>
                </a:lnTo>
                <a:lnTo>
                  <a:pt x="1940313" y="1148576"/>
                </a:lnTo>
              </a:path>
            </a:pathLst>
          </a:custGeom>
          <a:noFill/>
          <a:ln w="12700">
            <a:solidFill>
              <a:srgbClr val="8A8B8F"/>
            </a:solidFill>
            <a:prstDash val="dash"/>
            <a:headEnd type="oval"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sp>
        <p:nvSpPr>
          <p:cNvPr id="47" name="任意多边形 46"/>
          <p:cNvSpPr/>
          <p:nvPr/>
        </p:nvSpPr>
        <p:spPr>
          <a:xfrm flipV="1">
            <a:off x="8719746" y="4089576"/>
            <a:ext cx="1940313" cy="1148576"/>
          </a:xfrm>
          <a:custGeom>
            <a:avLst/>
            <a:gdLst>
              <a:gd name="connsiteX0" fmla="*/ 0 w 1940313"/>
              <a:gd name="connsiteY0" fmla="*/ 791737 h 1148576"/>
              <a:gd name="connsiteX1" fmla="*/ 791737 w 1940313"/>
              <a:gd name="connsiteY1" fmla="*/ 0 h 1148576"/>
              <a:gd name="connsiteX2" fmla="*/ 1940313 w 1940313"/>
              <a:gd name="connsiteY2" fmla="*/ 1148576 h 1148576"/>
            </a:gdLst>
            <a:ahLst/>
            <a:cxnLst>
              <a:cxn ang="0">
                <a:pos x="connsiteX0" y="connsiteY0"/>
              </a:cxn>
              <a:cxn ang="0">
                <a:pos x="connsiteX1" y="connsiteY1"/>
              </a:cxn>
              <a:cxn ang="0">
                <a:pos x="connsiteX2" y="connsiteY2"/>
              </a:cxn>
            </a:cxnLst>
            <a:rect l="l" t="t" r="r" b="b"/>
            <a:pathLst>
              <a:path w="1940313" h="1148576">
                <a:moveTo>
                  <a:pt x="0" y="791737"/>
                </a:moveTo>
                <a:lnTo>
                  <a:pt x="791737" y="0"/>
                </a:lnTo>
                <a:lnTo>
                  <a:pt x="1940313" y="1148576"/>
                </a:lnTo>
              </a:path>
            </a:pathLst>
          </a:custGeom>
          <a:noFill/>
          <a:ln w="12700">
            <a:solidFill>
              <a:srgbClr val="8A8B8F"/>
            </a:solidFill>
            <a:prstDash val="dash"/>
            <a:headEnd type="oval"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grpSp>
        <p:nvGrpSpPr>
          <p:cNvPr id="48" name="组合 47"/>
          <p:cNvGrpSpPr/>
          <p:nvPr/>
        </p:nvGrpSpPr>
        <p:grpSpPr>
          <a:xfrm>
            <a:off x="1308284" y="5008729"/>
            <a:ext cx="2666093" cy="802951"/>
            <a:chOff x="1351824" y="4950667"/>
            <a:chExt cx="2666093" cy="802951"/>
          </a:xfrm>
        </p:grpSpPr>
        <p:sp>
          <p:nvSpPr>
            <p:cNvPr id="49" name="文本框 48"/>
            <p:cNvSpPr txBox="1"/>
            <p:nvPr/>
          </p:nvSpPr>
          <p:spPr>
            <a:xfrm>
              <a:off x="1723309" y="4950667"/>
              <a:ext cx="1923123" cy="338554"/>
            </a:xfrm>
            <a:prstGeom prst="rect">
              <a:avLst/>
            </a:prstGeom>
            <a:noFill/>
          </p:spPr>
          <p:txBody>
            <a:bodyPr wrap="square" rtlCol="0">
              <a:spAutoFit/>
            </a:bodyPr>
            <a:lstStyle/>
            <a:p>
              <a:pPr algn="ctr"/>
              <a:r>
                <a:rPr lang="zh-CN" altLang="en-US" sz="1600" dirty="0">
                  <a:solidFill>
                    <a:srgbClr val="254E8B"/>
                  </a:solidFill>
                  <a:latin typeface="微软雅黑"/>
                  <a:ea typeface="微软雅黑"/>
                </a:rPr>
                <a:t>点击</a:t>
              </a:r>
              <a:r>
                <a:rPr lang="zh-CN" altLang="en-US" sz="1600" dirty="0" smtClean="0">
                  <a:solidFill>
                    <a:srgbClr val="254E8B"/>
                  </a:solidFill>
                  <a:latin typeface="微软雅黑"/>
                  <a:ea typeface="微软雅黑"/>
                </a:rPr>
                <a:t>添加</a:t>
              </a:r>
              <a:r>
                <a:rPr lang="zh-CN" altLang="en-US" sz="1600" dirty="0">
                  <a:solidFill>
                    <a:srgbClr val="254E8B"/>
                  </a:solidFill>
                  <a:latin typeface="微软雅黑"/>
                  <a:ea typeface="微软雅黑"/>
                </a:rPr>
                <a:t>标题</a:t>
              </a:r>
            </a:p>
          </p:txBody>
        </p:sp>
        <p:sp>
          <p:nvSpPr>
            <p:cNvPr id="50" name="矩形 49"/>
            <p:cNvSpPr/>
            <p:nvPr/>
          </p:nvSpPr>
          <p:spPr>
            <a:xfrm>
              <a:off x="1351824" y="5199620"/>
              <a:ext cx="2666093" cy="553998"/>
            </a:xfrm>
            <a:prstGeom prst="rect">
              <a:avLst/>
            </a:prstGeom>
          </p:spPr>
          <p:txBody>
            <a:bodyPr wrap="square">
              <a:spAutoFit/>
            </a:bodyPr>
            <a:lstStyle/>
            <a:p>
              <a:pPr algn="ctr" fontAlgn="base">
                <a:spcBef>
                  <a:spcPct val="0"/>
                </a:spcBef>
                <a:spcAft>
                  <a:spcPct val="0"/>
                </a:spcAft>
              </a:pPr>
              <a:r>
                <a:rPr lang="en-US" altLang="zh-CN" sz="1000" dirty="0" smtClean="0">
                  <a:solidFill>
                    <a:prstClr val="white">
                      <a:lumMod val="50000"/>
                    </a:prstClr>
                  </a:solidFill>
                  <a:latin typeface="Century Gothic" panose="020B0502020202020204" pitchFamily="34" charset="0"/>
                  <a:ea typeface="Segoe UI" panose="020B0502040204020203" pitchFamily="34" charset="0"/>
                  <a:cs typeface="Segoe UI" panose="020B0502040204020203" pitchFamily="34" charset="0"/>
                  <a:sym typeface="Lato Regular" charset="0"/>
                </a:rPr>
                <a:t>Lorem ipsum dolor sit amet, consectetuer adipiscing elit. Maecenas porttitor congue massa. Fusce posuere, </a:t>
              </a:r>
            </a:p>
          </p:txBody>
        </p:sp>
      </p:grpSp>
      <p:grpSp>
        <p:nvGrpSpPr>
          <p:cNvPr id="51" name="组合 50"/>
          <p:cNvGrpSpPr/>
          <p:nvPr/>
        </p:nvGrpSpPr>
        <p:grpSpPr>
          <a:xfrm>
            <a:off x="3630568" y="1467242"/>
            <a:ext cx="2666093" cy="802951"/>
            <a:chOff x="1351824" y="4950667"/>
            <a:chExt cx="2666093" cy="802951"/>
          </a:xfrm>
        </p:grpSpPr>
        <p:sp>
          <p:nvSpPr>
            <p:cNvPr id="52" name="文本框 51"/>
            <p:cNvSpPr txBox="1"/>
            <p:nvPr/>
          </p:nvSpPr>
          <p:spPr>
            <a:xfrm>
              <a:off x="1723309" y="4950667"/>
              <a:ext cx="1923123" cy="338554"/>
            </a:xfrm>
            <a:prstGeom prst="rect">
              <a:avLst/>
            </a:prstGeom>
            <a:noFill/>
          </p:spPr>
          <p:txBody>
            <a:bodyPr wrap="square" rtlCol="0">
              <a:spAutoFit/>
            </a:bodyPr>
            <a:lstStyle/>
            <a:p>
              <a:pPr algn="ctr"/>
              <a:r>
                <a:rPr lang="zh-CN" altLang="en-US" sz="1600" dirty="0">
                  <a:solidFill>
                    <a:srgbClr val="254E8B"/>
                  </a:solidFill>
                  <a:latin typeface="微软雅黑"/>
                  <a:ea typeface="微软雅黑"/>
                </a:rPr>
                <a:t>点击</a:t>
              </a:r>
              <a:r>
                <a:rPr lang="zh-CN" altLang="en-US" sz="1600" dirty="0" smtClean="0">
                  <a:solidFill>
                    <a:srgbClr val="254E8B"/>
                  </a:solidFill>
                  <a:latin typeface="微软雅黑"/>
                  <a:ea typeface="微软雅黑"/>
                </a:rPr>
                <a:t>添加</a:t>
              </a:r>
              <a:r>
                <a:rPr lang="zh-CN" altLang="en-US" sz="1600" dirty="0">
                  <a:solidFill>
                    <a:srgbClr val="254E8B"/>
                  </a:solidFill>
                  <a:latin typeface="微软雅黑"/>
                  <a:ea typeface="微软雅黑"/>
                </a:rPr>
                <a:t>标题</a:t>
              </a:r>
            </a:p>
          </p:txBody>
        </p:sp>
        <p:sp>
          <p:nvSpPr>
            <p:cNvPr id="53" name="矩形 52"/>
            <p:cNvSpPr/>
            <p:nvPr/>
          </p:nvSpPr>
          <p:spPr>
            <a:xfrm>
              <a:off x="1351824" y="5199620"/>
              <a:ext cx="2666093" cy="553998"/>
            </a:xfrm>
            <a:prstGeom prst="rect">
              <a:avLst/>
            </a:prstGeom>
          </p:spPr>
          <p:txBody>
            <a:bodyPr wrap="square">
              <a:spAutoFit/>
            </a:bodyPr>
            <a:lstStyle/>
            <a:p>
              <a:pPr algn="ctr" fontAlgn="base">
                <a:spcBef>
                  <a:spcPct val="0"/>
                </a:spcBef>
                <a:spcAft>
                  <a:spcPct val="0"/>
                </a:spcAft>
              </a:pPr>
              <a:r>
                <a:rPr lang="en-US" altLang="zh-CN" sz="1000" dirty="0" smtClean="0">
                  <a:solidFill>
                    <a:prstClr val="white">
                      <a:lumMod val="50000"/>
                    </a:prstClr>
                  </a:solidFill>
                  <a:latin typeface="Century Gothic" panose="020B0502020202020204" pitchFamily="34" charset="0"/>
                  <a:ea typeface="Segoe UI" panose="020B0502040204020203" pitchFamily="34" charset="0"/>
                  <a:cs typeface="Segoe UI" panose="020B0502040204020203" pitchFamily="34" charset="0"/>
                  <a:sym typeface="Lato Regular" charset="0"/>
                </a:rPr>
                <a:t>Lorem ipsum dolor sit amet, consectetuer adipiscing elit. Maecenas porttitor congue massa. Fusce posuere, </a:t>
              </a:r>
            </a:p>
          </p:txBody>
        </p:sp>
      </p:grpSp>
      <p:grpSp>
        <p:nvGrpSpPr>
          <p:cNvPr id="54" name="组合 53"/>
          <p:cNvGrpSpPr/>
          <p:nvPr/>
        </p:nvGrpSpPr>
        <p:grpSpPr>
          <a:xfrm>
            <a:off x="5909312" y="5008729"/>
            <a:ext cx="2666093" cy="802951"/>
            <a:chOff x="1351824" y="4950667"/>
            <a:chExt cx="2666093" cy="802951"/>
          </a:xfrm>
        </p:grpSpPr>
        <p:sp>
          <p:nvSpPr>
            <p:cNvPr id="55" name="文本框 54"/>
            <p:cNvSpPr txBox="1"/>
            <p:nvPr/>
          </p:nvSpPr>
          <p:spPr>
            <a:xfrm>
              <a:off x="1723309" y="4950667"/>
              <a:ext cx="1923123" cy="338554"/>
            </a:xfrm>
            <a:prstGeom prst="rect">
              <a:avLst/>
            </a:prstGeom>
            <a:noFill/>
          </p:spPr>
          <p:txBody>
            <a:bodyPr wrap="square" rtlCol="0">
              <a:spAutoFit/>
            </a:bodyPr>
            <a:lstStyle/>
            <a:p>
              <a:pPr algn="ctr"/>
              <a:r>
                <a:rPr lang="zh-CN" altLang="en-US" sz="1600" dirty="0">
                  <a:solidFill>
                    <a:srgbClr val="254E8B"/>
                  </a:solidFill>
                  <a:latin typeface="微软雅黑"/>
                  <a:ea typeface="微软雅黑"/>
                </a:rPr>
                <a:t>点击</a:t>
              </a:r>
              <a:r>
                <a:rPr lang="zh-CN" altLang="en-US" sz="1600" dirty="0" smtClean="0">
                  <a:solidFill>
                    <a:srgbClr val="254E8B"/>
                  </a:solidFill>
                  <a:latin typeface="微软雅黑"/>
                  <a:ea typeface="微软雅黑"/>
                </a:rPr>
                <a:t>添加</a:t>
              </a:r>
              <a:r>
                <a:rPr lang="zh-CN" altLang="en-US" sz="1600" dirty="0">
                  <a:solidFill>
                    <a:srgbClr val="254E8B"/>
                  </a:solidFill>
                  <a:latin typeface="微软雅黑"/>
                  <a:ea typeface="微软雅黑"/>
                </a:rPr>
                <a:t>标题</a:t>
              </a:r>
            </a:p>
          </p:txBody>
        </p:sp>
        <p:sp>
          <p:nvSpPr>
            <p:cNvPr id="56" name="矩形 55"/>
            <p:cNvSpPr/>
            <p:nvPr/>
          </p:nvSpPr>
          <p:spPr>
            <a:xfrm>
              <a:off x="1351824" y="5199620"/>
              <a:ext cx="2666093" cy="553998"/>
            </a:xfrm>
            <a:prstGeom prst="rect">
              <a:avLst/>
            </a:prstGeom>
          </p:spPr>
          <p:txBody>
            <a:bodyPr wrap="square">
              <a:spAutoFit/>
            </a:bodyPr>
            <a:lstStyle/>
            <a:p>
              <a:pPr algn="ctr" fontAlgn="base">
                <a:spcBef>
                  <a:spcPct val="0"/>
                </a:spcBef>
                <a:spcAft>
                  <a:spcPct val="0"/>
                </a:spcAft>
              </a:pPr>
              <a:r>
                <a:rPr lang="en-US" altLang="zh-CN" sz="1000" dirty="0" smtClean="0">
                  <a:solidFill>
                    <a:prstClr val="white">
                      <a:lumMod val="50000"/>
                    </a:prstClr>
                  </a:solidFill>
                  <a:latin typeface="Century Gothic" panose="020B0502020202020204" pitchFamily="34" charset="0"/>
                  <a:ea typeface="Segoe UI" panose="020B0502040204020203" pitchFamily="34" charset="0"/>
                  <a:cs typeface="Segoe UI" panose="020B0502040204020203" pitchFamily="34" charset="0"/>
                  <a:sym typeface="Lato Regular" charset="0"/>
                </a:rPr>
                <a:t>Lorem ipsum dolor sit amet, consectetuer adipiscing elit. Maecenas porttitor congue massa. Fusce posuere, </a:t>
              </a:r>
            </a:p>
          </p:txBody>
        </p:sp>
      </p:grpSp>
      <p:grpSp>
        <p:nvGrpSpPr>
          <p:cNvPr id="57" name="组合 56"/>
          <p:cNvGrpSpPr/>
          <p:nvPr/>
        </p:nvGrpSpPr>
        <p:grpSpPr>
          <a:xfrm>
            <a:off x="8231596" y="1467242"/>
            <a:ext cx="2666093" cy="802951"/>
            <a:chOff x="1351824" y="4950667"/>
            <a:chExt cx="2666093" cy="802951"/>
          </a:xfrm>
        </p:grpSpPr>
        <p:sp>
          <p:nvSpPr>
            <p:cNvPr id="58" name="文本框 57"/>
            <p:cNvSpPr txBox="1"/>
            <p:nvPr/>
          </p:nvSpPr>
          <p:spPr>
            <a:xfrm>
              <a:off x="1723309" y="4950667"/>
              <a:ext cx="1923123" cy="338554"/>
            </a:xfrm>
            <a:prstGeom prst="rect">
              <a:avLst/>
            </a:prstGeom>
            <a:noFill/>
          </p:spPr>
          <p:txBody>
            <a:bodyPr wrap="square" rtlCol="0">
              <a:spAutoFit/>
            </a:bodyPr>
            <a:lstStyle/>
            <a:p>
              <a:pPr algn="ctr"/>
              <a:r>
                <a:rPr lang="zh-CN" altLang="en-US" sz="1600" dirty="0">
                  <a:solidFill>
                    <a:srgbClr val="254E8B"/>
                  </a:solidFill>
                  <a:latin typeface="微软雅黑"/>
                  <a:ea typeface="微软雅黑"/>
                </a:rPr>
                <a:t>点击</a:t>
              </a:r>
              <a:r>
                <a:rPr lang="zh-CN" altLang="en-US" sz="1600" dirty="0" smtClean="0">
                  <a:solidFill>
                    <a:srgbClr val="254E8B"/>
                  </a:solidFill>
                  <a:latin typeface="微软雅黑"/>
                  <a:ea typeface="微软雅黑"/>
                </a:rPr>
                <a:t>添加</a:t>
              </a:r>
              <a:r>
                <a:rPr lang="zh-CN" altLang="en-US" sz="1600" dirty="0">
                  <a:solidFill>
                    <a:srgbClr val="254E8B"/>
                  </a:solidFill>
                  <a:latin typeface="微软雅黑"/>
                  <a:ea typeface="微软雅黑"/>
                </a:rPr>
                <a:t>标题</a:t>
              </a:r>
            </a:p>
          </p:txBody>
        </p:sp>
        <p:sp>
          <p:nvSpPr>
            <p:cNvPr id="59" name="矩形 58"/>
            <p:cNvSpPr/>
            <p:nvPr/>
          </p:nvSpPr>
          <p:spPr>
            <a:xfrm>
              <a:off x="1351824" y="5199620"/>
              <a:ext cx="2666093" cy="553998"/>
            </a:xfrm>
            <a:prstGeom prst="rect">
              <a:avLst/>
            </a:prstGeom>
          </p:spPr>
          <p:txBody>
            <a:bodyPr wrap="square">
              <a:spAutoFit/>
            </a:bodyPr>
            <a:lstStyle/>
            <a:p>
              <a:pPr algn="ctr" fontAlgn="base">
                <a:spcBef>
                  <a:spcPct val="0"/>
                </a:spcBef>
                <a:spcAft>
                  <a:spcPct val="0"/>
                </a:spcAft>
              </a:pPr>
              <a:r>
                <a:rPr lang="en-US" altLang="zh-CN" sz="1000" dirty="0" smtClean="0">
                  <a:solidFill>
                    <a:prstClr val="white">
                      <a:lumMod val="50000"/>
                    </a:prstClr>
                  </a:solidFill>
                  <a:latin typeface="Century Gothic" panose="020B0502020202020204" pitchFamily="34" charset="0"/>
                  <a:ea typeface="Segoe UI" panose="020B0502040204020203" pitchFamily="34" charset="0"/>
                  <a:cs typeface="Segoe UI" panose="020B0502040204020203" pitchFamily="34" charset="0"/>
                  <a:sym typeface="Lato Regular" charset="0"/>
                </a:rPr>
                <a:t>Lorem ipsum dolor sit amet, consectetuer adipiscing elit. Maecenas porttitor congue massa. Fusce posuere, </a:t>
              </a:r>
            </a:p>
          </p:txBody>
        </p:sp>
      </p:grpSp>
      <p:grpSp>
        <p:nvGrpSpPr>
          <p:cNvPr id="66" name="组合 65"/>
          <p:cNvGrpSpPr/>
          <p:nvPr/>
        </p:nvGrpSpPr>
        <p:grpSpPr>
          <a:xfrm>
            <a:off x="2430913" y="3231646"/>
            <a:ext cx="481095" cy="701296"/>
            <a:chOff x="4081166" y="4301728"/>
            <a:chExt cx="239316" cy="348854"/>
          </a:xfrm>
          <a:solidFill>
            <a:schemeClr val="bg1"/>
          </a:solidFill>
        </p:grpSpPr>
        <p:sp>
          <p:nvSpPr>
            <p:cNvPr id="67" name="AutoShape 97"/>
            <p:cNvSpPr>
              <a:spLocks/>
            </p:cNvSpPr>
            <p:nvPr/>
          </p:nvSpPr>
          <p:spPr bwMode="auto">
            <a:xfrm>
              <a:off x="4081166" y="4301728"/>
              <a:ext cx="239316" cy="3488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68" name="AutoShape 98"/>
            <p:cNvSpPr>
              <a:spLocks/>
            </p:cNvSpPr>
            <p:nvPr/>
          </p:nvSpPr>
          <p:spPr bwMode="auto">
            <a:xfrm>
              <a:off x="4178797" y="4334470"/>
              <a:ext cx="44053" cy="107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69" name="AutoShape 99"/>
            <p:cNvSpPr>
              <a:spLocks/>
            </p:cNvSpPr>
            <p:nvPr/>
          </p:nvSpPr>
          <p:spPr bwMode="auto">
            <a:xfrm>
              <a:off x="4190108" y="4607123"/>
              <a:ext cx="21431" cy="107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grpSp>
      <p:grpSp>
        <p:nvGrpSpPr>
          <p:cNvPr id="70" name="组合 69"/>
          <p:cNvGrpSpPr/>
          <p:nvPr/>
        </p:nvGrpSpPr>
        <p:grpSpPr>
          <a:xfrm>
            <a:off x="4625447" y="3244351"/>
            <a:ext cx="675893" cy="675893"/>
            <a:chOff x="6162378" y="2904530"/>
            <a:chExt cx="348258" cy="348258"/>
          </a:xfrm>
          <a:solidFill>
            <a:schemeClr val="bg1"/>
          </a:solidFill>
        </p:grpSpPr>
        <p:sp>
          <p:nvSpPr>
            <p:cNvPr id="71" name="AutoShape 52"/>
            <p:cNvSpPr>
              <a:spLocks/>
            </p:cNvSpPr>
            <p:nvPr/>
          </p:nvSpPr>
          <p:spPr bwMode="auto">
            <a:xfrm>
              <a:off x="6162378" y="2904530"/>
              <a:ext cx="348258" cy="348258"/>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77" name="AutoShape 53"/>
            <p:cNvSpPr>
              <a:spLocks/>
            </p:cNvSpPr>
            <p:nvPr/>
          </p:nvSpPr>
          <p:spPr bwMode="auto">
            <a:xfrm>
              <a:off x="6293347" y="3024187"/>
              <a:ext cx="94060" cy="97631"/>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78" name="AutoShape 54"/>
            <p:cNvSpPr>
              <a:spLocks/>
            </p:cNvSpPr>
            <p:nvPr/>
          </p:nvSpPr>
          <p:spPr bwMode="auto">
            <a:xfrm>
              <a:off x="6282035" y="3143845"/>
              <a:ext cx="52983" cy="55364"/>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79" name="AutoShape 55"/>
            <p:cNvSpPr>
              <a:spLocks/>
            </p:cNvSpPr>
            <p:nvPr/>
          </p:nvSpPr>
          <p:spPr bwMode="auto">
            <a:xfrm>
              <a:off x="6336804" y="2958703"/>
              <a:ext cx="53578" cy="55960"/>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grpSp>
      <p:grpSp>
        <p:nvGrpSpPr>
          <p:cNvPr id="86" name="Group 58"/>
          <p:cNvGrpSpPr/>
          <p:nvPr/>
        </p:nvGrpSpPr>
        <p:grpSpPr>
          <a:xfrm>
            <a:off x="6969869" y="3292196"/>
            <a:ext cx="570915" cy="535782"/>
            <a:chOff x="10074275" y="1647825"/>
            <a:chExt cx="464344" cy="435769"/>
          </a:xfrm>
          <a:solidFill>
            <a:schemeClr val="bg1"/>
          </a:solidFill>
        </p:grpSpPr>
        <p:sp>
          <p:nvSpPr>
            <p:cNvPr id="87" name="AutoShape 69"/>
            <p:cNvSpPr>
              <a:spLocks/>
            </p:cNvSpPr>
            <p:nvPr/>
          </p:nvSpPr>
          <p:spPr bwMode="auto">
            <a:xfrm>
              <a:off x="10074275" y="1647825"/>
              <a:ext cx="464344"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223" y="5760"/>
                  </a:moveTo>
                  <a:lnTo>
                    <a:pt x="17548" y="5760"/>
                  </a:lnTo>
                  <a:cubicBezTo>
                    <a:pt x="16804" y="5760"/>
                    <a:pt x="16198" y="5114"/>
                    <a:pt x="16198" y="4320"/>
                  </a:cubicBezTo>
                  <a:lnTo>
                    <a:pt x="16200" y="4320"/>
                  </a:lnTo>
                  <a:lnTo>
                    <a:pt x="16200" y="1440"/>
                  </a:lnTo>
                  <a:lnTo>
                    <a:pt x="20250" y="5760"/>
                  </a:lnTo>
                  <a:cubicBezTo>
                    <a:pt x="20250" y="5760"/>
                    <a:pt x="18223" y="5760"/>
                    <a:pt x="18223" y="5760"/>
                  </a:cubicBezTo>
                  <a:close/>
                  <a:moveTo>
                    <a:pt x="20250" y="19440"/>
                  </a:moveTo>
                  <a:cubicBezTo>
                    <a:pt x="20250" y="19837"/>
                    <a:pt x="19948" y="20160"/>
                    <a:pt x="19575" y="20160"/>
                  </a:cubicBezTo>
                  <a:lnTo>
                    <a:pt x="2024" y="20160"/>
                  </a:lnTo>
                  <a:cubicBezTo>
                    <a:pt x="1651" y="20160"/>
                    <a:pt x="1349" y="19837"/>
                    <a:pt x="1349" y="19440"/>
                  </a:cubicBezTo>
                  <a:lnTo>
                    <a:pt x="1349" y="2160"/>
                  </a:lnTo>
                  <a:cubicBezTo>
                    <a:pt x="1349" y="1762"/>
                    <a:pt x="1651" y="1440"/>
                    <a:pt x="2024" y="1440"/>
                  </a:cubicBezTo>
                  <a:lnTo>
                    <a:pt x="15525" y="1440"/>
                  </a:lnTo>
                  <a:lnTo>
                    <a:pt x="15525" y="4320"/>
                  </a:lnTo>
                  <a:lnTo>
                    <a:pt x="15523" y="4320"/>
                  </a:lnTo>
                  <a:cubicBezTo>
                    <a:pt x="15523" y="5513"/>
                    <a:pt x="16430" y="6480"/>
                    <a:pt x="17548" y="6480"/>
                  </a:cubicBezTo>
                  <a:lnTo>
                    <a:pt x="18223" y="6480"/>
                  </a:lnTo>
                  <a:lnTo>
                    <a:pt x="20250" y="6480"/>
                  </a:lnTo>
                  <a:cubicBezTo>
                    <a:pt x="20250" y="6480"/>
                    <a:pt x="20250" y="19440"/>
                    <a:pt x="20250" y="19440"/>
                  </a:cubicBezTo>
                  <a:close/>
                  <a:moveTo>
                    <a:pt x="21204" y="4741"/>
                  </a:moveTo>
                  <a:lnTo>
                    <a:pt x="17154" y="421"/>
                  </a:lnTo>
                  <a:cubicBezTo>
                    <a:pt x="16901" y="151"/>
                    <a:pt x="16557" y="0"/>
                    <a:pt x="16200" y="0"/>
                  </a:cubicBezTo>
                  <a:lnTo>
                    <a:pt x="2024" y="0"/>
                  </a:lnTo>
                  <a:cubicBezTo>
                    <a:pt x="908" y="0"/>
                    <a:pt x="0" y="968"/>
                    <a:pt x="0" y="2160"/>
                  </a:cubicBezTo>
                  <a:lnTo>
                    <a:pt x="0" y="19440"/>
                  </a:lnTo>
                  <a:cubicBezTo>
                    <a:pt x="0" y="20631"/>
                    <a:pt x="908" y="21600"/>
                    <a:pt x="2024" y="21600"/>
                  </a:cubicBezTo>
                  <a:lnTo>
                    <a:pt x="19575" y="21600"/>
                  </a:lnTo>
                  <a:cubicBezTo>
                    <a:pt x="20691" y="21600"/>
                    <a:pt x="21599" y="20631"/>
                    <a:pt x="21599" y="19440"/>
                  </a:cubicBezTo>
                  <a:lnTo>
                    <a:pt x="21599" y="5760"/>
                  </a:lnTo>
                  <a:cubicBezTo>
                    <a:pt x="21599" y="5378"/>
                    <a:pt x="21457" y="5011"/>
                    <a:pt x="21204" y="4741"/>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88" name="AutoShape 70"/>
            <p:cNvSpPr>
              <a:spLocks/>
            </p:cNvSpPr>
            <p:nvPr/>
          </p:nvSpPr>
          <p:spPr bwMode="auto">
            <a:xfrm>
              <a:off x="10291763" y="1734344"/>
              <a:ext cx="873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89" name="AutoShape 71"/>
            <p:cNvSpPr>
              <a:spLocks/>
            </p:cNvSpPr>
            <p:nvPr/>
          </p:nvSpPr>
          <p:spPr bwMode="auto">
            <a:xfrm>
              <a:off x="10291763" y="1778000"/>
              <a:ext cx="87313"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90" name="AutoShape 72"/>
            <p:cNvSpPr>
              <a:spLocks/>
            </p:cNvSpPr>
            <p:nvPr/>
          </p:nvSpPr>
          <p:spPr bwMode="auto">
            <a:xfrm>
              <a:off x="10291763" y="1821657"/>
              <a:ext cx="1889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369" y="21599"/>
                    <a:pt x="830" y="21599"/>
                  </a:cubicBezTo>
                  <a:lnTo>
                    <a:pt x="20769" y="21599"/>
                  </a:lnTo>
                  <a:cubicBezTo>
                    <a:pt x="21226" y="21599"/>
                    <a:pt x="21600" y="16769"/>
                    <a:pt x="21600" y="10800"/>
                  </a:cubicBezTo>
                  <a:cubicBezTo>
                    <a:pt x="21600" y="4830"/>
                    <a:pt x="21226" y="0"/>
                    <a:pt x="20769" y="0"/>
                  </a:cubicBezTo>
                  <a:lnTo>
                    <a:pt x="830" y="0"/>
                  </a:lnTo>
                  <a:cubicBezTo>
                    <a:pt x="369" y="0"/>
                    <a:pt x="0" y="4830"/>
                    <a:pt x="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91" name="AutoShape 73"/>
            <p:cNvSpPr>
              <a:spLocks/>
            </p:cNvSpPr>
            <p:nvPr/>
          </p:nvSpPr>
          <p:spPr bwMode="auto">
            <a:xfrm>
              <a:off x="10132219" y="1908969"/>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92" name="AutoShape 74"/>
            <p:cNvSpPr>
              <a:spLocks/>
            </p:cNvSpPr>
            <p:nvPr/>
          </p:nvSpPr>
          <p:spPr bwMode="auto">
            <a:xfrm>
              <a:off x="10132219" y="1952625"/>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93" name="AutoShape 75"/>
            <p:cNvSpPr>
              <a:spLocks/>
            </p:cNvSpPr>
            <p:nvPr/>
          </p:nvSpPr>
          <p:spPr bwMode="auto">
            <a:xfrm>
              <a:off x="10132219" y="1996282"/>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94" name="AutoShape 76"/>
            <p:cNvSpPr>
              <a:spLocks/>
            </p:cNvSpPr>
            <p:nvPr/>
          </p:nvSpPr>
          <p:spPr bwMode="auto">
            <a:xfrm>
              <a:off x="10132219" y="1865313"/>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69"/>
                    <a:pt x="201" y="21599"/>
                    <a:pt x="449" y="21599"/>
                  </a:cubicBezTo>
                  <a:lnTo>
                    <a:pt x="21150" y="21599"/>
                  </a:lnTo>
                  <a:cubicBezTo>
                    <a:pt x="21397" y="21599"/>
                    <a:pt x="21599" y="16769"/>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95" name="AutoShape 77"/>
            <p:cNvSpPr>
              <a:spLocks/>
            </p:cNvSpPr>
            <p:nvPr/>
          </p:nvSpPr>
          <p:spPr bwMode="auto">
            <a:xfrm>
              <a:off x="10132219" y="1720057"/>
              <a:ext cx="130969"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5400"/>
                  </a:moveTo>
                  <a:lnTo>
                    <a:pt x="16800" y="5400"/>
                  </a:lnTo>
                  <a:lnTo>
                    <a:pt x="16800" y="16200"/>
                  </a:lnTo>
                  <a:lnTo>
                    <a:pt x="4799" y="16200"/>
                  </a:lnTo>
                  <a:cubicBezTo>
                    <a:pt x="4799" y="16200"/>
                    <a:pt x="4799" y="5400"/>
                    <a:pt x="4799" y="5400"/>
                  </a:cubicBezTo>
                  <a:close/>
                  <a:moveTo>
                    <a:pt x="2399" y="21599"/>
                  </a:moveTo>
                  <a:lnTo>
                    <a:pt x="19200" y="21599"/>
                  </a:lnTo>
                  <a:cubicBezTo>
                    <a:pt x="20526" y="21599"/>
                    <a:pt x="21599" y="20392"/>
                    <a:pt x="21599" y="18900"/>
                  </a:cubicBezTo>
                  <a:lnTo>
                    <a:pt x="21599" y="2700"/>
                  </a:lnTo>
                  <a:cubicBezTo>
                    <a:pt x="21599" y="1207"/>
                    <a:pt x="20526" y="0"/>
                    <a:pt x="19200" y="0"/>
                  </a:cubicBezTo>
                  <a:lnTo>
                    <a:pt x="2399" y="0"/>
                  </a:lnTo>
                  <a:cubicBezTo>
                    <a:pt x="1073" y="0"/>
                    <a:pt x="0" y="1207"/>
                    <a:pt x="0" y="2700"/>
                  </a:cubicBezTo>
                  <a:lnTo>
                    <a:pt x="0" y="18900"/>
                  </a:lnTo>
                  <a:cubicBezTo>
                    <a:pt x="0" y="20392"/>
                    <a:pt x="1073" y="21599"/>
                    <a:pt x="2399"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grpSp>
      <p:grpSp>
        <p:nvGrpSpPr>
          <p:cNvPr id="96" name="组合 95"/>
          <p:cNvGrpSpPr/>
          <p:nvPr/>
        </p:nvGrpSpPr>
        <p:grpSpPr>
          <a:xfrm>
            <a:off x="9224799" y="3277317"/>
            <a:ext cx="644916" cy="565540"/>
            <a:chOff x="1239739" y="2232422"/>
            <a:chExt cx="348258" cy="305396"/>
          </a:xfrm>
          <a:solidFill>
            <a:schemeClr val="bg1"/>
          </a:solidFill>
        </p:grpSpPr>
        <p:sp>
          <p:nvSpPr>
            <p:cNvPr id="97" name="AutoShape 147"/>
            <p:cNvSpPr>
              <a:spLocks/>
            </p:cNvSpPr>
            <p:nvPr/>
          </p:nvSpPr>
          <p:spPr bwMode="auto">
            <a:xfrm>
              <a:off x="1239739" y="2232422"/>
              <a:ext cx="348258" cy="305396"/>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sp>
          <p:nvSpPr>
            <p:cNvPr id="98" name="AutoShape 148"/>
            <p:cNvSpPr>
              <a:spLocks/>
            </p:cNvSpPr>
            <p:nvPr/>
          </p:nvSpPr>
          <p:spPr bwMode="auto">
            <a:xfrm>
              <a:off x="1293912" y="2287190"/>
              <a:ext cx="51792" cy="5179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42" fontAlgn="base" hangingPunct="0">
                <a:spcBef>
                  <a:spcPct val="0"/>
                </a:spcBef>
                <a:spcAft>
                  <a:spcPct val="0"/>
                </a:spcAft>
              </a:pPr>
              <a:endParaRPr lang="en-US" sz="1125">
                <a:solidFill>
                  <a:srgbClr val="FFFFFF"/>
                </a:solidFill>
                <a:effectLst>
                  <a:outerShdw blurRad="38100" dist="38100" dir="2700000" algn="tl">
                    <a:srgbClr val="000000"/>
                  </a:outerShdw>
                </a:effectLst>
                <a:latin typeface="Gill Sans" charset="0"/>
                <a:sym typeface="Gill Sans" charset="0"/>
              </a:endParaRPr>
            </a:p>
          </p:txBody>
        </p:sp>
      </p:grpSp>
      <p:sp>
        <p:nvSpPr>
          <p:cNvPr id="60" name="矩形 59"/>
          <p:cNvSpPr/>
          <p:nvPr/>
        </p:nvSpPr>
        <p:spPr>
          <a:xfrm>
            <a:off x="1" y="508000"/>
            <a:ext cx="182563" cy="508000"/>
          </a:xfrm>
          <a:prstGeom prst="rect">
            <a:avLst/>
          </a:prstGeom>
          <a:solidFill>
            <a:srgbClr val="6CAE4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61" name="文本框 4"/>
          <p:cNvSpPr txBox="1">
            <a:spLocks noChangeArrowheads="1"/>
          </p:cNvSpPr>
          <p:nvPr/>
        </p:nvSpPr>
        <p:spPr bwMode="auto">
          <a:xfrm>
            <a:off x="295275" y="561975"/>
            <a:ext cx="26812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b="1">
                <a:latin typeface="微软雅黑" panose="020B0503020204020204" pitchFamily="34" charset="-122"/>
                <a:ea typeface="微软雅黑" panose="020B0503020204020204" pitchFamily="34" charset="-122"/>
              </a:rPr>
              <a:t>单击此处输入标题</a:t>
            </a:r>
          </a:p>
        </p:txBody>
      </p:sp>
    </p:spTree>
    <p:extLst>
      <p:ext uri="{BB962C8B-B14F-4D97-AF65-F5344CB8AC3E}">
        <p14:creationId xmlns:p14="http://schemas.microsoft.com/office/powerpoint/2010/main" val="14323585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36"/>
                                        </p:tgtEl>
                                        <p:attrNameLst>
                                          <p:attrName>style.visibility</p:attrName>
                                        </p:attrNameLst>
                                      </p:cBhvr>
                                      <p:to>
                                        <p:strVal val="visible"/>
                                      </p:to>
                                    </p:set>
                                    <p:anim calcmode="lin" valueType="num">
                                      <p:cBhvr>
                                        <p:cTn id="12" dur="500" fill="hold"/>
                                        <p:tgtEl>
                                          <p:spTgt spid="36"/>
                                        </p:tgtEl>
                                        <p:attrNameLst>
                                          <p:attrName>ppt_w</p:attrName>
                                        </p:attrNameLst>
                                      </p:cBhvr>
                                      <p:tavLst>
                                        <p:tav tm="0">
                                          <p:val>
                                            <p:fltVal val="0"/>
                                          </p:val>
                                        </p:tav>
                                        <p:tav tm="100000">
                                          <p:val>
                                            <p:strVal val="#ppt_w"/>
                                          </p:val>
                                        </p:tav>
                                      </p:tavLst>
                                    </p:anim>
                                    <p:anim calcmode="lin" valueType="num">
                                      <p:cBhvr>
                                        <p:cTn id="13" dur="500" fill="hold"/>
                                        <p:tgtEl>
                                          <p:spTgt spid="36"/>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cBhvr>
                                        <p:cTn id="17" dur="500" fill="hold"/>
                                        <p:tgtEl>
                                          <p:spTgt spid="37"/>
                                        </p:tgtEl>
                                        <p:attrNameLst>
                                          <p:attrName>ppt_w</p:attrName>
                                        </p:attrNameLst>
                                      </p:cBhvr>
                                      <p:tavLst>
                                        <p:tav tm="0">
                                          <p:val>
                                            <p:fltVal val="0"/>
                                          </p:val>
                                        </p:tav>
                                        <p:tav tm="100000">
                                          <p:val>
                                            <p:strVal val="#ppt_w"/>
                                          </p:val>
                                        </p:tav>
                                      </p:tavLst>
                                    </p:anim>
                                    <p:anim calcmode="lin" valueType="num">
                                      <p:cBhvr>
                                        <p:cTn id="18" dur="500" fill="hold"/>
                                        <p:tgtEl>
                                          <p:spTgt spid="37"/>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grpId="0" nodeType="afterEffect">
                                  <p:stCondLst>
                                    <p:cond delay="0"/>
                                  </p:stCondLst>
                                  <p:childTnLst>
                                    <p:set>
                                      <p:cBhvr>
                                        <p:cTn id="21" dur="1" fill="hold">
                                          <p:stCondLst>
                                            <p:cond delay="0"/>
                                          </p:stCondLst>
                                        </p:cTn>
                                        <p:tgtEl>
                                          <p:spTgt spid="38"/>
                                        </p:tgtEl>
                                        <p:attrNameLst>
                                          <p:attrName>style.visibility</p:attrName>
                                        </p:attrNameLst>
                                      </p:cBhvr>
                                      <p:to>
                                        <p:strVal val="visible"/>
                                      </p:to>
                                    </p:set>
                                    <p:anim calcmode="lin" valueType="num">
                                      <p:cBhvr>
                                        <p:cTn id="22" dur="500" fill="hold"/>
                                        <p:tgtEl>
                                          <p:spTgt spid="38"/>
                                        </p:tgtEl>
                                        <p:attrNameLst>
                                          <p:attrName>ppt_w</p:attrName>
                                        </p:attrNameLst>
                                      </p:cBhvr>
                                      <p:tavLst>
                                        <p:tav tm="0">
                                          <p:val>
                                            <p:fltVal val="0"/>
                                          </p:val>
                                        </p:tav>
                                        <p:tav tm="100000">
                                          <p:val>
                                            <p:strVal val="#ppt_w"/>
                                          </p:val>
                                        </p:tav>
                                      </p:tavLst>
                                    </p:anim>
                                    <p:anim calcmode="lin" valueType="num">
                                      <p:cBhvr>
                                        <p:cTn id="23" dur="500" fill="hold"/>
                                        <p:tgtEl>
                                          <p:spTgt spid="38"/>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23" presetClass="entr" presetSubtype="16" fill="hold" grpId="0" nodeType="after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p:cTn id="27" dur="500" fill="hold"/>
                                        <p:tgtEl>
                                          <p:spTgt spid="39"/>
                                        </p:tgtEl>
                                        <p:attrNameLst>
                                          <p:attrName>ppt_w</p:attrName>
                                        </p:attrNameLst>
                                      </p:cBhvr>
                                      <p:tavLst>
                                        <p:tav tm="0">
                                          <p:val>
                                            <p:fltVal val="0"/>
                                          </p:val>
                                        </p:tav>
                                        <p:tav tm="100000">
                                          <p:val>
                                            <p:strVal val="#ppt_w"/>
                                          </p:val>
                                        </p:tav>
                                      </p:tavLst>
                                    </p:anim>
                                    <p:anim calcmode="lin" valueType="num">
                                      <p:cBhvr>
                                        <p:cTn id="28" dur="500" fill="hold"/>
                                        <p:tgtEl>
                                          <p:spTgt spid="39"/>
                                        </p:tgtEl>
                                        <p:attrNameLst>
                                          <p:attrName>ppt_h</p:attrName>
                                        </p:attrNameLst>
                                      </p:cBhvr>
                                      <p:tavLst>
                                        <p:tav tm="0">
                                          <p:val>
                                            <p:fltVal val="0"/>
                                          </p:val>
                                        </p:tav>
                                        <p:tav tm="100000">
                                          <p:val>
                                            <p:strVal val="#ppt_h"/>
                                          </p:val>
                                        </p:tav>
                                      </p:tavLst>
                                    </p:anim>
                                  </p:childTnLst>
                                </p:cTn>
                              </p:par>
                            </p:childTnLst>
                          </p:cTn>
                        </p:par>
                        <p:par>
                          <p:cTn id="29" fill="hold">
                            <p:stCondLst>
                              <p:cond delay="2500"/>
                            </p:stCondLst>
                            <p:childTnLst>
                              <p:par>
                                <p:cTn id="30" presetID="23" presetClass="entr" presetSubtype="16" fill="hold" grpId="0" nodeType="afterEffect">
                                  <p:stCondLst>
                                    <p:cond delay="0"/>
                                  </p:stCondLst>
                                  <p:childTnLst>
                                    <p:set>
                                      <p:cBhvr>
                                        <p:cTn id="31" dur="1" fill="hold">
                                          <p:stCondLst>
                                            <p:cond delay="0"/>
                                          </p:stCondLst>
                                        </p:cTn>
                                        <p:tgtEl>
                                          <p:spTgt spid="40"/>
                                        </p:tgtEl>
                                        <p:attrNameLst>
                                          <p:attrName>style.visibility</p:attrName>
                                        </p:attrNameLst>
                                      </p:cBhvr>
                                      <p:to>
                                        <p:strVal val="visible"/>
                                      </p:to>
                                    </p:set>
                                    <p:anim calcmode="lin" valueType="num">
                                      <p:cBhvr>
                                        <p:cTn id="32" dur="500" fill="hold"/>
                                        <p:tgtEl>
                                          <p:spTgt spid="40"/>
                                        </p:tgtEl>
                                        <p:attrNameLst>
                                          <p:attrName>ppt_w</p:attrName>
                                        </p:attrNameLst>
                                      </p:cBhvr>
                                      <p:tavLst>
                                        <p:tav tm="0">
                                          <p:val>
                                            <p:fltVal val="0"/>
                                          </p:val>
                                        </p:tav>
                                        <p:tav tm="100000">
                                          <p:val>
                                            <p:strVal val="#ppt_w"/>
                                          </p:val>
                                        </p:tav>
                                      </p:tavLst>
                                    </p:anim>
                                    <p:anim calcmode="lin" valueType="num">
                                      <p:cBhvr>
                                        <p:cTn id="33" dur="500" fill="hold"/>
                                        <p:tgtEl>
                                          <p:spTgt spid="40"/>
                                        </p:tgtEl>
                                        <p:attrNameLst>
                                          <p:attrName>ppt_h</p:attrName>
                                        </p:attrNameLst>
                                      </p:cBhvr>
                                      <p:tavLst>
                                        <p:tav tm="0">
                                          <p:val>
                                            <p:fltVal val="0"/>
                                          </p:val>
                                        </p:tav>
                                        <p:tav tm="100000">
                                          <p:val>
                                            <p:strVal val="#ppt_h"/>
                                          </p:val>
                                        </p:tav>
                                      </p:tavLst>
                                    </p:anim>
                                  </p:childTnLst>
                                </p:cTn>
                              </p:par>
                            </p:childTnLst>
                          </p:cTn>
                        </p:par>
                        <p:par>
                          <p:cTn id="34" fill="hold">
                            <p:stCondLst>
                              <p:cond delay="3000"/>
                            </p:stCondLst>
                            <p:childTnLst>
                              <p:par>
                                <p:cTn id="35" presetID="23" presetClass="entr" presetSubtype="16" fill="hold" grpId="0" nodeType="after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p:cTn id="37" dur="500" fill="hold"/>
                                        <p:tgtEl>
                                          <p:spTgt spid="41"/>
                                        </p:tgtEl>
                                        <p:attrNameLst>
                                          <p:attrName>ppt_w</p:attrName>
                                        </p:attrNameLst>
                                      </p:cBhvr>
                                      <p:tavLst>
                                        <p:tav tm="0">
                                          <p:val>
                                            <p:fltVal val="0"/>
                                          </p:val>
                                        </p:tav>
                                        <p:tav tm="100000">
                                          <p:val>
                                            <p:strVal val="#ppt_w"/>
                                          </p:val>
                                        </p:tav>
                                      </p:tavLst>
                                    </p:anim>
                                    <p:anim calcmode="lin" valueType="num">
                                      <p:cBhvr>
                                        <p:cTn id="38" dur="500" fill="hold"/>
                                        <p:tgtEl>
                                          <p:spTgt spid="41"/>
                                        </p:tgtEl>
                                        <p:attrNameLst>
                                          <p:attrName>ppt_h</p:attrName>
                                        </p:attrNameLst>
                                      </p:cBhvr>
                                      <p:tavLst>
                                        <p:tav tm="0">
                                          <p:val>
                                            <p:fltVal val="0"/>
                                          </p:val>
                                        </p:tav>
                                        <p:tav tm="100000">
                                          <p:val>
                                            <p:strVal val="#ppt_h"/>
                                          </p:val>
                                        </p:tav>
                                      </p:tavLst>
                                    </p:anim>
                                  </p:childTnLst>
                                </p:cTn>
                              </p:par>
                            </p:childTnLst>
                          </p:cTn>
                        </p:par>
                        <p:par>
                          <p:cTn id="39" fill="hold">
                            <p:stCondLst>
                              <p:cond delay="3500"/>
                            </p:stCondLst>
                            <p:childTnLst>
                              <p:par>
                                <p:cTn id="40" presetID="23" presetClass="entr" presetSubtype="16" fill="hold" grpId="0" nodeType="afterEffect">
                                  <p:stCondLst>
                                    <p:cond delay="0"/>
                                  </p:stCondLst>
                                  <p:childTnLst>
                                    <p:set>
                                      <p:cBhvr>
                                        <p:cTn id="41" dur="1" fill="hold">
                                          <p:stCondLst>
                                            <p:cond delay="0"/>
                                          </p:stCondLst>
                                        </p:cTn>
                                        <p:tgtEl>
                                          <p:spTgt spid="42"/>
                                        </p:tgtEl>
                                        <p:attrNameLst>
                                          <p:attrName>style.visibility</p:attrName>
                                        </p:attrNameLst>
                                      </p:cBhvr>
                                      <p:to>
                                        <p:strVal val="visible"/>
                                      </p:to>
                                    </p:set>
                                    <p:anim calcmode="lin" valueType="num">
                                      <p:cBhvr>
                                        <p:cTn id="42" dur="500" fill="hold"/>
                                        <p:tgtEl>
                                          <p:spTgt spid="42"/>
                                        </p:tgtEl>
                                        <p:attrNameLst>
                                          <p:attrName>ppt_w</p:attrName>
                                        </p:attrNameLst>
                                      </p:cBhvr>
                                      <p:tavLst>
                                        <p:tav tm="0">
                                          <p:val>
                                            <p:fltVal val="0"/>
                                          </p:val>
                                        </p:tav>
                                        <p:tav tm="100000">
                                          <p:val>
                                            <p:strVal val="#ppt_w"/>
                                          </p:val>
                                        </p:tav>
                                      </p:tavLst>
                                    </p:anim>
                                    <p:anim calcmode="lin" valueType="num">
                                      <p:cBhvr>
                                        <p:cTn id="43" dur="500" fill="hold"/>
                                        <p:tgtEl>
                                          <p:spTgt spid="42"/>
                                        </p:tgtEl>
                                        <p:attrNameLst>
                                          <p:attrName>ppt_h</p:attrName>
                                        </p:attrNameLst>
                                      </p:cBhvr>
                                      <p:tavLst>
                                        <p:tav tm="0">
                                          <p:val>
                                            <p:fltVal val="0"/>
                                          </p:val>
                                        </p:tav>
                                        <p:tav tm="100000">
                                          <p:val>
                                            <p:strVal val="#ppt_h"/>
                                          </p:val>
                                        </p:tav>
                                      </p:tavLst>
                                    </p:anim>
                                  </p:childTnLst>
                                </p:cTn>
                              </p:par>
                            </p:childTnLst>
                          </p:cTn>
                        </p:par>
                        <p:par>
                          <p:cTn id="44" fill="hold">
                            <p:stCondLst>
                              <p:cond delay="4000"/>
                            </p:stCondLst>
                            <p:childTnLst>
                              <p:par>
                                <p:cTn id="45" presetID="23" presetClass="entr" presetSubtype="16" fill="hold" grpId="0" nodeType="afterEffect">
                                  <p:stCondLst>
                                    <p:cond delay="0"/>
                                  </p:stCondLst>
                                  <p:childTnLst>
                                    <p:set>
                                      <p:cBhvr>
                                        <p:cTn id="46" dur="1" fill="hold">
                                          <p:stCondLst>
                                            <p:cond delay="0"/>
                                          </p:stCondLst>
                                        </p:cTn>
                                        <p:tgtEl>
                                          <p:spTgt spid="43"/>
                                        </p:tgtEl>
                                        <p:attrNameLst>
                                          <p:attrName>style.visibility</p:attrName>
                                        </p:attrNameLst>
                                      </p:cBhvr>
                                      <p:to>
                                        <p:strVal val="visible"/>
                                      </p:to>
                                    </p:set>
                                    <p:anim calcmode="lin" valueType="num">
                                      <p:cBhvr>
                                        <p:cTn id="47" dur="500" fill="hold"/>
                                        <p:tgtEl>
                                          <p:spTgt spid="43"/>
                                        </p:tgtEl>
                                        <p:attrNameLst>
                                          <p:attrName>ppt_w</p:attrName>
                                        </p:attrNameLst>
                                      </p:cBhvr>
                                      <p:tavLst>
                                        <p:tav tm="0">
                                          <p:val>
                                            <p:fltVal val="0"/>
                                          </p:val>
                                        </p:tav>
                                        <p:tav tm="100000">
                                          <p:val>
                                            <p:strVal val="#ppt_w"/>
                                          </p:val>
                                        </p:tav>
                                      </p:tavLst>
                                    </p:anim>
                                    <p:anim calcmode="lin" valueType="num">
                                      <p:cBhvr>
                                        <p:cTn id="48" dur="500" fill="hold"/>
                                        <p:tgtEl>
                                          <p:spTgt spid="43"/>
                                        </p:tgtEl>
                                        <p:attrNameLst>
                                          <p:attrName>ppt_h</p:attrName>
                                        </p:attrNameLst>
                                      </p:cBhvr>
                                      <p:tavLst>
                                        <p:tav tm="0">
                                          <p:val>
                                            <p:fltVal val="0"/>
                                          </p:val>
                                        </p:tav>
                                        <p:tav tm="100000">
                                          <p:val>
                                            <p:strVal val="#ppt_h"/>
                                          </p:val>
                                        </p:tav>
                                      </p:tavLst>
                                    </p:anim>
                                  </p:childTnLst>
                                </p:cTn>
                              </p:par>
                            </p:childTnLst>
                          </p:cTn>
                        </p:par>
                        <p:par>
                          <p:cTn id="49" fill="hold">
                            <p:stCondLst>
                              <p:cond delay="4500"/>
                            </p:stCondLst>
                            <p:childTnLst>
                              <p:par>
                                <p:cTn id="50" presetID="23" presetClass="entr" presetSubtype="16" fill="hold" grpId="0" nodeType="afterEffect">
                                  <p:stCondLst>
                                    <p:cond delay="0"/>
                                  </p:stCondLst>
                                  <p:childTnLst>
                                    <p:set>
                                      <p:cBhvr>
                                        <p:cTn id="51" dur="1" fill="hold">
                                          <p:stCondLst>
                                            <p:cond delay="0"/>
                                          </p:stCondLst>
                                        </p:cTn>
                                        <p:tgtEl>
                                          <p:spTgt spid="45"/>
                                        </p:tgtEl>
                                        <p:attrNameLst>
                                          <p:attrName>style.visibility</p:attrName>
                                        </p:attrNameLst>
                                      </p:cBhvr>
                                      <p:to>
                                        <p:strVal val="visible"/>
                                      </p:to>
                                    </p:set>
                                    <p:anim calcmode="lin" valueType="num">
                                      <p:cBhvr>
                                        <p:cTn id="52" dur="500" fill="hold"/>
                                        <p:tgtEl>
                                          <p:spTgt spid="45"/>
                                        </p:tgtEl>
                                        <p:attrNameLst>
                                          <p:attrName>ppt_w</p:attrName>
                                        </p:attrNameLst>
                                      </p:cBhvr>
                                      <p:tavLst>
                                        <p:tav tm="0">
                                          <p:val>
                                            <p:fltVal val="0"/>
                                          </p:val>
                                        </p:tav>
                                        <p:tav tm="100000">
                                          <p:val>
                                            <p:strVal val="#ppt_w"/>
                                          </p:val>
                                        </p:tav>
                                      </p:tavLst>
                                    </p:anim>
                                    <p:anim calcmode="lin" valueType="num">
                                      <p:cBhvr>
                                        <p:cTn id="53" dur="500" fill="hold"/>
                                        <p:tgtEl>
                                          <p:spTgt spid="45"/>
                                        </p:tgtEl>
                                        <p:attrNameLst>
                                          <p:attrName>ppt_h</p:attrName>
                                        </p:attrNameLst>
                                      </p:cBhvr>
                                      <p:tavLst>
                                        <p:tav tm="0">
                                          <p:val>
                                            <p:fltVal val="0"/>
                                          </p:val>
                                        </p:tav>
                                        <p:tav tm="100000">
                                          <p:val>
                                            <p:strVal val="#ppt_h"/>
                                          </p:val>
                                        </p:tav>
                                      </p:tavLst>
                                    </p:anim>
                                  </p:childTnLst>
                                </p:cTn>
                              </p:par>
                            </p:childTnLst>
                          </p:cTn>
                        </p:par>
                        <p:par>
                          <p:cTn id="54" fill="hold">
                            <p:stCondLst>
                              <p:cond delay="5000"/>
                            </p:stCondLst>
                            <p:childTnLst>
                              <p:par>
                                <p:cTn id="55" presetID="23" presetClass="entr" presetSubtype="16" fill="hold" grpId="0" nodeType="afterEffect">
                                  <p:stCondLst>
                                    <p:cond delay="0"/>
                                  </p:stCondLst>
                                  <p:childTnLst>
                                    <p:set>
                                      <p:cBhvr>
                                        <p:cTn id="56" dur="1" fill="hold">
                                          <p:stCondLst>
                                            <p:cond delay="0"/>
                                          </p:stCondLst>
                                        </p:cTn>
                                        <p:tgtEl>
                                          <p:spTgt spid="46"/>
                                        </p:tgtEl>
                                        <p:attrNameLst>
                                          <p:attrName>style.visibility</p:attrName>
                                        </p:attrNameLst>
                                      </p:cBhvr>
                                      <p:to>
                                        <p:strVal val="visible"/>
                                      </p:to>
                                    </p:set>
                                    <p:anim calcmode="lin" valueType="num">
                                      <p:cBhvr>
                                        <p:cTn id="57" dur="500" fill="hold"/>
                                        <p:tgtEl>
                                          <p:spTgt spid="46"/>
                                        </p:tgtEl>
                                        <p:attrNameLst>
                                          <p:attrName>ppt_w</p:attrName>
                                        </p:attrNameLst>
                                      </p:cBhvr>
                                      <p:tavLst>
                                        <p:tav tm="0">
                                          <p:val>
                                            <p:fltVal val="0"/>
                                          </p:val>
                                        </p:tav>
                                        <p:tav tm="100000">
                                          <p:val>
                                            <p:strVal val="#ppt_w"/>
                                          </p:val>
                                        </p:tav>
                                      </p:tavLst>
                                    </p:anim>
                                    <p:anim calcmode="lin" valueType="num">
                                      <p:cBhvr>
                                        <p:cTn id="58" dur="500" fill="hold"/>
                                        <p:tgtEl>
                                          <p:spTgt spid="46"/>
                                        </p:tgtEl>
                                        <p:attrNameLst>
                                          <p:attrName>ppt_h</p:attrName>
                                        </p:attrNameLst>
                                      </p:cBhvr>
                                      <p:tavLst>
                                        <p:tav tm="0">
                                          <p:val>
                                            <p:fltVal val="0"/>
                                          </p:val>
                                        </p:tav>
                                        <p:tav tm="100000">
                                          <p:val>
                                            <p:strVal val="#ppt_h"/>
                                          </p:val>
                                        </p:tav>
                                      </p:tavLst>
                                    </p:anim>
                                  </p:childTnLst>
                                </p:cTn>
                              </p:par>
                            </p:childTnLst>
                          </p:cTn>
                        </p:par>
                        <p:par>
                          <p:cTn id="59" fill="hold">
                            <p:stCondLst>
                              <p:cond delay="5500"/>
                            </p:stCondLst>
                            <p:childTnLst>
                              <p:par>
                                <p:cTn id="60" presetID="23" presetClass="entr" presetSubtype="16" fill="hold" grpId="0" nodeType="afterEffect">
                                  <p:stCondLst>
                                    <p:cond delay="0"/>
                                  </p:stCondLst>
                                  <p:childTnLst>
                                    <p:set>
                                      <p:cBhvr>
                                        <p:cTn id="61" dur="1" fill="hold">
                                          <p:stCondLst>
                                            <p:cond delay="0"/>
                                          </p:stCondLst>
                                        </p:cTn>
                                        <p:tgtEl>
                                          <p:spTgt spid="47"/>
                                        </p:tgtEl>
                                        <p:attrNameLst>
                                          <p:attrName>style.visibility</p:attrName>
                                        </p:attrNameLst>
                                      </p:cBhvr>
                                      <p:to>
                                        <p:strVal val="visible"/>
                                      </p:to>
                                    </p:set>
                                    <p:anim calcmode="lin" valueType="num">
                                      <p:cBhvr>
                                        <p:cTn id="62" dur="500" fill="hold"/>
                                        <p:tgtEl>
                                          <p:spTgt spid="47"/>
                                        </p:tgtEl>
                                        <p:attrNameLst>
                                          <p:attrName>ppt_w</p:attrName>
                                        </p:attrNameLst>
                                      </p:cBhvr>
                                      <p:tavLst>
                                        <p:tav tm="0">
                                          <p:val>
                                            <p:fltVal val="0"/>
                                          </p:val>
                                        </p:tav>
                                        <p:tav tm="100000">
                                          <p:val>
                                            <p:strVal val="#ppt_w"/>
                                          </p:val>
                                        </p:tav>
                                      </p:tavLst>
                                    </p:anim>
                                    <p:anim calcmode="lin" valueType="num">
                                      <p:cBhvr>
                                        <p:cTn id="63" dur="500" fill="hold"/>
                                        <p:tgtEl>
                                          <p:spTgt spid="47"/>
                                        </p:tgtEl>
                                        <p:attrNameLst>
                                          <p:attrName>ppt_h</p:attrName>
                                        </p:attrNameLst>
                                      </p:cBhvr>
                                      <p:tavLst>
                                        <p:tav tm="0">
                                          <p:val>
                                            <p:fltVal val="0"/>
                                          </p:val>
                                        </p:tav>
                                        <p:tav tm="100000">
                                          <p:val>
                                            <p:strVal val="#ppt_h"/>
                                          </p:val>
                                        </p:tav>
                                      </p:tavLst>
                                    </p:anim>
                                  </p:childTnLst>
                                </p:cTn>
                              </p:par>
                            </p:childTnLst>
                          </p:cTn>
                        </p:par>
                        <p:par>
                          <p:cTn id="64" fill="hold">
                            <p:stCondLst>
                              <p:cond delay="6000"/>
                            </p:stCondLst>
                            <p:childTnLst>
                              <p:par>
                                <p:cTn id="65" presetID="23" presetClass="entr" presetSubtype="16" fill="hold" nodeType="afterEffect">
                                  <p:stCondLst>
                                    <p:cond delay="0"/>
                                  </p:stCondLst>
                                  <p:childTnLst>
                                    <p:set>
                                      <p:cBhvr>
                                        <p:cTn id="66" dur="1" fill="hold">
                                          <p:stCondLst>
                                            <p:cond delay="0"/>
                                          </p:stCondLst>
                                        </p:cTn>
                                        <p:tgtEl>
                                          <p:spTgt spid="48"/>
                                        </p:tgtEl>
                                        <p:attrNameLst>
                                          <p:attrName>style.visibility</p:attrName>
                                        </p:attrNameLst>
                                      </p:cBhvr>
                                      <p:to>
                                        <p:strVal val="visible"/>
                                      </p:to>
                                    </p:set>
                                    <p:anim calcmode="lin" valueType="num">
                                      <p:cBhvr>
                                        <p:cTn id="67" dur="500" fill="hold"/>
                                        <p:tgtEl>
                                          <p:spTgt spid="48"/>
                                        </p:tgtEl>
                                        <p:attrNameLst>
                                          <p:attrName>ppt_w</p:attrName>
                                        </p:attrNameLst>
                                      </p:cBhvr>
                                      <p:tavLst>
                                        <p:tav tm="0">
                                          <p:val>
                                            <p:fltVal val="0"/>
                                          </p:val>
                                        </p:tav>
                                        <p:tav tm="100000">
                                          <p:val>
                                            <p:strVal val="#ppt_w"/>
                                          </p:val>
                                        </p:tav>
                                      </p:tavLst>
                                    </p:anim>
                                    <p:anim calcmode="lin" valueType="num">
                                      <p:cBhvr>
                                        <p:cTn id="68" dur="500" fill="hold"/>
                                        <p:tgtEl>
                                          <p:spTgt spid="48"/>
                                        </p:tgtEl>
                                        <p:attrNameLst>
                                          <p:attrName>ppt_h</p:attrName>
                                        </p:attrNameLst>
                                      </p:cBhvr>
                                      <p:tavLst>
                                        <p:tav tm="0">
                                          <p:val>
                                            <p:fltVal val="0"/>
                                          </p:val>
                                        </p:tav>
                                        <p:tav tm="100000">
                                          <p:val>
                                            <p:strVal val="#ppt_h"/>
                                          </p:val>
                                        </p:tav>
                                      </p:tavLst>
                                    </p:anim>
                                  </p:childTnLst>
                                </p:cTn>
                              </p:par>
                            </p:childTnLst>
                          </p:cTn>
                        </p:par>
                        <p:par>
                          <p:cTn id="69" fill="hold">
                            <p:stCondLst>
                              <p:cond delay="6500"/>
                            </p:stCondLst>
                            <p:childTnLst>
                              <p:par>
                                <p:cTn id="70" presetID="23" presetClass="entr" presetSubtype="16" fill="hold" nodeType="afterEffect">
                                  <p:stCondLst>
                                    <p:cond delay="0"/>
                                  </p:stCondLst>
                                  <p:childTnLst>
                                    <p:set>
                                      <p:cBhvr>
                                        <p:cTn id="71" dur="1" fill="hold">
                                          <p:stCondLst>
                                            <p:cond delay="0"/>
                                          </p:stCondLst>
                                        </p:cTn>
                                        <p:tgtEl>
                                          <p:spTgt spid="51"/>
                                        </p:tgtEl>
                                        <p:attrNameLst>
                                          <p:attrName>style.visibility</p:attrName>
                                        </p:attrNameLst>
                                      </p:cBhvr>
                                      <p:to>
                                        <p:strVal val="visible"/>
                                      </p:to>
                                    </p:set>
                                    <p:anim calcmode="lin" valueType="num">
                                      <p:cBhvr>
                                        <p:cTn id="72" dur="500" fill="hold"/>
                                        <p:tgtEl>
                                          <p:spTgt spid="51"/>
                                        </p:tgtEl>
                                        <p:attrNameLst>
                                          <p:attrName>ppt_w</p:attrName>
                                        </p:attrNameLst>
                                      </p:cBhvr>
                                      <p:tavLst>
                                        <p:tav tm="0">
                                          <p:val>
                                            <p:fltVal val="0"/>
                                          </p:val>
                                        </p:tav>
                                        <p:tav tm="100000">
                                          <p:val>
                                            <p:strVal val="#ppt_w"/>
                                          </p:val>
                                        </p:tav>
                                      </p:tavLst>
                                    </p:anim>
                                    <p:anim calcmode="lin" valueType="num">
                                      <p:cBhvr>
                                        <p:cTn id="73" dur="500" fill="hold"/>
                                        <p:tgtEl>
                                          <p:spTgt spid="51"/>
                                        </p:tgtEl>
                                        <p:attrNameLst>
                                          <p:attrName>ppt_h</p:attrName>
                                        </p:attrNameLst>
                                      </p:cBhvr>
                                      <p:tavLst>
                                        <p:tav tm="0">
                                          <p:val>
                                            <p:fltVal val="0"/>
                                          </p:val>
                                        </p:tav>
                                        <p:tav tm="100000">
                                          <p:val>
                                            <p:strVal val="#ppt_h"/>
                                          </p:val>
                                        </p:tav>
                                      </p:tavLst>
                                    </p:anim>
                                  </p:childTnLst>
                                </p:cTn>
                              </p:par>
                            </p:childTnLst>
                          </p:cTn>
                        </p:par>
                        <p:par>
                          <p:cTn id="74" fill="hold">
                            <p:stCondLst>
                              <p:cond delay="7000"/>
                            </p:stCondLst>
                            <p:childTnLst>
                              <p:par>
                                <p:cTn id="75" presetID="23" presetClass="entr" presetSubtype="16" fill="hold" nodeType="afterEffect">
                                  <p:stCondLst>
                                    <p:cond delay="0"/>
                                  </p:stCondLst>
                                  <p:childTnLst>
                                    <p:set>
                                      <p:cBhvr>
                                        <p:cTn id="76" dur="1" fill="hold">
                                          <p:stCondLst>
                                            <p:cond delay="0"/>
                                          </p:stCondLst>
                                        </p:cTn>
                                        <p:tgtEl>
                                          <p:spTgt spid="54"/>
                                        </p:tgtEl>
                                        <p:attrNameLst>
                                          <p:attrName>style.visibility</p:attrName>
                                        </p:attrNameLst>
                                      </p:cBhvr>
                                      <p:to>
                                        <p:strVal val="visible"/>
                                      </p:to>
                                    </p:set>
                                    <p:anim calcmode="lin" valueType="num">
                                      <p:cBhvr>
                                        <p:cTn id="77" dur="500" fill="hold"/>
                                        <p:tgtEl>
                                          <p:spTgt spid="54"/>
                                        </p:tgtEl>
                                        <p:attrNameLst>
                                          <p:attrName>ppt_w</p:attrName>
                                        </p:attrNameLst>
                                      </p:cBhvr>
                                      <p:tavLst>
                                        <p:tav tm="0">
                                          <p:val>
                                            <p:fltVal val="0"/>
                                          </p:val>
                                        </p:tav>
                                        <p:tav tm="100000">
                                          <p:val>
                                            <p:strVal val="#ppt_w"/>
                                          </p:val>
                                        </p:tav>
                                      </p:tavLst>
                                    </p:anim>
                                    <p:anim calcmode="lin" valueType="num">
                                      <p:cBhvr>
                                        <p:cTn id="78" dur="500" fill="hold"/>
                                        <p:tgtEl>
                                          <p:spTgt spid="54"/>
                                        </p:tgtEl>
                                        <p:attrNameLst>
                                          <p:attrName>ppt_h</p:attrName>
                                        </p:attrNameLst>
                                      </p:cBhvr>
                                      <p:tavLst>
                                        <p:tav tm="0">
                                          <p:val>
                                            <p:fltVal val="0"/>
                                          </p:val>
                                        </p:tav>
                                        <p:tav tm="100000">
                                          <p:val>
                                            <p:strVal val="#ppt_h"/>
                                          </p:val>
                                        </p:tav>
                                      </p:tavLst>
                                    </p:anim>
                                  </p:childTnLst>
                                </p:cTn>
                              </p:par>
                            </p:childTnLst>
                          </p:cTn>
                        </p:par>
                        <p:par>
                          <p:cTn id="79" fill="hold">
                            <p:stCondLst>
                              <p:cond delay="7500"/>
                            </p:stCondLst>
                            <p:childTnLst>
                              <p:par>
                                <p:cTn id="80" presetID="23" presetClass="entr" presetSubtype="16" fill="hold" nodeType="afterEffect">
                                  <p:stCondLst>
                                    <p:cond delay="0"/>
                                  </p:stCondLst>
                                  <p:childTnLst>
                                    <p:set>
                                      <p:cBhvr>
                                        <p:cTn id="81" dur="1" fill="hold">
                                          <p:stCondLst>
                                            <p:cond delay="0"/>
                                          </p:stCondLst>
                                        </p:cTn>
                                        <p:tgtEl>
                                          <p:spTgt spid="57"/>
                                        </p:tgtEl>
                                        <p:attrNameLst>
                                          <p:attrName>style.visibility</p:attrName>
                                        </p:attrNameLst>
                                      </p:cBhvr>
                                      <p:to>
                                        <p:strVal val="visible"/>
                                      </p:to>
                                    </p:set>
                                    <p:anim calcmode="lin" valueType="num">
                                      <p:cBhvr>
                                        <p:cTn id="82" dur="500" fill="hold"/>
                                        <p:tgtEl>
                                          <p:spTgt spid="57"/>
                                        </p:tgtEl>
                                        <p:attrNameLst>
                                          <p:attrName>ppt_w</p:attrName>
                                        </p:attrNameLst>
                                      </p:cBhvr>
                                      <p:tavLst>
                                        <p:tav tm="0">
                                          <p:val>
                                            <p:fltVal val="0"/>
                                          </p:val>
                                        </p:tav>
                                        <p:tav tm="100000">
                                          <p:val>
                                            <p:strVal val="#ppt_w"/>
                                          </p:val>
                                        </p:tav>
                                      </p:tavLst>
                                    </p:anim>
                                    <p:anim calcmode="lin" valueType="num">
                                      <p:cBhvr>
                                        <p:cTn id="83" dur="500" fill="hold"/>
                                        <p:tgtEl>
                                          <p:spTgt spid="57"/>
                                        </p:tgtEl>
                                        <p:attrNameLst>
                                          <p:attrName>ppt_h</p:attrName>
                                        </p:attrNameLst>
                                      </p:cBhvr>
                                      <p:tavLst>
                                        <p:tav tm="0">
                                          <p:val>
                                            <p:fltVal val="0"/>
                                          </p:val>
                                        </p:tav>
                                        <p:tav tm="100000">
                                          <p:val>
                                            <p:strVal val="#ppt_h"/>
                                          </p:val>
                                        </p:tav>
                                      </p:tavLst>
                                    </p:anim>
                                  </p:childTnLst>
                                </p:cTn>
                              </p:par>
                            </p:childTnLst>
                          </p:cTn>
                        </p:par>
                        <p:par>
                          <p:cTn id="84" fill="hold">
                            <p:stCondLst>
                              <p:cond delay="8000"/>
                            </p:stCondLst>
                            <p:childTnLst>
                              <p:par>
                                <p:cTn id="85" presetID="23" presetClass="entr" presetSubtype="16" fill="hold" nodeType="afterEffect">
                                  <p:stCondLst>
                                    <p:cond delay="0"/>
                                  </p:stCondLst>
                                  <p:childTnLst>
                                    <p:set>
                                      <p:cBhvr>
                                        <p:cTn id="86" dur="1" fill="hold">
                                          <p:stCondLst>
                                            <p:cond delay="0"/>
                                          </p:stCondLst>
                                        </p:cTn>
                                        <p:tgtEl>
                                          <p:spTgt spid="66"/>
                                        </p:tgtEl>
                                        <p:attrNameLst>
                                          <p:attrName>style.visibility</p:attrName>
                                        </p:attrNameLst>
                                      </p:cBhvr>
                                      <p:to>
                                        <p:strVal val="visible"/>
                                      </p:to>
                                    </p:set>
                                    <p:anim calcmode="lin" valueType="num">
                                      <p:cBhvr>
                                        <p:cTn id="87" dur="500" fill="hold"/>
                                        <p:tgtEl>
                                          <p:spTgt spid="66"/>
                                        </p:tgtEl>
                                        <p:attrNameLst>
                                          <p:attrName>ppt_w</p:attrName>
                                        </p:attrNameLst>
                                      </p:cBhvr>
                                      <p:tavLst>
                                        <p:tav tm="0">
                                          <p:val>
                                            <p:fltVal val="0"/>
                                          </p:val>
                                        </p:tav>
                                        <p:tav tm="100000">
                                          <p:val>
                                            <p:strVal val="#ppt_w"/>
                                          </p:val>
                                        </p:tav>
                                      </p:tavLst>
                                    </p:anim>
                                    <p:anim calcmode="lin" valueType="num">
                                      <p:cBhvr>
                                        <p:cTn id="88" dur="500" fill="hold"/>
                                        <p:tgtEl>
                                          <p:spTgt spid="66"/>
                                        </p:tgtEl>
                                        <p:attrNameLst>
                                          <p:attrName>ppt_h</p:attrName>
                                        </p:attrNameLst>
                                      </p:cBhvr>
                                      <p:tavLst>
                                        <p:tav tm="0">
                                          <p:val>
                                            <p:fltVal val="0"/>
                                          </p:val>
                                        </p:tav>
                                        <p:tav tm="100000">
                                          <p:val>
                                            <p:strVal val="#ppt_h"/>
                                          </p:val>
                                        </p:tav>
                                      </p:tavLst>
                                    </p:anim>
                                  </p:childTnLst>
                                </p:cTn>
                              </p:par>
                            </p:childTnLst>
                          </p:cTn>
                        </p:par>
                        <p:par>
                          <p:cTn id="89" fill="hold">
                            <p:stCondLst>
                              <p:cond delay="8500"/>
                            </p:stCondLst>
                            <p:childTnLst>
                              <p:par>
                                <p:cTn id="90" presetID="23" presetClass="entr" presetSubtype="16" fill="hold" nodeType="afterEffect">
                                  <p:stCondLst>
                                    <p:cond delay="0"/>
                                  </p:stCondLst>
                                  <p:childTnLst>
                                    <p:set>
                                      <p:cBhvr>
                                        <p:cTn id="91" dur="1" fill="hold">
                                          <p:stCondLst>
                                            <p:cond delay="0"/>
                                          </p:stCondLst>
                                        </p:cTn>
                                        <p:tgtEl>
                                          <p:spTgt spid="70"/>
                                        </p:tgtEl>
                                        <p:attrNameLst>
                                          <p:attrName>style.visibility</p:attrName>
                                        </p:attrNameLst>
                                      </p:cBhvr>
                                      <p:to>
                                        <p:strVal val="visible"/>
                                      </p:to>
                                    </p:set>
                                    <p:anim calcmode="lin" valueType="num">
                                      <p:cBhvr>
                                        <p:cTn id="92" dur="500" fill="hold"/>
                                        <p:tgtEl>
                                          <p:spTgt spid="70"/>
                                        </p:tgtEl>
                                        <p:attrNameLst>
                                          <p:attrName>ppt_w</p:attrName>
                                        </p:attrNameLst>
                                      </p:cBhvr>
                                      <p:tavLst>
                                        <p:tav tm="0">
                                          <p:val>
                                            <p:fltVal val="0"/>
                                          </p:val>
                                        </p:tav>
                                        <p:tav tm="100000">
                                          <p:val>
                                            <p:strVal val="#ppt_w"/>
                                          </p:val>
                                        </p:tav>
                                      </p:tavLst>
                                    </p:anim>
                                    <p:anim calcmode="lin" valueType="num">
                                      <p:cBhvr>
                                        <p:cTn id="93" dur="500" fill="hold"/>
                                        <p:tgtEl>
                                          <p:spTgt spid="70"/>
                                        </p:tgtEl>
                                        <p:attrNameLst>
                                          <p:attrName>ppt_h</p:attrName>
                                        </p:attrNameLst>
                                      </p:cBhvr>
                                      <p:tavLst>
                                        <p:tav tm="0">
                                          <p:val>
                                            <p:fltVal val="0"/>
                                          </p:val>
                                        </p:tav>
                                        <p:tav tm="100000">
                                          <p:val>
                                            <p:strVal val="#ppt_h"/>
                                          </p:val>
                                        </p:tav>
                                      </p:tavLst>
                                    </p:anim>
                                  </p:childTnLst>
                                </p:cTn>
                              </p:par>
                            </p:childTnLst>
                          </p:cTn>
                        </p:par>
                        <p:par>
                          <p:cTn id="94" fill="hold">
                            <p:stCondLst>
                              <p:cond delay="9000"/>
                            </p:stCondLst>
                            <p:childTnLst>
                              <p:par>
                                <p:cTn id="95" presetID="23" presetClass="entr" presetSubtype="16" fill="hold" nodeType="afterEffect">
                                  <p:stCondLst>
                                    <p:cond delay="0"/>
                                  </p:stCondLst>
                                  <p:childTnLst>
                                    <p:set>
                                      <p:cBhvr>
                                        <p:cTn id="96" dur="1" fill="hold">
                                          <p:stCondLst>
                                            <p:cond delay="0"/>
                                          </p:stCondLst>
                                        </p:cTn>
                                        <p:tgtEl>
                                          <p:spTgt spid="86"/>
                                        </p:tgtEl>
                                        <p:attrNameLst>
                                          <p:attrName>style.visibility</p:attrName>
                                        </p:attrNameLst>
                                      </p:cBhvr>
                                      <p:to>
                                        <p:strVal val="visible"/>
                                      </p:to>
                                    </p:set>
                                    <p:anim calcmode="lin" valueType="num">
                                      <p:cBhvr>
                                        <p:cTn id="97" dur="500" fill="hold"/>
                                        <p:tgtEl>
                                          <p:spTgt spid="86"/>
                                        </p:tgtEl>
                                        <p:attrNameLst>
                                          <p:attrName>ppt_w</p:attrName>
                                        </p:attrNameLst>
                                      </p:cBhvr>
                                      <p:tavLst>
                                        <p:tav tm="0">
                                          <p:val>
                                            <p:fltVal val="0"/>
                                          </p:val>
                                        </p:tav>
                                        <p:tav tm="100000">
                                          <p:val>
                                            <p:strVal val="#ppt_w"/>
                                          </p:val>
                                        </p:tav>
                                      </p:tavLst>
                                    </p:anim>
                                    <p:anim calcmode="lin" valueType="num">
                                      <p:cBhvr>
                                        <p:cTn id="98" dur="500" fill="hold"/>
                                        <p:tgtEl>
                                          <p:spTgt spid="86"/>
                                        </p:tgtEl>
                                        <p:attrNameLst>
                                          <p:attrName>ppt_h</p:attrName>
                                        </p:attrNameLst>
                                      </p:cBhvr>
                                      <p:tavLst>
                                        <p:tav tm="0">
                                          <p:val>
                                            <p:fltVal val="0"/>
                                          </p:val>
                                        </p:tav>
                                        <p:tav tm="100000">
                                          <p:val>
                                            <p:strVal val="#ppt_h"/>
                                          </p:val>
                                        </p:tav>
                                      </p:tavLst>
                                    </p:anim>
                                  </p:childTnLst>
                                </p:cTn>
                              </p:par>
                            </p:childTnLst>
                          </p:cTn>
                        </p:par>
                        <p:par>
                          <p:cTn id="99" fill="hold">
                            <p:stCondLst>
                              <p:cond delay="9500"/>
                            </p:stCondLst>
                            <p:childTnLst>
                              <p:par>
                                <p:cTn id="100" presetID="23" presetClass="entr" presetSubtype="16" fill="hold" nodeType="afterEffect">
                                  <p:stCondLst>
                                    <p:cond delay="0"/>
                                  </p:stCondLst>
                                  <p:childTnLst>
                                    <p:set>
                                      <p:cBhvr>
                                        <p:cTn id="101" dur="1" fill="hold">
                                          <p:stCondLst>
                                            <p:cond delay="0"/>
                                          </p:stCondLst>
                                        </p:cTn>
                                        <p:tgtEl>
                                          <p:spTgt spid="96"/>
                                        </p:tgtEl>
                                        <p:attrNameLst>
                                          <p:attrName>style.visibility</p:attrName>
                                        </p:attrNameLst>
                                      </p:cBhvr>
                                      <p:to>
                                        <p:strVal val="visible"/>
                                      </p:to>
                                    </p:set>
                                    <p:anim calcmode="lin" valueType="num">
                                      <p:cBhvr>
                                        <p:cTn id="102" dur="500" fill="hold"/>
                                        <p:tgtEl>
                                          <p:spTgt spid="96"/>
                                        </p:tgtEl>
                                        <p:attrNameLst>
                                          <p:attrName>ppt_w</p:attrName>
                                        </p:attrNameLst>
                                      </p:cBhvr>
                                      <p:tavLst>
                                        <p:tav tm="0">
                                          <p:val>
                                            <p:fltVal val="0"/>
                                          </p:val>
                                        </p:tav>
                                        <p:tav tm="100000">
                                          <p:val>
                                            <p:strVal val="#ppt_w"/>
                                          </p:val>
                                        </p:tav>
                                      </p:tavLst>
                                    </p:anim>
                                    <p:anim calcmode="lin" valueType="num">
                                      <p:cBhvr>
                                        <p:cTn id="103" dur="500" fill="hold"/>
                                        <p:tgtEl>
                                          <p:spTgt spid="9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animBg="1"/>
      <p:bldP spid="41" grpId="0" animBg="1"/>
      <p:bldP spid="42" grpId="0" animBg="1"/>
      <p:bldP spid="43" grpId="0" animBg="1"/>
      <p:bldP spid="45" grpId="0" animBg="1"/>
      <p:bldP spid="46" grpId="0" animBg="1"/>
      <p:bldP spid="4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364567" y="-1181686"/>
            <a:ext cx="759656" cy="1041009"/>
          </a:xfrm>
          <a:prstGeom prst="rect">
            <a:avLst/>
          </a:prstGeom>
          <a:gradFill>
            <a:gsLst>
              <a:gs pos="0">
                <a:srgbClr val="1B2C45"/>
              </a:gs>
              <a:gs pos="100000">
                <a:srgbClr val="254E8C"/>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矩形 5"/>
          <p:cNvSpPr/>
          <p:nvPr/>
        </p:nvSpPr>
        <p:spPr>
          <a:xfrm>
            <a:off x="2169073" y="-1181687"/>
            <a:ext cx="759656" cy="1041009"/>
          </a:xfrm>
          <a:prstGeom prst="rect">
            <a:avLst/>
          </a:prstGeom>
          <a:gradFill>
            <a:gsLst>
              <a:gs pos="0">
                <a:srgbClr val="DDDDDD"/>
              </a:gs>
              <a:gs pos="100000">
                <a:srgbClr val="FEFEFE"/>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35" name="灰色1"/>
          <p:cNvGrpSpPr>
            <a:grpSpLocks/>
          </p:cNvGrpSpPr>
          <p:nvPr/>
        </p:nvGrpSpPr>
        <p:grpSpPr bwMode="auto">
          <a:xfrm>
            <a:off x="2532064" y="2963863"/>
            <a:ext cx="1046163" cy="1046162"/>
            <a:chOff x="3865855" y="346698"/>
            <a:chExt cx="1459921" cy="1460252"/>
          </a:xfrm>
        </p:grpSpPr>
        <p:sp>
          <p:nvSpPr>
            <p:cNvPr id="37" name="Oval 19@|1FFC:12961221|FBC:16777215|LFC:0|LBC:16777215"/>
            <p:cNvSpPr>
              <a:spLocks noChangeArrowheads="1"/>
            </p:cNvSpPr>
            <p:nvPr/>
          </p:nvSpPr>
          <p:spPr bwMode="auto">
            <a:xfrm>
              <a:off x="3865855" y="346698"/>
              <a:ext cx="1459921" cy="1460252"/>
            </a:xfrm>
            <a:prstGeom prst="ellipse">
              <a:avLst/>
            </a:prstGeom>
            <a:solidFill>
              <a:srgbClr val="C5C5C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eaLnBrk="1" fontAlgn="auto" hangingPunct="1">
                <a:spcBef>
                  <a:spcPts val="0"/>
                </a:spcBef>
                <a:spcAft>
                  <a:spcPts val="0"/>
                </a:spcAft>
                <a:defRPr/>
              </a:pPr>
              <a:r>
                <a:rPr lang="zh-CN" altLang="en-US" sz="1200" dirty="0">
                  <a:latin typeface="Arial" panose="020B0604020202020204" pitchFamily="34" charset="0"/>
                  <a:ea typeface="微软雅黑" panose="020B0503020204020204" pitchFamily="34" charset="-122"/>
                  <a:cs typeface="+mn-ea"/>
                  <a:sym typeface="Arial" panose="020B0604020202020204" pitchFamily="34" charset="0"/>
                </a:rPr>
                <a:t>标题</a:t>
              </a:r>
            </a:p>
          </p:txBody>
        </p:sp>
        <p:sp>
          <p:nvSpPr>
            <p:cNvPr id="39" name="未知@|5FFC:16777215|FBC:255|LFC:16777215|LBC:16777215"/>
            <p:cNvSpPr>
              <a:spLocks/>
            </p:cNvSpPr>
            <p:nvPr/>
          </p:nvSpPr>
          <p:spPr bwMode="auto">
            <a:xfrm>
              <a:off x="4034222" y="379935"/>
              <a:ext cx="1125402" cy="549534"/>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p:spPr>
          <p:txBody>
            <a:bodyPr/>
            <a:lstStyle/>
            <a:p>
              <a:pPr eaLnBrk="1" fontAlgn="auto" hangingPunct="1">
                <a:spcBef>
                  <a:spcPts val="0"/>
                </a:spcBef>
                <a:spcAft>
                  <a:spcPts val="0"/>
                </a:spcAft>
                <a:defRPr/>
              </a:pPr>
              <a:endParaRPr lang="zh-CN" altLang="en-US" sz="1200" kern="0" dirty="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0" name="灰色2"/>
          <p:cNvGrpSpPr>
            <a:grpSpLocks/>
          </p:cNvGrpSpPr>
          <p:nvPr/>
        </p:nvGrpSpPr>
        <p:grpSpPr bwMode="auto">
          <a:xfrm>
            <a:off x="4495802" y="2965450"/>
            <a:ext cx="1047751" cy="1047750"/>
            <a:chOff x="3865855" y="346698"/>
            <a:chExt cx="1459921" cy="1460252"/>
          </a:xfrm>
        </p:grpSpPr>
        <p:sp>
          <p:nvSpPr>
            <p:cNvPr id="46" name="Oval 19@|1FFC:12961221|FBC:16777215|LFC:0|LBC:16777215"/>
            <p:cNvSpPr>
              <a:spLocks noChangeArrowheads="1"/>
            </p:cNvSpPr>
            <p:nvPr/>
          </p:nvSpPr>
          <p:spPr bwMode="auto">
            <a:xfrm>
              <a:off x="3865855" y="346698"/>
              <a:ext cx="1459921" cy="1460252"/>
            </a:xfrm>
            <a:prstGeom prst="ellipse">
              <a:avLst/>
            </a:prstGeom>
            <a:solidFill>
              <a:srgbClr val="C5C5C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eaLnBrk="1" fontAlgn="auto" hangingPunct="1">
                <a:spcBef>
                  <a:spcPts val="0"/>
                </a:spcBef>
                <a:spcAft>
                  <a:spcPts val="0"/>
                </a:spcAft>
                <a:defRPr/>
              </a:pPr>
              <a:r>
                <a:rPr lang="zh-CN" altLang="en-US" sz="1200" dirty="0">
                  <a:latin typeface="Arial" panose="020B0604020202020204" pitchFamily="34" charset="0"/>
                  <a:ea typeface="微软雅黑" panose="020B0503020204020204" pitchFamily="34" charset="-122"/>
                  <a:cs typeface="+mn-ea"/>
                  <a:sym typeface="Arial" panose="020B0604020202020204" pitchFamily="34" charset="0"/>
                </a:rPr>
                <a:t>标题</a:t>
              </a:r>
            </a:p>
          </p:txBody>
        </p:sp>
        <p:sp>
          <p:nvSpPr>
            <p:cNvPr id="47" name="未知@|5FFC:16777215|FBC:255|LFC:16777215|LBC:16777215"/>
            <p:cNvSpPr>
              <a:spLocks/>
            </p:cNvSpPr>
            <p:nvPr/>
          </p:nvSpPr>
          <p:spPr bwMode="auto">
            <a:xfrm>
              <a:off x="4033967" y="379886"/>
              <a:ext cx="1125909" cy="550913"/>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p:spPr>
          <p:txBody>
            <a:bodyPr/>
            <a:lstStyle/>
            <a:p>
              <a:pPr eaLnBrk="1" fontAlgn="auto" hangingPunct="1">
                <a:spcBef>
                  <a:spcPts val="0"/>
                </a:spcBef>
                <a:spcAft>
                  <a:spcPts val="0"/>
                </a:spcAft>
                <a:defRPr/>
              </a:pPr>
              <a:endParaRPr lang="zh-CN" altLang="en-US" sz="1200" kern="0" dirty="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8" name="灰色3"/>
          <p:cNvGrpSpPr>
            <a:grpSpLocks/>
          </p:cNvGrpSpPr>
          <p:nvPr/>
        </p:nvGrpSpPr>
        <p:grpSpPr bwMode="auto">
          <a:xfrm>
            <a:off x="6446837" y="2963863"/>
            <a:ext cx="1046163" cy="1046162"/>
            <a:chOff x="3865855" y="346698"/>
            <a:chExt cx="1459921" cy="1460252"/>
          </a:xfrm>
        </p:grpSpPr>
        <p:sp>
          <p:nvSpPr>
            <p:cNvPr id="49" name="Oval 19@|1FFC:12961221|FBC:16777215|LFC:0|LBC:16777215"/>
            <p:cNvSpPr>
              <a:spLocks noChangeArrowheads="1"/>
            </p:cNvSpPr>
            <p:nvPr/>
          </p:nvSpPr>
          <p:spPr bwMode="auto">
            <a:xfrm>
              <a:off x="3865855" y="346698"/>
              <a:ext cx="1459921" cy="1460252"/>
            </a:xfrm>
            <a:prstGeom prst="ellipse">
              <a:avLst/>
            </a:prstGeom>
            <a:solidFill>
              <a:srgbClr val="C5C5C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eaLnBrk="1" fontAlgn="auto" hangingPunct="1">
                <a:spcBef>
                  <a:spcPts val="0"/>
                </a:spcBef>
                <a:spcAft>
                  <a:spcPts val="0"/>
                </a:spcAft>
                <a:defRPr/>
              </a:pPr>
              <a:r>
                <a:rPr lang="zh-CN" altLang="en-US" sz="1200" dirty="0">
                  <a:latin typeface="Arial" panose="020B0604020202020204" pitchFamily="34" charset="0"/>
                  <a:ea typeface="微软雅黑" panose="020B0503020204020204" pitchFamily="34" charset="-122"/>
                  <a:cs typeface="+mn-ea"/>
                  <a:sym typeface="Arial" panose="020B0604020202020204" pitchFamily="34" charset="0"/>
                </a:rPr>
                <a:t>标题</a:t>
              </a:r>
            </a:p>
          </p:txBody>
        </p:sp>
        <p:sp>
          <p:nvSpPr>
            <p:cNvPr id="50" name="未知@|5FFC:16777215|FBC:255|LFC:16777215|LBC:16777215"/>
            <p:cNvSpPr>
              <a:spLocks/>
            </p:cNvSpPr>
            <p:nvPr/>
          </p:nvSpPr>
          <p:spPr bwMode="auto">
            <a:xfrm>
              <a:off x="4034222" y="379935"/>
              <a:ext cx="1125402" cy="549534"/>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p:spPr>
          <p:txBody>
            <a:bodyPr/>
            <a:lstStyle/>
            <a:p>
              <a:pPr eaLnBrk="1" fontAlgn="auto" hangingPunct="1">
                <a:spcBef>
                  <a:spcPts val="0"/>
                </a:spcBef>
                <a:spcAft>
                  <a:spcPts val="0"/>
                </a:spcAft>
                <a:defRPr/>
              </a:pPr>
              <a:endParaRPr lang="zh-CN" altLang="en-US" sz="1200" kern="0" dirty="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1" name="灰色4"/>
          <p:cNvGrpSpPr>
            <a:grpSpLocks/>
          </p:cNvGrpSpPr>
          <p:nvPr/>
        </p:nvGrpSpPr>
        <p:grpSpPr bwMode="auto">
          <a:xfrm>
            <a:off x="8399464" y="2963863"/>
            <a:ext cx="1046163" cy="1046162"/>
            <a:chOff x="3865855" y="346698"/>
            <a:chExt cx="1459921" cy="1460252"/>
          </a:xfrm>
        </p:grpSpPr>
        <p:sp>
          <p:nvSpPr>
            <p:cNvPr id="52" name="Oval 19@|1FFC:12961221|FBC:16777215|LFC:0|LBC:16777215"/>
            <p:cNvSpPr>
              <a:spLocks noChangeArrowheads="1"/>
            </p:cNvSpPr>
            <p:nvPr/>
          </p:nvSpPr>
          <p:spPr bwMode="auto">
            <a:xfrm>
              <a:off x="3865855" y="346698"/>
              <a:ext cx="1459921" cy="1460252"/>
            </a:xfrm>
            <a:prstGeom prst="ellipse">
              <a:avLst/>
            </a:prstGeom>
            <a:solidFill>
              <a:srgbClr val="C5C5C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eaLnBrk="1" fontAlgn="auto" hangingPunct="1">
                <a:spcBef>
                  <a:spcPts val="0"/>
                </a:spcBef>
                <a:spcAft>
                  <a:spcPts val="0"/>
                </a:spcAft>
                <a:defRPr/>
              </a:pPr>
              <a:r>
                <a:rPr lang="zh-CN" altLang="en-US" sz="1200" dirty="0">
                  <a:latin typeface="Arial" panose="020B0604020202020204" pitchFamily="34" charset="0"/>
                  <a:ea typeface="微软雅黑" panose="020B0503020204020204" pitchFamily="34" charset="-122"/>
                  <a:cs typeface="+mn-ea"/>
                  <a:sym typeface="Arial" panose="020B0604020202020204" pitchFamily="34" charset="0"/>
                </a:rPr>
                <a:t>标题</a:t>
              </a:r>
            </a:p>
          </p:txBody>
        </p:sp>
        <p:sp>
          <p:nvSpPr>
            <p:cNvPr id="53" name="未知@|5FFC:16777215|FBC:255|LFC:16777215|LBC:16777215"/>
            <p:cNvSpPr>
              <a:spLocks/>
            </p:cNvSpPr>
            <p:nvPr/>
          </p:nvSpPr>
          <p:spPr bwMode="auto">
            <a:xfrm>
              <a:off x="4034222" y="379935"/>
              <a:ext cx="1125402" cy="549534"/>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p:spPr>
          <p:txBody>
            <a:bodyPr/>
            <a:lstStyle/>
            <a:p>
              <a:pPr eaLnBrk="1" fontAlgn="auto" hangingPunct="1">
                <a:spcBef>
                  <a:spcPts val="0"/>
                </a:spcBef>
                <a:spcAft>
                  <a:spcPts val="0"/>
                </a:spcAft>
                <a:defRPr/>
              </a:pPr>
              <a:endParaRPr lang="zh-CN" altLang="en-US" sz="1200" kern="0" dirty="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4" name="任意多边形 53"/>
          <p:cNvSpPr>
            <a:spLocks noChangeArrowheads="1"/>
          </p:cNvSpPr>
          <p:nvPr/>
        </p:nvSpPr>
        <p:spPr bwMode="ltGray">
          <a:xfrm>
            <a:off x="1439863" y="2820988"/>
            <a:ext cx="9144000" cy="1325562"/>
          </a:xfrm>
          <a:custGeom>
            <a:avLst/>
            <a:gdLst>
              <a:gd name="connsiteX0" fmla="*/ 3578958 w 9144000"/>
              <a:gd name="connsiteY0" fmla="*/ 0 h 1325563"/>
              <a:gd name="connsiteX1" fmla="*/ 4223601 w 9144000"/>
              <a:gd name="connsiteY1" fmla="*/ 518464 h 1325563"/>
              <a:gd name="connsiteX2" fmla="*/ 4234342 w 9144000"/>
              <a:gd name="connsiteY2" fmla="*/ 612775 h 1325563"/>
              <a:gd name="connsiteX3" fmla="*/ 4937124 w 9144000"/>
              <a:gd name="connsiteY3" fmla="*/ 612775 h 1325563"/>
              <a:gd name="connsiteX4" fmla="*/ 4937124 w 9144000"/>
              <a:gd name="connsiteY4" fmla="*/ 679328 h 1325563"/>
              <a:gd name="connsiteX5" fmla="*/ 4949861 w 9144000"/>
              <a:gd name="connsiteY5" fmla="*/ 791315 h 1325563"/>
              <a:gd name="connsiteX6" fmla="*/ 5522119 w 9144000"/>
              <a:gd name="connsiteY6" fmla="*/ 1251569 h 1325563"/>
              <a:gd name="connsiteX7" fmla="*/ 6107581 w 9144000"/>
              <a:gd name="connsiteY7" fmla="*/ 674681 h 1325563"/>
              <a:gd name="connsiteX8" fmla="*/ 6110287 w 9144000"/>
              <a:gd name="connsiteY8" fmla="*/ 674719 h 1325563"/>
              <a:gd name="connsiteX9" fmla="*/ 6110287 w 9144000"/>
              <a:gd name="connsiteY9" fmla="*/ 612775 h 1325563"/>
              <a:gd name="connsiteX10" fmla="*/ 6825890 w 9144000"/>
              <a:gd name="connsiteY10" fmla="*/ 612775 h 1325563"/>
              <a:gd name="connsiteX11" fmla="*/ 6836450 w 9144000"/>
              <a:gd name="connsiteY11" fmla="*/ 520055 h 1325563"/>
              <a:gd name="connsiteX12" fmla="*/ 7481032 w 9144000"/>
              <a:gd name="connsiteY12" fmla="*/ 1588 h 1325563"/>
              <a:gd name="connsiteX13" fmla="*/ 8125676 w 9144000"/>
              <a:gd name="connsiteY13" fmla="*/ 520052 h 1325563"/>
              <a:gd name="connsiteX14" fmla="*/ 8135513 w 9144000"/>
              <a:gd name="connsiteY14" fmla="*/ 606425 h 1325563"/>
              <a:gd name="connsiteX15" fmla="*/ 9144000 w 9144000"/>
              <a:gd name="connsiteY15" fmla="*/ 606425 h 1325563"/>
              <a:gd name="connsiteX16" fmla="*/ 9144000 w 9144000"/>
              <a:gd name="connsiteY16" fmla="*/ 682625 h 1325563"/>
              <a:gd name="connsiteX17" fmla="*/ 8066087 w 9144000"/>
              <a:gd name="connsiteY17" fmla="*/ 682625 h 1325563"/>
              <a:gd name="connsiteX18" fmla="*/ 8066087 w 9144000"/>
              <a:gd name="connsiteY18" fmla="*/ 648355 h 1325563"/>
              <a:gd name="connsiteX19" fmla="*/ 8053290 w 9144000"/>
              <a:gd name="connsiteY19" fmla="*/ 535839 h 1325563"/>
              <a:gd name="connsiteX20" fmla="*/ 7481094 w 9144000"/>
              <a:gd name="connsiteY20" fmla="*/ 75582 h 1325563"/>
              <a:gd name="connsiteX21" fmla="*/ 6908836 w 9144000"/>
              <a:gd name="connsiteY21" fmla="*/ 535836 h 1325563"/>
              <a:gd name="connsiteX22" fmla="*/ 6897687 w 9144000"/>
              <a:gd name="connsiteY22" fmla="*/ 633861 h 1325563"/>
              <a:gd name="connsiteX23" fmla="*/ 6897687 w 9144000"/>
              <a:gd name="connsiteY23" fmla="*/ 687388 h 1325563"/>
              <a:gd name="connsiteX24" fmla="*/ 6180335 w 9144000"/>
              <a:gd name="connsiteY24" fmla="*/ 687388 h 1325563"/>
              <a:gd name="connsiteX25" fmla="*/ 6166701 w 9144000"/>
              <a:gd name="connsiteY25" fmla="*/ 807099 h 1325563"/>
              <a:gd name="connsiteX26" fmla="*/ 5522058 w 9144000"/>
              <a:gd name="connsiteY26" fmla="*/ 1325563 h 1325563"/>
              <a:gd name="connsiteX27" fmla="*/ 4877475 w 9144000"/>
              <a:gd name="connsiteY27" fmla="*/ 807096 h 1325563"/>
              <a:gd name="connsiteX28" fmla="*/ 4863841 w 9144000"/>
              <a:gd name="connsiteY28" fmla="*/ 687388 h 1325563"/>
              <a:gd name="connsiteX29" fmla="*/ 4165599 w 9144000"/>
              <a:gd name="connsiteY29" fmla="*/ 687388 h 1325563"/>
              <a:gd name="connsiteX30" fmla="*/ 4165599 w 9144000"/>
              <a:gd name="connsiteY30" fmla="*/ 650867 h 1325563"/>
              <a:gd name="connsiteX31" fmla="*/ 4164481 w 9144000"/>
              <a:gd name="connsiteY31" fmla="*/ 650883 h 1325563"/>
              <a:gd name="connsiteX32" fmla="*/ 3579019 w 9144000"/>
              <a:gd name="connsiteY32" fmla="*/ 73994 h 1325563"/>
              <a:gd name="connsiteX33" fmla="*/ 3006761 w 9144000"/>
              <a:gd name="connsiteY33" fmla="*/ 534248 h 1325563"/>
              <a:gd name="connsiteX34" fmla="*/ 2997200 w 9144000"/>
              <a:gd name="connsiteY34" fmla="*/ 618312 h 1325563"/>
              <a:gd name="connsiteX35" fmla="*/ 2997200 w 9144000"/>
              <a:gd name="connsiteY35" fmla="*/ 687388 h 1325563"/>
              <a:gd name="connsiteX36" fmla="*/ 2274181 w 9144000"/>
              <a:gd name="connsiteY36" fmla="*/ 687388 h 1325563"/>
              <a:gd name="connsiteX37" fmla="*/ 2261451 w 9144000"/>
              <a:gd name="connsiteY37" fmla="*/ 799161 h 1325563"/>
              <a:gd name="connsiteX38" fmla="*/ 1616808 w 9144000"/>
              <a:gd name="connsiteY38" fmla="*/ 1317625 h 1325563"/>
              <a:gd name="connsiteX39" fmla="*/ 972226 w 9144000"/>
              <a:gd name="connsiteY39" fmla="*/ 799158 h 1325563"/>
              <a:gd name="connsiteX40" fmla="*/ 959677 w 9144000"/>
              <a:gd name="connsiteY40" fmla="*/ 688975 h 1325563"/>
              <a:gd name="connsiteX41" fmla="*/ 0 w 9144000"/>
              <a:gd name="connsiteY41" fmla="*/ 688975 h 1325563"/>
              <a:gd name="connsiteX42" fmla="*/ 0 w 9144000"/>
              <a:gd name="connsiteY42" fmla="*/ 612775 h 1325563"/>
              <a:gd name="connsiteX43" fmla="*/ 1028699 w 9144000"/>
              <a:gd name="connsiteY43" fmla="*/ 612775 h 1325563"/>
              <a:gd name="connsiteX44" fmla="*/ 1028699 w 9144000"/>
              <a:gd name="connsiteY44" fmla="*/ 666780 h 1325563"/>
              <a:gd name="connsiteX45" fmla="*/ 1031346 w 9144000"/>
              <a:gd name="connsiteY45" fmla="*/ 666743 h 1325563"/>
              <a:gd name="connsiteX46" fmla="*/ 1616869 w 9144000"/>
              <a:gd name="connsiteY46" fmla="*/ 1243631 h 1325563"/>
              <a:gd name="connsiteX47" fmla="*/ 2189066 w 9144000"/>
              <a:gd name="connsiteY47" fmla="*/ 783374 h 1325563"/>
              <a:gd name="connsiteX48" fmla="*/ 2201863 w 9144000"/>
              <a:gd name="connsiteY48" fmla="*/ 670862 h 1325563"/>
              <a:gd name="connsiteX49" fmla="*/ 2201863 w 9144000"/>
              <a:gd name="connsiteY49" fmla="*/ 612775 h 1325563"/>
              <a:gd name="connsiteX50" fmla="*/ 2923634 w 9144000"/>
              <a:gd name="connsiteY50" fmla="*/ 612775 h 1325563"/>
              <a:gd name="connsiteX51" fmla="*/ 2934375 w 9144000"/>
              <a:gd name="connsiteY51" fmla="*/ 518467 h 1325563"/>
              <a:gd name="connsiteX52" fmla="*/ 3578958 w 9144000"/>
              <a:gd name="connsiteY52" fmla="*/ 0 h 1325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9144000" h="1325563">
                <a:moveTo>
                  <a:pt x="3578958" y="0"/>
                </a:moveTo>
                <a:cubicBezTo>
                  <a:pt x="3894683" y="-53"/>
                  <a:pt x="4159113" y="221644"/>
                  <a:pt x="4223601" y="518464"/>
                </a:cubicBezTo>
                <a:lnTo>
                  <a:pt x="4234342" y="612775"/>
                </a:lnTo>
                <a:lnTo>
                  <a:pt x="4937124" y="612775"/>
                </a:lnTo>
                <a:lnTo>
                  <a:pt x="4937124" y="679328"/>
                </a:lnTo>
                <a:lnTo>
                  <a:pt x="4949861" y="791315"/>
                </a:lnTo>
                <a:cubicBezTo>
                  <a:pt x="5007074" y="1054818"/>
                  <a:pt x="5241824" y="1251622"/>
                  <a:pt x="5522119" y="1251569"/>
                </a:cubicBezTo>
                <a:cubicBezTo>
                  <a:pt x="5842394" y="1251569"/>
                  <a:pt x="6103244" y="994571"/>
                  <a:pt x="6107581" y="674681"/>
                </a:cubicBezTo>
                <a:lnTo>
                  <a:pt x="6110287" y="674719"/>
                </a:lnTo>
                <a:lnTo>
                  <a:pt x="6110287" y="612775"/>
                </a:lnTo>
                <a:lnTo>
                  <a:pt x="6825890" y="612775"/>
                </a:lnTo>
                <a:lnTo>
                  <a:pt x="6836450" y="520055"/>
                </a:lnTo>
                <a:cubicBezTo>
                  <a:pt x="6900938" y="223245"/>
                  <a:pt x="7165360" y="1588"/>
                  <a:pt x="7481032" y="1588"/>
                </a:cubicBezTo>
                <a:cubicBezTo>
                  <a:pt x="7796758" y="1535"/>
                  <a:pt x="8061188" y="223232"/>
                  <a:pt x="8125676" y="520052"/>
                </a:cubicBezTo>
                <a:lnTo>
                  <a:pt x="8135513" y="606425"/>
                </a:lnTo>
                <a:lnTo>
                  <a:pt x="9144000" y="606425"/>
                </a:lnTo>
                <a:lnTo>
                  <a:pt x="9144000" y="682625"/>
                </a:lnTo>
                <a:lnTo>
                  <a:pt x="8066087" y="682625"/>
                </a:lnTo>
                <a:lnTo>
                  <a:pt x="8066087" y="648355"/>
                </a:lnTo>
                <a:lnTo>
                  <a:pt x="8053290" y="535839"/>
                </a:lnTo>
                <a:cubicBezTo>
                  <a:pt x="7996078" y="272346"/>
                  <a:pt x="7761335" y="75582"/>
                  <a:pt x="7481094" y="75582"/>
                </a:cubicBezTo>
                <a:cubicBezTo>
                  <a:pt x="7200799" y="75529"/>
                  <a:pt x="6966049" y="272333"/>
                  <a:pt x="6908836" y="535836"/>
                </a:cubicBezTo>
                <a:lnTo>
                  <a:pt x="6897687" y="633861"/>
                </a:lnTo>
                <a:lnTo>
                  <a:pt x="6897687" y="687388"/>
                </a:lnTo>
                <a:lnTo>
                  <a:pt x="6180335" y="687388"/>
                </a:lnTo>
                <a:lnTo>
                  <a:pt x="6166701" y="807099"/>
                </a:lnTo>
                <a:cubicBezTo>
                  <a:pt x="6102213" y="1103919"/>
                  <a:pt x="5837783" y="1325616"/>
                  <a:pt x="5522058" y="1325563"/>
                </a:cubicBezTo>
                <a:cubicBezTo>
                  <a:pt x="5206386" y="1325563"/>
                  <a:pt x="4941963" y="1103906"/>
                  <a:pt x="4877475" y="807096"/>
                </a:cubicBezTo>
                <a:lnTo>
                  <a:pt x="4863841" y="687388"/>
                </a:lnTo>
                <a:lnTo>
                  <a:pt x="4165599" y="687388"/>
                </a:lnTo>
                <a:lnTo>
                  <a:pt x="4165599" y="650867"/>
                </a:lnTo>
                <a:lnTo>
                  <a:pt x="4164481" y="650883"/>
                </a:lnTo>
                <a:cubicBezTo>
                  <a:pt x="4160144" y="330992"/>
                  <a:pt x="3899294" y="73994"/>
                  <a:pt x="3579019" y="73994"/>
                </a:cubicBezTo>
                <a:cubicBezTo>
                  <a:pt x="3298724" y="73941"/>
                  <a:pt x="3063974" y="270745"/>
                  <a:pt x="3006761" y="534248"/>
                </a:cubicBezTo>
                <a:lnTo>
                  <a:pt x="2997200" y="618312"/>
                </a:lnTo>
                <a:lnTo>
                  <a:pt x="2997200" y="687388"/>
                </a:lnTo>
                <a:lnTo>
                  <a:pt x="2274181" y="687388"/>
                </a:lnTo>
                <a:lnTo>
                  <a:pt x="2261451" y="799161"/>
                </a:lnTo>
                <a:cubicBezTo>
                  <a:pt x="2196963" y="1095981"/>
                  <a:pt x="1932534" y="1317678"/>
                  <a:pt x="1616808" y="1317625"/>
                </a:cubicBezTo>
                <a:cubicBezTo>
                  <a:pt x="1301136" y="1317625"/>
                  <a:pt x="1036713" y="1095968"/>
                  <a:pt x="972226" y="799158"/>
                </a:cubicBezTo>
                <a:lnTo>
                  <a:pt x="959677" y="688975"/>
                </a:lnTo>
                <a:lnTo>
                  <a:pt x="0" y="688975"/>
                </a:lnTo>
                <a:lnTo>
                  <a:pt x="0" y="612775"/>
                </a:lnTo>
                <a:lnTo>
                  <a:pt x="1028699" y="612775"/>
                </a:lnTo>
                <a:lnTo>
                  <a:pt x="1028699" y="666780"/>
                </a:lnTo>
                <a:lnTo>
                  <a:pt x="1031346" y="666743"/>
                </a:lnTo>
                <a:cubicBezTo>
                  <a:pt x="1035683" y="986633"/>
                  <a:pt x="1296532" y="1243692"/>
                  <a:pt x="1616869" y="1243631"/>
                </a:cubicBezTo>
                <a:cubicBezTo>
                  <a:pt x="1897110" y="1243631"/>
                  <a:pt x="2131853" y="1046867"/>
                  <a:pt x="2189066" y="783374"/>
                </a:cubicBezTo>
                <a:lnTo>
                  <a:pt x="2201863" y="670862"/>
                </a:lnTo>
                <a:lnTo>
                  <a:pt x="2201863" y="612775"/>
                </a:lnTo>
                <a:lnTo>
                  <a:pt x="2923634" y="612775"/>
                </a:lnTo>
                <a:lnTo>
                  <a:pt x="2934375" y="518467"/>
                </a:lnTo>
                <a:cubicBezTo>
                  <a:pt x="2998863" y="221657"/>
                  <a:pt x="3263286" y="0"/>
                  <a:pt x="3578958" y="0"/>
                </a:cubicBezTo>
                <a:close/>
              </a:path>
            </a:pathLst>
          </a:custGeom>
          <a:solidFill>
            <a:schemeClr val="tx1">
              <a:lumMod val="75000"/>
              <a:lumOff val="25000"/>
            </a:schemeClr>
          </a:solidFill>
          <a:ln w="28575">
            <a:solidFill>
              <a:schemeClr val="bg1"/>
            </a:solidFill>
          </a:ln>
          <a:effectLst>
            <a:outerShdw blurRad="152400" dist="63500" dir="8100000" algn="tr" rotWithShape="0">
              <a:prstClr val="black">
                <a:alpha val="26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3190" dirty="0">
              <a:solidFill>
                <a:prstClr val="white"/>
              </a:solidFill>
              <a:ea typeface="微软雅黑" panose="020B0503020204020204" pitchFamily="34" charset="-122"/>
              <a:sym typeface="Arial" panose="020B0604020202020204" pitchFamily="34" charset="0"/>
            </a:endParaRPr>
          </a:p>
        </p:txBody>
      </p:sp>
      <p:sp>
        <p:nvSpPr>
          <p:cNvPr id="55" name="Oval 19"/>
          <p:cNvSpPr>
            <a:spLocks noChangeArrowheads="1"/>
          </p:cNvSpPr>
          <p:nvPr/>
        </p:nvSpPr>
        <p:spPr bwMode="auto">
          <a:xfrm>
            <a:off x="2532064" y="2957513"/>
            <a:ext cx="1046163" cy="1047750"/>
          </a:xfrm>
          <a:prstGeom prst="ellipse">
            <a:avLst/>
          </a:prstGeom>
          <a:solidFill>
            <a:srgbClr val="6CAE43"/>
          </a:solidFill>
          <a:ln w="28575">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dirty="0">
                <a:solidFill>
                  <a:prstClr val="white"/>
                </a:solidFill>
                <a:ea typeface="微软雅黑" panose="020B0503020204020204" pitchFamily="34" charset="-122"/>
                <a:sym typeface="Arial" panose="020B0604020202020204" pitchFamily="34" charset="0"/>
              </a:rPr>
              <a:t>标题</a:t>
            </a:r>
          </a:p>
        </p:txBody>
      </p:sp>
      <p:sp>
        <p:nvSpPr>
          <p:cNvPr id="56" name="Oval 19"/>
          <p:cNvSpPr>
            <a:spLocks noChangeArrowheads="1"/>
          </p:cNvSpPr>
          <p:nvPr/>
        </p:nvSpPr>
        <p:spPr bwMode="auto">
          <a:xfrm>
            <a:off x="4495802" y="2959100"/>
            <a:ext cx="1047751" cy="1047750"/>
          </a:xfrm>
          <a:prstGeom prst="ellipse">
            <a:avLst/>
          </a:prstGeom>
          <a:solidFill>
            <a:srgbClr val="6CAE43"/>
          </a:solidFill>
          <a:ln w="28575">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dirty="0">
                <a:solidFill>
                  <a:prstClr val="white"/>
                </a:solidFill>
                <a:ea typeface="微软雅黑" panose="020B0503020204020204" pitchFamily="34" charset="-122"/>
                <a:sym typeface="Arial" panose="020B0604020202020204" pitchFamily="34" charset="0"/>
              </a:rPr>
              <a:t>标题</a:t>
            </a:r>
          </a:p>
        </p:txBody>
      </p:sp>
      <p:sp>
        <p:nvSpPr>
          <p:cNvPr id="57" name="Oval 19"/>
          <p:cNvSpPr>
            <a:spLocks noChangeArrowheads="1"/>
          </p:cNvSpPr>
          <p:nvPr/>
        </p:nvSpPr>
        <p:spPr bwMode="auto">
          <a:xfrm>
            <a:off x="6446837" y="2957513"/>
            <a:ext cx="1046163" cy="1047750"/>
          </a:xfrm>
          <a:prstGeom prst="ellipse">
            <a:avLst/>
          </a:prstGeom>
          <a:solidFill>
            <a:srgbClr val="6CAE43"/>
          </a:solidFill>
          <a:ln w="28575">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dirty="0">
                <a:solidFill>
                  <a:prstClr val="white"/>
                </a:solidFill>
                <a:ea typeface="微软雅黑" panose="020B0503020204020204" pitchFamily="34" charset="-122"/>
                <a:sym typeface="Arial" panose="020B0604020202020204" pitchFamily="34" charset="0"/>
              </a:rPr>
              <a:t>标题</a:t>
            </a:r>
          </a:p>
        </p:txBody>
      </p:sp>
      <p:sp>
        <p:nvSpPr>
          <p:cNvPr id="58" name="Oval 19"/>
          <p:cNvSpPr>
            <a:spLocks noChangeArrowheads="1"/>
          </p:cNvSpPr>
          <p:nvPr/>
        </p:nvSpPr>
        <p:spPr bwMode="auto">
          <a:xfrm>
            <a:off x="8399464" y="2957513"/>
            <a:ext cx="1046163" cy="1047750"/>
          </a:xfrm>
          <a:prstGeom prst="ellipse">
            <a:avLst/>
          </a:prstGeom>
          <a:solidFill>
            <a:srgbClr val="6CAE43"/>
          </a:solidFill>
          <a:ln w="28575">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dirty="0">
                <a:solidFill>
                  <a:prstClr val="white"/>
                </a:solidFill>
                <a:ea typeface="微软雅黑" panose="020B0503020204020204" pitchFamily="34" charset="-122"/>
                <a:sym typeface="Arial" panose="020B0604020202020204" pitchFamily="34" charset="0"/>
              </a:rPr>
              <a:t>标题</a:t>
            </a:r>
          </a:p>
        </p:txBody>
      </p:sp>
      <p:sp>
        <p:nvSpPr>
          <p:cNvPr id="59" name="TextBox 13"/>
          <p:cNvSpPr txBox="1"/>
          <p:nvPr/>
        </p:nvSpPr>
        <p:spPr>
          <a:xfrm>
            <a:off x="2274889" y="4257679"/>
            <a:ext cx="1441451" cy="246221"/>
          </a:xfrm>
          <a:prstGeom prst="rect">
            <a:avLst/>
          </a:prstGeom>
          <a:noFill/>
        </p:spPr>
        <p:txBody>
          <a:bodyPr lIns="0" tIns="0" rIns="0" bIns="0">
            <a:spAutoFit/>
          </a:bodyPr>
          <a:lstStyle/>
          <a:p>
            <a:pPr algn="ctr" defTabSz="1216817" eaLnBrk="1" fontAlgn="auto" hangingPunct="1">
              <a:spcBef>
                <a:spcPct val="20000"/>
              </a:spcBef>
              <a:spcAft>
                <a:spcPts val="0"/>
              </a:spcAft>
              <a:defRPr/>
            </a:pPr>
            <a:r>
              <a:rPr lang="zh-CN" alt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TextBox 13"/>
          <p:cNvSpPr txBox="1"/>
          <p:nvPr/>
        </p:nvSpPr>
        <p:spPr>
          <a:xfrm>
            <a:off x="2182813" y="4548189"/>
            <a:ext cx="1652587" cy="184666"/>
          </a:xfrm>
          <a:prstGeom prst="rect">
            <a:avLst/>
          </a:prstGeom>
          <a:noFill/>
        </p:spPr>
        <p:txBody>
          <a:bodyPr lIns="0" tIns="0" rIns="0" bIns="0">
            <a:spAutoFit/>
          </a:bodyPr>
          <a:lstStyle/>
          <a:p>
            <a:pPr algn="ctr" defTabSz="1216817" eaLnBrk="1" fontAlgn="auto" hangingPunct="1">
              <a:spcBef>
                <a:spcPct val="20000"/>
              </a:spcBef>
              <a:spcAft>
                <a:spcPts val="0"/>
              </a:spcAft>
              <a:defRPr/>
            </a:pPr>
            <a:r>
              <a:rPr lang="zh-CN" altLang="en-US" sz="1200"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a:t>
            </a:r>
            <a:endParaRPr lang="en-US" altLang="zh-CN" sz="1200"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TextBox 13"/>
          <p:cNvSpPr txBox="1"/>
          <p:nvPr/>
        </p:nvSpPr>
        <p:spPr>
          <a:xfrm>
            <a:off x="4333876" y="4257679"/>
            <a:ext cx="1441451" cy="246221"/>
          </a:xfrm>
          <a:prstGeom prst="rect">
            <a:avLst/>
          </a:prstGeom>
          <a:noFill/>
        </p:spPr>
        <p:txBody>
          <a:bodyPr lIns="0" tIns="0" rIns="0" bIns="0">
            <a:spAutoFit/>
          </a:bodyPr>
          <a:lstStyle/>
          <a:p>
            <a:pPr algn="ctr" defTabSz="1216817" eaLnBrk="1" fontAlgn="auto" hangingPunct="1">
              <a:spcBef>
                <a:spcPct val="20000"/>
              </a:spcBef>
              <a:spcAft>
                <a:spcPts val="0"/>
              </a:spcAft>
              <a:defRPr/>
            </a:pPr>
            <a:r>
              <a:rPr lang="zh-CN" alt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TextBox 13"/>
          <p:cNvSpPr txBox="1"/>
          <p:nvPr/>
        </p:nvSpPr>
        <p:spPr>
          <a:xfrm>
            <a:off x="4241802" y="4548189"/>
            <a:ext cx="1652588" cy="184666"/>
          </a:xfrm>
          <a:prstGeom prst="rect">
            <a:avLst/>
          </a:prstGeom>
          <a:noFill/>
        </p:spPr>
        <p:txBody>
          <a:bodyPr lIns="0" tIns="0" rIns="0" bIns="0">
            <a:spAutoFit/>
          </a:bodyPr>
          <a:lstStyle/>
          <a:p>
            <a:pPr algn="ctr" defTabSz="1216817" eaLnBrk="1" fontAlgn="auto" hangingPunct="1">
              <a:spcBef>
                <a:spcPct val="20000"/>
              </a:spcBef>
              <a:spcAft>
                <a:spcPts val="0"/>
              </a:spcAft>
              <a:defRPr/>
            </a:pPr>
            <a:r>
              <a:rPr lang="zh-CN" altLang="en-US" sz="1200"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a:t>
            </a:r>
            <a:endParaRPr lang="en-US" altLang="zh-CN" sz="1200"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TextBox 13"/>
          <p:cNvSpPr txBox="1"/>
          <p:nvPr/>
        </p:nvSpPr>
        <p:spPr>
          <a:xfrm>
            <a:off x="6286501" y="4257679"/>
            <a:ext cx="1441451" cy="246221"/>
          </a:xfrm>
          <a:prstGeom prst="rect">
            <a:avLst/>
          </a:prstGeom>
          <a:noFill/>
        </p:spPr>
        <p:txBody>
          <a:bodyPr lIns="0" tIns="0" rIns="0" bIns="0">
            <a:spAutoFit/>
          </a:bodyPr>
          <a:lstStyle/>
          <a:p>
            <a:pPr algn="ctr" defTabSz="1216817" eaLnBrk="1" fontAlgn="auto" hangingPunct="1">
              <a:spcBef>
                <a:spcPct val="20000"/>
              </a:spcBef>
              <a:spcAft>
                <a:spcPts val="0"/>
              </a:spcAft>
              <a:defRPr/>
            </a:pPr>
            <a:r>
              <a:rPr lang="zh-CN" alt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TextBox 13"/>
          <p:cNvSpPr txBox="1"/>
          <p:nvPr/>
        </p:nvSpPr>
        <p:spPr>
          <a:xfrm>
            <a:off x="6194427" y="4548189"/>
            <a:ext cx="1652588" cy="184666"/>
          </a:xfrm>
          <a:prstGeom prst="rect">
            <a:avLst/>
          </a:prstGeom>
          <a:noFill/>
        </p:spPr>
        <p:txBody>
          <a:bodyPr lIns="0" tIns="0" rIns="0" bIns="0">
            <a:spAutoFit/>
          </a:bodyPr>
          <a:lstStyle/>
          <a:p>
            <a:pPr algn="ctr" defTabSz="1216817" eaLnBrk="1" fontAlgn="auto" hangingPunct="1">
              <a:spcBef>
                <a:spcPct val="20000"/>
              </a:spcBef>
              <a:spcAft>
                <a:spcPts val="0"/>
              </a:spcAft>
              <a:defRPr/>
            </a:pPr>
            <a:r>
              <a:rPr lang="zh-CN" altLang="en-US" sz="1200"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a:t>
            </a:r>
            <a:endParaRPr lang="en-US" altLang="zh-CN" sz="1200"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TextBox 13"/>
          <p:cNvSpPr txBox="1"/>
          <p:nvPr/>
        </p:nvSpPr>
        <p:spPr>
          <a:xfrm>
            <a:off x="8210549" y="4257679"/>
            <a:ext cx="1441451" cy="246221"/>
          </a:xfrm>
          <a:prstGeom prst="rect">
            <a:avLst/>
          </a:prstGeom>
          <a:noFill/>
        </p:spPr>
        <p:txBody>
          <a:bodyPr lIns="0" tIns="0" rIns="0" bIns="0">
            <a:spAutoFit/>
          </a:bodyPr>
          <a:lstStyle/>
          <a:p>
            <a:pPr algn="ctr" defTabSz="1216817" eaLnBrk="1" fontAlgn="auto" hangingPunct="1">
              <a:spcBef>
                <a:spcPct val="20000"/>
              </a:spcBef>
              <a:spcAft>
                <a:spcPts val="0"/>
              </a:spcAft>
              <a:defRPr/>
            </a:pPr>
            <a:r>
              <a:rPr lang="zh-CN" alt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TextBox 13"/>
          <p:cNvSpPr txBox="1"/>
          <p:nvPr/>
        </p:nvSpPr>
        <p:spPr>
          <a:xfrm>
            <a:off x="8116889" y="4548189"/>
            <a:ext cx="1652587" cy="184666"/>
          </a:xfrm>
          <a:prstGeom prst="rect">
            <a:avLst/>
          </a:prstGeom>
          <a:noFill/>
        </p:spPr>
        <p:txBody>
          <a:bodyPr lIns="0" tIns="0" rIns="0" bIns="0">
            <a:spAutoFit/>
          </a:bodyPr>
          <a:lstStyle/>
          <a:p>
            <a:pPr algn="ctr" defTabSz="1216817" eaLnBrk="1" fontAlgn="auto" hangingPunct="1">
              <a:spcBef>
                <a:spcPct val="20000"/>
              </a:spcBef>
              <a:spcAft>
                <a:spcPts val="0"/>
              </a:spcAft>
              <a:defRPr/>
            </a:pPr>
            <a:r>
              <a:rPr lang="zh-CN" altLang="en-US" sz="1200"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a:t>
            </a:r>
            <a:endParaRPr lang="en-US" altLang="zh-CN" sz="1200"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矩形 66"/>
          <p:cNvSpPr/>
          <p:nvPr/>
        </p:nvSpPr>
        <p:spPr>
          <a:xfrm>
            <a:off x="1" y="508000"/>
            <a:ext cx="182563" cy="508000"/>
          </a:xfrm>
          <a:prstGeom prst="rect">
            <a:avLst/>
          </a:prstGeom>
          <a:solidFill>
            <a:srgbClr val="6CAE4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68" name="文本框 4"/>
          <p:cNvSpPr txBox="1">
            <a:spLocks noChangeArrowheads="1"/>
          </p:cNvSpPr>
          <p:nvPr/>
        </p:nvSpPr>
        <p:spPr bwMode="auto">
          <a:xfrm>
            <a:off x="295275" y="561975"/>
            <a:ext cx="26812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b="1">
                <a:latin typeface="微软雅黑" panose="020B0503020204020204" pitchFamily="34" charset="-122"/>
                <a:ea typeface="微软雅黑" panose="020B0503020204020204" pitchFamily="34" charset="-122"/>
              </a:rPr>
              <a:t>单击此处输入标题</a:t>
            </a:r>
          </a:p>
        </p:txBody>
      </p:sp>
    </p:spTree>
    <p:extLst>
      <p:ext uri="{BB962C8B-B14F-4D97-AF65-F5344CB8AC3E}">
        <p14:creationId xmlns:p14="http://schemas.microsoft.com/office/powerpoint/2010/main" val="37847676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decel="50000" fill="hold">
                                          <p:stCondLst>
                                            <p:cond delay="0"/>
                                          </p:stCondLst>
                                        </p:cTn>
                                        <p:tgtEl>
                                          <p:spTgt spid="35"/>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5"/>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5"/>
                                        </p:tgtEl>
                                        <p:attrNameLst>
                                          <p:attrName>ppt_w</p:attrName>
                                        </p:attrNameLst>
                                      </p:cBhvr>
                                      <p:tavLst>
                                        <p:tav tm="0">
                                          <p:val>
                                            <p:strVal val="#ppt_w*.05"/>
                                          </p:val>
                                        </p:tav>
                                        <p:tav tm="100000">
                                          <p:val>
                                            <p:strVal val="#ppt_w"/>
                                          </p:val>
                                        </p:tav>
                                      </p:tavLst>
                                    </p:anim>
                                    <p:anim calcmode="lin" valueType="num">
                                      <p:cBhvr>
                                        <p:cTn id="10" dur="1000" fill="hold"/>
                                        <p:tgtEl>
                                          <p:spTgt spid="35"/>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5"/>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5"/>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5"/>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5"/>
                                        </p:tgtEl>
                                      </p:cBhvr>
                                    </p:animEffect>
                                  </p:childTnLst>
                                </p:cTn>
                              </p:par>
                            </p:childTnLst>
                          </p:cTn>
                        </p:par>
                        <p:par>
                          <p:cTn id="15" fill="hold">
                            <p:stCondLst>
                              <p:cond delay="1000"/>
                            </p:stCondLst>
                            <p:childTnLst>
                              <p:par>
                                <p:cTn id="16" presetID="25" presetClass="entr" presetSubtype="0" fill="hold" nodeType="afterEffect">
                                  <p:stCondLst>
                                    <p:cond delay="0"/>
                                  </p:stCondLst>
                                  <p:childTnLst>
                                    <p:set>
                                      <p:cBhvr>
                                        <p:cTn id="17" dur="1" fill="hold">
                                          <p:stCondLst>
                                            <p:cond delay="0"/>
                                          </p:stCondLst>
                                        </p:cTn>
                                        <p:tgtEl>
                                          <p:spTgt spid="40"/>
                                        </p:tgtEl>
                                        <p:attrNameLst>
                                          <p:attrName>style.visibility</p:attrName>
                                        </p:attrNameLst>
                                      </p:cBhvr>
                                      <p:to>
                                        <p:strVal val="visible"/>
                                      </p:to>
                                    </p:set>
                                    <p:anim calcmode="lin" valueType="num">
                                      <p:cBhvr>
                                        <p:cTn id="18" dur="500" decel="50000" fill="hold">
                                          <p:stCondLst>
                                            <p:cond delay="0"/>
                                          </p:stCondLst>
                                        </p:cTn>
                                        <p:tgtEl>
                                          <p:spTgt spid="40"/>
                                        </p:tgtEl>
                                        <p:attrNameLst>
                                          <p:attrName>style.rotation</p:attrName>
                                        </p:attrNameLst>
                                      </p:cBhvr>
                                      <p:tavLst>
                                        <p:tav tm="0">
                                          <p:val>
                                            <p:fltVal val="-90"/>
                                          </p:val>
                                        </p:tav>
                                        <p:tav tm="100000">
                                          <p:val>
                                            <p:fltVal val="0"/>
                                          </p:val>
                                        </p:tav>
                                      </p:tavLst>
                                    </p:anim>
                                    <p:anim calcmode="lin" valueType="num">
                                      <p:cBhvr>
                                        <p:cTn id="19" dur="500" decel="50000" fill="hold">
                                          <p:stCondLst>
                                            <p:cond delay="0"/>
                                          </p:stCondLst>
                                        </p:cTn>
                                        <p:tgtEl>
                                          <p:spTgt spid="40"/>
                                        </p:tgtEl>
                                        <p:attrNameLst>
                                          <p:attrName>ppt_w</p:attrName>
                                        </p:attrNameLst>
                                      </p:cBhvr>
                                      <p:tavLst>
                                        <p:tav tm="0">
                                          <p:val>
                                            <p:strVal val="#ppt_w"/>
                                          </p:val>
                                        </p:tav>
                                        <p:tav tm="100000">
                                          <p:val>
                                            <p:strVal val="#ppt_w*.05"/>
                                          </p:val>
                                        </p:tav>
                                      </p:tavLst>
                                    </p:anim>
                                    <p:anim calcmode="lin" valueType="num">
                                      <p:cBhvr>
                                        <p:cTn id="20" dur="500" accel="50000" fill="hold">
                                          <p:stCondLst>
                                            <p:cond delay="500"/>
                                          </p:stCondLst>
                                        </p:cTn>
                                        <p:tgtEl>
                                          <p:spTgt spid="40"/>
                                        </p:tgtEl>
                                        <p:attrNameLst>
                                          <p:attrName>ppt_w</p:attrName>
                                        </p:attrNameLst>
                                      </p:cBhvr>
                                      <p:tavLst>
                                        <p:tav tm="0">
                                          <p:val>
                                            <p:strVal val="#ppt_w*.05"/>
                                          </p:val>
                                        </p:tav>
                                        <p:tav tm="100000">
                                          <p:val>
                                            <p:strVal val="#ppt_w"/>
                                          </p:val>
                                        </p:tav>
                                      </p:tavLst>
                                    </p:anim>
                                    <p:anim calcmode="lin" valueType="num">
                                      <p:cBhvr>
                                        <p:cTn id="21" dur="1000" fill="hold"/>
                                        <p:tgtEl>
                                          <p:spTgt spid="40"/>
                                        </p:tgtEl>
                                        <p:attrNameLst>
                                          <p:attrName>ppt_h</p:attrName>
                                        </p:attrNameLst>
                                      </p:cBhvr>
                                      <p:tavLst>
                                        <p:tav tm="0">
                                          <p:val>
                                            <p:strVal val="#ppt_h"/>
                                          </p:val>
                                        </p:tav>
                                        <p:tav tm="100000">
                                          <p:val>
                                            <p:strVal val="#ppt_h"/>
                                          </p:val>
                                        </p:tav>
                                      </p:tavLst>
                                    </p:anim>
                                    <p:anim calcmode="lin" valueType="num">
                                      <p:cBhvr>
                                        <p:cTn id="22" dur="500" decel="50000" fill="hold">
                                          <p:stCondLst>
                                            <p:cond delay="0"/>
                                          </p:stCondLst>
                                        </p:cTn>
                                        <p:tgtEl>
                                          <p:spTgt spid="40"/>
                                        </p:tgtEl>
                                        <p:attrNameLst>
                                          <p:attrName>ppt_x</p:attrName>
                                        </p:attrNameLst>
                                      </p:cBhvr>
                                      <p:tavLst>
                                        <p:tav tm="0">
                                          <p:val>
                                            <p:strVal val="#ppt_x+.4"/>
                                          </p:val>
                                        </p:tav>
                                        <p:tav tm="100000">
                                          <p:val>
                                            <p:strVal val="#ppt_x"/>
                                          </p:val>
                                        </p:tav>
                                      </p:tavLst>
                                    </p:anim>
                                    <p:anim calcmode="lin" valueType="num">
                                      <p:cBhvr>
                                        <p:cTn id="23" dur="500" decel="50000" fill="hold">
                                          <p:stCondLst>
                                            <p:cond delay="0"/>
                                          </p:stCondLst>
                                        </p:cTn>
                                        <p:tgtEl>
                                          <p:spTgt spid="40"/>
                                        </p:tgtEl>
                                        <p:attrNameLst>
                                          <p:attrName>ppt_y</p:attrName>
                                        </p:attrNameLst>
                                      </p:cBhvr>
                                      <p:tavLst>
                                        <p:tav tm="0">
                                          <p:val>
                                            <p:strVal val="#ppt_y-.2"/>
                                          </p:val>
                                        </p:tav>
                                        <p:tav tm="100000">
                                          <p:val>
                                            <p:strVal val="#ppt_y+.1"/>
                                          </p:val>
                                        </p:tav>
                                      </p:tavLst>
                                    </p:anim>
                                    <p:anim calcmode="lin" valueType="num">
                                      <p:cBhvr>
                                        <p:cTn id="24" dur="500" accel="50000" fill="hold">
                                          <p:stCondLst>
                                            <p:cond delay="500"/>
                                          </p:stCondLst>
                                        </p:cTn>
                                        <p:tgtEl>
                                          <p:spTgt spid="40"/>
                                        </p:tgtEl>
                                        <p:attrNameLst>
                                          <p:attrName>ppt_y</p:attrName>
                                        </p:attrNameLst>
                                      </p:cBhvr>
                                      <p:tavLst>
                                        <p:tav tm="0">
                                          <p:val>
                                            <p:strVal val="#ppt_y+.1"/>
                                          </p:val>
                                        </p:tav>
                                        <p:tav tm="100000">
                                          <p:val>
                                            <p:strVal val="#ppt_y"/>
                                          </p:val>
                                        </p:tav>
                                      </p:tavLst>
                                    </p:anim>
                                    <p:animEffect transition="in" filter="fade">
                                      <p:cBhvr>
                                        <p:cTn id="25" dur="1000" decel="50000">
                                          <p:stCondLst>
                                            <p:cond delay="0"/>
                                          </p:stCondLst>
                                        </p:cTn>
                                        <p:tgtEl>
                                          <p:spTgt spid="40"/>
                                        </p:tgtEl>
                                      </p:cBhvr>
                                    </p:animEffect>
                                  </p:childTnLst>
                                </p:cTn>
                              </p:par>
                            </p:childTnLst>
                          </p:cTn>
                        </p:par>
                        <p:par>
                          <p:cTn id="26" fill="hold">
                            <p:stCondLst>
                              <p:cond delay="2000"/>
                            </p:stCondLst>
                            <p:childTnLst>
                              <p:par>
                                <p:cTn id="27" presetID="25" presetClass="entr" presetSubtype="0" fill="hold" nodeType="afterEffect">
                                  <p:stCondLst>
                                    <p:cond delay="0"/>
                                  </p:stCondLst>
                                  <p:childTnLst>
                                    <p:set>
                                      <p:cBhvr>
                                        <p:cTn id="28" dur="1" fill="hold">
                                          <p:stCondLst>
                                            <p:cond delay="0"/>
                                          </p:stCondLst>
                                        </p:cTn>
                                        <p:tgtEl>
                                          <p:spTgt spid="48"/>
                                        </p:tgtEl>
                                        <p:attrNameLst>
                                          <p:attrName>style.visibility</p:attrName>
                                        </p:attrNameLst>
                                      </p:cBhvr>
                                      <p:to>
                                        <p:strVal val="visible"/>
                                      </p:to>
                                    </p:set>
                                    <p:anim calcmode="lin" valueType="num">
                                      <p:cBhvr>
                                        <p:cTn id="29" dur="500" decel="50000" fill="hold">
                                          <p:stCondLst>
                                            <p:cond delay="0"/>
                                          </p:stCondLst>
                                        </p:cTn>
                                        <p:tgtEl>
                                          <p:spTgt spid="48"/>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48"/>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48"/>
                                        </p:tgtEl>
                                        <p:attrNameLst>
                                          <p:attrName>ppt_w</p:attrName>
                                        </p:attrNameLst>
                                      </p:cBhvr>
                                      <p:tavLst>
                                        <p:tav tm="0">
                                          <p:val>
                                            <p:strVal val="#ppt_w*.05"/>
                                          </p:val>
                                        </p:tav>
                                        <p:tav tm="100000">
                                          <p:val>
                                            <p:strVal val="#ppt_w"/>
                                          </p:val>
                                        </p:tav>
                                      </p:tavLst>
                                    </p:anim>
                                    <p:anim calcmode="lin" valueType="num">
                                      <p:cBhvr>
                                        <p:cTn id="32" dur="1000" fill="hold"/>
                                        <p:tgtEl>
                                          <p:spTgt spid="48"/>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48"/>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48"/>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48"/>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48"/>
                                        </p:tgtEl>
                                      </p:cBhvr>
                                    </p:animEffect>
                                  </p:childTnLst>
                                </p:cTn>
                              </p:par>
                            </p:childTnLst>
                          </p:cTn>
                        </p:par>
                        <p:par>
                          <p:cTn id="37" fill="hold">
                            <p:stCondLst>
                              <p:cond delay="3000"/>
                            </p:stCondLst>
                            <p:childTnLst>
                              <p:par>
                                <p:cTn id="38" presetID="25" presetClass="entr" presetSubtype="0" fill="hold" nodeType="afterEffect">
                                  <p:stCondLst>
                                    <p:cond delay="0"/>
                                  </p:stCondLst>
                                  <p:childTnLst>
                                    <p:set>
                                      <p:cBhvr>
                                        <p:cTn id="39" dur="1" fill="hold">
                                          <p:stCondLst>
                                            <p:cond delay="0"/>
                                          </p:stCondLst>
                                        </p:cTn>
                                        <p:tgtEl>
                                          <p:spTgt spid="51"/>
                                        </p:tgtEl>
                                        <p:attrNameLst>
                                          <p:attrName>style.visibility</p:attrName>
                                        </p:attrNameLst>
                                      </p:cBhvr>
                                      <p:to>
                                        <p:strVal val="visible"/>
                                      </p:to>
                                    </p:set>
                                    <p:anim calcmode="lin" valueType="num">
                                      <p:cBhvr>
                                        <p:cTn id="40" dur="500" decel="50000" fill="hold">
                                          <p:stCondLst>
                                            <p:cond delay="0"/>
                                          </p:stCondLst>
                                        </p:cTn>
                                        <p:tgtEl>
                                          <p:spTgt spid="51"/>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51"/>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51"/>
                                        </p:tgtEl>
                                        <p:attrNameLst>
                                          <p:attrName>ppt_w</p:attrName>
                                        </p:attrNameLst>
                                      </p:cBhvr>
                                      <p:tavLst>
                                        <p:tav tm="0">
                                          <p:val>
                                            <p:strVal val="#ppt_w*.05"/>
                                          </p:val>
                                        </p:tav>
                                        <p:tav tm="100000">
                                          <p:val>
                                            <p:strVal val="#ppt_w"/>
                                          </p:val>
                                        </p:tav>
                                      </p:tavLst>
                                    </p:anim>
                                    <p:anim calcmode="lin" valueType="num">
                                      <p:cBhvr>
                                        <p:cTn id="43" dur="1000" fill="hold"/>
                                        <p:tgtEl>
                                          <p:spTgt spid="51"/>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51"/>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51"/>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51"/>
                                        </p:tgtEl>
                                        <p:attrNameLst>
                                          <p:attrName>ppt_y</p:attrName>
                                        </p:attrNameLst>
                                      </p:cBhvr>
                                      <p:tavLst>
                                        <p:tav tm="0">
                                          <p:val>
                                            <p:strVal val="#ppt_y+.1"/>
                                          </p:val>
                                        </p:tav>
                                        <p:tav tm="100000">
                                          <p:val>
                                            <p:strVal val="#ppt_y"/>
                                          </p:val>
                                        </p:tav>
                                      </p:tavLst>
                                    </p:anim>
                                    <p:animEffect transition="in" filter="fade">
                                      <p:cBhvr>
                                        <p:cTn id="47" dur="1000" decel="50000">
                                          <p:stCondLst>
                                            <p:cond delay="0"/>
                                          </p:stCondLst>
                                        </p:cTn>
                                        <p:tgtEl>
                                          <p:spTgt spid="51"/>
                                        </p:tgtEl>
                                      </p:cBhvr>
                                    </p:animEffect>
                                  </p:childTnLst>
                                </p:cTn>
                              </p:par>
                            </p:childTnLst>
                          </p:cTn>
                        </p:par>
                        <p:par>
                          <p:cTn id="48" fill="hold">
                            <p:stCondLst>
                              <p:cond delay="4000"/>
                            </p:stCondLst>
                            <p:childTnLst>
                              <p:par>
                                <p:cTn id="49" presetID="25" presetClass="entr" presetSubtype="0" fill="hold" grpId="0" nodeType="afterEffect">
                                  <p:stCondLst>
                                    <p:cond delay="0"/>
                                  </p:stCondLst>
                                  <p:childTnLst>
                                    <p:set>
                                      <p:cBhvr>
                                        <p:cTn id="50" dur="1" fill="hold">
                                          <p:stCondLst>
                                            <p:cond delay="0"/>
                                          </p:stCondLst>
                                        </p:cTn>
                                        <p:tgtEl>
                                          <p:spTgt spid="54"/>
                                        </p:tgtEl>
                                        <p:attrNameLst>
                                          <p:attrName>style.visibility</p:attrName>
                                        </p:attrNameLst>
                                      </p:cBhvr>
                                      <p:to>
                                        <p:strVal val="visible"/>
                                      </p:to>
                                    </p:set>
                                    <p:anim calcmode="lin" valueType="num">
                                      <p:cBhvr>
                                        <p:cTn id="51" dur="500" decel="50000" fill="hold">
                                          <p:stCondLst>
                                            <p:cond delay="0"/>
                                          </p:stCondLst>
                                        </p:cTn>
                                        <p:tgtEl>
                                          <p:spTgt spid="54"/>
                                        </p:tgtEl>
                                        <p:attrNameLst>
                                          <p:attrName>style.rotation</p:attrName>
                                        </p:attrNameLst>
                                      </p:cBhvr>
                                      <p:tavLst>
                                        <p:tav tm="0">
                                          <p:val>
                                            <p:fltVal val="-90"/>
                                          </p:val>
                                        </p:tav>
                                        <p:tav tm="100000">
                                          <p:val>
                                            <p:fltVal val="0"/>
                                          </p:val>
                                        </p:tav>
                                      </p:tavLst>
                                    </p:anim>
                                    <p:anim calcmode="lin" valueType="num">
                                      <p:cBhvr>
                                        <p:cTn id="52" dur="500" decel="50000" fill="hold">
                                          <p:stCondLst>
                                            <p:cond delay="0"/>
                                          </p:stCondLst>
                                        </p:cTn>
                                        <p:tgtEl>
                                          <p:spTgt spid="54"/>
                                        </p:tgtEl>
                                        <p:attrNameLst>
                                          <p:attrName>ppt_w</p:attrName>
                                        </p:attrNameLst>
                                      </p:cBhvr>
                                      <p:tavLst>
                                        <p:tav tm="0">
                                          <p:val>
                                            <p:strVal val="#ppt_w"/>
                                          </p:val>
                                        </p:tav>
                                        <p:tav tm="100000">
                                          <p:val>
                                            <p:strVal val="#ppt_w*.05"/>
                                          </p:val>
                                        </p:tav>
                                      </p:tavLst>
                                    </p:anim>
                                    <p:anim calcmode="lin" valueType="num">
                                      <p:cBhvr>
                                        <p:cTn id="53" dur="500" accel="50000" fill="hold">
                                          <p:stCondLst>
                                            <p:cond delay="500"/>
                                          </p:stCondLst>
                                        </p:cTn>
                                        <p:tgtEl>
                                          <p:spTgt spid="54"/>
                                        </p:tgtEl>
                                        <p:attrNameLst>
                                          <p:attrName>ppt_w</p:attrName>
                                        </p:attrNameLst>
                                      </p:cBhvr>
                                      <p:tavLst>
                                        <p:tav tm="0">
                                          <p:val>
                                            <p:strVal val="#ppt_w*.05"/>
                                          </p:val>
                                        </p:tav>
                                        <p:tav tm="100000">
                                          <p:val>
                                            <p:strVal val="#ppt_w"/>
                                          </p:val>
                                        </p:tav>
                                      </p:tavLst>
                                    </p:anim>
                                    <p:anim calcmode="lin" valueType="num">
                                      <p:cBhvr>
                                        <p:cTn id="54" dur="1000" fill="hold"/>
                                        <p:tgtEl>
                                          <p:spTgt spid="54"/>
                                        </p:tgtEl>
                                        <p:attrNameLst>
                                          <p:attrName>ppt_h</p:attrName>
                                        </p:attrNameLst>
                                      </p:cBhvr>
                                      <p:tavLst>
                                        <p:tav tm="0">
                                          <p:val>
                                            <p:strVal val="#ppt_h"/>
                                          </p:val>
                                        </p:tav>
                                        <p:tav tm="100000">
                                          <p:val>
                                            <p:strVal val="#ppt_h"/>
                                          </p:val>
                                        </p:tav>
                                      </p:tavLst>
                                    </p:anim>
                                    <p:anim calcmode="lin" valueType="num">
                                      <p:cBhvr>
                                        <p:cTn id="55" dur="500" decel="50000" fill="hold">
                                          <p:stCondLst>
                                            <p:cond delay="0"/>
                                          </p:stCondLst>
                                        </p:cTn>
                                        <p:tgtEl>
                                          <p:spTgt spid="54"/>
                                        </p:tgtEl>
                                        <p:attrNameLst>
                                          <p:attrName>ppt_x</p:attrName>
                                        </p:attrNameLst>
                                      </p:cBhvr>
                                      <p:tavLst>
                                        <p:tav tm="0">
                                          <p:val>
                                            <p:strVal val="#ppt_x+.4"/>
                                          </p:val>
                                        </p:tav>
                                        <p:tav tm="100000">
                                          <p:val>
                                            <p:strVal val="#ppt_x"/>
                                          </p:val>
                                        </p:tav>
                                      </p:tavLst>
                                    </p:anim>
                                    <p:anim calcmode="lin" valueType="num">
                                      <p:cBhvr>
                                        <p:cTn id="56" dur="500" decel="50000" fill="hold">
                                          <p:stCondLst>
                                            <p:cond delay="0"/>
                                          </p:stCondLst>
                                        </p:cTn>
                                        <p:tgtEl>
                                          <p:spTgt spid="54"/>
                                        </p:tgtEl>
                                        <p:attrNameLst>
                                          <p:attrName>ppt_y</p:attrName>
                                        </p:attrNameLst>
                                      </p:cBhvr>
                                      <p:tavLst>
                                        <p:tav tm="0">
                                          <p:val>
                                            <p:strVal val="#ppt_y-.2"/>
                                          </p:val>
                                        </p:tav>
                                        <p:tav tm="100000">
                                          <p:val>
                                            <p:strVal val="#ppt_y+.1"/>
                                          </p:val>
                                        </p:tav>
                                      </p:tavLst>
                                    </p:anim>
                                    <p:anim calcmode="lin" valueType="num">
                                      <p:cBhvr>
                                        <p:cTn id="57" dur="500" accel="50000" fill="hold">
                                          <p:stCondLst>
                                            <p:cond delay="500"/>
                                          </p:stCondLst>
                                        </p:cTn>
                                        <p:tgtEl>
                                          <p:spTgt spid="54"/>
                                        </p:tgtEl>
                                        <p:attrNameLst>
                                          <p:attrName>ppt_y</p:attrName>
                                        </p:attrNameLst>
                                      </p:cBhvr>
                                      <p:tavLst>
                                        <p:tav tm="0">
                                          <p:val>
                                            <p:strVal val="#ppt_y+.1"/>
                                          </p:val>
                                        </p:tav>
                                        <p:tav tm="100000">
                                          <p:val>
                                            <p:strVal val="#ppt_y"/>
                                          </p:val>
                                        </p:tav>
                                      </p:tavLst>
                                    </p:anim>
                                    <p:animEffect transition="in" filter="fade">
                                      <p:cBhvr>
                                        <p:cTn id="58" dur="1000" decel="50000">
                                          <p:stCondLst>
                                            <p:cond delay="0"/>
                                          </p:stCondLst>
                                        </p:cTn>
                                        <p:tgtEl>
                                          <p:spTgt spid="54"/>
                                        </p:tgtEl>
                                      </p:cBhvr>
                                    </p:animEffect>
                                  </p:childTnLst>
                                </p:cTn>
                              </p:par>
                            </p:childTnLst>
                          </p:cTn>
                        </p:par>
                        <p:par>
                          <p:cTn id="59" fill="hold">
                            <p:stCondLst>
                              <p:cond delay="5000"/>
                            </p:stCondLst>
                            <p:childTnLst>
                              <p:par>
                                <p:cTn id="60" presetID="25" presetClass="entr" presetSubtype="0" fill="hold" grpId="0" nodeType="afterEffect">
                                  <p:stCondLst>
                                    <p:cond delay="0"/>
                                  </p:stCondLst>
                                  <p:childTnLst>
                                    <p:set>
                                      <p:cBhvr>
                                        <p:cTn id="61" dur="1" fill="hold">
                                          <p:stCondLst>
                                            <p:cond delay="0"/>
                                          </p:stCondLst>
                                        </p:cTn>
                                        <p:tgtEl>
                                          <p:spTgt spid="55"/>
                                        </p:tgtEl>
                                        <p:attrNameLst>
                                          <p:attrName>style.visibility</p:attrName>
                                        </p:attrNameLst>
                                      </p:cBhvr>
                                      <p:to>
                                        <p:strVal val="visible"/>
                                      </p:to>
                                    </p:set>
                                    <p:anim calcmode="lin" valueType="num">
                                      <p:cBhvr>
                                        <p:cTn id="62" dur="500" decel="50000" fill="hold">
                                          <p:stCondLst>
                                            <p:cond delay="0"/>
                                          </p:stCondLst>
                                        </p:cTn>
                                        <p:tgtEl>
                                          <p:spTgt spid="55"/>
                                        </p:tgtEl>
                                        <p:attrNameLst>
                                          <p:attrName>style.rotation</p:attrName>
                                        </p:attrNameLst>
                                      </p:cBhvr>
                                      <p:tavLst>
                                        <p:tav tm="0">
                                          <p:val>
                                            <p:fltVal val="-90"/>
                                          </p:val>
                                        </p:tav>
                                        <p:tav tm="100000">
                                          <p:val>
                                            <p:fltVal val="0"/>
                                          </p:val>
                                        </p:tav>
                                      </p:tavLst>
                                    </p:anim>
                                    <p:anim calcmode="lin" valueType="num">
                                      <p:cBhvr>
                                        <p:cTn id="63" dur="500" decel="50000" fill="hold">
                                          <p:stCondLst>
                                            <p:cond delay="0"/>
                                          </p:stCondLst>
                                        </p:cTn>
                                        <p:tgtEl>
                                          <p:spTgt spid="55"/>
                                        </p:tgtEl>
                                        <p:attrNameLst>
                                          <p:attrName>ppt_w</p:attrName>
                                        </p:attrNameLst>
                                      </p:cBhvr>
                                      <p:tavLst>
                                        <p:tav tm="0">
                                          <p:val>
                                            <p:strVal val="#ppt_w"/>
                                          </p:val>
                                        </p:tav>
                                        <p:tav tm="100000">
                                          <p:val>
                                            <p:strVal val="#ppt_w*.05"/>
                                          </p:val>
                                        </p:tav>
                                      </p:tavLst>
                                    </p:anim>
                                    <p:anim calcmode="lin" valueType="num">
                                      <p:cBhvr>
                                        <p:cTn id="64" dur="500" accel="50000" fill="hold">
                                          <p:stCondLst>
                                            <p:cond delay="500"/>
                                          </p:stCondLst>
                                        </p:cTn>
                                        <p:tgtEl>
                                          <p:spTgt spid="55"/>
                                        </p:tgtEl>
                                        <p:attrNameLst>
                                          <p:attrName>ppt_w</p:attrName>
                                        </p:attrNameLst>
                                      </p:cBhvr>
                                      <p:tavLst>
                                        <p:tav tm="0">
                                          <p:val>
                                            <p:strVal val="#ppt_w*.05"/>
                                          </p:val>
                                        </p:tav>
                                        <p:tav tm="100000">
                                          <p:val>
                                            <p:strVal val="#ppt_w"/>
                                          </p:val>
                                        </p:tav>
                                      </p:tavLst>
                                    </p:anim>
                                    <p:anim calcmode="lin" valueType="num">
                                      <p:cBhvr>
                                        <p:cTn id="65" dur="1000" fill="hold"/>
                                        <p:tgtEl>
                                          <p:spTgt spid="55"/>
                                        </p:tgtEl>
                                        <p:attrNameLst>
                                          <p:attrName>ppt_h</p:attrName>
                                        </p:attrNameLst>
                                      </p:cBhvr>
                                      <p:tavLst>
                                        <p:tav tm="0">
                                          <p:val>
                                            <p:strVal val="#ppt_h"/>
                                          </p:val>
                                        </p:tav>
                                        <p:tav tm="100000">
                                          <p:val>
                                            <p:strVal val="#ppt_h"/>
                                          </p:val>
                                        </p:tav>
                                      </p:tavLst>
                                    </p:anim>
                                    <p:anim calcmode="lin" valueType="num">
                                      <p:cBhvr>
                                        <p:cTn id="66" dur="500" decel="50000" fill="hold">
                                          <p:stCondLst>
                                            <p:cond delay="0"/>
                                          </p:stCondLst>
                                        </p:cTn>
                                        <p:tgtEl>
                                          <p:spTgt spid="55"/>
                                        </p:tgtEl>
                                        <p:attrNameLst>
                                          <p:attrName>ppt_x</p:attrName>
                                        </p:attrNameLst>
                                      </p:cBhvr>
                                      <p:tavLst>
                                        <p:tav tm="0">
                                          <p:val>
                                            <p:strVal val="#ppt_x+.4"/>
                                          </p:val>
                                        </p:tav>
                                        <p:tav tm="100000">
                                          <p:val>
                                            <p:strVal val="#ppt_x"/>
                                          </p:val>
                                        </p:tav>
                                      </p:tavLst>
                                    </p:anim>
                                    <p:anim calcmode="lin" valueType="num">
                                      <p:cBhvr>
                                        <p:cTn id="67" dur="500" decel="50000" fill="hold">
                                          <p:stCondLst>
                                            <p:cond delay="0"/>
                                          </p:stCondLst>
                                        </p:cTn>
                                        <p:tgtEl>
                                          <p:spTgt spid="55"/>
                                        </p:tgtEl>
                                        <p:attrNameLst>
                                          <p:attrName>ppt_y</p:attrName>
                                        </p:attrNameLst>
                                      </p:cBhvr>
                                      <p:tavLst>
                                        <p:tav tm="0">
                                          <p:val>
                                            <p:strVal val="#ppt_y-.2"/>
                                          </p:val>
                                        </p:tav>
                                        <p:tav tm="100000">
                                          <p:val>
                                            <p:strVal val="#ppt_y+.1"/>
                                          </p:val>
                                        </p:tav>
                                      </p:tavLst>
                                    </p:anim>
                                    <p:anim calcmode="lin" valueType="num">
                                      <p:cBhvr>
                                        <p:cTn id="68" dur="500" accel="50000" fill="hold">
                                          <p:stCondLst>
                                            <p:cond delay="500"/>
                                          </p:stCondLst>
                                        </p:cTn>
                                        <p:tgtEl>
                                          <p:spTgt spid="55"/>
                                        </p:tgtEl>
                                        <p:attrNameLst>
                                          <p:attrName>ppt_y</p:attrName>
                                        </p:attrNameLst>
                                      </p:cBhvr>
                                      <p:tavLst>
                                        <p:tav tm="0">
                                          <p:val>
                                            <p:strVal val="#ppt_y+.1"/>
                                          </p:val>
                                        </p:tav>
                                        <p:tav tm="100000">
                                          <p:val>
                                            <p:strVal val="#ppt_y"/>
                                          </p:val>
                                        </p:tav>
                                      </p:tavLst>
                                    </p:anim>
                                    <p:animEffect transition="in" filter="fade">
                                      <p:cBhvr>
                                        <p:cTn id="69" dur="1000" decel="50000">
                                          <p:stCondLst>
                                            <p:cond delay="0"/>
                                          </p:stCondLst>
                                        </p:cTn>
                                        <p:tgtEl>
                                          <p:spTgt spid="55"/>
                                        </p:tgtEl>
                                      </p:cBhvr>
                                    </p:animEffect>
                                  </p:childTnLst>
                                </p:cTn>
                              </p:par>
                            </p:childTnLst>
                          </p:cTn>
                        </p:par>
                        <p:par>
                          <p:cTn id="70" fill="hold">
                            <p:stCondLst>
                              <p:cond delay="6000"/>
                            </p:stCondLst>
                            <p:childTnLst>
                              <p:par>
                                <p:cTn id="71" presetID="25" presetClass="entr" presetSubtype="0" fill="hold" grpId="0" nodeType="afterEffect">
                                  <p:stCondLst>
                                    <p:cond delay="0"/>
                                  </p:stCondLst>
                                  <p:childTnLst>
                                    <p:set>
                                      <p:cBhvr>
                                        <p:cTn id="72" dur="1" fill="hold">
                                          <p:stCondLst>
                                            <p:cond delay="0"/>
                                          </p:stCondLst>
                                        </p:cTn>
                                        <p:tgtEl>
                                          <p:spTgt spid="56"/>
                                        </p:tgtEl>
                                        <p:attrNameLst>
                                          <p:attrName>style.visibility</p:attrName>
                                        </p:attrNameLst>
                                      </p:cBhvr>
                                      <p:to>
                                        <p:strVal val="visible"/>
                                      </p:to>
                                    </p:set>
                                    <p:anim calcmode="lin" valueType="num">
                                      <p:cBhvr>
                                        <p:cTn id="73" dur="500" decel="50000" fill="hold">
                                          <p:stCondLst>
                                            <p:cond delay="0"/>
                                          </p:stCondLst>
                                        </p:cTn>
                                        <p:tgtEl>
                                          <p:spTgt spid="56"/>
                                        </p:tgtEl>
                                        <p:attrNameLst>
                                          <p:attrName>style.rotation</p:attrName>
                                        </p:attrNameLst>
                                      </p:cBhvr>
                                      <p:tavLst>
                                        <p:tav tm="0">
                                          <p:val>
                                            <p:fltVal val="-90"/>
                                          </p:val>
                                        </p:tav>
                                        <p:tav tm="100000">
                                          <p:val>
                                            <p:fltVal val="0"/>
                                          </p:val>
                                        </p:tav>
                                      </p:tavLst>
                                    </p:anim>
                                    <p:anim calcmode="lin" valueType="num">
                                      <p:cBhvr>
                                        <p:cTn id="74" dur="500" decel="50000" fill="hold">
                                          <p:stCondLst>
                                            <p:cond delay="0"/>
                                          </p:stCondLst>
                                        </p:cTn>
                                        <p:tgtEl>
                                          <p:spTgt spid="56"/>
                                        </p:tgtEl>
                                        <p:attrNameLst>
                                          <p:attrName>ppt_w</p:attrName>
                                        </p:attrNameLst>
                                      </p:cBhvr>
                                      <p:tavLst>
                                        <p:tav tm="0">
                                          <p:val>
                                            <p:strVal val="#ppt_w"/>
                                          </p:val>
                                        </p:tav>
                                        <p:tav tm="100000">
                                          <p:val>
                                            <p:strVal val="#ppt_w*.05"/>
                                          </p:val>
                                        </p:tav>
                                      </p:tavLst>
                                    </p:anim>
                                    <p:anim calcmode="lin" valueType="num">
                                      <p:cBhvr>
                                        <p:cTn id="75" dur="500" accel="50000" fill="hold">
                                          <p:stCondLst>
                                            <p:cond delay="500"/>
                                          </p:stCondLst>
                                        </p:cTn>
                                        <p:tgtEl>
                                          <p:spTgt spid="56"/>
                                        </p:tgtEl>
                                        <p:attrNameLst>
                                          <p:attrName>ppt_w</p:attrName>
                                        </p:attrNameLst>
                                      </p:cBhvr>
                                      <p:tavLst>
                                        <p:tav tm="0">
                                          <p:val>
                                            <p:strVal val="#ppt_w*.05"/>
                                          </p:val>
                                        </p:tav>
                                        <p:tav tm="100000">
                                          <p:val>
                                            <p:strVal val="#ppt_w"/>
                                          </p:val>
                                        </p:tav>
                                      </p:tavLst>
                                    </p:anim>
                                    <p:anim calcmode="lin" valueType="num">
                                      <p:cBhvr>
                                        <p:cTn id="76" dur="1000" fill="hold"/>
                                        <p:tgtEl>
                                          <p:spTgt spid="56"/>
                                        </p:tgtEl>
                                        <p:attrNameLst>
                                          <p:attrName>ppt_h</p:attrName>
                                        </p:attrNameLst>
                                      </p:cBhvr>
                                      <p:tavLst>
                                        <p:tav tm="0">
                                          <p:val>
                                            <p:strVal val="#ppt_h"/>
                                          </p:val>
                                        </p:tav>
                                        <p:tav tm="100000">
                                          <p:val>
                                            <p:strVal val="#ppt_h"/>
                                          </p:val>
                                        </p:tav>
                                      </p:tavLst>
                                    </p:anim>
                                    <p:anim calcmode="lin" valueType="num">
                                      <p:cBhvr>
                                        <p:cTn id="77" dur="500" decel="50000" fill="hold">
                                          <p:stCondLst>
                                            <p:cond delay="0"/>
                                          </p:stCondLst>
                                        </p:cTn>
                                        <p:tgtEl>
                                          <p:spTgt spid="56"/>
                                        </p:tgtEl>
                                        <p:attrNameLst>
                                          <p:attrName>ppt_x</p:attrName>
                                        </p:attrNameLst>
                                      </p:cBhvr>
                                      <p:tavLst>
                                        <p:tav tm="0">
                                          <p:val>
                                            <p:strVal val="#ppt_x+.4"/>
                                          </p:val>
                                        </p:tav>
                                        <p:tav tm="100000">
                                          <p:val>
                                            <p:strVal val="#ppt_x"/>
                                          </p:val>
                                        </p:tav>
                                      </p:tavLst>
                                    </p:anim>
                                    <p:anim calcmode="lin" valueType="num">
                                      <p:cBhvr>
                                        <p:cTn id="78" dur="500" decel="50000" fill="hold">
                                          <p:stCondLst>
                                            <p:cond delay="0"/>
                                          </p:stCondLst>
                                        </p:cTn>
                                        <p:tgtEl>
                                          <p:spTgt spid="56"/>
                                        </p:tgtEl>
                                        <p:attrNameLst>
                                          <p:attrName>ppt_y</p:attrName>
                                        </p:attrNameLst>
                                      </p:cBhvr>
                                      <p:tavLst>
                                        <p:tav tm="0">
                                          <p:val>
                                            <p:strVal val="#ppt_y-.2"/>
                                          </p:val>
                                        </p:tav>
                                        <p:tav tm="100000">
                                          <p:val>
                                            <p:strVal val="#ppt_y+.1"/>
                                          </p:val>
                                        </p:tav>
                                      </p:tavLst>
                                    </p:anim>
                                    <p:anim calcmode="lin" valueType="num">
                                      <p:cBhvr>
                                        <p:cTn id="79" dur="500" accel="50000" fill="hold">
                                          <p:stCondLst>
                                            <p:cond delay="500"/>
                                          </p:stCondLst>
                                        </p:cTn>
                                        <p:tgtEl>
                                          <p:spTgt spid="56"/>
                                        </p:tgtEl>
                                        <p:attrNameLst>
                                          <p:attrName>ppt_y</p:attrName>
                                        </p:attrNameLst>
                                      </p:cBhvr>
                                      <p:tavLst>
                                        <p:tav tm="0">
                                          <p:val>
                                            <p:strVal val="#ppt_y+.1"/>
                                          </p:val>
                                        </p:tav>
                                        <p:tav tm="100000">
                                          <p:val>
                                            <p:strVal val="#ppt_y"/>
                                          </p:val>
                                        </p:tav>
                                      </p:tavLst>
                                    </p:anim>
                                    <p:animEffect transition="in" filter="fade">
                                      <p:cBhvr>
                                        <p:cTn id="80" dur="1000" decel="50000">
                                          <p:stCondLst>
                                            <p:cond delay="0"/>
                                          </p:stCondLst>
                                        </p:cTn>
                                        <p:tgtEl>
                                          <p:spTgt spid="56"/>
                                        </p:tgtEl>
                                      </p:cBhvr>
                                    </p:animEffect>
                                  </p:childTnLst>
                                </p:cTn>
                              </p:par>
                            </p:childTnLst>
                          </p:cTn>
                        </p:par>
                        <p:par>
                          <p:cTn id="81" fill="hold">
                            <p:stCondLst>
                              <p:cond delay="7000"/>
                            </p:stCondLst>
                            <p:childTnLst>
                              <p:par>
                                <p:cTn id="82" presetID="25" presetClass="entr" presetSubtype="0" fill="hold" grpId="0" nodeType="afterEffect">
                                  <p:stCondLst>
                                    <p:cond delay="0"/>
                                  </p:stCondLst>
                                  <p:childTnLst>
                                    <p:set>
                                      <p:cBhvr>
                                        <p:cTn id="83" dur="1" fill="hold">
                                          <p:stCondLst>
                                            <p:cond delay="0"/>
                                          </p:stCondLst>
                                        </p:cTn>
                                        <p:tgtEl>
                                          <p:spTgt spid="57"/>
                                        </p:tgtEl>
                                        <p:attrNameLst>
                                          <p:attrName>style.visibility</p:attrName>
                                        </p:attrNameLst>
                                      </p:cBhvr>
                                      <p:to>
                                        <p:strVal val="visible"/>
                                      </p:to>
                                    </p:set>
                                    <p:anim calcmode="lin" valueType="num">
                                      <p:cBhvr>
                                        <p:cTn id="84" dur="500" decel="50000" fill="hold">
                                          <p:stCondLst>
                                            <p:cond delay="0"/>
                                          </p:stCondLst>
                                        </p:cTn>
                                        <p:tgtEl>
                                          <p:spTgt spid="57"/>
                                        </p:tgtEl>
                                        <p:attrNameLst>
                                          <p:attrName>style.rotation</p:attrName>
                                        </p:attrNameLst>
                                      </p:cBhvr>
                                      <p:tavLst>
                                        <p:tav tm="0">
                                          <p:val>
                                            <p:fltVal val="-90"/>
                                          </p:val>
                                        </p:tav>
                                        <p:tav tm="100000">
                                          <p:val>
                                            <p:fltVal val="0"/>
                                          </p:val>
                                        </p:tav>
                                      </p:tavLst>
                                    </p:anim>
                                    <p:anim calcmode="lin" valueType="num">
                                      <p:cBhvr>
                                        <p:cTn id="85" dur="500" decel="50000" fill="hold">
                                          <p:stCondLst>
                                            <p:cond delay="0"/>
                                          </p:stCondLst>
                                        </p:cTn>
                                        <p:tgtEl>
                                          <p:spTgt spid="57"/>
                                        </p:tgtEl>
                                        <p:attrNameLst>
                                          <p:attrName>ppt_w</p:attrName>
                                        </p:attrNameLst>
                                      </p:cBhvr>
                                      <p:tavLst>
                                        <p:tav tm="0">
                                          <p:val>
                                            <p:strVal val="#ppt_w"/>
                                          </p:val>
                                        </p:tav>
                                        <p:tav tm="100000">
                                          <p:val>
                                            <p:strVal val="#ppt_w*.05"/>
                                          </p:val>
                                        </p:tav>
                                      </p:tavLst>
                                    </p:anim>
                                    <p:anim calcmode="lin" valueType="num">
                                      <p:cBhvr>
                                        <p:cTn id="86" dur="500" accel="50000" fill="hold">
                                          <p:stCondLst>
                                            <p:cond delay="500"/>
                                          </p:stCondLst>
                                        </p:cTn>
                                        <p:tgtEl>
                                          <p:spTgt spid="57"/>
                                        </p:tgtEl>
                                        <p:attrNameLst>
                                          <p:attrName>ppt_w</p:attrName>
                                        </p:attrNameLst>
                                      </p:cBhvr>
                                      <p:tavLst>
                                        <p:tav tm="0">
                                          <p:val>
                                            <p:strVal val="#ppt_w*.05"/>
                                          </p:val>
                                        </p:tav>
                                        <p:tav tm="100000">
                                          <p:val>
                                            <p:strVal val="#ppt_w"/>
                                          </p:val>
                                        </p:tav>
                                      </p:tavLst>
                                    </p:anim>
                                    <p:anim calcmode="lin" valueType="num">
                                      <p:cBhvr>
                                        <p:cTn id="87" dur="1000" fill="hold"/>
                                        <p:tgtEl>
                                          <p:spTgt spid="57"/>
                                        </p:tgtEl>
                                        <p:attrNameLst>
                                          <p:attrName>ppt_h</p:attrName>
                                        </p:attrNameLst>
                                      </p:cBhvr>
                                      <p:tavLst>
                                        <p:tav tm="0">
                                          <p:val>
                                            <p:strVal val="#ppt_h"/>
                                          </p:val>
                                        </p:tav>
                                        <p:tav tm="100000">
                                          <p:val>
                                            <p:strVal val="#ppt_h"/>
                                          </p:val>
                                        </p:tav>
                                      </p:tavLst>
                                    </p:anim>
                                    <p:anim calcmode="lin" valueType="num">
                                      <p:cBhvr>
                                        <p:cTn id="88" dur="500" decel="50000" fill="hold">
                                          <p:stCondLst>
                                            <p:cond delay="0"/>
                                          </p:stCondLst>
                                        </p:cTn>
                                        <p:tgtEl>
                                          <p:spTgt spid="57"/>
                                        </p:tgtEl>
                                        <p:attrNameLst>
                                          <p:attrName>ppt_x</p:attrName>
                                        </p:attrNameLst>
                                      </p:cBhvr>
                                      <p:tavLst>
                                        <p:tav tm="0">
                                          <p:val>
                                            <p:strVal val="#ppt_x+.4"/>
                                          </p:val>
                                        </p:tav>
                                        <p:tav tm="100000">
                                          <p:val>
                                            <p:strVal val="#ppt_x"/>
                                          </p:val>
                                        </p:tav>
                                      </p:tavLst>
                                    </p:anim>
                                    <p:anim calcmode="lin" valueType="num">
                                      <p:cBhvr>
                                        <p:cTn id="89" dur="500" decel="50000" fill="hold">
                                          <p:stCondLst>
                                            <p:cond delay="0"/>
                                          </p:stCondLst>
                                        </p:cTn>
                                        <p:tgtEl>
                                          <p:spTgt spid="57"/>
                                        </p:tgtEl>
                                        <p:attrNameLst>
                                          <p:attrName>ppt_y</p:attrName>
                                        </p:attrNameLst>
                                      </p:cBhvr>
                                      <p:tavLst>
                                        <p:tav tm="0">
                                          <p:val>
                                            <p:strVal val="#ppt_y-.2"/>
                                          </p:val>
                                        </p:tav>
                                        <p:tav tm="100000">
                                          <p:val>
                                            <p:strVal val="#ppt_y+.1"/>
                                          </p:val>
                                        </p:tav>
                                      </p:tavLst>
                                    </p:anim>
                                    <p:anim calcmode="lin" valueType="num">
                                      <p:cBhvr>
                                        <p:cTn id="90" dur="500" accel="50000" fill="hold">
                                          <p:stCondLst>
                                            <p:cond delay="500"/>
                                          </p:stCondLst>
                                        </p:cTn>
                                        <p:tgtEl>
                                          <p:spTgt spid="57"/>
                                        </p:tgtEl>
                                        <p:attrNameLst>
                                          <p:attrName>ppt_y</p:attrName>
                                        </p:attrNameLst>
                                      </p:cBhvr>
                                      <p:tavLst>
                                        <p:tav tm="0">
                                          <p:val>
                                            <p:strVal val="#ppt_y+.1"/>
                                          </p:val>
                                        </p:tav>
                                        <p:tav tm="100000">
                                          <p:val>
                                            <p:strVal val="#ppt_y"/>
                                          </p:val>
                                        </p:tav>
                                      </p:tavLst>
                                    </p:anim>
                                    <p:animEffect transition="in" filter="fade">
                                      <p:cBhvr>
                                        <p:cTn id="91" dur="1000" decel="50000">
                                          <p:stCondLst>
                                            <p:cond delay="0"/>
                                          </p:stCondLst>
                                        </p:cTn>
                                        <p:tgtEl>
                                          <p:spTgt spid="57"/>
                                        </p:tgtEl>
                                      </p:cBhvr>
                                    </p:animEffect>
                                  </p:childTnLst>
                                </p:cTn>
                              </p:par>
                            </p:childTnLst>
                          </p:cTn>
                        </p:par>
                        <p:par>
                          <p:cTn id="92" fill="hold">
                            <p:stCondLst>
                              <p:cond delay="8000"/>
                            </p:stCondLst>
                            <p:childTnLst>
                              <p:par>
                                <p:cTn id="93" presetID="25" presetClass="entr" presetSubtype="0" fill="hold" grpId="0" nodeType="afterEffect">
                                  <p:stCondLst>
                                    <p:cond delay="0"/>
                                  </p:stCondLst>
                                  <p:childTnLst>
                                    <p:set>
                                      <p:cBhvr>
                                        <p:cTn id="94" dur="1" fill="hold">
                                          <p:stCondLst>
                                            <p:cond delay="0"/>
                                          </p:stCondLst>
                                        </p:cTn>
                                        <p:tgtEl>
                                          <p:spTgt spid="58"/>
                                        </p:tgtEl>
                                        <p:attrNameLst>
                                          <p:attrName>style.visibility</p:attrName>
                                        </p:attrNameLst>
                                      </p:cBhvr>
                                      <p:to>
                                        <p:strVal val="visible"/>
                                      </p:to>
                                    </p:set>
                                    <p:anim calcmode="lin" valueType="num">
                                      <p:cBhvr>
                                        <p:cTn id="95" dur="500" decel="50000" fill="hold">
                                          <p:stCondLst>
                                            <p:cond delay="0"/>
                                          </p:stCondLst>
                                        </p:cTn>
                                        <p:tgtEl>
                                          <p:spTgt spid="58"/>
                                        </p:tgtEl>
                                        <p:attrNameLst>
                                          <p:attrName>style.rotation</p:attrName>
                                        </p:attrNameLst>
                                      </p:cBhvr>
                                      <p:tavLst>
                                        <p:tav tm="0">
                                          <p:val>
                                            <p:fltVal val="-90"/>
                                          </p:val>
                                        </p:tav>
                                        <p:tav tm="100000">
                                          <p:val>
                                            <p:fltVal val="0"/>
                                          </p:val>
                                        </p:tav>
                                      </p:tavLst>
                                    </p:anim>
                                    <p:anim calcmode="lin" valueType="num">
                                      <p:cBhvr>
                                        <p:cTn id="96" dur="500" decel="50000" fill="hold">
                                          <p:stCondLst>
                                            <p:cond delay="0"/>
                                          </p:stCondLst>
                                        </p:cTn>
                                        <p:tgtEl>
                                          <p:spTgt spid="58"/>
                                        </p:tgtEl>
                                        <p:attrNameLst>
                                          <p:attrName>ppt_w</p:attrName>
                                        </p:attrNameLst>
                                      </p:cBhvr>
                                      <p:tavLst>
                                        <p:tav tm="0">
                                          <p:val>
                                            <p:strVal val="#ppt_w"/>
                                          </p:val>
                                        </p:tav>
                                        <p:tav tm="100000">
                                          <p:val>
                                            <p:strVal val="#ppt_w*.05"/>
                                          </p:val>
                                        </p:tav>
                                      </p:tavLst>
                                    </p:anim>
                                    <p:anim calcmode="lin" valueType="num">
                                      <p:cBhvr>
                                        <p:cTn id="97" dur="500" accel="50000" fill="hold">
                                          <p:stCondLst>
                                            <p:cond delay="500"/>
                                          </p:stCondLst>
                                        </p:cTn>
                                        <p:tgtEl>
                                          <p:spTgt spid="58"/>
                                        </p:tgtEl>
                                        <p:attrNameLst>
                                          <p:attrName>ppt_w</p:attrName>
                                        </p:attrNameLst>
                                      </p:cBhvr>
                                      <p:tavLst>
                                        <p:tav tm="0">
                                          <p:val>
                                            <p:strVal val="#ppt_w*.05"/>
                                          </p:val>
                                        </p:tav>
                                        <p:tav tm="100000">
                                          <p:val>
                                            <p:strVal val="#ppt_w"/>
                                          </p:val>
                                        </p:tav>
                                      </p:tavLst>
                                    </p:anim>
                                    <p:anim calcmode="lin" valueType="num">
                                      <p:cBhvr>
                                        <p:cTn id="98" dur="1000" fill="hold"/>
                                        <p:tgtEl>
                                          <p:spTgt spid="58"/>
                                        </p:tgtEl>
                                        <p:attrNameLst>
                                          <p:attrName>ppt_h</p:attrName>
                                        </p:attrNameLst>
                                      </p:cBhvr>
                                      <p:tavLst>
                                        <p:tav tm="0">
                                          <p:val>
                                            <p:strVal val="#ppt_h"/>
                                          </p:val>
                                        </p:tav>
                                        <p:tav tm="100000">
                                          <p:val>
                                            <p:strVal val="#ppt_h"/>
                                          </p:val>
                                        </p:tav>
                                      </p:tavLst>
                                    </p:anim>
                                    <p:anim calcmode="lin" valueType="num">
                                      <p:cBhvr>
                                        <p:cTn id="99" dur="500" decel="50000" fill="hold">
                                          <p:stCondLst>
                                            <p:cond delay="0"/>
                                          </p:stCondLst>
                                        </p:cTn>
                                        <p:tgtEl>
                                          <p:spTgt spid="58"/>
                                        </p:tgtEl>
                                        <p:attrNameLst>
                                          <p:attrName>ppt_x</p:attrName>
                                        </p:attrNameLst>
                                      </p:cBhvr>
                                      <p:tavLst>
                                        <p:tav tm="0">
                                          <p:val>
                                            <p:strVal val="#ppt_x+.4"/>
                                          </p:val>
                                        </p:tav>
                                        <p:tav tm="100000">
                                          <p:val>
                                            <p:strVal val="#ppt_x"/>
                                          </p:val>
                                        </p:tav>
                                      </p:tavLst>
                                    </p:anim>
                                    <p:anim calcmode="lin" valueType="num">
                                      <p:cBhvr>
                                        <p:cTn id="100" dur="500" decel="50000" fill="hold">
                                          <p:stCondLst>
                                            <p:cond delay="0"/>
                                          </p:stCondLst>
                                        </p:cTn>
                                        <p:tgtEl>
                                          <p:spTgt spid="58"/>
                                        </p:tgtEl>
                                        <p:attrNameLst>
                                          <p:attrName>ppt_y</p:attrName>
                                        </p:attrNameLst>
                                      </p:cBhvr>
                                      <p:tavLst>
                                        <p:tav tm="0">
                                          <p:val>
                                            <p:strVal val="#ppt_y-.2"/>
                                          </p:val>
                                        </p:tav>
                                        <p:tav tm="100000">
                                          <p:val>
                                            <p:strVal val="#ppt_y+.1"/>
                                          </p:val>
                                        </p:tav>
                                      </p:tavLst>
                                    </p:anim>
                                    <p:anim calcmode="lin" valueType="num">
                                      <p:cBhvr>
                                        <p:cTn id="101" dur="500" accel="50000" fill="hold">
                                          <p:stCondLst>
                                            <p:cond delay="500"/>
                                          </p:stCondLst>
                                        </p:cTn>
                                        <p:tgtEl>
                                          <p:spTgt spid="58"/>
                                        </p:tgtEl>
                                        <p:attrNameLst>
                                          <p:attrName>ppt_y</p:attrName>
                                        </p:attrNameLst>
                                      </p:cBhvr>
                                      <p:tavLst>
                                        <p:tav tm="0">
                                          <p:val>
                                            <p:strVal val="#ppt_y+.1"/>
                                          </p:val>
                                        </p:tav>
                                        <p:tav tm="100000">
                                          <p:val>
                                            <p:strVal val="#ppt_y"/>
                                          </p:val>
                                        </p:tav>
                                      </p:tavLst>
                                    </p:anim>
                                    <p:animEffect transition="in" filter="fade">
                                      <p:cBhvr>
                                        <p:cTn id="102" dur="1000" decel="50000">
                                          <p:stCondLst>
                                            <p:cond delay="0"/>
                                          </p:stCondLst>
                                        </p:cTn>
                                        <p:tgtEl>
                                          <p:spTgt spid="58"/>
                                        </p:tgtEl>
                                      </p:cBhvr>
                                    </p:animEffect>
                                  </p:childTnLst>
                                </p:cTn>
                              </p:par>
                            </p:childTnLst>
                          </p:cTn>
                        </p:par>
                        <p:par>
                          <p:cTn id="103" fill="hold">
                            <p:stCondLst>
                              <p:cond delay="9000"/>
                            </p:stCondLst>
                            <p:childTnLst>
                              <p:par>
                                <p:cTn id="104" presetID="25" presetClass="entr" presetSubtype="0" fill="hold" grpId="0" nodeType="afterEffect">
                                  <p:stCondLst>
                                    <p:cond delay="0"/>
                                  </p:stCondLst>
                                  <p:childTnLst>
                                    <p:set>
                                      <p:cBhvr>
                                        <p:cTn id="105" dur="1" fill="hold">
                                          <p:stCondLst>
                                            <p:cond delay="0"/>
                                          </p:stCondLst>
                                        </p:cTn>
                                        <p:tgtEl>
                                          <p:spTgt spid="59"/>
                                        </p:tgtEl>
                                        <p:attrNameLst>
                                          <p:attrName>style.visibility</p:attrName>
                                        </p:attrNameLst>
                                      </p:cBhvr>
                                      <p:to>
                                        <p:strVal val="visible"/>
                                      </p:to>
                                    </p:set>
                                    <p:anim calcmode="lin" valueType="num">
                                      <p:cBhvr>
                                        <p:cTn id="106" dur="500" decel="50000" fill="hold">
                                          <p:stCondLst>
                                            <p:cond delay="0"/>
                                          </p:stCondLst>
                                        </p:cTn>
                                        <p:tgtEl>
                                          <p:spTgt spid="59"/>
                                        </p:tgtEl>
                                        <p:attrNameLst>
                                          <p:attrName>style.rotation</p:attrName>
                                        </p:attrNameLst>
                                      </p:cBhvr>
                                      <p:tavLst>
                                        <p:tav tm="0">
                                          <p:val>
                                            <p:fltVal val="-90"/>
                                          </p:val>
                                        </p:tav>
                                        <p:tav tm="100000">
                                          <p:val>
                                            <p:fltVal val="0"/>
                                          </p:val>
                                        </p:tav>
                                      </p:tavLst>
                                    </p:anim>
                                    <p:anim calcmode="lin" valueType="num">
                                      <p:cBhvr>
                                        <p:cTn id="107" dur="500" decel="50000" fill="hold">
                                          <p:stCondLst>
                                            <p:cond delay="0"/>
                                          </p:stCondLst>
                                        </p:cTn>
                                        <p:tgtEl>
                                          <p:spTgt spid="59"/>
                                        </p:tgtEl>
                                        <p:attrNameLst>
                                          <p:attrName>ppt_w</p:attrName>
                                        </p:attrNameLst>
                                      </p:cBhvr>
                                      <p:tavLst>
                                        <p:tav tm="0">
                                          <p:val>
                                            <p:strVal val="#ppt_w"/>
                                          </p:val>
                                        </p:tav>
                                        <p:tav tm="100000">
                                          <p:val>
                                            <p:strVal val="#ppt_w*.05"/>
                                          </p:val>
                                        </p:tav>
                                      </p:tavLst>
                                    </p:anim>
                                    <p:anim calcmode="lin" valueType="num">
                                      <p:cBhvr>
                                        <p:cTn id="108" dur="500" accel="50000" fill="hold">
                                          <p:stCondLst>
                                            <p:cond delay="500"/>
                                          </p:stCondLst>
                                        </p:cTn>
                                        <p:tgtEl>
                                          <p:spTgt spid="59"/>
                                        </p:tgtEl>
                                        <p:attrNameLst>
                                          <p:attrName>ppt_w</p:attrName>
                                        </p:attrNameLst>
                                      </p:cBhvr>
                                      <p:tavLst>
                                        <p:tav tm="0">
                                          <p:val>
                                            <p:strVal val="#ppt_w*.05"/>
                                          </p:val>
                                        </p:tav>
                                        <p:tav tm="100000">
                                          <p:val>
                                            <p:strVal val="#ppt_w"/>
                                          </p:val>
                                        </p:tav>
                                      </p:tavLst>
                                    </p:anim>
                                    <p:anim calcmode="lin" valueType="num">
                                      <p:cBhvr>
                                        <p:cTn id="109" dur="1000" fill="hold"/>
                                        <p:tgtEl>
                                          <p:spTgt spid="59"/>
                                        </p:tgtEl>
                                        <p:attrNameLst>
                                          <p:attrName>ppt_h</p:attrName>
                                        </p:attrNameLst>
                                      </p:cBhvr>
                                      <p:tavLst>
                                        <p:tav tm="0">
                                          <p:val>
                                            <p:strVal val="#ppt_h"/>
                                          </p:val>
                                        </p:tav>
                                        <p:tav tm="100000">
                                          <p:val>
                                            <p:strVal val="#ppt_h"/>
                                          </p:val>
                                        </p:tav>
                                      </p:tavLst>
                                    </p:anim>
                                    <p:anim calcmode="lin" valueType="num">
                                      <p:cBhvr>
                                        <p:cTn id="110" dur="500" decel="50000" fill="hold">
                                          <p:stCondLst>
                                            <p:cond delay="0"/>
                                          </p:stCondLst>
                                        </p:cTn>
                                        <p:tgtEl>
                                          <p:spTgt spid="59"/>
                                        </p:tgtEl>
                                        <p:attrNameLst>
                                          <p:attrName>ppt_x</p:attrName>
                                        </p:attrNameLst>
                                      </p:cBhvr>
                                      <p:tavLst>
                                        <p:tav tm="0">
                                          <p:val>
                                            <p:strVal val="#ppt_x+.4"/>
                                          </p:val>
                                        </p:tav>
                                        <p:tav tm="100000">
                                          <p:val>
                                            <p:strVal val="#ppt_x"/>
                                          </p:val>
                                        </p:tav>
                                      </p:tavLst>
                                    </p:anim>
                                    <p:anim calcmode="lin" valueType="num">
                                      <p:cBhvr>
                                        <p:cTn id="111" dur="500" decel="50000" fill="hold">
                                          <p:stCondLst>
                                            <p:cond delay="0"/>
                                          </p:stCondLst>
                                        </p:cTn>
                                        <p:tgtEl>
                                          <p:spTgt spid="59"/>
                                        </p:tgtEl>
                                        <p:attrNameLst>
                                          <p:attrName>ppt_y</p:attrName>
                                        </p:attrNameLst>
                                      </p:cBhvr>
                                      <p:tavLst>
                                        <p:tav tm="0">
                                          <p:val>
                                            <p:strVal val="#ppt_y-.2"/>
                                          </p:val>
                                        </p:tav>
                                        <p:tav tm="100000">
                                          <p:val>
                                            <p:strVal val="#ppt_y+.1"/>
                                          </p:val>
                                        </p:tav>
                                      </p:tavLst>
                                    </p:anim>
                                    <p:anim calcmode="lin" valueType="num">
                                      <p:cBhvr>
                                        <p:cTn id="112" dur="500" accel="50000" fill="hold">
                                          <p:stCondLst>
                                            <p:cond delay="500"/>
                                          </p:stCondLst>
                                        </p:cTn>
                                        <p:tgtEl>
                                          <p:spTgt spid="59"/>
                                        </p:tgtEl>
                                        <p:attrNameLst>
                                          <p:attrName>ppt_y</p:attrName>
                                        </p:attrNameLst>
                                      </p:cBhvr>
                                      <p:tavLst>
                                        <p:tav tm="0">
                                          <p:val>
                                            <p:strVal val="#ppt_y+.1"/>
                                          </p:val>
                                        </p:tav>
                                        <p:tav tm="100000">
                                          <p:val>
                                            <p:strVal val="#ppt_y"/>
                                          </p:val>
                                        </p:tav>
                                      </p:tavLst>
                                    </p:anim>
                                    <p:animEffect transition="in" filter="fade">
                                      <p:cBhvr>
                                        <p:cTn id="113" dur="1000" decel="50000">
                                          <p:stCondLst>
                                            <p:cond delay="0"/>
                                          </p:stCondLst>
                                        </p:cTn>
                                        <p:tgtEl>
                                          <p:spTgt spid="59"/>
                                        </p:tgtEl>
                                      </p:cBhvr>
                                    </p:animEffect>
                                  </p:childTnLst>
                                </p:cTn>
                              </p:par>
                            </p:childTnLst>
                          </p:cTn>
                        </p:par>
                        <p:par>
                          <p:cTn id="114" fill="hold">
                            <p:stCondLst>
                              <p:cond delay="10000"/>
                            </p:stCondLst>
                            <p:childTnLst>
                              <p:par>
                                <p:cTn id="115" presetID="25" presetClass="entr" presetSubtype="0" fill="hold" grpId="0" nodeType="afterEffect">
                                  <p:stCondLst>
                                    <p:cond delay="0"/>
                                  </p:stCondLst>
                                  <p:childTnLst>
                                    <p:set>
                                      <p:cBhvr>
                                        <p:cTn id="116" dur="1" fill="hold">
                                          <p:stCondLst>
                                            <p:cond delay="0"/>
                                          </p:stCondLst>
                                        </p:cTn>
                                        <p:tgtEl>
                                          <p:spTgt spid="60"/>
                                        </p:tgtEl>
                                        <p:attrNameLst>
                                          <p:attrName>style.visibility</p:attrName>
                                        </p:attrNameLst>
                                      </p:cBhvr>
                                      <p:to>
                                        <p:strVal val="visible"/>
                                      </p:to>
                                    </p:set>
                                    <p:anim calcmode="lin" valueType="num">
                                      <p:cBhvr>
                                        <p:cTn id="117" dur="500" decel="50000" fill="hold">
                                          <p:stCondLst>
                                            <p:cond delay="0"/>
                                          </p:stCondLst>
                                        </p:cTn>
                                        <p:tgtEl>
                                          <p:spTgt spid="60"/>
                                        </p:tgtEl>
                                        <p:attrNameLst>
                                          <p:attrName>style.rotation</p:attrName>
                                        </p:attrNameLst>
                                      </p:cBhvr>
                                      <p:tavLst>
                                        <p:tav tm="0">
                                          <p:val>
                                            <p:fltVal val="-90"/>
                                          </p:val>
                                        </p:tav>
                                        <p:tav tm="100000">
                                          <p:val>
                                            <p:fltVal val="0"/>
                                          </p:val>
                                        </p:tav>
                                      </p:tavLst>
                                    </p:anim>
                                    <p:anim calcmode="lin" valueType="num">
                                      <p:cBhvr>
                                        <p:cTn id="118" dur="500" decel="50000" fill="hold">
                                          <p:stCondLst>
                                            <p:cond delay="0"/>
                                          </p:stCondLst>
                                        </p:cTn>
                                        <p:tgtEl>
                                          <p:spTgt spid="60"/>
                                        </p:tgtEl>
                                        <p:attrNameLst>
                                          <p:attrName>ppt_w</p:attrName>
                                        </p:attrNameLst>
                                      </p:cBhvr>
                                      <p:tavLst>
                                        <p:tav tm="0">
                                          <p:val>
                                            <p:strVal val="#ppt_w"/>
                                          </p:val>
                                        </p:tav>
                                        <p:tav tm="100000">
                                          <p:val>
                                            <p:strVal val="#ppt_w*.05"/>
                                          </p:val>
                                        </p:tav>
                                      </p:tavLst>
                                    </p:anim>
                                    <p:anim calcmode="lin" valueType="num">
                                      <p:cBhvr>
                                        <p:cTn id="119" dur="500" accel="50000" fill="hold">
                                          <p:stCondLst>
                                            <p:cond delay="500"/>
                                          </p:stCondLst>
                                        </p:cTn>
                                        <p:tgtEl>
                                          <p:spTgt spid="60"/>
                                        </p:tgtEl>
                                        <p:attrNameLst>
                                          <p:attrName>ppt_w</p:attrName>
                                        </p:attrNameLst>
                                      </p:cBhvr>
                                      <p:tavLst>
                                        <p:tav tm="0">
                                          <p:val>
                                            <p:strVal val="#ppt_w*.05"/>
                                          </p:val>
                                        </p:tav>
                                        <p:tav tm="100000">
                                          <p:val>
                                            <p:strVal val="#ppt_w"/>
                                          </p:val>
                                        </p:tav>
                                      </p:tavLst>
                                    </p:anim>
                                    <p:anim calcmode="lin" valueType="num">
                                      <p:cBhvr>
                                        <p:cTn id="120" dur="1000" fill="hold"/>
                                        <p:tgtEl>
                                          <p:spTgt spid="60"/>
                                        </p:tgtEl>
                                        <p:attrNameLst>
                                          <p:attrName>ppt_h</p:attrName>
                                        </p:attrNameLst>
                                      </p:cBhvr>
                                      <p:tavLst>
                                        <p:tav tm="0">
                                          <p:val>
                                            <p:strVal val="#ppt_h"/>
                                          </p:val>
                                        </p:tav>
                                        <p:tav tm="100000">
                                          <p:val>
                                            <p:strVal val="#ppt_h"/>
                                          </p:val>
                                        </p:tav>
                                      </p:tavLst>
                                    </p:anim>
                                    <p:anim calcmode="lin" valueType="num">
                                      <p:cBhvr>
                                        <p:cTn id="121" dur="500" decel="50000" fill="hold">
                                          <p:stCondLst>
                                            <p:cond delay="0"/>
                                          </p:stCondLst>
                                        </p:cTn>
                                        <p:tgtEl>
                                          <p:spTgt spid="60"/>
                                        </p:tgtEl>
                                        <p:attrNameLst>
                                          <p:attrName>ppt_x</p:attrName>
                                        </p:attrNameLst>
                                      </p:cBhvr>
                                      <p:tavLst>
                                        <p:tav tm="0">
                                          <p:val>
                                            <p:strVal val="#ppt_x+.4"/>
                                          </p:val>
                                        </p:tav>
                                        <p:tav tm="100000">
                                          <p:val>
                                            <p:strVal val="#ppt_x"/>
                                          </p:val>
                                        </p:tav>
                                      </p:tavLst>
                                    </p:anim>
                                    <p:anim calcmode="lin" valueType="num">
                                      <p:cBhvr>
                                        <p:cTn id="122" dur="500" decel="50000" fill="hold">
                                          <p:stCondLst>
                                            <p:cond delay="0"/>
                                          </p:stCondLst>
                                        </p:cTn>
                                        <p:tgtEl>
                                          <p:spTgt spid="60"/>
                                        </p:tgtEl>
                                        <p:attrNameLst>
                                          <p:attrName>ppt_y</p:attrName>
                                        </p:attrNameLst>
                                      </p:cBhvr>
                                      <p:tavLst>
                                        <p:tav tm="0">
                                          <p:val>
                                            <p:strVal val="#ppt_y-.2"/>
                                          </p:val>
                                        </p:tav>
                                        <p:tav tm="100000">
                                          <p:val>
                                            <p:strVal val="#ppt_y+.1"/>
                                          </p:val>
                                        </p:tav>
                                      </p:tavLst>
                                    </p:anim>
                                    <p:anim calcmode="lin" valueType="num">
                                      <p:cBhvr>
                                        <p:cTn id="123" dur="500" accel="50000" fill="hold">
                                          <p:stCondLst>
                                            <p:cond delay="500"/>
                                          </p:stCondLst>
                                        </p:cTn>
                                        <p:tgtEl>
                                          <p:spTgt spid="60"/>
                                        </p:tgtEl>
                                        <p:attrNameLst>
                                          <p:attrName>ppt_y</p:attrName>
                                        </p:attrNameLst>
                                      </p:cBhvr>
                                      <p:tavLst>
                                        <p:tav tm="0">
                                          <p:val>
                                            <p:strVal val="#ppt_y+.1"/>
                                          </p:val>
                                        </p:tav>
                                        <p:tav tm="100000">
                                          <p:val>
                                            <p:strVal val="#ppt_y"/>
                                          </p:val>
                                        </p:tav>
                                      </p:tavLst>
                                    </p:anim>
                                    <p:animEffect transition="in" filter="fade">
                                      <p:cBhvr>
                                        <p:cTn id="124" dur="1000" decel="50000">
                                          <p:stCondLst>
                                            <p:cond delay="0"/>
                                          </p:stCondLst>
                                        </p:cTn>
                                        <p:tgtEl>
                                          <p:spTgt spid="60"/>
                                        </p:tgtEl>
                                      </p:cBhvr>
                                    </p:animEffect>
                                  </p:childTnLst>
                                </p:cTn>
                              </p:par>
                            </p:childTnLst>
                          </p:cTn>
                        </p:par>
                        <p:par>
                          <p:cTn id="125" fill="hold">
                            <p:stCondLst>
                              <p:cond delay="11000"/>
                            </p:stCondLst>
                            <p:childTnLst>
                              <p:par>
                                <p:cTn id="126" presetID="25" presetClass="entr" presetSubtype="0" fill="hold" grpId="0" nodeType="afterEffect">
                                  <p:stCondLst>
                                    <p:cond delay="0"/>
                                  </p:stCondLst>
                                  <p:childTnLst>
                                    <p:set>
                                      <p:cBhvr>
                                        <p:cTn id="127" dur="1" fill="hold">
                                          <p:stCondLst>
                                            <p:cond delay="0"/>
                                          </p:stCondLst>
                                        </p:cTn>
                                        <p:tgtEl>
                                          <p:spTgt spid="61"/>
                                        </p:tgtEl>
                                        <p:attrNameLst>
                                          <p:attrName>style.visibility</p:attrName>
                                        </p:attrNameLst>
                                      </p:cBhvr>
                                      <p:to>
                                        <p:strVal val="visible"/>
                                      </p:to>
                                    </p:set>
                                    <p:anim calcmode="lin" valueType="num">
                                      <p:cBhvr>
                                        <p:cTn id="128" dur="500" decel="50000" fill="hold">
                                          <p:stCondLst>
                                            <p:cond delay="0"/>
                                          </p:stCondLst>
                                        </p:cTn>
                                        <p:tgtEl>
                                          <p:spTgt spid="61"/>
                                        </p:tgtEl>
                                        <p:attrNameLst>
                                          <p:attrName>style.rotation</p:attrName>
                                        </p:attrNameLst>
                                      </p:cBhvr>
                                      <p:tavLst>
                                        <p:tav tm="0">
                                          <p:val>
                                            <p:fltVal val="-90"/>
                                          </p:val>
                                        </p:tav>
                                        <p:tav tm="100000">
                                          <p:val>
                                            <p:fltVal val="0"/>
                                          </p:val>
                                        </p:tav>
                                      </p:tavLst>
                                    </p:anim>
                                    <p:anim calcmode="lin" valueType="num">
                                      <p:cBhvr>
                                        <p:cTn id="129" dur="500" decel="50000" fill="hold">
                                          <p:stCondLst>
                                            <p:cond delay="0"/>
                                          </p:stCondLst>
                                        </p:cTn>
                                        <p:tgtEl>
                                          <p:spTgt spid="61"/>
                                        </p:tgtEl>
                                        <p:attrNameLst>
                                          <p:attrName>ppt_w</p:attrName>
                                        </p:attrNameLst>
                                      </p:cBhvr>
                                      <p:tavLst>
                                        <p:tav tm="0">
                                          <p:val>
                                            <p:strVal val="#ppt_w"/>
                                          </p:val>
                                        </p:tav>
                                        <p:tav tm="100000">
                                          <p:val>
                                            <p:strVal val="#ppt_w*.05"/>
                                          </p:val>
                                        </p:tav>
                                      </p:tavLst>
                                    </p:anim>
                                    <p:anim calcmode="lin" valueType="num">
                                      <p:cBhvr>
                                        <p:cTn id="130" dur="500" accel="50000" fill="hold">
                                          <p:stCondLst>
                                            <p:cond delay="500"/>
                                          </p:stCondLst>
                                        </p:cTn>
                                        <p:tgtEl>
                                          <p:spTgt spid="61"/>
                                        </p:tgtEl>
                                        <p:attrNameLst>
                                          <p:attrName>ppt_w</p:attrName>
                                        </p:attrNameLst>
                                      </p:cBhvr>
                                      <p:tavLst>
                                        <p:tav tm="0">
                                          <p:val>
                                            <p:strVal val="#ppt_w*.05"/>
                                          </p:val>
                                        </p:tav>
                                        <p:tav tm="100000">
                                          <p:val>
                                            <p:strVal val="#ppt_w"/>
                                          </p:val>
                                        </p:tav>
                                      </p:tavLst>
                                    </p:anim>
                                    <p:anim calcmode="lin" valueType="num">
                                      <p:cBhvr>
                                        <p:cTn id="131" dur="1000" fill="hold"/>
                                        <p:tgtEl>
                                          <p:spTgt spid="61"/>
                                        </p:tgtEl>
                                        <p:attrNameLst>
                                          <p:attrName>ppt_h</p:attrName>
                                        </p:attrNameLst>
                                      </p:cBhvr>
                                      <p:tavLst>
                                        <p:tav tm="0">
                                          <p:val>
                                            <p:strVal val="#ppt_h"/>
                                          </p:val>
                                        </p:tav>
                                        <p:tav tm="100000">
                                          <p:val>
                                            <p:strVal val="#ppt_h"/>
                                          </p:val>
                                        </p:tav>
                                      </p:tavLst>
                                    </p:anim>
                                    <p:anim calcmode="lin" valueType="num">
                                      <p:cBhvr>
                                        <p:cTn id="132" dur="500" decel="50000" fill="hold">
                                          <p:stCondLst>
                                            <p:cond delay="0"/>
                                          </p:stCondLst>
                                        </p:cTn>
                                        <p:tgtEl>
                                          <p:spTgt spid="61"/>
                                        </p:tgtEl>
                                        <p:attrNameLst>
                                          <p:attrName>ppt_x</p:attrName>
                                        </p:attrNameLst>
                                      </p:cBhvr>
                                      <p:tavLst>
                                        <p:tav tm="0">
                                          <p:val>
                                            <p:strVal val="#ppt_x+.4"/>
                                          </p:val>
                                        </p:tav>
                                        <p:tav tm="100000">
                                          <p:val>
                                            <p:strVal val="#ppt_x"/>
                                          </p:val>
                                        </p:tav>
                                      </p:tavLst>
                                    </p:anim>
                                    <p:anim calcmode="lin" valueType="num">
                                      <p:cBhvr>
                                        <p:cTn id="133" dur="500" decel="50000" fill="hold">
                                          <p:stCondLst>
                                            <p:cond delay="0"/>
                                          </p:stCondLst>
                                        </p:cTn>
                                        <p:tgtEl>
                                          <p:spTgt spid="61"/>
                                        </p:tgtEl>
                                        <p:attrNameLst>
                                          <p:attrName>ppt_y</p:attrName>
                                        </p:attrNameLst>
                                      </p:cBhvr>
                                      <p:tavLst>
                                        <p:tav tm="0">
                                          <p:val>
                                            <p:strVal val="#ppt_y-.2"/>
                                          </p:val>
                                        </p:tav>
                                        <p:tav tm="100000">
                                          <p:val>
                                            <p:strVal val="#ppt_y+.1"/>
                                          </p:val>
                                        </p:tav>
                                      </p:tavLst>
                                    </p:anim>
                                    <p:anim calcmode="lin" valueType="num">
                                      <p:cBhvr>
                                        <p:cTn id="134" dur="500" accel="50000" fill="hold">
                                          <p:stCondLst>
                                            <p:cond delay="500"/>
                                          </p:stCondLst>
                                        </p:cTn>
                                        <p:tgtEl>
                                          <p:spTgt spid="61"/>
                                        </p:tgtEl>
                                        <p:attrNameLst>
                                          <p:attrName>ppt_y</p:attrName>
                                        </p:attrNameLst>
                                      </p:cBhvr>
                                      <p:tavLst>
                                        <p:tav tm="0">
                                          <p:val>
                                            <p:strVal val="#ppt_y+.1"/>
                                          </p:val>
                                        </p:tav>
                                        <p:tav tm="100000">
                                          <p:val>
                                            <p:strVal val="#ppt_y"/>
                                          </p:val>
                                        </p:tav>
                                      </p:tavLst>
                                    </p:anim>
                                    <p:animEffect transition="in" filter="fade">
                                      <p:cBhvr>
                                        <p:cTn id="135" dur="1000" decel="50000">
                                          <p:stCondLst>
                                            <p:cond delay="0"/>
                                          </p:stCondLst>
                                        </p:cTn>
                                        <p:tgtEl>
                                          <p:spTgt spid="61"/>
                                        </p:tgtEl>
                                      </p:cBhvr>
                                    </p:animEffect>
                                  </p:childTnLst>
                                </p:cTn>
                              </p:par>
                            </p:childTnLst>
                          </p:cTn>
                        </p:par>
                        <p:par>
                          <p:cTn id="136" fill="hold">
                            <p:stCondLst>
                              <p:cond delay="12000"/>
                            </p:stCondLst>
                            <p:childTnLst>
                              <p:par>
                                <p:cTn id="137" presetID="25" presetClass="entr" presetSubtype="0" fill="hold" grpId="0" nodeType="afterEffect">
                                  <p:stCondLst>
                                    <p:cond delay="0"/>
                                  </p:stCondLst>
                                  <p:childTnLst>
                                    <p:set>
                                      <p:cBhvr>
                                        <p:cTn id="138" dur="1" fill="hold">
                                          <p:stCondLst>
                                            <p:cond delay="0"/>
                                          </p:stCondLst>
                                        </p:cTn>
                                        <p:tgtEl>
                                          <p:spTgt spid="62"/>
                                        </p:tgtEl>
                                        <p:attrNameLst>
                                          <p:attrName>style.visibility</p:attrName>
                                        </p:attrNameLst>
                                      </p:cBhvr>
                                      <p:to>
                                        <p:strVal val="visible"/>
                                      </p:to>
                                    </p:set>
                                    <p:anim calcmode="lin" valueType="num">
                                      <p:cBhvr>
                                        <p:cTn id="139" dur="500" decel="50000" fill="hold">
                                          <p:stCondLst>
                                            <p:cond delay="0"/>
                                          </p:stCondLst>
                                        </p:cTn>
                                        <p:tgtEl>
                                          <p:spTgt spid="62"/>
                                        </p:tgtEl>
                                        <p:attrNameLst>
                                          <p:attrName>style.rotation</p:attrName>
                                        </p:attrNameLst>
                                      </p:cBhvr>
                                      <p:tavLst>
                                        <p:tav tm="0">
                                          <p:val>
                                            <p:fltVal val="-90"/>
                                          </p:val>
                                        </p:tav>
                                        <p:tav tm="100000">
                                          <p:val>
                                            <p:fltVal val="0"/>
                                          </p:val>
                                        </p:tav>
                                      </p:tavLst>
                                    </p:anim>
                                    <p:anim calcmode="lin" valueType="num">
                                      <p:cBhvr>
                                        <p:cTn id="140" dur="500" decel="50000" fill="hold">
                                          <p:stCondLst>
                                            <p:cond delay="0"/>
                                          </p:stCondLst>
                                        </p:cTn>
                                        <p:tgtEl>
                                          <p:spTgt spid="62"/>
                                        </p:tgtEl>
                                        <p:attrNameLst>
                                          <p:attrName>ppt_w</p:attrName>
                                        </p:attrNameLst>
                                      </p:cBhvr>
                                      <p:tavLst>
                                        <p:tav tm="0">
                                          <p:val>
                                            <p:strVal val="#ppt_w"/>
                                          </p:val>
                                        </p:tav>
                                        <p:tav tm="100000">
                                          <p:val>
                                            <p:strVal val="#ppt_w*.05"/>
                                          </p:val>
                                        </p:tav>
                                      </p:tavLst>
                                    </p:anim>
                                    <p:anim calcmode="lin" valueType="num">
                                      <p:cBhvr>
                                        <p:cTn id="141" dur="500" accel="50000" fill="hold">
                                          <p:stCondLst>
                                            <p:cond delay="500"/>
                                          </p:stCondLst>
                                        </p:cTn>
                                        <p:tgtEl>
                                          <p:spTgt spid="62"/>
                                        </p:tgtEl>
                                        <p:attrNameLst>
                                          <p:attrName>ppt_w</p:attrName>
                                        </p:attrNameLst>
                                      </p:cBhvr>
                                      <p:tavLst>
                                        <p:tav tm="0">
                                          <p:val>
                                            <p:strVal val="#ppt_w*.05"/>
                                          </p:val>
                                        </p:tav>
                                        <p:tav tm="100000">
                                          <p:val>
                                            <p:strVal val="#ppt_w"/>
                                          </p:val>
                                        </p:tav>
                                      </p:tavLst>
                                    </p:anim>
                                    <p:anim calcmode="lin" valueType="num">
                                      <p:cBhvr>
                                        <p:cTn id="142" dur="1000" fill="hold"/>
                                        <p:tgtEl>
                                          <p:spTgt spid="62"/>
                                        </p:tgtEl>
                                        <p:attrNameLst>
                                          <p:attrName>ppt_h</p:attrName>
                                        </p:attrNameLst>
                                      </p:cBhvr>
                                      <p:tavLst>
                                        <p:tav tm="0">
                                          <p:val>
                                            <p:strVal val="#ppt_h"/>
                                          </p:val>
                                        </p:tav>
                                        <p:tav tm="100000">
                                          <p:val>
                                            <p:strVal val="#ppt_h"/>
                                          </p:val>
                                        </p:tav>
                                      </p:tavLst>
                                    </p:anim>
                                    <p:anim calcmode="lin" valueType="num">
                                      <p:cBhvr>
                                        <p:cTn id="143" dur="500" decel="50000" fill="hold">
                                          <p:stCondLst>
                                            <p:cond delay="0"/>
                                          </p:stCondLst>
                                        </p:cTn>
                                        <p:tgtEl>
                                          <p:spTgt spid="62"/>
                                        </p:tgtEl>
                                        <p:attrNameLst>
                                          <p:attrName>ppt_x</p:attrName>
                                        </p:attrNameLst>
                                      </p:cBhvr>
                                      <p:tavLst>
                                        <p:tav tm="0">
                                          <p:val>
                                            <p:strVal val="#ppt_x+.4"/>
                                          </p:val>
                                        </p:tav>
                                        <p:tav tm="100000">
                                          <p:val>
                                            <p:strVal val="#ppt_x"/>
                                          </p:val>
                                        </p:tav>
                                      </p:tavLst>
                                    </p:anim>
                                    <p:anim calcmode="lin" valueType="num">
                                      <p:cBhvr>
                                        <p:cTn id="144" dur="500" decel="50000" fill="hold">
                                          <p:stCondLst>
                                            <p:cond delay="0"/>
                                          </p:stCondLst>
                                        </p:cTn>
                                        <p:tgtEl>
                                          <p:spTgt spid="62"/>
                                        </p:tgtEl>
                                        <p:attrNameLst>
                                          <p:attrName>ppt_y</p:attrName>
                                        </p:attrNameLst>
                                      </p:cBhvr>
                                      <p:tavLst>
                                        <p:tav tm="0">
                                          <p:val>
                                            <p:strVal val="#ppt_y-.2"/>
                                          </p:val>
                                        </p:tav>
                                        <p:tav tm="100000">
                                          <p:val>
                                            <p:strVal val="#ppt_y+.1"/>
                                          </p:val>
                                        </p:tav>
                                      </p:tavLst>
                                    </p:anim>
                                    <p:anim calcmode="lin" valueType="num">
                                      <p:cBhvr>
                                        <p:cTn id="145" dur="500" accel="50000" fill="hold">
                                          <p:stCondLst>
                                            <p:cond delay="500"/>
                                          </p:stCondLst>
                                        </p:cTn>
                                        <p:tgtEl>
                                          <p:spTgt spid="62"/>
                                        </p:tgtEl>
                                        <p:attrNameLst>
                                          <p:attrName>ppt_y</p:attrName>
                                        </p:attrNameLst>
                                      </p:cBhvr>
                                      <p:tavLst>
                                        <p:tav tm="0">
                                          <p:val>
                                            <p:strVal val="#ppt_y+.1"/>
                                          </p:val>
                                        </p:tav>
                                        <p:tav tm="100000">
                                          <p:val>
                                            <p:strVal val="#ppt_y"/>
                                          </p:val>
                                        </p:tav>
                                      </p:tavLst>
                                    </p:anim>
                                    <p:animEffect transition="in" filter="fade">
                                      <p:cBhvr>
                                        <p:cTn id="146" dur="1000" decel="50000">
                                          <p:stCondLst>
                                            <p:cond delay="0"/>
                                          </p:stCondLst>
                                        </p:cTn>
                                        <p:tgtEl>
                                          <p:spTgt spid="62"/>
                                        </p:tgtEl>
                                      </p:cBhvr>
                                    </p:animEffect>
                                  </p:childTnLst>
                                </p:cTn>
                              </p:par>
                            </p:childTnLst>
                          </p:cTn>
                        </p:par>
                        <p:par>
                          <p:cTn id="147" fill="hold">
                            <p:stCondLst>
                              <p:cond delay="13000"/>
                            </p:stCondLst>
                            <p:childTnLst>
                              <p:par>
                                <p:cTn id="148" presetID="25" presetClass="entr" presetSubtype="0" fill="hold" grpId="0" nodeType="afterEffect">
                                  <p:stCondLst>
                                    <p:cond delay="0"/>
                                  </p:stCondLst>
                                  <p:childTnLst>
                                    <p:set>
                                      <p:cBhvr>
                                        <p:cTn id="149" dur="1" fill="hold">
                                          <p:stCondLst>
                                            <p:cond delay="0"/>
                                          </p:stCondLst>
                                        </p:cTn>
                                        <p:tgtEl>
                                          <p:spTgt spid="63"/>
                                        </p:tgtEl>
                                        <p:attrNameLst>
                                          <p:attrName>style.visibility</p:attrName>
                                        </p:attrNameLst>
                                      </p:cBhvr>
                                      <p:to>
                                        <p:strVal val="visible"/>
                                      </p:to>
                                    </p:set>
                                    <p:anim calcmode="lin" valueType="num">
                                      <p:cBhvr>
                                        <p:cTn id="150" dur="500" decel="50000" fill="hold">
                                          <p:stCondLst>
                                            <p:cond delay="0"/>
                                          </p:stCondLst>
                                        </p:cTn>
                                        <p:tgtEl>
                                          <p:spTgt spid="63"/>
                                        </p:tgtEl>
                                        <p:attrNameLst>
                                          <p:attrName>style.rotation</p:attrName>
                                        </p:attrNameLst>
                                      </p:cBhvr>
                                      <p:tavLst>
                                        <p:tav tm="0">
                                          <p:val>
                                            <p:fltVal val="-90"/>
                                          </p:val>
                                        </p:tav>
                                        <p:tav tm="100000">
                                          <p:val>
                                            <p:fltVal val="0"/>
                                          </p:val>
                                        </p:tav>
                                      </p:tavLst>
                                    </p:anim>
                                    <p:anim calcmode="lin" valueType="num">
                                      <p:cBhvr>
                                        <p:cTn id="151" dur="500" decel="50000" fill="hold">
                                          <p:stCondLst>
                                            <p:cond delay="0"/>
                                          </p:stCondLst>
                                        </p:cTn>
                                        <p:tgtEl>
                                          <p:spTgt spid="63"/>
                                        </p:tgtEl>
                                        <p:attrNameLst>
                                          <p:attrName>ppt_w</p:attrName>
                                        </p:attrNameLst>
                                      </p:cBhvr>
                                      <p:tavLst>
                                        <p:tav tm="0">
                                          <p:val>
                                            <p:strVal val="#ppt_w"/>
                                          </p:val>
                                        </p:tav>
                                        <p:tav tm="100000">
                                          <p:val>
                                            <p:strVal val="#ppt_w*.05"/>
                                          </p:val>
                                        </p:tav>
                                      </p:tavLst>
                                    </p:anim>
                                    <p:anim calcmode="lin" valueType="num">
                                      <p:cBhvr>
                                        <p:cTn id="152" dur="500" accel="50000" fill="hold">
                                          <p:stCondLst>
                                            <p:cond delay="500"/>
                                          </p:stCondLst>
                                        </p:cTn>
                                        <p:tgtEl>
                                          <p:spTgt spid="63"/>
                                        </p:tgtEl>
                                        <p:attrNameLst>
                                          <p:attrName>ppt_w</p:attrName>
                                        </p:attrNameLst>
                                      </p:cBhvr>
                                      <p:tavLst>
                                        <p:tav tm="0">
                                          <p:val>
                                            <p:strVal val="#ppt_w*.05"/>
                                          </p:val>
                                        </p:tav>
                                        <p:tav tm="100000">
                                          <p:val>
                                            <p:strVal val="#ppt_w"/>
                                          </p:val>
                                        </p:tav>
                                      </p:tavLst>
                                    </p:anim>
                                    <p:anim calcmode="lin" valueType="num">
                                      <p:cBhvr>
                                        <p:cTn id="153" dur="1000" fill="hold"/>
                                        <p:tgtEl>
                                          <p:spTgt spid="63"/>
                                        </p:tgtEl>
                                        <p:attrNameLst>
                                          <p:attrName>ppt_h</p:attrName>
                                        </p:attrNameLst>
                                      </p:cBhvr>
                                      <p:tavLst>
                                        <p:tav tm="0">
                                          <p:val>
                                            <p:strVal val="#ppt_h"/>
                                          </p:val>
                                        </p:tav>
                                        <p:tav tm="100000">
                                          <p:val>
                                            <p:strVal val="#ppt_h"/>
                                          </p:val>
                                        </p:tav>
                                      </p:tavLst>
                                    </p:anim>
                                    <p:anim calcmode="lin" valueType="num">
                                      <p:cBhvr>
                                        <p:cTn id="154" dur="500" decel="50000" fill="hold">
                                          <p:stCondLst>
                                            <p:cond delay="0"/>
                                          </p:stCondLst>
                                        </p:cTn>
                                        <p:tgtEl>
                                          <p:spTgt spid="63"/>
                                        </p:tgtEl>
                                        <p:attrNameLst>
                                          <p:attrName>ppt_x</p:attrName>
                                        </p:attrNameLst>
                                      </p:cBhvr>
                                      <p:tavLst>
                                        <p:tav tm="0">
                                          <p:val>
                                            <p:strVal val="#ppt_x+.4"/>
                                          </p:val>
                                        </p:tav>
                                        <p:tav tm="100000">
                                          <p:val>
                                            <p:strVal val="#ppt_x"/>
                                          </p:val>
                                        </p:tav>
                                      </p:tavLst>
                                    </p:anim>
                                    <p:anim calcmode="lin" valueType="num">
                                      <p:cBhvr>
                                        <p:cTn id="155" dur="500" decel="50000" fill="hold">
                                          <p:stCondLst>
                                            <p:cond delay="0"/>
                                          </p:stCondLst>
                                        </p:cTn>
                                        <p:tgtEl>
                                          <p:spTgt spid="63"/>
                                        </p:tgtEl>
                                        <p:attrNameLst>
                                          <p:attrName>ppt_y</p:attrName>
                                        </p:attrNameLst>
                                      </p:cBhvr>
                                      <p:tavLst>
                                        <p:tav tm="0">
                                          <p:val>
                                            <p:strVal val="#ppt_y-.2"/>
                                          </p:val>
                                        </p:tav>
                                        <p:tav tm="100000">
                                          <p:val>
                                            <p:strVal val="#ppt_y+.1"/>
                                          </p:val>
                                        </p:tav>
                                      </p:tavLst>
                                    </p:anim>
                                    <p:anim calcmode="lin" valueType="num">
                                      <p:cBhvr>
                                        <p:cTn id="156" dur="500" accel="50000" fill="hold">
                                          <p:stCondLst>
                                            <p:cond delay="500"/>
                                          </p:stCondLst>
                                        </p:cTn>
                                        <p:tgtEl>
                                          <p:spTgt spid="63"/>
                                        </p:tgtEl>
                                        <p:attrNameLst>
                                          <p:attrName>ppt_y</p:attrName>
                                        </p:attrNameLst>
                                      </p:cBhvr>
                                      <p:tavLst>
                                        <p:tav tm="0">
                                          <p:val>
                                            <p:strVal val="#ppt_y+.1"/>
                                          </p:val>
                                        </p:tav>
                                        <p:tav tm="100000">
                                          <p:val>
                                            <p:strVal val="#ppt_y"/>
                                          </p:val>
                                        </p:tav>
                                      </p:tavLst>
                                    </p:anim>
                                    <p:animEffect transition="in" filter="fade">
                                      <p:cBhvr>
                                        <p:cTn id="157" dur="1000" decel="50000">
                                          <p:stCondLst>
                                            <p:cond delay="0"/>
                                          </p:stCondLst>
                                        </p:cTn>
                                        <p:tgtEl>
                                          <p:spTgt spid="63"/>
                                        </p:tgtEl>
                                      </p:cBhvr>
                                    </p:animEffect>
                                  </p:childTnLst>
                                </p:cTn>
                              </p:par>
                            </p:childTnLst>
                          </p:cTn>
                        </p:par>
                        <p:par>
                          <p:cTn id="158" fill="hold">
                            <p:stCondLst>
                              <p:cond delay="14000"/>
                            </p:stCondLst>
                            <p:childTnLst>
                              <p:par>
                                <p:cTn id="159" presetID="25" presetClass="entr" presetSubtype="0" fill="hold" grpId="0" nodeType="afterEffect">
                                  <p:stCondLst>
                                    <p:cond delay="0"/>
                                  </p:stCondLst>
                                  <p:childTnLst>
                                    <p:set>
                                      <p:cBhvr>
                                        <p:cTn id="160" dur="1" fill="hold">
                                          <p:stCondLst>
                                            <p:cond delay="0"/>
                                          </p:stCondLst>
                                        </p:cTn>
                                        <p:tgtEl>
                                          <p:spTgt spid="64"/>
                                        </p:tgtEl>
                                        <p:attrNameLst>
                                          <p:attrName>style.visibility</p:attrName>
                                        </p:attrNameLst>
                                      </p:cBhvr>
                                      <p:to>
                                        <p:strVal val="visible"/>
                                      </p:to>
                                    </p:set>
                                    <p:anim calcmode="lin" valueType="num">
                                      <p:cBhvr>
                                        <p:cTn id="161" dur="500" decel="50000" fill="hold">
                                          <p:stCondLst>
                                            <p:cond delay="0"/>
                                          </p:stCondLst>
                                        </p:cTn>
                                        <p:tgtEl>
                                          <p:spTgt spid="64"/>
                                        </p:tgtEl>
                                        <p:attrNameLst>
                                          <p:attrName>style.rotation</p:attrName>
                                        </p:attrNameLst>
                                      </p:cBhvr>
                                      <p:tavLst>
                                        <p:tav tm="0">
                                          <p:val>
                                            <p:fltVal val="-90"/>
                                          </p:val>
                                        </p:tav>
                                        <p:tav tm="100000">
                                          <p:val>
                                            <p:fltVal val="0"/>
                                          </p:val>
                                        </p:tav>
                                      </p:tavLst>
                                    </p:anim>
                                    <p:anim calcmode="lin" valueType="num">
                                      <p:cBhvr>
                                        <p:cTn id="162" dur="500" decel="50000" fill="hold">
                                          <p:stCondLst>
                                            <p:cond delay="0"/>
                                          </p:stCondLst>
                                        </p:cTn>
                                        <p:tgtEl>
                                          <p:spTgt spid="64"/>
                                        </p:tgtEl>
                                        <p:attrNameLst>
                                          <p:attrName>ppt_w</p:attrName>
                                        </p:attrNameLst>
                                      </p:cBhvr>
                                      <p:tavLst>
                                        <p:tav tm="0">
                                          <p:val>
                                            <p:strVal val="#ppt_w"/>
                                          </p:val>
                                        </p:tav>
                                        <p:tav tm="100000">
                                          <p:val>
                                            <p:strVal val="#ppt_w*.05"/>
                                          </p:val>
                                        </p:tav>
                                      </p:tavLst>
                                    </p:anim>
                                    <p:anim calcmode="lin" valueType="num">
                                      <p:cBhvr>
                                        <p:cTn id="163" dur="500" accel="50000" fill="hold">
                                          <p:stCondLst>
                                            <p:cond delay="500"/>
                                          </p:stCondLst>
                                        </p:cTn>
                                        <p:tgtEl>
                                          <p:spTgt spid="64"/>
                                        </p:tgtEl>
                                        <p:attrNameLst>
                                          <p:attrName>ppt_w</p:attrName>
                                        </p:attrNameLst>
                                      </p:cBhvr>
                                      <p:tavLst>
                                        <p:tav tm="0">
                                          <p:val>
                                            <p:strVal val="#ppt_w*.05"/>
                                          </p:val>
                                        </p:tav>
                                        <p:tav tm="100000">
                                          <p:val>
                                            <p:strVal val="#ppt_w"/>
                                          </p:val>
                                        </p:tav>
                                      </p:tavLst>
                                    </p:anim>
                                    <p:anim calcmode="lin" valueType="num">
                                      <p:cBhvr>
                                        <p:cTn id="164" dur="1000" fill="hold"/>
                                        <p:tgtEl>
                                          <p:spTgt spid="64"/>
                                        </p:tgtEl>
                                        <p:attrNameLst>
                                          <p:attrName>ppt_h</p:attrName>
                                        </p:attrNameLst>
                                      </p:cBhvr>
                                      <p:tavLst>
                                        <p:tav tm="0">
                                          <p:val>
                                            <p:strVal val="#ppt_h"/>
                                          </p:val>
                                        </p:tav>
                                        <p:tav tm="100000">
                                          <p:val>
                                            <p:strVal val="#ppt_h"/>
                                          </p:val>
                                        </p:tav>
                                      </p:tavLst>
                                    </p:anim>
                                    <p:anim calcmode="lin" valueType="num">
                                      <p:cBhvr>
                                        <p:cTn id="165" dur="500" decel="50000" fill="hold">
                                          <p:stCondLst>
                                            <p:cond delay="0"/>
                                          </p:stCondLst>
                                        </p:cTn>
                                        <p:tgtEl>
                                          <p:spTgt spid="64"/>
                                        </p:tgtEl>
                                        <p:attrNameLst>
                                          <p:attrName>ppt_x</p:attrName>
                                        </p:attrNameLst>
                                      </p:cBhvr>
                                      <p:tavLst>
                                        <p:tav tm="0">
                                          <p:val>
                                            <p:strVal val="#ppt_x+.4"/>
                                          </p:val>
                                        </p:tav>
                                        <p:tav tm="100000">
                                          <p:val>
                                            <p:strVal val="#ppt_x"/>
                                          </p:val>
                                        </p:tav>
                                      </p:tavLst>
                                    </p:anim>
                                    <p:anim calcmode="lin" valueType="num">
                                      <p:cBhvr>
                                        <p:cTn id="166" dur="500" decel="50000" fill="hold">
                                          <p:stCondLst>
                                            <p:cond delay="0"/>
                                          </p:stCondLst>
                                        </p:cTn>
                                        <p:tgtEl>
                                          <p:spTgt spid="64"/>
                                        </p:tgtEl>
                                        <p:attrNameLst>
                                          <p:attrName>ppt_y</p:attrName>
                                        </p:attrNameLst>
                                      </p:cBhvr>
                                      <p:tavLst>
                                        <p:tav tm="0">
                                          <p:val>
                                            <p:strVal val="#ppt_y-.2"/>
                                          </p:val>
                                        </p:tav>
                                        <p:tav tm="100000">
                                          <p:val>
                                            <p:strVal val="#ppt_y+.1"/>
                                          </p:val>
                                        </p:tav>
                                      </p:tavLst>
                                    </p:anim>
                                    <p:anim calcmode="lin" valueType="num">
                                      <p:cBhvr>
                                        <p:cTn id="167" dur="500" accel="50000" fill="hold">
                                          <p:stCondLst>
                                            <p:cond delay="500"/>
                                          </p:stCondLst>
                                        </p:cTn>
                                        <p:tgtEl>
                                          <p:spTgt spid="64"/>
                                        </p:tgtEl>
                                        <p:attrNameLst>
                                          <p:attrName>ppt_y</p:attrName>
                                        </p:attrNameLst>
                                      </p:cBhvr>
                                      <p:tavLst>
                                        <p:tav tm="0">
                                          <p:val>
                                            <p:strVal val="#ppt_y+.1"/>
                                          </p:val>
                                        </p:tav>
                                        <p:tav tm="100000">
                                          <p:val>
                                            <p:strVal val="#ppt_y"/>
                                          </p:val>
                                        </p:tav>
                                      </p:tavLst>
                                    </p:anim>
                                    <p:animEffect transition="in" filter="fade">
                                      <p:cBhvr>
                                        <p:cTn id="168" dur="1000" decel="50000">
                                          <p:stCondLst>
                                            <p:cond delay="0"/>
                                          </p:stCondLst>
                                        </p:cTn>
                                        <p:tgtEl>
                                          <p:spTgt spid="64"/>
                                        </p:tgtEl>
                                      </p:cBhvr>
                                    </p:animEffect>
                                  </p:childTnLst>
                                </p:cTn>
                              </p:par>
                            </p:childTnLst>
                          </p:cTn>
                        </p:par>
                        <p:par>
                          <p:cTn id="169" fill="hold">
                            <p:stCondLst>
                              <p:cond delay="15000"/>
                            </p:stCondLst>
                            <p:childTnLst>
                              <p:par>
                                <p:cTn id="170" presetID="25" presetClass="entr" presetSubtype="0" fill="hold" grpId="0" nodeType="afterEffect">
                                  <p:stCondLst>
                                    <p:cond delay="0"/>
                                  </p:stCondLst>
                                  <p:childTnLst>
                                    <p:set>
                                      <p:cBhvr>
                                        <p:cTn id="171" dur="1" fill="hold">
                                          <p:stCondLst>
                                            <p:cond delay="0"/>
                                          </p:stCondLst>
                                        </p:cTn>
                                        <p:tgtEl>
                                          <p:spTgt spid="65"/>
                                        </p:tgtEl>
                                        <p:attrNameLst>
                                          <p:attrName>style.visibility</p:attrName>
                                        </p:attrNameLst>
                                      </p:cBhvr>
                                      <p:to>
                                        <p:strVal val="visible"/>
                                      </p:to>
                                    </p:set>
                                    <p:anim calcmode="lin" valueType="num">
                                      <p:cBhvr>
                                        <p:cTn id="172" dur="500" decel="50000" fill="hold">
                                          <p:stCondLst>
                                            <p:cond delay="0"/>
                                          </p:stCondLst>
                                        </p:cTn>
                                        <p:tgtEl>
                                          <p:spTgt spid="65"/>
                                        </p:tgtEl>
                                        <p:attrNameLst>
                                          <p:attrName>style.rotation</p:attrName>
                                        </p:attrNameLst>
                                      </p:cBhvr>
                                      <p:tavLst>
                                        <p:tav tm="0">
                                          <p:val>
                                            <p:fltVal val="-90"/>
                                          </p:val>
                                        </p:tav>
                                        <p:tav tm="100000">
                                          <p:val>
                                            <p:fltVal val="0"/>
                                          </p:val>
                                        </p:tav>
                                      </p:tavLst>
                                    </p:anim>
                                    <p:anim calcmode="lin" valueType="num">
                                      <p:cBhvr>
                                        <p:cTn id="173" dur="500" decel="50000" fill="hold">
                                          <p:stCondLst>
                                            <p:cond delay="0"/>
                                          </p:stCondLst>
                                        </p:cTn>
                                        <p:tgtEl>
                                          <p:spTgt spid="65"/>
                                        </p:tgtEl>
                                        <p:attrNameLst>
                                          <p:attrName>ppt_w</p:attrName>
                                        </p:attrNameLst>
                                      </p:cBhvr>
                                      <p:tavLst>
                                        <p:tav tm="0">
                                          <p:val>
                                            <p:strVal val="#ppt_w"/>
                                          </p:val>
                                        </p:tav>
                                        <p:tav tm="100000">
                                          <p:val>
                                            <p:strVal val="#ppt_w*.05"/>
                                          </p:val>
                                        </p:tav>
                                      </p:tavLst>
                                    </p:anim>
                                    <p:anim calcmode="lin" valueType="num">
                                      <p:cBhvr>
                                        <p:cTn id="174" dur="500" accel="50000" fill="hold">
                                          <p:stCondLst>
                                            <p:cond delay="500"/>
                                          </p:stCondLst>
                                        </p:cTn>
                                        <p:tgtEl>
                                          <p:spTgt spid="65"/>
                                        </p:tgtEl>
                                        <p:attrNameLst>
                                          <p:attrName>ppt_w</p:attrName>
                                        </p:attrNameLst>
                                      </p:cBhvr>
                                      <p:tavLst>
                                        <p:tav tm="0">
                                          <p:val>
                                            <p:strVal val="#ppt_w*.05"/>
                                          </p:val>
                                        </p:tav>
                                        <p:tav tm="100000">
                                          <p:val>
                                            <p:strVal val="#ppt_w"/>
                                          </p:val>
                                        </p:tav>
                                      </p:tavLst>
                                    </p:anim>
                                    <p:anim calcmode="lin" valueType="num">
                                      <p:cBhvr>
                                        <p:cTn id="175" dur="1000" fill="hold"/>
                                        <p:tgtEl>
                                          <p:spTgt spid="65"/>
                                        </p:tgtEl>
                                        <p:attrNameLst>
                                          <p:attrName>ppt_h</p:attrName>
                                        </p:attrNameLst>
                                      </p:cBhvr>
                                      <p:tavLst>
                                        <p:tav tm="0">
                                          <p:val>
                                            <p:strVal val="#ppt_h"/>
                                          </p:val>
                                        </p:tav>
                                        <p:tav tm="100000">
                                          <p:val>
                                            <p:strVal val="#ppt_h"/>
                                          </p:val>
                                        </p:tav>
                                      </p:tavLst>
                                    </p:anim>
                                    <p:anim calcmode="lin" valueType="num">
                                      <p:cBhvr>
                                        <p:cTn id="176" dur="500" decel="50000" fill="hold">
                                          <p:stCondLst>
                                            <p:cond delay="0"/>
                                          </p:stCondLst>
                                        </p:cTn>
                                        <p:tgtEl>
                                          <p:spTgt spid="65"/>
                                        </p:tgtEl>
                                        <p:attrNameLst>
                                          <p:attrName>ppt_x</p:attrName>
                                        </p:attrNameLst>
                                      </p:cBhvr>
                                      <p:tavLst>
                                        <p:tav tm="0">
                                          <p:val>
                                            <p:strVal val="#ppt_x+.4"/>
                                          </p:val>
                                        </p:tav>
                                        <p:tav tm="100000">
                                          <p:val>
                                            <p:strVal val="#ppt_x"/>
                                          </p:val>
                                        </p:tav>
                                      </p:tavLst>
                                    </p:anim>
                                    <p:anim calcmode="lin" valueType="num">
                                      <p:cBhvr>
                                        <p:cTn id="177" dur="500" decel="50000" fill="hold">
                                          <p:stCondLst>
                                            <p:cond delay="0"/>
                                          </p:stCondLst>
                                        </p:cTn>
                                        <p:tgtEl>
                                          <p:spTgt spid="65"/>
                                        </p:tgtEl>
                                        <p:attrNameLst>
                                          <p:attrName>ppt_y</p:attrName>
                                        </p:attrNameLst>
                                      </p:cBhvr>
                                      <p:tavLst>
                                        <p:tav tm="0">
                                          <p:val>
                                            <p:strVal val="#ppt_y-.2"/>
                                          </p:val>
                                        </p:tav>
                                        <p:tav tm="100000">
                                          <p:val>
                                            <p:strVal val="#ppt_y+.1"/>
                                          </p:val>
                                        </p:tav>
                                      </p:tavLst>
                                    </p:anim>
                                    <p:anim calcmode="lin" valueType="num">
                                      <p:cBhvr>
                                        <p:cTn id="178" dur="500" accel="50000" fill="hold">
                                          <p:stCondLst>
                                            <p:cond delay="500"/>
                                          </p:stCondLst>
                                        </p:cTn>
                                        <p:tgtEl>
                                          <p:spTgt spid="65"/>
                                        </p:tgtEl>
                                        <p:attrNameLst>
                                          <p:attrName>ppt_y</p:attrName>
                                        </p:attrNameLst>
                                      </p:cBhvr>
                                      <p:tavLst>
                                        <p:tav tm="0">
                                          <p:val>
                                            <p:strVal val="#ppt_y+.1"/>
                                          </p:val>
                                        </p:tav>
                                        <p:tav tm="100000">
                                          <p:val>
                                            <p:strVal val="#ppt_y"/>
                                          </p:val>
                                        </p:tav>
                                      </p:tavLst>
                                    </p:anim>
                                    <p:animEffect transition="in" filter="fade">
                                      <p:cBhvr>
                                        <p:cTn id="179" dur="1000" decel="50000">
                                          <p:stCondLst>
                                            <p:cond delay="0"/>
                                          </p:stCondLst>
                                        </p:cTn>
                                        <p:tgtEl>
                                          <p:spTgt spid="65"/>
                                        </p:tgtEl>
                                      </p:cBhvr>
                                    </p:animEffect>
                                  </p:childTnLst>
                                </p:cTn>
                              </p:par>
                            </p:childTnLst>
                          </p:cTn>
                        </p:par>
                        <p:par>
                          <p:cTn id="180" fill="hold">
                            <p:stCondLst>
                              <p:cond delay="16000"/>
                            </p:stCondLst>
                            <p:childTnLst>
                              <p:par>
                                <p:cTn id="181" presetID="25" presetClass="entr" presetSubtype="0" fill="hold" grpId="0" nodeType="afterEffect">
                                  <p:stCondLst>
                                    <p:cond delay="0"/>
                                  </p:stCondLst>
                                  <p:childTnLst>
                                    <p:set>
                                      <p:cBhvr>
                                        <p:cTn id="182" dur="1" fill="hold">
                                          <p:stCondLst>
                                            <p:cond delay="0"/>
                                          </p:stCondLst>
                                        </p:cTn>
                                        <p:tgtEl>
                                          <p:spTgt spid="66"/>
                                        </p:tgtEl>
                                        <p:attrNameLst>
                                          <p:attrName>style.visibility</p:attrName>
                                        </p:attrNameLst>
                                      </p:cBhvr>
                                      <p:to>
                                        <p:strVal val="visible"/>
                                      </p:to>
                                    </p:set>
                                    <p:anim calcmode="lin" valueType="num">
                                      <p:cBhvr>
                                        <p:cTn id="183" dur="500" decel="50000" fill="hold">
                                          <p:stCondLst>
                                            <p:cond delay="0"/>
                                          </p:stCondLst>
                                        </p:cTn>
                                        <p:tgtEl>
                                          <p:spTgt spid="66"/>
                                        </p:tgtEl>
                                        <p:attrNameLst>
                                          <p:attrName>style.rotation</p:attrName>
                                        </p:attrNameLst>
                                      </p:cBhvr>
                                      <p:tavLst>
                                        <p:tav tm="0">
                                          <p:val>
                                            <p:fltVal val="-90"/>
                                          </p:val>
                                        </p:tav>
                                        <p:tav tm="100000">
                                          <p:val>
                                            <p:fltVal val="0"/>
                                          </p:val>
                                        </p:tav>
                                      </p:tavLst>
                                    </p:anim>
                                    <p:anim calcmode="lin" valueType="num">
                                      <p:cBhvr>
                                        <p:cTn id="184" dur="500" decel="50000" fill="hold">
                                          <p:stCondLst>
                                            <p:cond delay="0"/>
                                          </p:stCondLst>
                                        </p:cTn>
                                        <p:tgtEl>
                                          <p:spTgt spid="66"/>
                                        </p:tgtEl>
                                        <p:attrNameLst>
                                          <p:attrName>ppt_w</p:attrName>
                                        </p:attrNameLst>
                                      </p:cBhvr>
                                      <p:tavLst>
                                        <p:tav tm="0">
                                          <p:val>
                                            <p:strVal val="#ppt_w"/>
                                          </p:val>
                                        </p:tav>
                                        <p:tav tm="100000">
                                          <p:val>
                                            <p:strVal val="#ppt_w*.05"/>
                                          </p:val>
                                        </p:tav>
                                      </p:tavLst>
                                    </p:anim>
                                    <p:anim calcmode="lin" valueType="num">
                                      <p:cBhvr>
                                        <p:cTn id="185" dur="500" accel="50000" fill="hold">
                                          <p:stCondLst>
                                            <p:cond delay="500"/>
                                          </p:stCondLst>
                                        </p:cTn>
                                        <p:tgtEl>
                                          <p:spTgt spid="66"/>
                                        </p:tgtEl>
                                        <p:attrNameLst>
                                          <p:attrName>ppt_w</p:attrName>
                                        </p:attrNameLst>
                                      </p:cBhvr>
                                      <p:tavLst>
                                        <p:tav tm="0">
                                          <p:val>
                                            <p:strVal val="#ppt_w*.05"/>
                                          </p:val>
                                        </p:tav>
                                        <p:tav tm="100000">
                                          <p:val>
                                            <p:strVal val="#ppt_w"/>
                                          </p:val>
                                        </p:tav>
                                      </p:tavLst>
                                    </p:anim>
                                    <p:anim calcmode="lin" valueType="num">
                                      <p:cBhvr>
                                        <p:cTn id="186" dur="1000" fill="hold"/>
                                        <p:tgtEl>
                                          <p:spTgt spid="66"/>
                                        </p:tgtEl>
                                        <p:attrNameLst>
                                          <p:attrName>ppt_h</p:attrName>
                                        </p:attrNameLst>
                                      </p:cBhvr>
                                      <p:tavLst>
                                        <p:tav tm="0">
                                          <p:val>
                                            <p:strVal val="#ppt_h"/>
                                          </p:val>
                                        </p:tav>
                                        <p:tav tm="100000">
                                          <p:val>
                                            <p:strVal val="#ppt_h"/>
                                          </p:val>
                                        </p:tav>
                                      </p:tavLst>
                                    </p:anim>
                                    <p:anim calcmode="lin" valueType="num">
                                      <p:cBhvr>
                                        <p:cTn id="187" dur="500" decel="50000" fill="hold">
                                          <p:stCondLst>
                                            <p:cond delay="0"/>
                                          </p:stCondLst>
                                        </p:cTn>
                                        <p:tgtEl>
                                          <p:spTgt spid="66"/>
                                        </p:tgtEl>
                                        <p:attrNameLst>
                                          <p:attrName>ppt_x</p:attrName>
                                        </p:attrNameLst>
                                      </p:cBhvr>
                                      <p:tavLst>
                                        <p:tav tm="0">
                                          <p:val>
                                            <p:strVal val="#ppt_x+.4"/>
                                          </p:val>
                                        </p:tav>
                                        <p:tav tm="100000">
                                          <p:val>
                                            <p:strVal val="#ppt_x"/>
                                          </p:val>
                                        </p:tav>
                                      </p:tavLst>
                                    </p:anim>
                                    <p:anim calcmode="lin" valueType="num">
                                      <p:cBhvr>
                                        <p:cTn id="188" dur="500" decel="50000" fill="hold">
                                          <p:stCondLst>
                                            <p:cond delay="0"/>
                                          </p:stCondLst>
                                        </p:cTn>
                                        <p:tgtEl>
                                          <p:spTgt spid="66"/>
                                        </p:tgtEl>
                                        <p:attrNameLst>
                                          <p:attrName>ppt_y</p:attrName>
                                        </p:attrNameLst>
                                      </p:cBhvr>
                                      <p:tavLst>
                                        <p:tav tm="0">
                                          <p:val>
                                            <p:strVal val="#ppt_y-.2"/>
                                          </p:val>
                                        </p:tav>
                                        <p:tav tm="100000">
                                          <p:val>
                                            <p:strVal val="#ppt_y+.1"/>
                                          </p:val>
                                        </p:tav>
                                      </p:tavLst>
                                    </p:anim>
                                    <p:anim calcmode="lin" valueType="num">
                                      <p:cBhvr>
                                        <p:cTn id="189" dur="500" accel="50000" fill="hold">
                                          <p:stCondLst>
                                            <p:cond delay="500"/>
                                          </p:stCondLst>
                                        </p:cTn>
                                        <p:tgtEl>
                                          <p:spTgt spid="66"/>
                                        </p:tgtEl>
                                        <p:attrNameLst>
                                          <p:attrName>ppt_y</p:attrName>
                                        </p:attrNameLst>
                                      </p:cBhvr>
                                      <p:tavLst>
                                        <p:tav tm="0">
                                          <p:val>
                                            <p:strVal val="#ppt_y+.1"/>
                                          </p:val>
                                        </p:tav>
                                        <p:tav tm="100000">
                                          <p:val>
                                            <p:strVal val="#ppt_y"/>
                                          </p:val>
                                        </p:tav>
                                      </p:tavLst>
                                    </p:anim>
                                    <p:animEffect transition="in" filter="fade">
                                      <p:cBhvr>
                                        <p:cTn id="190" dur="1000" decel="50000">
                                          <p:stCondLst>
                                            <p:cond delay="0"/>
                                          </p:stCondLst>
                                        </p:cTn>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56" grpId="0" animBg="1"/>
      <p:bldP spid="57" grpId="0" animBg="1"/>
      <p:bldP spid="58" grpId="0" animBg="1"/>
      <p:bldP spid="59" grpId="0"/>
      <p:bldP spid="60" grpId="0"/>
      <p:bldP spid="61" grpId="0"/>
      <p:bldP spid="62" grpId="0"/>
      <p:bldP spid="63" grpId="0"/>
      <p:bldP spid="64" grpId="0"/>
      <p:bldP spid="65" grpId="0"/>
      <p:bldP spid="66"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364567" y="-1181686"/>
            <a:ext cx="759656" cy="1041009"/>
          </a:xfrm>
          <a:prstGeom prst="rect">
            <a:avLst/>
          </a:prstGeom>
          <a:gradFill>
            <a:gsLst>
              <a:gs pos="0">
                <a:srgbClr val="1B2C45"/>
              </a:gs>
              <a:gs pos="100000">
                <a:srgbClr val="254E8C"/>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矩形 5"/>
          <p:cNvSpPr/>
          <p:nvPr/>
        </p:nvSpPr>
        <p:spPr>
          <a:xfrm>
            <a:off x="2169073" y="-1181687"/>
            <a:ext cx="759656" cy="1041009"/>
          </a:xfrm>
          <a:prstGeom prst="rect">
            <a:avLst/>
          </a:prstGeom>
          <a:gradFill>
            <a:gsLst>
              <a:gs pos="0">
                <a:srgbClr val="DDDDDD"/>
              </a:gs>
              <a:gs pos="100000">
                <a:srgbClr val="FEFEFE"/>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1" name="矩形 40"/>
          <p:cNvSpPr/>
          <p:nvPr/>
        </p:nvSpPr>
        <p:spPr>
          <a:xfrm>
            <a:off x="1085851" y="2092450"/>
            <a:ext cx="10020300" cy="82309"/>
          </a:xfrm>
          <a:prstGeom prst="rect">
            <a:avLst/>
          </a:prstGeom>
          <a:solidFill>
            <a:srgbClr val="6CAE43"/>
          </a:solidFill>
          <a:ln>
            <a:solidFill>
              <a:srgbClr val="6CAE43"/>
            </a:solidFill>
          </a:ln>
          <a:effectLst>
            <a:innerShdw blurRad="101600" dist="254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2" name="矩形 41"/>
          <p:cNvSpPr/>
          <p:nvPr/>
        </p:nvSpPr>
        <p:spPr>
          <a:xfrm>
            <a:off x="1123951" y="2175002"/>
            <a:ext cx="9982200" cy="3959098"/>
          </a:xfrm>
          <a:prstGeom prst="rect">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prstClr val="white"/>
              </a:solidFill>
              <a:latin typeface="DIN-BoldItalic" pitchFamily="50" charset="0"/>
              <a:ea typeface="微软雅黑" panose="020B0503020204020204" pitchFamily="34" charset="-122"/>
            </a:endParaRPr>
          </a:p>
        </p:txBody>
      </p:sp>
      <p:grpSp>
        <p:nvGrpSpPr>
          <p:cNvPr id="43" name="组合 42"/>
          <p:cNvGrpSpPr/>
          <p:nvPr/>
        </p:nvGrpSpPr>
        <p:grpSpPr>
          <a:xfrm>
            <a:off x="2105027" y="1455916"/>
            <a:ext cx="7981951" cy="945968"/>
            <a:chOff x="1962151" y="1455916"/>
            <a:chExt cx="7981950" cy="945968"/>
          </a:xfrm>
        </p:grpSpPr>
        <p:grpSp>
          <p:nvGrpSpPr>
            <p:cNvPr id="45" name="组合 44"/>
            <p:cNvGrpSpPr/>
            <p:nvPr/>
          </p:nvGrpSpPr>
          <p:grpSpPr>
            <a:xfrm>
              <a:off x="1962151" y="1455916"/>
              <a:ext cx="955279" cy="945968"/>
              <a:chOff x="3277155" y="1287216"/>
              <a:chExt cx="1350961" cy="1337794"/>
            </a:xfrm>
          </p:grpSpPr>
          <p:grpSp>
            <p:nvGrpSpPr>
              <p:cNvPr id="52" name="组合 51"/>
              <p:cNvGrpSpPr/>
              <p:nvPr/>
            </p:nvGrpSpPr>
            <p:grpSpPr>
              <a:xfrm flipV="1">
                <a:off x="3897517" y="1291486"/>
                <a:ext cx="107223" cy="944474"/>
                <a:chOff x="4397738" y="4219255"/>
                <a:chExt cx="107223" cy="944474"/>
              </a:xfrm>
            </p:grpSpPr>
            <p:sp>
              <p:nvSpPr>
                <p:cNvPr id="55" name="矩形 54"/>
                <p:cNvSpPr/>
                <p:nvPr/>
              </p:nvSpPr>
              <p:spPr>
                <a:xfrm>
                  <a:off x="4430680" y="4219255"/>
                  <a:ext cx="41340" cy="832057"/>
                </a:xfrm>
                <a:prstGeom prst="rect">
                  <a:avLst/>
                </a:prstGeom>
                <a:gradFill>
                  <a:gsLst>
                    <a:gs pos="50000">
                      <a:schemeClr val="tx1">
                        <a:lumMod val="65000"/>
                        <a:lumOff val="35000"/>
                      </a:schemeClr>
                    </a:gs>
                    <a:gs pos="0">
                      <a:schemeClr val="tx1">
                        <a:lumMod val="75000"/>
                        <a:lumOff val="25000"/>
                      </a:schemeClr>
                    </a:gs>
                    <a:gs pos="100000">
                      <a:schemeClr val="tx1">
                        <a:lumMod val="75000"/>
                        <a:lumOff val="25000"/>
                      </a:schemeClr>
                    </a:gs>
                  </a:gsLst>
                  <a:lin ang="0" scaled="0"/>
                </a:gradFill>
                <a:ln>
                  <a:noFill/>
                </a:ln>
                <a:scene3d>
                  <a:camera prst="orthographicFront"/>
                  <a:lightRig rig="threePt" dir="t"/>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6" name="任意多边形 55"/>
                <p:cNvSpPr/>
                <p:nvPr/>
              </p:nvSpPr>
              <p:spPr>
                <a:xfrm>
                  <a:off x="4397738" y="4993542"/>
                  <a:ext cx="107223" cy="170187"/>
                </a:xfrm>
                <a:custGeom>
                  <a:avLst/>
                  <a:gdLst>
                    <a:gd name="connsiteX0" fmla="*/ 0 w 229839"/>
                    <a:gd name="connsiteY0" fmla="*/ 0 h 123110"/>
                    <a:gd name="connsiteX1" fmla="*/ 229839 w 229839"/>
                    <a:gd name="connsiteY1" fmla="*/ 0 h 123110"/>
                    <a:gd name="connsiteX2" fmla="*/ 229839 w 229839"/>
                    <a:gd name="connsiteY2" fmla="*/ 123110 h 123110"/>
                    <a:gd name="connsiteX3" fmla="*/ 0 w 229839"/>
                    <a:gd name="connsiteY3" fmla="*/ 123110 h 123110"/>
                  </a:gdLst>
                  <a:ahLst/>
                  <a:cxnLst>
                    <a:cxn ang="0">
                      <a:pos x="connsiteX0" y="connsiteY0"/>
                    </a:cxn>
                    <a:cxn ang="0">
                      <a:pos x="connsiteX1" y="connsiteY1"/>
                    </a:cxn>
                    <a:cxn ang="0">
                      <a:pos x="connsiteX2" y="connsiteY2"/>
                    </a:cxn>
                    <a:cxn ang="0">
                      <a:pos x="connsiteX3" y="connsiteY3"/>
                    </a:cxn>
                  </a:cxnLst>
                  <a:rect l="l" t="t" r="r" b="b"/>
                  <a:pathLst>
                    <a:path w="229839" h="123110">
                      <a:moveTo>
                        <a:pt x="0" y="0"/>
                      </a:moveTo>
                      <a:lnTo>
                        <a:pt x="229839" y="0"/>
                      </a:lnTo>
                      <a:lnTo>
                        <a:pt x="229839" y="123110"/>
                      </a:lnTo>
                      <a:lnTo>
                        <a:pt x="0" y="123110"/>
                      </a:lnTo>
                      <a:close/>
                    </a:path>
                  </a:pathLst>
                </a:custGeom>
                <a:gradFill>
                  <a:gsLst>
                    <a:gs pos="50000">
                      <a:schemeClr val="tx1">
                        <a:lumMod val="65000"/>
                        <a:lumOff val="35000"/>
                      </a:schemeClr>
                    </a:gs>
                    <a:gs pos="0">
                      <a:schemeClr val="tx1">
                        <a:lumMod val="75000"/>
                        <a:lumOff val="25000"/>
                      </a:schemeClr>
                    </a:gs>
                    <a:gs pos="100000">
                      <a:schemeClr val="tx1">
                        <a:lumMod val="75000"/>
                        <a:lumOff val="25000"/>
                      </a:schemeClr>
                    </a:gs>
                  </a:gsLst>
                  <a:lin ang="0" scaled="0"/>
                </a:gradFill>
                <a:ln>
                  <a:noFill/>
                </a:ln>
                <a:scene3d>
                  <a:camera prst="orthographicFront"/>
                  <a:lightRig rig="threePt" dir="t"/>
                </a:scene3d>
                <a:sp3d>
                  <a:bevelT w="12700" h="6350" prst="angle"/>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ea typeface="微软雅黑" panose="020B0503020204020204" pitchFamily="34" charset="-122"/>
                  </a:endParaRPr>
                </a:p>
              </p:txBody>
            </p:sp>
          </p:grpSp>
          <p:sp>
            <p:nvSpPr>
              <p:cNvPr id="53" name="任意多边形 52"/>
              <p:cNvSpPr/>
              <p:nvPr/>
            </p:nvSpPr>
            <p:spPr>
              <a:xfrm>
                <a:off x="3535839" y="2167810"/>
                <a:ext cx="830580" cy="457200"/>
              </a:xfrm>
              <a:custGeom>
                <a:avLst/>
                <a:gdLst>
                  <a:gd name="connsiteX0" fmla="*/ 0 w 830580"/>
                  <a:gd name="connsiteY0" fmla="*/ 0 h 457200"/>
                  <a:gd name="connsiteX1" fmla="*/ 830580 w 830580"/>
                  <a:gd name="connsiteY1" fmla="*/ 0 h 457200"/>
                  <a:gd name="connsiteX2" fmla="*/ 830580 w 830580"/>
                  <a:gd name="connsiteY2" fmla="*/ 457200 h 457200"/>
                  <a:gd name="connsiteX3" fmla="*/ 608210 w 830580"/>
                  <a:gd name="connsiteY3" fmla="*/ 457200 h 457200"/>
                  <a:gd name="connsiteX4" fmla="*/ 608210 w 830580"/>
                  <a:gd name="connsiteY4" fmla="*/ 415966 h 457200"/>
                  <a:gd name="connsiteX5" fmla="*/ 573326 w 830580"/>
                  <a:gd name="connsiteY5" fmla="*/ 415966 h 457200"/>
                  <a:gd name="connsiteX6" fmla="*/ 532092 w 830580"/>
                  <a:gd name="connsiteY6" fmla="*/ 457200 h 457200"/>
                  <a:gd name="connsiteX7" fmla="*/ 298488 w 830580"/>
                  <a:gd name="connsiteY7" fmla="*/ 457200 h 457200"/>
                  <a:gd name="connsiteX8" fmla="*/ 257254 w 830580"/>
                  <a:gd name="connsiteY8" fmla="*/ 415966 h 457200"/>
                  <a:gd name="connsiteX9" fmla="*/ 222370 w 830580"/>
                  <a:gd name="connsiteY9" fmla="*/ 415966 h 457200"/>
                  <a:gd name="connsiteX10" fmla="*/ 222370 w 830580"/>
                  <a:gd name="connsiteY10" fmla="*/ 457200 h 457200"/>
                  <a:gd name="connsiteX11" fmla="*/ 0 w 830580"/>
                  <a:gd name="connsiteY11" fmla="*/ 4572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0580" h="457200">
                    <a:moveTo>
                      <a:pt x="0" y="0"/>
                    </a:moveTo>
                    <a:lnTo>
                      <a:pt x="830580" y="0"/>
                    </a:lnTo>
                    <a:lnTo>
                      <a:pt x="830580" y="457200"/>
                    </a:lnTo>
                    <a:lnTo>
                      <a:pt x="608210" y="457200"/>
                    </a:lnTo>
                    <a:lnTo>
                      <a:pt x="608210" y="415966"/>
                    </a:lnTo>
                    <a:lnTo>
                      <a:pt x="573326" y="415966"/>
                    </a:lnTo>
                    <a:lnTo>
                      <a:pt x="532092" y="457200"/>
                    </a:lnTo>
                    <a:lnTo>
                      <a:pt x="298488" y="457200"/>
                    </a:lnTo>
                    <a:lnTo>
                      <a:pt x="257254" y="415966"/>
                    </a:lnTo>
                    <a:lnTo>
                      <a:pt x="222370" y="415966"/>
                    </a:lnTo>
                    <a:lnTo>
                      <a:pt x="222370" y="457200"/>
                    </a:lnTo>
                    <a:lnTo>
                      <a:pt x="0" y="457200"/>
                    </a:lnTo>
                    <a:close/>
                  </a:path>
                </a:pathLst>
              </a:custGeom>
              <a:gradFill>
                <a:gsLst>
                  <a:gs pos="93000">
                    <a:srgbClr val="363638"/>
                  </a:gs>
                  <a:gs pos="7000">
                    <a:srgbClr val="313132"/>
                  </a:gs>
                  <a:gs pos="46000">
                    <a:srgbClr val="3B3B3D"/>
                  </a:gs>
                  <a:gs pos="93000">
                    <a:schemeClr val="tx1">
                      <a:lumMod val="85000"/>
                      <a:lumOff val="15000"/>
                    </a:schemeClr>
                  </a:gs>
                  <a:gs pos="7000">
                    <a:schemeClr val="tx1">
                      <a:lumMod val="85000"/>
                      <a:lumOff val="15000"/>
                    </a:schemeClr>
                  </a:gs>
                </a:gsLst>
                <a:lin ang="5400000" scaled="0"/>
              </a:gradFill>
              <a:ln>
                <a:noFill/>
              </a:ln>
              <a:effectLst>
                <a:outerShdw blurRad="762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pic>
            <p:nvPicPr>
              <p:cNvPr id="54" name="图片 53"/>
              <p:cNvPicPr>
                <a:picLocks noChangeAspect="1"/>
              </p:cNvPicPr>
              <p:nvPr/>
            </p:nvPicPr>
            <p:blipFill rotWithShape="1">
              <a:blip r:embed="rId4" cstate="screen">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a:ext>
                </a:extLst>
              </a:blip>
              <a:srcRect/>
              <a:stretch/>
            </p:blipFill>
            <p:spPr>
              <a:xfrm>
                <a:off x="3277155" y="1287216"/>
                <a:ext cx="1350961" cy="113512"/>
              </a:xfrm>
              <a:prstGeom prst="rect">
                <a:avLst/>
              </a:prstGeom>
            </p:spPr>
          </p:pic>
        </p:grpSp>
        <p:grpSp>
          <p:nvGrpSpPr>
            <p:cNvPr id="46" name="组合 45"/>
            <p:cNvGrpSpPr/>
            <p:nvPr/>
          </p:nvGrpSpPr>
          <p:grpSpPr>
            <a:xfrm>
              <a:off x="8988822" y="1455916"/>
              <a:ext cx="955279" cy="945968"/>
              <a:chOff x="3277155" y="1287216"/>
              <a:chExt cx="1350961" cy="1337794"/>
            </a:xfrm>
          </p:grpSpPr>
          <p:grpSp>
            <p:nvGrpSpPr>
              <p:cNvPr id="47" name="组合 46"/>
              <p:cNvGrpSpPr/>
              <p:nvPr/>
            </p:nvGrpSpPr>
            <p:grpSpPr>
              <a:xfrm flipV="1">
                <a:off x="3897517" y="1291486"/>
                <a:ext cx="107223" cy="944474"/>
                <a:chOff x="4397738" y="4219255"/>
                <a:chExt cx="107223" cy="944474"/>
              </a:xfrm>
            </p:grpSpPr>
            <p:sp>
              <p:nvSpPr>
                <p:cNvPr id="50" name="矩形 49"/>
                <p:cNvSpPr/>
                <p:nvPr/>
              </p:nvSpPr>
              <p:spPr>
                <a:xfrm>
                  <a:off x="4430680" y="4219255"/>
                  <a:ext cx="41340" cy="832057"/>
                </a:xfrm>
                <a:prstGeom prst="rect">
                  <a:avLst/>
                </a:prstGeom>
                <a:gradFill>
                  <a:gsLst>
                    <a:gs pos="50000">
                      <a:schemeClr val="tx1">
                        <a:lumMod val="65000"/>
                        <a:lumOff val="35000"/>
                      </a:schemeClr>
                    </a:gs>
                    <a:gs pos="0">
                      <a:schemeClr val="tx1">
                        <a:lumMod val="75000"/>
                        <a:lumOff val="25000"/>
                      </a:schemeClr>
                    </a:gs>
                    <a:gs pos="100000">
                      <a:schemeClr val="tx1">
                        <a:lumMod val="75000"/>
                        <a:lumOff val="25000"/>
                      </a:schemeClr>
                    </a:gs>
                  </a:gsLst>
                  <a:lin ang="0" scaled="0"/>
                </a:gradFill>
                <a:ln>
                  <a:noFill/>
                </a:ln>
                <a:scene3d>
                  <a:camera prst="orthographicFront"/>
                  <a:lightRig rig="threePt" dir="t"/>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1" name="任意多边形 50"/>
                <p:cNvSpPr/>
                <p:nvPr/>
              </p:nvSpPr>
              <p:spPr>
                <a:xfrm>
                  <a:off x="4397738" y="4993542"/>
                  <a:ext cx="107223" cy="170187"/>
                </a:xfrm>
                <a:custGeom>
                  <a:avLst/>
                  <a:gdLst>
                    <a:gd name="connsiteX0" fmla="*/ 0 w 229839"/>
                    <a:gd name="connsiteY0" fmla="*/ 0 h 123110"/>
                    <a:gd name="connsiteX1" fmla="*/ 229839 w 229839"/>
                    <a:gd name="connsiteY1" fmla="*/ 0 h 123110"/>
                    <a:gd name="connsiteX2" fmla="*/ 229839 w 229839"/>
                    <a:gd name="connsiteY2" fmla="*/ 123110 h 123110"/>
                    <a:gd name="connsiteX3" fmla="*/ 0 w 229839"/>
                    <a:gd name="connsiteY3" fmla="*/ 123110 h 123110"/>
                  </a:gdLst>
                  <a:ahLst/>
                  <a:cxnLst>
                    <a:cxn ang="0">
                      <a:pos x="connsiteX0" y="connsiteY0"/>
                    </a:cxn>
                    <a:cxn ang="0">
                      <a:pos x="connsiteX1" y="connsiteY1"/>
                    </a:cxn>
                    <a:cxn ang="0">
                      <a:pos x="connsiteX2" y="connsiteY2"/>
                    </a:cxn>
                    <a:cxn ang="0">
                      <a:pos x="connsiteX3" y="connsiteY3"/>
                    </a:cxn>
                  </a:cxnLst>
                  <a:rect l="l" t="t" r="r" b="b"/>
                  <a:pathLst>
                    <a:path w="229839" h="123110">
                      <a:moveTo>
                        <a:pt x="0" y="0"/>
                      </a:moveTo>
                      <a:lnTo>
                        <a:pt x="229839" y="0"/>
                      </a:lnTo>
                      <a:lnTo>
                        <a:pt x="229839" y="123110"/>
                      </a:lnTo>
                      <a:lnTo>
                        <a:pt x="0" y="123110"/>
                      </a:lnTo>
                      <a:close/>
                    </a:path>
                  </a:pathLst>
                </a:custGeom>
                <a:gradFill>
                  <a:gsLst>
                    <a:gs pos="50000">
                      <a:schemeClr val="tx1">
                        <a:lumMod val="65000"/>
                        <a:lumOff val="35000"/>
                      </a:schemeClr>
                    </a:gs>
                    <a:gs pos="0">
                      <a:schemeClr val="tx1">
                        <a:lumMod val="75000"/>
                        <a:lumOff val="25000"/>
                      </a:schemeClr>
                    </a:gs>
                    <a:gs pos="100000">
                      <a:schemeClr val="tx1">
                        <a:lumMod val="75000"/>
                        <a:lumOff val="25000"/>
                      </a:schemeClr>
                    </a:gs>
                  </a:gsLst>
                  <a:lin ang="0" scaled="0"/>
                </a:gradFill>
                <a:ln>
                  <a:noFill/>
                </a:ln>
                <a:scene3d>
                  <a:camera prst="orthographicFront"/>
                  <a:lightRig rig="threePt" dir="t"/>
                </a:scene3d>
                <a:sp3d>
                  <a:bevelT w="12700" h="6350" prst="angle"/>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ea typeface="微软雅黑" panose="020B0503020204020204" pitchFamily="34" charset="-122"/>
                  </a:endParaRPr>
                </a:p>
              </p:txBody>
            </p:sp>
          </p:grpSp>
          <p:sp>
            <p:nvSpPr>
              <p:cNvPr id="48" name="任意多边形 47"/>
              <p:cNvSpPr/>
              <p:nvPr/>
            </p:nvSpPr>
            <p:spPr>
              <a:xfrm>
                <a:off x="3535839" y="2167810"/>
                <a:ext cx="830580" cy="457200"/>
              </a:xfrm>
              <a:custGeom>
                <a:avLst/>
                <a:gdLst>
                  <a:gd name="connsiteX0" fmla="*/ 0 w 830580"/>
                  <a:gd name="connsiteY0" fmla="*/ 0 h 457200"/>
                  <a:gd name="connsiteX1" fmla="*/ 830580 w 830580"/>
                  <a:gd name="connsiteY1" fmla="*/ 0 h 457200"/>
                  <a:gd name="connsiteX2" fmla="*/ 830580 w 830580"/>
                  <a:gd name="connsiteY2" fmla="*/ 457200 h 457200"/>
                  <a:gd name="connsiteX3" fmla="*/ 608210 w 830580"/>
                  <a:gd name="connsiteY3" fmla="*/ 457200 h 457200"/>
                  <a:gd name="connsiteX4" fmla="*/ 608210 w 830580"/>
                  <a:gd name="connsiteY4" fmla="*/ 415966 h 457200"/>
                  <a:gd name="connsiteX5" fmla="*/ 573326 w 830580"/>
                  <a:gd name="connsiteY5" fmla="*/ 415966 h 457200"/>
                  <a:gd name="connsiteX6" fmla="*/ 532092 w 830580"/>
                  <a:gd name="connsiteY6" fmla="*/ 457200 h 457200"/>
                  <a:gd name="connsiteX7" fmla="*/ 298488 w 830580"/>
                  <a:gd name="connsiteY7" fmla="*/ 457200 h 457200"/>
                  <a:gd name="connsiteX8" fmla="*/ 257254 w 830580"/>
                  <a:gd name="connsiteY8" fmla="*/ 415966 h 457200"/>
                  <a:gd name="connsiteX9" fmla="*/ 222370 w 830580"/>
                  <a:gd name="connsiteY9" fmla="*/ 415966 h 457200"/>
                  <a:gd name="connsiteX10" fmla="*/ 222370 w 830580"/>
                  <a:gd name="connsiteY10" fmla="*/ 457200 h 457200"/>
                  <a:gd name="connsiteX11" fmla="*/ 0 w 830580"/>
                  <a:gd name="connsiteY11" fmla="*/ 4572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0580" h="457200">
                    <a:moveTo>
                      <a:pt x="0" y="0"/>
                    </a:moveTo>
                    <a:lnTo>
                      <a:pt x="830580" y="0"/>
                    </a:lnTo>
                    <a:lnTo>
                      <a:pt x="830580" y="457200"/>
                    </a:lnTo>
                    <a:lnTo>
                      <a:pt x="608210" y="457200"/>
                    </a:lnTo>
                    <a:lnTo>
                      <a:pt x="608210" y="415966"/>
                    </a:lnTo>
                    <a:lnTo>
                      <a:pt x="573326" y="415966"/>
                    </a:lnTo>
                    <a:lnTo>
                      <a:pt x="532092" y="457200"/>
                    </a:lnTo>
                    <a:lnTo>
                      <a:pt x="298488" y="457200"/>
                    </a:lnTo>
                    <a:lnTo>
                      <a:pt x="257254" y="415966"/>
                    </a:lnTo>
                    <a:lnTo>
                      <a:pt x="222370" y="415966"/>
                    </a:lnTo>
                    <a:lnTo>
                      <a:pt x="222370" y="457200"/>
                    </a:lnTo>
                    <a:lnTo>
                      <a:pt x="0" y="457200"/>
                    </a:lnTo>
                    <a:close/>
                  </a:path>
                </a:pathLst>
              </a:custGeom>
              <a:gradFill>
                <a:gsLst>
                  <a:gs pos="93000">
                    <a:srgbClr val="363638"/>
                  </a:gs>
                  <a:gs pos="7000">
                    <a:srgbClr val="313132"/>
                  </a:gs>
                  <a:gs pos="46000">
                    <a:srgbClr val="3B3B3D"/>
                  </a:gs>
                  <a:gs pos="93000">
                    <a:schemeClr val="tx1">
                      <a:lumMod val="85000"/>
                      <a:lumOff val="15000"/>
                    </a:schemeClr>
                  </a:gs>
                  <a:gs pos="7000">
                    <a:schemeClr val="tx1">
                      <a:lumMod val="85000"/>
                      <a:lumOff val="15000"/>
                    </a:schemeClr>
                  </a:gs>
                </a:gsLst>
                <a:lin ang="5400000" scaled="0"/>
              </a:gradFill>
              <a:ln>
                <a:noFill/>
              </a:ln>
              <a:effectLst>
                <a:outerShdw blurRad="762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pic>
            <p:nvPicPr>
              <p:cNvPr id="49" name="图片 48"/>
              <p:cNvPicPr>
                <a:picLocks noChangeAspect="1"/>
              </p:cNvPicPr>
              <p:nvPr/>
            </p:nvPicPr>
            <p:blipFill rotWithShape="1">
              <a:blip r:embed="rId4" cstate="screen">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a:ext>
                </a:extLst>
              </a:blip>
              <a:srcRect/>
              <a:stretch/>
            </p:blipFill>
            <p:spPr>
              <a:xfrm>
                <a:off x="3277155" y="1287216"/>
                <a:ext cx="1350961" cy="113512"/>
              </a:xfrm>
              <a:prstGeom prst="rect">
                <a:avLst/>
              </a:prstGeom>
            </p:spPr>
          </p:pic>
        </p:grpSp>
      </p:grpSp>
      <p:cxnSp>
        <p:nvCxnSpPr>
          <p:cNvPr id="57" name="直接连接符 56"/>
          <p:cNvCxnSpPr/>
          <p:nvPr/>
        </p:nvCxnSpPr>
        <p:spPr>
          <a:xfrm>
            <a:off x="4617720" y="3043471"/>
            <a:ext cx="0" cy="86812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4617720" y="4589780"/>
            <a:ext cx="0" cy="86812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7574280" y="3043471"/>
            <a:ext cx="0" cy="86812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7574280" y="4589780"/>
            <a:ext cx="0" cy="86812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61" name="组合 60"/>
          <p:cNvGrpSpPr/>
          <p:nvPr/>
        </p:nvGrpSpPr>
        <p:grpSpPr>
          <a:xfrm>
            <a:off x="1816556" y="3145453"/>
            <a:ext cx="2666093" cy="802951"/>
            <a:chOff x="7150554" y="2192953"/>
            <a:chExt cx="2666093" cy="802951"/>
          </a:xfrm>
        </p:grpSpPr>
        <p:sp>
          <p:nvSpPr>
            <p:cNvPr id="62" name="文本框 61"/>
            <p:cNvSpPr txBox="1"/>
            <p:nvPr/>
          </p:nvSpPr>
          <p:spPr>
            <a:xfrm>
              <a:off x="7150555" y="2192953"/>
              <a:ext cx="1923123" cy="338554"/>
            </a:xfrm>
            <a:prstGeom prst="rect">
              <a:avLst/>
            </a:prstGeom>
            <a:noFill/>
          </p:spPr>
          <p:txBody>
            <a:bodyPr wrap="square" rtlCol="0">
              <a:spAutoFit/>
            </a:bodyPr>
            <a:lstStyle/>
            <a:p>
              <a:r>
                <a:rPr lang="zh-CN" altLang="en-US" sz="1600" dirty="0">
                  <a:solidFill>
                    <a:srgbClr val="203E6B"/>
                  </a:solidFill>
                  <a:latin typeface="微软雅黑"/>
                  <a:ea typeface="微软雅黑"/>
                </a:rPr>
                <a:t>点击</a:t>
              </a:r>
              <a:r>
                <a:rPr lang="zh-CN" altLang="en-US" sz="1600" dirty="0" smtClean="0">
                  <a:solidFill>
                    <a:srgbClr val="203E6B"/>
                  </a:solidFill>
                  <a:latin typeface="微软雅黑"/>
                  <a:ea typeface="微软雅黑"/>
                </a:rPr>
                <a:t>添加</a:t>
              </a:r>
              <a:r>
                <a:rPr lang="zh-CN" altLang="en-US" sz="1600" dirty="0">
                  <a:solidFill>
                    <a:srgbClr val="203E6B"/>
                  </a:solidFill>
                  <a:latin typeface="微软雅黑"/>
                  <a:ea typeface="微软雅黑"/>
                </a:rPr>
                <a:t>标题</a:t>
              </a:r>
            </a:p>
          </p:txBody>
        </p:sp>
        <p:sp>
          <p:nvSpPr>
            <p:cNvPr id="63" name="矩形 62"/>
            <p:cNvSpPr/>
            <p:nvPr/>
          </p:nvSpPr>
          <p:spPr>
            <a:xfrm>
              <a:off x="7150554" y="2441906"/>
              <a:ext cx="2666093" cy="553998"/>
            </a:xfrm>
            <a:prstGeom prst="rect">
              <a:avLst/>
            </a:prstGeom>
          </p:spPr>
          <p:txBody>
            <a:bodyPr wrap="square">
              <a:spAutoFit/>
            </a:bodyPr>
            <a:lstStyle/>
            <a:p>
              <a:pPr lvl="0" fontAlgn="base">
                <a:spcBef>
                  <a:spcPct val="0"/>
                </a:spcBef>
                <a:spcAft>
                  <a:spcPct val="0"/>
                </a:spcAft>
              </a:pPr>
              <a:r>
                <a:rPr lang="en-US" altLang="zh-CN" sz="1000" dirty="0" smtClean="0">
                  <a:latin typeface="Century Gothic" panose="020B0502020202020204" pitchFamily="34" charset="0"/>
                  <a:ea typeface="Segoe UI" panose="020B0502040204020203" pitchFamily="34" charset="0"/>
                  <a:cs typeface="Segoe UI" panose="020B0502040204020203" pitchFamily="34" charset="0"/>
                  <a:sym typeface="Lato Regular" charset="0"/>
                </a:rPr>
                <a:t>Lorem ipsum dolor sit amet, consectetuer adipiscing elit. Maecenas porttitor congue massa. Fusce posuere, </a:t>
              </a:r>
            </a:p>
          </p:txBody>
        </p:sp>
      </p:grpSp>
      <p:grpSp>
        <p:nvGrpSpPr>
          <p:cNvPr id="64" name="组合 63"/>
          <p:cNvGrpSpPr/>
          <p:nvPr/>
        </p:nvGrpSpPr>
        <p:grpSpPr>
          <a:xfrm>
            <a:off x="1816556" y="4688507"/>
            <a:ext cx="2666093" cy="802951"/>
            <a:chOff x="7150554" y="2192953"/>
            <a:chExt cx="2666093" cy="802951"/>
          </a:xfrm>
        </p:grpSpPr>
        <p:sp>
          <p:nvSpPr>
            <p:cNvPr id="65" name="文本框 64"/>
            <p:cNvSpPr txBox="1"/>
            <p:nvPr/>
          </p:nvSpPr>
          <p:spPr>
            <a:xfrm>
              <a:off x="7150555" y="2192953"/>
              <a:ext cx="1923123" cy="338554"/>
            </a:xfrm>
            <a:prstGeom prst="rect">
              <a:avLst/>
            </a:prstGeom>
            <a:noFill/>
          </p:spPr>
          <p:txBody>
            <a:bodyPr wrap="square" rtlCol="0">
              <a:spAutoFit/>
            </a:bodyPr>
            <a:lstStyle/>
            <a:p>
              <a:r>
                <a:rPr lang="zh-CN" altLang="en-US" sz="1600" dirty="0">
                  <a:solidFill>
                    <a:srgbClr val="203E6B"/>
                  </a:solidFill>
                  <a:latin typeface="微软雅黑"/>
                  <a:ea typeface="微软雅黑"/>
                </a:rPr>
                <a:t>点击</a:t>
              </a:r>
              <a:r>
                <a:rPr lang="zh-CN" altLang="en-US" sz="1600" dirty="0" smtClean="0">
                  <a:solidFill>
                    <a:srgbClr val="203E6B"/>
                  </a:solidFill>
                  <a:latin typeface="微软雅黑"/>
                  <a:ea typeface="微软雅黑"/>
                </a:rPr>
                <a:t>添加</a:t>
              </a:r>
              <a:r>
                <a:rPr lang="zh-CN" altLang="en-US" sz="1600" dirty="0">
                  <a:solidFill>
                    <a:srgbClr val="203E6B"/>
                  </a:solidFill>
                  <a:latin typeface="微软雅黑"/>
                  <a:ea typeface="微软雅黑"/>
                </a:rPr>
                <a:t>标题</a:t>
              </a:r>
            </a:p>
          </p:txBody>
        </p:sp>
        <p:sp>
          <p:nvSpPr>
            <p:cNvPr id="66" name="矩形 65"/>
            <p:cNvSpPr/>
            <p:nvPr/>
          </p:nvSpPr>
          <p:spPr>
            <a:xfrm>
              <a:off x="7150554" y="2441906"/>
              <a:ext cx="2666093" cy="553998"/>
            </a:xfrm>
            <a:prstGeom prst="rect">
              <a:avLst/>
            </a:prstGeom>
          </p:spPr>
          <p:txBody>
            <a:bodyPr wrap="square">
              <a:spAutoFit/>
            </a:bodyPr>
            <a:lstStyle/>
            <a:p>
              <a:pPr lvl="0" fontAlgn="base">
                <a:spcBef>
                  <a:spcPct val="0"/>
                </a:spcBef>
                <a:spcAft>
                  <a:spcPct val="0"/>
                </a:spcAft>
              </a:pPr>
              <a:r>
                <a:rPr lang="en-US" altLang="zh-CN" sz="1000" dirty="0" smtClean="0">
                  <a:latin typeface="Century Gothic" panose="020B0502020202020204" pitchFamily="34" charset="0"/>
                  <a:ea typeface="Segoe UI" panose="020B0502040204020203" pitchFamily="34" charset="0"/>
                  <a:cs typeface="Segoe UI" panose="020B0502040204020203" pitchFamily="34" charset="0"/>
                  <a:sym typeface="Lato Regular" charset="0"/>
                </a:rPr>
                <a:t>Lorem ipsum dolor sit amet, consectetuer adipiscing elit. Maecenas porttitor congue massa. Fusce posuere, </a:t>
              </a:r>
            </a:p>
          </p:txBody>
        </p:sp>
      </p:grpSp>
      <p:grpSp>
        <p:nvGrpSpPr>
          <p:cNvPr id="67" name="组合 66"/>
          <p:cNvGrpSpPr/>
          <p:nvPr/>
        </p:nvGrpSpPr>
        <p:grpSpPr>
          <a:xfrm>
            <a:off x="4769304" y="3145453"/>
            <a:ext cx="2666093" cy="802951"/>
            <a:chOff x="7150554" y="2192953"/>
            <a:chExt cx="2666093" cy="802951"/>
          </a:xfrm>
        </p:grpSpPr>
        <p:sp>
          <p:nvSpPr>
            <p:cNvPr id="68" name="文本框 67"/>
            <p:cNvSpPr txBox="1"/>
            <p:nvPr/>
          </p:nvSpPr>
          <p:spPr>
            <a:xfrm>
              <a:off x="7150555" y="2192953"/>
              <a:ext cx="1923123" cy="338554"/>
            </a:xfrm>
            <a:prstGeom prst="rect">
              <a:avLst/>
            </a:prstGeom>
            <a:noFill/>
          </p:spPr>
          <p:txBody>
            <a:bodyPr wrap="square" rtlCol="0">
              <a:spAutoFit/>
            </a:bodyPr>
            <a:lstStyle/>
            <a:p>
              <a:r>
                <a:rPr lang="zh-CN" altLang="en-US" sz="1600" dirty="0">
                  <a:solidFill>
                    <a:srgbClr val="203E6B"/>
                  </a:solidFill>
                  <a:latin typeface="微软雅黑"/>
                  <a:ea typeface="微软雅黑"/>
                </a:rPr>
                <a:t>点击</a:t>
              </a:r>
              <a:r>
                <a:rPr lang="zh-CN" altLang="en-US" sz="1600" dirty="0" smtClean="0">
                  <a:solidFill>
                    <a:srgbClr val="203E6B"/>
                  </a:solidFill>
                  <a:latin typeface="微软雅黑"/>
                  <a:ea typeface="微软雅黑"/>
                </a:rPr>
                <a:t>添加</a:t>
              </a:r>
              <a:r>
                <a:rPr lang="zh-CN" altLang="en-US" sz="1600" dirty="0">
                  <a:solidFill>
                    <a:srgbClr val="203E6B"/>
                  </a:solidFill>
                  <a:latin typeface="微软雅黑"/>
                  <a:ea typeface="微软雅黑"/>
                </a:rPr>
                <a:t>标题</a:t>
              </a:r>
            </a:p>
          </p:txBody>
        </p:sp>
        <p:sp>
          <p:nvSpPr>
            <p:cNvPr id="69" name="矩形 68"/>
            <p:cNvSpPr/>
            <p:nvPr/>
          </p:nvSpPr>
          <p:spPr>
            <a:xfrm>
              <a:off x="7150554" y="2441906"/>
              <a:ext cx="2666093" cy="553998"/>
            </a:xfrm>
            <a:prstGeom prst="rect">
              <a:avLst/>
            </a:prstGeom>
          </p:spPr>
          <p:txBody>
            <a:bodyPr wrap="square">
              <a:spAutoFit/>
            </a:bodyPr>
            <a:lstStyle/>
            <a:p>
              <a:pPr lvl="0" fontAlgn="base">
                <a:spcBef>
                  <a:spcPct val="0"/>
                </a:spcBef>
                <a:spcAft>
                  <a:spcPct val="0"/>
                </a:spcAft>
              </a:pPr>
              <a:r>
                <a:rPr lang="en-US" altLang="zh-CN" sz="1000" dirty="0" smtClean="0">
                  <a:latin typeface="Century Gothic" panose="020B0502020202020204" pitchFamily="34" charset="0"/>
                  <a:ea typeface="Segoe UI" panose="020B0502040204020203" pitchFamily="34" charset="0"/>
                  <a:cs typeface="Segoe UI" panose="020B0502040204020203" pitchFamily="34" charset="0"/>
                  <a:sym typeface="Lato Regular" charset="0"/>
                </a:rPr>
                <a:t>Lorem ipsum dolor sit amet, consectetuer adipiscing elit. Maecenas porttitor congue massa. Fusce posuere, </a:t>
              </a:r>
            </a:p>
          </p:txBody>
        </p:sp>
      </p:grpSp>
      <p:grpSp>
        <p:nvGrpSpPr>
          <p:cNvPr id="70" name="组合 69"/>
          <p:cNvGrpSpPr/>
          <p:nvPr/>
        </p:nvGrpSpPr>
        <p:grpSpPr>
          <a:xfrm>
            <a:off x="4769304" y="4688507"/>
            <a:ext cx="2666093" cy="802951"/>
            <a:chOff x="7150554" y="2192953"/>
            <a:chExt cx="2666093" cy="802951"/>
          </a:xfrm>
        </p:grpSpPr>
        <p:sp>
          <p:nvSpPr>
            <p:cNvPr id="71" name="文本框 70"/>
            <p:cNvSpPr txBox="1"/>
            <p:nvPr/>
          </p:nvSpPr>
          <p:spPr>
            <a:xfrm>
              <a:off x="7150555" y="2192953"/>
              <a:ext cx="1923123" cy="338554"/>
            </a:xfrm>
            <a:prstGeom prst="rect">
              <a:avLst/>
            </a:prstGeom>
            <a:noFill/>
          </p:spPr>
          <p:txBody>
            <a:bodyPr wrap="square" rtlCol="0">
              <a:spAutoFit/>
            </a:bodyPr>
            <a:lstStyle/>
            <a:p>
              <a:r>
                <a:rPr lang="zh-CN" altLang="en-US" sz="1600" dirty="0">
                  <a:solidFill>
                    <a:srgbClr val="203E6B"/>
                  </a:solidFill>
                  <a:latin typeface="微软雅黑"/>
                  <a:ea typeface="微软雅黑"/>
                </a:rPr>
                <a:t>点击</a:t>
              </a:r>
              <a:r>
                <a:rPr lang="zh-CN" altLang="en-US" sz="1600" dirty="0" smtClean="0">
                  <a:solidFill>
                    <a:srgbClr val="203E6B"/>
                  </a:solidFill>
                  <a:latin typeface="微软雅黑"/>
                  <a:ea typeface="微软雅黑"/>
                </a:rPr>
                <a:t>添加</a:t>
              </a:r>
              <a:r>
                <a:rPr lang="zh-CN" altLang="en-US" sz="1600" dirty="0">
                  <a:solidFill>
                    <a:srgbClr val="203E6B"/>
                  </a:solidFill>
                  <a:latin typeface="微软雅黑"/>
                  <a:ea typeface="微软雅黑"/>
                </a:rPr>
                <a:t>标题</a:t>
              </a:r>
            </a:p>
          </p:txBody>
        </p:sp>
        <p:sp>
          <p:nvSpPr>
            <p:cNvPr id="72" name="矩形 71"/>
            <p:cNvSpPr/>
            <p:nvPr/>
          </p:nvSpPr>
          <p:spPr>
            <a:xfrm>
              <a:off x="7150554" y="2441906"/>
              <a:ext cx="2666093" cy="553998"/>
            </a:xfrm>
            <a:prstGeom prst="rect">
              <a:avLst/>
            </a:prstGeom>
          </p:spPr>
          <p:txBody>
            <a:bodyPr wrap="square">
              <a:spAutoFit/>
            </a:bodyPr>
            <a:lstStyle/>
            <a:p>
              <a:pPr lvl="0" fontAlgn="base">
                <a:spcBef>
                  <a:spcPct val="0"/>
                </a:spcBef>
                <a:spcAft>
                  <a:spcPct val="0"/>
                </a:spcAft>
              </a:pPr>
              <a:r>
                <a:rPr lang="en-US" altLang="zh-CN" sz="1000" dirty="0" smtClean="0">
                  <a:latin typeface="Century Gothic" panose="020B0502020202020204" pitchFamily="34" charset="0"/>
                  <a:ea typeface="Segoe UI" panose="020B0502040204020203" pitchFamily="34" charset="0"/>
                  <a:cs typeface="Segoe UI" panose="020B0502040204020203" pitchFamily="34" charset="0"/>
                  <a:sym typeface="Lato Regular" charset="0"/>
                </a:rPr>
                <a:t>Lorem ipsum dolor sit amet, consectetuer adipiscing elit. Maecenas porttitor congue massa. Fusce posuere, </a:t>
              </a:r>
            </a:p>
          </p:txBody>
        </p:sp>
      </p:grpSp>
      <p:grpSp>
        <p:nvGrpSpPr>
          <p:cNvPr id="73" name="组合 72"/>
          <p:cNvGrpSpPr/>
          <p:nvPr/>
        </p:nvGrpSpPr>
        <p:grpSpPr>
          <a:xfrm>
            <a:off x="7760156" y="3145453"/>
            <a:ext cx="2666093" cy="802951"/>
            <a:chOff x="7150554" y="2192953"/>
            <a:chExt cx="2666093" cy="802951"/>
          </a:xfrm>
        </p:grpSpPr>
        <p:sp>
          <p:nvSpPr>
            <p:cNvPr id="74" name="文本框 73"/>
            <p:cNvSpPr txBox="1"/>
            <p:nvPr/>
          </p:nvSpPr>
          <p:spPr>
            <a:xfrm>
              <a:off x="7150555" y="2192953"/>
              <a:ext cx="1923123" cy="338554"/>
            </a:xfrm>
            <a:prstGeom prst="rect">
              <a:avLst/>
            </a:prstGeom>
            <a:noFill/>
          </p:spPr>
          <p:txBody>
            <a:bodyPr wrap="square" rtlCol="0">
              <a:spAutoFit/>
            </a:bodyPr>
            <a:lstStyle/>
            <a:p>
              <a:r>
                <a:rPr lang="zh-CN" altLang="en-US" sz="1600" dirty="0">
                  <a:solidFill>
                    <a:srgbClr val="203E6B"/>
                  </a:solidFill>
                  <a:latin typeface="微软雅黑"/>
                  <a:ea typeface="微软雅黑"/>
                </a:rPr>
                <a:t>点击</a:t>
              </a:r>
              <a:r>
                <a:rPr lang="zh-CN" altLang="en-US" sz="1600" dirty="0" smtClean="0">
                  <a:solidFill>
                    <a:srgbClr val="203E6B"/>
                  </a:solidFill>
                  <a:latin typeface="微软雅黑"/>
                  <a:ea typeface="微软雅黑"/>
                </a:rPr>
                <a:t>添加</a:t>
              </a:r>
              <a:r>
                <a:rPr lang="zh-CN" altLang="en-US" sz="1600" dirty="0">
                  <a:solidFill>
                    <a:srgbClr val="203E6B"/>
                  </a:solidFill>
                  <a:latin typeface="微软雅黑"/>
                  <a:ea typeface="微软雅黑"/>
                </a:rPr>
                <a:t>标题</a:t>
              </a:r>
            </a:p>
          </p:txBody>
        </p:sp>
        <p:sp>
          <p:nvSpPr>
            <p:cNvPr id="75" name="矩形 74"/>
            <p:cNvSpPr/>
            <p:nvPr/>
          </p:nvSpPr>
          <p:spPr>
            <a:xfrm>
              <a:off x="7150554" y="2441906"/>
              <a:ext cx="2666093" cy="553998"/>
            </a:xfrm>
            <a:prstGeom prst="rect">
              <a:avLst/>
            </a:prstGeom>
          </p:spPr>
          <p:txBody>
            <a:bodyPr wrap="square">
              <a:spAutoFit/>
            </a:bodyPr>
            <a:lstStyle/>
            <a:p>
              <a:pPr lvl="0" fontAlgn="base">
                <a:spcBef>
                  <a:spcPct val="0"/>
                </a:spcBef>
                <a:spcAft>
                  <a:spcPct val="0"/>
                </a:spcAft>
              </a:pPr>
              <a:r>
                <a:rPr lang="en-US" altLang="zh-CN" sz="1000" dirty="0" smtClean="0">
                  <a:latin typeface="Century Gothic" panose="020B0502020202020204" pitchFamily="34" charset="0"/>
                  <a:ea typeface="Segoe UI" panose="020B0502040204020203" pitchFamily="34" charset="0"/>
                  <a:cs typeface="Segoe UI" panose="020B0502040204020203" pitchFamily="34" charset="0"/>
                  <a:sym typeface="Lato Regular" charset="0"/>
                </a:rPr>
                <a:t>Lorem ipsum dolor sit amet, consectetuer adipiscing elit. Maecenas porttitor congue massa. Fusce posuere, </a:t>
              </a:r>
            </a:p>
          </p:txBody>
        </p:sp>
      </p:grpSp>
      <p:grpSp>
        <p:nvGrpSpPr>
          <p:cNvPr id="76" name="组合 75"/>
          <p:cNvGrpSpPr/>
          <p:nvPr/>
        </p:nvGrpSpPr>
        <p:grpSpPr>
          <a:xfrm>
            <a:off x="7760156" y="4688507"/>
            <a:ext cx="2666093" cy="802951"/>
            <a:chOff x="7150554" y="2192953"/>
            <a:chExt cx="2666093" cy="802951"/>
          </a:xfrm>
        </p:grpSpPr>
        <p:sp>
          <p:nvSpPr>
            <p:cNvPr id="77" name="文本框 76"/>
            <p:cNvSpPr txBox="1"/>
            <p:nvPr/>
          </p:nvSpPr>
          <p:spPr>
            <a:xfrm>
              <a:off x="7150555" y="2192953"/>
              <a:ext cx="1923123" cy="338554"/>
            </a:xfrm>
            <a:prstGeom prst="rect">
              <a:avLst/>
            </a:prstGeom>
            <a:noFill/>
          </p:spPr>
          <p:txBody>
            <a:bodyPr wrap="square" rtlCol="0">
              <a:spAutoFit/>
            </a:bodyPr>
            <a:lstStyle/>
            <a:p>
              <a:r>
                <a:rPr lang="zh-CN" altLang="en-US" sz="1600" dirty="0">
                  <a:solidFill>
                    <a:srgbClr val="203E6B"/>
                  </a:solidFill>
                  <a:latin typeface="微软雅黑"/>
                  <a:ea typeface="微软雅黑"/>
                </a:rPr>
                <a:t>点击</a:t>
              </a:r>
              <a:r>
                <a:rPr lang="zh-CN" altLang="en-US" sz="1600" dirty="0" smtClean="0">
                  <a:solidFill>
                    <a:srgbClr val="203E6B"/>
                  </a:solidFill>
                  <a:latin typeface="微软雅黑"/>
                  <a:ea typeface="微软雅黑"/>
                </a:rPr>
                <a:t>添加</a:t>
              </a:r>
              <a:r>
                <a:rPr lang="zh-CN" altLang="en-US" sz="1600" dirty="0">
                  <a:solidFill>
                    <a:srgbClr val="203E6B"/>
                  </a:solidFill>
                  <a:latin typeface="微软雅黑"/>
                  <a:ea typeface="微软雅黑"/>
                </a:rPr>
                <a:t>标题</a:t>
              </a:r>
            </a:p>
          </p:txBody>
        </p:sp>
        <p:sp>
          <p:nvSpPr>
            <p:cNvPr id="78" name="矩形 77"/>
            <p:cNvSpPr/>
            <p:nvPr/>
          </p:nvSpPr>
          <p:spPr>
            <a:xfrm>
              <a:off x="7150554" y="2441906"/>
              <a:ext cx="2666093" cy="553998"/>
            </a:xfrm>
            <a:prstGeom prst="rect">
              <a:avLst/>
            </a:prstGeom>
          </p:spPr>
          <p:txBody>
            <a:bodyPr wrap="square">
              <a:spAutoFit/>
            </a:bodyPr>
            <a:lstStyle/>
            <a:p>
              <a:pPr lvl="0" fontAlgn="base">
                <a:spcBef>
                  <a:spcPct val="0"/>
                </a:spcBef>
                <a:spcAft>
                  <a:spcPct val="0"/>
                </a:spcAft>
              </a:pPr>
              <a:r>
                <a:rPr lang="en-US" altLang="zh-CN" sz="1000" dirty="0" smtClean="0">
                  <a:latin typeface="Century Gothic" panose="020B0502020202020204" pitchFamily="34" charset="0"/>
                  <a:ea typeface="Segoe UI" panose="020B0502040204020203" pitchFamily="34" charset="0"/>
                  <a:cs typeface="Segoe UI" panose="020B0502040204020203" pitchFamily="34" charset="0"/>
                  <a:sym typeface="Lato Regular" charset="0"/>
                </a:rPr>
                <a:t>Lorem ipsum dolor sit amet, consectetuer adipiscing elit. Maecenas porttitor congue massa. Fusce posuere, </a:t>
              </a:r>
            </a:p>
          </p:txBody>
        </p:sp>
      </p:grpSp>
      <p:sp>
        <p:nvSpPr>
          <p:cNvPr id="79" name="Freeform 139"/>
          <p:cNvSpPr>
            <a:spLocks noEditPoints="1"/>
          </p:cNvSpPr>
          <p:nvPr/>
        </p:nvSpPr>
        <p:spPr bwMode="auto">
          <a:xfrm>
            <a:off x="1926407" y="2965720"/>
            <a:ext cx="245104" cy="164812"/>
          </a:xfrm>
          <a:custGeom>
            <a:avLst/>
            <a:gdLst>
              <a:gd name="T0" fmla="*/ 162 w 400"/>
              <a:gd name="T1" fmla="*/ 206 h 271"/>
              <a:gd name="T2" fmla="*/ 177 w 400"/>
              <a:gd name="T3" fmla="*/ 260 h 271"/>
              <a:gd name="T4" fmla="*/ 232 w 400"/>
              <a:gd name="T5" fmla="*/ 246 h 271"/>
              <a:gd name="T6" fmla="*/ 325 w 400"/>
              <a:gd name="T7" fmla="*/ 4 h 271"/>
              <a:gd name="T8" fmla="*/ 162 w 400"/>
              <a:gd name="T9" fmla="*/ 206 h 271"/>
              <a:gd name="T10" fmla="*/ 200 w 400"/>
              <a:gd name="T11" fmla="*/ 54 h 271"/>
              <a:gd name="T12" fmla="*/ 225 w 400"/>
              <a:gd name="T13" fmla="*/ 56 h 271"/>
              <a:gd name="T14" fmla="*/ 254 w 400"/>
              <a:gd name="T15" fmla="*/ 21 h 271"/>
              <a:gd name="T16" fmla="*/ 200 w 400"/>
              <a:gd name="T17" fmla="*/ 14 h 271"/>
              <a:gd name="T18" fmla="*/ 0 w 400"/>
              <a:gd name="T19" fmla="*/ 229 h 271"/>
              <a:gd name="T20" fmla="*/ 1 w 400"/>
              <a:gd name="T21" fmla="*/ 251 h 271"/>
              <a:gd name="T22" fmla="*/ 22 w 400"/>
              <a:gd name="T23" fmla="*/ 269 h 271"/>
              <a:gd name="T24" fmla="*/ 41 w 400"/>
              <a:gd name="T25" fmla="*/ 248 h 271"/>
              <a:gd name="T26" fmla="*/ 40 w 400"/>
              <a:gd name="T27" fmla="*/ 229 h 271"/>
              <a:gd name="T28" fmla="*/ 200 w 400"/>
              <a:gd name="T29" fmla="*/ 54 h 271"/>
              <a:gd name="T30" fmla="*/ 344 w 400"/>
              <a:gd name="T31" fmla="*/ 79 h 271"/>
              <a:gd name="T32" fmla="*/ 327 w 400"/>
              <a:gd name="T33" fmla="*/ 122 h 271"/>
              <a:gd name="T34" fmla="*/ 360 w 400"/>
              <a:gd name="T35" fmla="*/ 229 h 271"/>
              <a:gd name="T36" fmla="*/ 359 w 400"/>
              <a:gd name="T37" fmla="*/ 248 h 271"/>
              <a:gd name="T38" fmla="*/ 377 w 400"/>
              <a:gd name="T39" fmla="*/ 270 h 271"/>
              <a:gd name="T40" fmla="*/ 379 w 400"/>
              <a:gd name="T41" fmla="*/ 270 h 271"/>
              <a:gd name="T42" fmla="*/ 399 w 400"/>
              <a:gd name="T43" fmla="*/ 252 h 271"/>
              <a:gd name="T44" fmla="*/ 400 w 400"/>
              <a:gd name="T45" fmla="*/ 229 h 271"/>
              <a:gd name="T46" fmla="*/ 344 w 400"/>
              <a:gd name="T47" fmla="*/ 79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0" h="271">
                <a:moveTo>
                  <a:pt x="162" y="206"/>
                </a:moveTo>
                <a:cubicBezTo>
                  <a:pt x="149" y="230"/>
                  <a:pt x="158" y="249"/>
                  <a:pt x="177" y="260"/>
                </a:cubicBezTo>
                <a:cubicBezTo>
                  <a:pt x="196" y="271"/>
                  <a:pt x="218" y="270"/>
                  <a:pt x="232" y="246"/>
                </a:cubicBezTo>
                <a:cubicBezTo>
                  <a:pt x="245" y="222"/>
                  <a:pt x="333" y="8"/>
                  <a:pt x="325" y="4"/>
                </a:cubicBezTo>
                <a:cubicBezTo>
                  <a:pt x="317" y="0"/>
                  <a:pt x="176" y="182"/>
                  <a:pt x="162" y="206"/>
                </a:cubicBezTo>
                <a:close/>
                <a:moveTo>
                  <a:pt x="200" y="54"/>
                </a:moveTo>
                <a:cubicBezTo>
                  <a:pt x="209" y="54"/>
                  <a:pt x="217" y="55"/>
                  <a:pt x="225" y="56"/>
                </a:cubicBezTo>
                <a:cubicBezTo>
                  <a:pt x="234" y="45"/>
                  <a:pt x="244" y="33"/>
                  <a:pt x="254" y="21"/>
                </a:cubicBezTo>
                <a:cubicBezTo>
                  <a:pt x="236" y="16"/>
                  <a:pt x="218" y="14"/>
                  <a:pt x="200" y="14"/>
                </a:cubicBezTo>
                <a:cubicBezTo>
                  <a:pt x="88" y="14"/>
                  <a:pt x="0" y="108"/>
                  <a:pt x="0" y="229"/>
                </a:cubicBezTo>
                <a:cubicBezTo>
                  <a:pt x="0" y="236"/>
                  <a:pt x="0" y="244"/>
                  <a:pt x="1" y="251"/>
                </a:cubicBezTo>
                <a:cubicBezTo>
                  <a:pt x="2" y="262"/>
                  <a:pt x="12" y="270"/>
                  <a:pt x="22" y="269"/>
                </a:cubicBezTo>
                <a:cubicBezTo>
                  <a:pt x="33" y="268"/>
                  <a:pt x="42" y="259"/>
                  <a:pt x="41" y="248"/>
                </a:cubicBezTo>
                <a:cubicBezTo>
                  <a:pt x="40" y="242"/>
                  <a:pt x="40" y="235"/>
                  <a:pt x="40" y="229"/>
                </a:cubicBezTo>
                <a:cubicBezTo>
                  <a:pt x="40" y="131"/>
                  <a:pt x="110" y="54"/>
                  <a:pt x="200" y="54"/>
                </a:cubicBezTo>
                <a:close/>
                <a:moveTo>
                  <a:pt x="344" y="79"/>
                </a:moveTo>
                <a:cubicBezTo>
                  <a:pt x="339" y="94"/>
                  <a:pt x="333" y="109"/>
                  <a:pt x="327" y="122"/>
                </a:cubicBezTo>
                <a:cubicBezTo>
                  <a:pt x="348" y="152"/>
                  <a:pt x="360" y="189"/>
                  <a:pt x="360" y="229"/>
                </a:cubicBezTo>
                <a:cubicBezTo>
                  <a:pt x="360" y="235"/>
                  <a:pt x="359" y="242"/>
                  <a:pt x="359" y="248"/>
                </a:cubicBezTo>
                <a:cubicBezTo>
                  <a:pt x="358" y="259"/>
                  <a:pt x="366" y="269"/>
                  <a:pt x="377" y="270"/>
                </a:cubicBezTo>
                <a:cubicBezTo>
                  <a:pt x="378" y="270"/>
                  <a:pt x="378" y="270"/>
                  <a:pt x="379" y="270"/>
                </a:cubicBezTo>
                <a:cubicBezTo>
                  <a:pt x="389" y="270"/>
                  <a:pt x="398" y="262"/>
                  <a:pt x="399" y="252"/>
                </a:cubicBezTo>
                <a:cubicBezTo>
                  <a:pt x="399" y="244"/>
                  <a:pt x="400" y="237"/>
                  <a:pt x="400" y="229"/>
                </a:cubicBezTo>
                <a:cubicBezTo>
                  <a:pt x="400" y="170"/>
                  <a:pt x="379" y="117"/>
                  <a:pt x="344" y="79"/>
                </a:cubicBezTo>
                <a:close/>
              </a:path>
            </a:pathLst>
          </a:custGeom>
          <a:solidFill>
            <a:srgbClr val="6CAE43"/>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lt1"/>
              </a:solidFill>
            </a:endParaRPr>
          </a:p>
        </p:txBody>
      </p:sp>
      <p:sp>
        <p:nvSpPr>
          <p:cNvPr id="80" name="Freeform 134"/>
          <p:cNvSpPr>
            <a:spLocks noEditPoints="1"/>
          </p:cNvSpPr>
          <p:nvPr/>
        </p:nvSpPr>
        <p:spPr bwMode="auto">
          <a:xfrm>
            <a:off x="4916781" y="2976107"/>
            <a:ext cx="245104" cy="145795"/>
          </a:xfrm>
          <a:custGeom>
            <a:avLst/>
            <a:gdLst>
              <a:gd name="T0" fmla="*/ 308 w 400"/>
              <a:gd name="T1" fmla="*/ 120 h 240"/>
              <a:gd name="T2" fmla="*/ 353 w 400"/>
              <a:gd name="T3" fmla="*/ 33 h 240"/>
              <a:gd name="T4" fmla="*/ 380 w 400"/>
              <a:gd name="T5" fmla="*/ 33 h 240"/>
              <a:gd name="T6" fmla="*/ 307 w 400"/>
              <a:gd name="T7" fmla="*/ 0 h 240"/>
              <a:gd name="T8" fmla="*/ 106 w 400"/>
              <a:gd name="T9" fmla="*/ 0 h 240"/>
              <a:gd name="T10" fmla="*/ 0 w 400"/>
              <a:gd name="T11" fmla="*/ 120 h 240"/>
              <a:gd name="T12" fmla="*/ 106 w 400"/>
              <a:gd name="T13" fmla="*/ 240 h 240"/>
              <a:gd name="T14" fmla="*/ 307 w 400"/>
              <a:gd name="T15" fmla="*/ 240 h 240"/>
              <a:gd name="T16" fmla="*/ 380 w 400"/>
              <a:gd name="T17" fmla="*/ 206 h 240"/>
              <a:gd name="T18" fmla="*/ 353 w 400"/>
              <a:gd name="T19" fmla="*/ 206 h 240"/>
              <a:gd name="T20" fmla="*/ 308 w 400"/>
              <a:gd name="T21" fmla="*/ 120 h 240"/>
              <a:gd name="T22" fmla="*/ 254 w 400"/>
              <a:gd name="T23" fmla="*/ 156 h 240"/>
              <a:gd name="T24" fmla="*/ 240 w 400"/>
              <a:gd name="T25" fmla="*/ 156 h 240"/>
              <a:gd name="T26" fmla="*/ 181 w 400"/>
              <a:gd name="T27" fmla="*/ 129 h 240"/>
              <a:gd name="T28" fmla="*/ 172 w 400"/>
              <a:gd name="T29" fmla="*/ 152 h 240"/>
              <a:gd name="T30" fmla="*/ 147 w 400"/>
              <a:gd name="T31" fmla="*/ 160 h 240"/>
              <a:gd name="T32" fmla="*/ 76 w 400"/>
              <a:gd name="T33" fmla="*/ 95 h 240"/>
              <a:gd name="T34" fmla="*/ 72 w 400"/>
              <a:gd name="T35" fmla="*/ 84 h 240"/>
              <a:gd name="T36" fmla="*/ 86 w 400"/>
              <a:gd name="T37" fmla="*/ 84 h 240"/>
              <a:gd name="T38" fmla="*/ 145 w 400"/>
              <a:gd name="T39" fmla="*/ 111 h 240"/>
              <a:gd name="T40" fmla="*/ 154 w 400"/>
              <a:gd name="T41" fmla="*/ 88 h 240"/>
              <a:gd name="T42" fmla="*/ 178 w 400"/>
              <a:gd name="T43" fmla="*/ 80 h 240"/>
              <a:gd name="T44" fmla="*/ 250 w 400"/>
              <a:gd name="T45" fmla="*/ 145 h 240"/>
              <a:gd name="T46" fmla="*/ 254 w 400"/>
              <a:gd name="T47" fmla="*/ 156 h 240"/>
              <a:gd name="T48" fmla="*/ 377 w 400"/>
              <a:gd name="T49" fmla="*/ 78 h 240"/>
              <a:gd name="T50" fmla="*/ 362 w 400"/>
              <a:gd name="T51" fmla="*/ 78 h 240"/>
              <a:gd name="T52" fmla="*/ 340 w 400"/>
              <a:gd name="T53" fmla="*/ 118 h 240"/>
              <a:gd name="T54" fmla="*/ 362 w 400"/>
              <a:gd name="T55" fmla="*/ 158 h 240"/>
              <a:gd name="T56" fmla="*/ 377 w 400"/>
              <a:gd name="T57" fmla="*/ 158 h 240"/>
              <a:gd name="T58" fmla="*/ 400 w 400"/>
              <a:gd name="T59" fmla="*/ 118 h 240"/>
              <a:gd name="T60" fmla="*/ 377 w 400"/>
              <a:gd name="T61" fmla="*/ 78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00" h="240">
                <a:moveTo>
                  <a:pt x="308" y="120"/>
                </a:moveTo>
                <a:cubicBezTo>
                  <a:pt x="308" y="65"/>
                  <a:pt x="333" y="33"/>
                  <a:pt x="353" y="33"/>
                </a:cubicBezTo>
                <a:cubicBezTo>
                  <a:pt x="361" y="33"/>
                  <a:pt x="380" y="33"/>
                  <a:pt x="380" y="33"/>
                </a:cubicBezTo>
                <a:cubicBezTo>
                  <a:pt x="366" y="12"/>
                  <a:pt x="355" y="0"/>
                  <a:pt x="307" y="0"/>
                </a:cubicBezTo>
                <a:cubicBezTo>
                  <a:pt x="106" y="0"/>
                  <a:pt x="106" y="0"/>
                  <a:pt x="106" y="0"/>
                </a:cubicBezTo>
                <a:cubicBezTo>
                  <a:pt x="32" y="0"/>
                  <a:pt x="0" y="69"/>
                  <a:pt x="0" y="120"/>
                </a:cubicBezTo>
                <a:cubicBezTo>
                  <a:pt x="0" y="171"/>
                  <a:pt x="32" y="240"/>
                  <a:pt x="106" y="240"/>
                </a:cubicBezTo>
                <a:cubicBezTo>
                  <a:pt x="307" y="240"/>
                  <a:pt x="307" y="240"/>
                  <a:pt x="307" y="240"/>
                </a:cubicBezTo>
                <a:cubicBezTo>
                  <a:pt x="355" y="240"/>
                  <a:pt x="366" y="227"/>
                  <a:pt x="380" y="206"/>
                </a:cubicBezTo>
                <a:cubicBezTo>
                  <a:pt x="380" y="206"/>
                  <a:pt x="373" y="206"/>
                  <a:pt x="353" y="206"/>
                </a:cubicBezTo>
                <a:cubicBezTo>
                  <a:pt x="333" y="206"/>
                  <a:pt x="308" y="175"/>
                  <a:pt x="308" y="120"/>
                </a:cubicBezTo>
                <a:close/>
                <a:moveTo>
                  <a:pt x="254" y="156"/>
                </a:moveTo>
                <a:cubicBezTo>
                  <a:pt x="250" y="161"/>
                  <a:pt x="240" y="156"/>
                  <a:pt x="240" y="156"/>
                </a:cubicBezTo>
                <a:cubicBezTo>
                  <a:pt x="181" y="129"/>
                  <a:pt x="181" y="129"/>
                  <a:pt x="181" y="129"/>
                </a:cubicBezTo>
                <a:cubicBezTo>
                  <a:pt x="181" y="129"/>
                  <a:pt x="176" y="143"/>
                  <a:pt x="172" y="152"/>
                </a:cubicBezTo>
                <a:cubicBezTo>
                  <a:pt x="167" y="162"/>
                  <a:pt x="164" y="172"/>
                  <a:pt x="147" y="160"/>
                </a:cubicBezTo>
                <a:cubicBezTo>
                  <a:pt x="130" y="148"/>
                  <a:pt x="76" y="95"/>
                  <a:pt x="76" y="95"/>
                </a:cubicBezTo>
                <a:cubicBezTo>
                  <a:pt x="76" y="95"/>
                  <a:pt x="69" y="90"/>
                  <a:pt x="72" y="84"/>
                </a:cubicBezTo>
                <a:cubicBezTo>
                  <a:pt x="76" y="79"/>
                  <a:pt x="86" y="84"/>
                  <a:pt x="86" y="84"/>
                </a:cubicBezTo>
                <a:cubicBezTo>
                  <a:pt x="145" y="111"/>
                  <a:pt x="145" y="111"/>
                  <a:pt x="145" y="111"/>
                </a:cubicBezTo>
                <a:cubicBezTo>
                  <a:pt x="145" y="111"/>
                  <a:pt x="150" y="97"/>
                  <a:pt x="154" y="88"/>
                </a:cubicBezTo>
                <a:cubicBezTo>
                  <a:pt x="158" y="79"/>
                  <a:pt x="161" y="68"/>
                  <a:pt x="178" y="80"/>
                </a:cubicBezTo>
                <a:cubicBezTo>
                  <a:pt x="195" y="92"/>
                  <a:pt x="250" y="145"/>
                  <a:pt x="250" y="145"/>
                </a:cubicBezTo>
                <a:cubicBezTo>
                  <a:pt x="250" y="145"/>
                  <a:pt x="257" y="150"/>
                  <a:pt x="254" y="156"/>
                </a:cubicBezTo>
                <a:close/>
                <a:moveTo>
                  <a:pt x="377" y="78"/>
                </a:moveTo>
                <a:cubicBezTo>
                  <a:pt x="362" y="78"/>
                  <a:pt x="362" y="78"/>
                  <a:pt x="362" y="78"/>
                </a:cubicBezTo>
                <a:cubicBezTo>
                  <a:pt x="351" y="78"/>
                  <a:pt x="340" y="94"/>
                  <a:pt x="340" y="118"/>
                </a:cubicBezTo>
                <a:cubicBezTo>
                  <a:pt x="340" y="143"/>
                  <a:pt x="351" y="158"/>
                  <a:pt x="362" y="158"/>
                </a:cubicBezTo>
                <a:cubicBezTo>
                  <a:pt x="377" y="158"/>
                  <a:pt x="377" y="158"/>
                  <a:pt x="377" y="158"/>
                </a:cubicBezTo>
                <a:cubicBezTo>
                  <a:pt x="388" y="158"/>
                  <a:pt x="400" y="143"/>
                  <a:pt x="400" y="118"/>
                </a:cubicBezTo>
                <a:cubicBezTo>
                  <a:pt x="400" y="94"/>
                  <a:pt x="388" y="78"/>
                  <a:pt x="377" y="78"/>
                </a:cubicBezTo>
                <a:close/>
              </a:path>
            </a:pathLst>
          </a:custGeom>
          <a:solidFill>
            <a:srgbClr val="6CAE43"/>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lt1"/>
              </a:solidFill>
            </a:endParaRPr>
          </a:p>
        </p:txBody>
      </p:sp>
      <p:sp>
        <p:nvSpPr>
          <p:cNvPr id="81" name="Freeform 226"/>
          <p:cNvSpPr>
            <a:spLocks/>
          </p:cNvSpPr>
          <p:nvPr/>
        </p:nvSpPr>
        <p:spPr bwMode="auto">
          <a:xfrm>
            <a:off x="7875993" y="2943015"/>
            <a:ext cx="245104" cy="158473"/>
          </a:xfrm>
          <a:custGeom>
            <a:avLst/>
            <a:gdLst>
              <a:gd name="T0" fmla="*/ 304 w 400"/>
              <a:gd name="T1" fmla="*/ 73 h 260"/>
              <a:gd name="T2" fmla="*/ 288 w 400"/>
              <a:gd name="T3" fmla="*/ 74 h 260"/>
              <a:gd name="T4" fmla="*/ 186 w 400"/>
              <a:gd name="T5" fmla="*/ 0 h 260"/>
              <a:gd name="T6" fmla="*/ 80 w 400"/>
              <a:gd name="T7" fmla="*/ 104 h 260"/>
              <a:gd name="T8" fmla="*/ 81 w 400"/>
              <a:gd name="T9" fmla="*/ 119 h 260"/>
              <a:gd name="T10" fmla="*/ 72 w 400"/>
              <a:gd name="T11" fmla="*/ 118 h 260"/>
              <a:gd name="T12" fmla="*/ 0 w 400"/>
              <a:gd name="T13" fmla="*/ 189 h 260"/>
              <a:gd name="T14" fmla="*/ 72 w 400"/>
              <a:gd name="T15" fmla="*/ 260 h 260"/>
              <a:gd name="T16" fmla="*/ 304 w 400"/>
              <a:gd name="T17" fmla="*/ 260 h 260"/>
              <a:gd name="T18" fmla="*/ 400 w 400"/>
              <a:gd name="T19" fmla="*/ 166 h 260"/>
              <a:gd name="T20" fmla="*/ 304 w 400"/>
              <a:gd name="T21" fmla="*/ 73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0" h="260">
                <a:moveTo>
                  <a:pt x="304" y="73"/>
                </a:moveTo>
                <a:cubicBezTo>
                  <a:pt x="298" y="73"/>
                  <a:pt x="293" y="73"/>
                  <a:pt x="288" y="74"/>
                </a:cubicBezTo>
                <a:cubicBezTo>
                  <a:pt x="275" y="31"/>
                  <a:pt x="234" y="0"/>
                  <a:pt x="186" y="0"/>
                </a:cubicBezTo>
                <a:cubicBezTo>
                  <a:pt x="127" y="0"/>
                  <a:pt x="80" y="46"/>
                  <a:pt x="80" y="104"/>
                </a:cubicBezTo>
                <a:cubicBezTo>
                  <a:pt x="80" y="109"/>
                  <a:pt x="80" y="114"/>
                  <a:pt x="81" y="119"/>
                </a:cubicBezTo>
                <a:cubicBezTo>
                  <a:pt x="78" y="119"/>
                  <a:pt x="75" y="118"/>
                  <a:pt x="72" y="118"/>
                </a:cubicBezTo>
                <a:cubicBezTo>
                  <a:pt x="32" y="118"/>
                  <a:pt x="0" y="150"/>
                  <a:pt x="0" y="189"/>
                </a:cubicBezTo>
                <a:cubicBezTo>
                  <a:pt x="0" y="228"/>
                  <a:pt x="32" y="260"/>
                  <a:pt x="72" y="260"/>
                </a:cubicBezTo>
                <a:cubicBezTo>
                  <a:pt x="304" y="260"/>
                  <a:pt x="304" y="260"/>
                  <a:pt x="304" y="260"/>
                </a:cubicBezTo>
                <a:cubicBezTo>
                  <a:pt x="357" y="260"/>
                  <a:pt x="400" y="218"/>
                  <a:pt x="400" y="166"/>
                </a:cubicBezTo>
                <a:cubicBezTo>
                  <a:pt x="400" y="115"/>
                  <a:pt x="357" y="73"/>
                  <a:pt x="304" y="73"/>
                </a:cubicBezTo>
                <a:close/>
              </a:path>
            </a:pathLst>
          </a:custGeom>
          <a:solidFill>
            <a:srgbClr val="6CAE43"/>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lt1"/>
              </a:solidFill>
            </a:endParaRPr>
          </a:p>
        </p:txBody>
      </p:sp>
      <p:sp>
        <p:nvSpPr>
          <p:cNvPr id="82" name="Freeform 50"/>
          <p:cNvSpPr>
            <a:spLocks noEditPoints="1"/>
          </p:cNvSpPr>
          <p:nvPr/>
        </p:nvSpPr>
        <p:spPr bwMode="auto">
          <a:xfrm>
            <a:off x="1957615" y="4455979"/>
            <a:ext cx="219748" cy="219748"/>
          </a:xfrm>
          <a:custGeom>
            <a:avLst/>
            <a:gdLst>
              <a:gd name="T0" fmla="*/ 320 w 360"/>
              <a:gd name="T1" fmla="*/ 40 h 360"/>
              <a:gd name="T2" fmla="*/ 302 w 360"/>
              <a:gd name="T3" fmla="*/ 40 h 360"/>
              <a:gd name="T4" fmla="*/ 302 w 360"/>
              <a:gd name="T5" fmla="*/ 80 h 360"/>
              <a:gd name="T6" fmla="*/ 238 w 360"/>
              <a:gd name="T7" fmla="*/ 80 h 360"/>
              <a:gd name="T8" fmla="*/ 238 w 360"/>
              <a:gd name="T9" fmla="*/ 40 h 360"/>
              <a:gd name="T10" fmla="*/ 122 w 360"/>
              <a:gd name="T11" fmla="*/ 40 h 360"/>
              <a:gd name="T12" fmla="*/ 122 w 360"/>
              <a:gd name="T13" fmla="*/ 80 h 360"/>
              <a:gd name="T14" fmla="*/ 58 w 360"/>
              <a:gd name="T15" fmla="*/ 80 h 360"/>
              <a:gd name="T16" fmla="*/ 58 w 360"/>
              <a:gd name="T17" fmla="*/ 40 h 360"/>
              <a:gd name="T18" fmla="*/ 40 w 360"/>
              <a:gd name="T19" fmla="*/ 40 h 360"/>
              <a:gd name="T20" fmla="*/ 0 w 360"/>
              <a:gd name="T21" fmla="*/ 80 h 360"/>
              <a:gd name="T22" fmla="*/ 0 w 360"/>
              <a:gd name="T23" fmla="*/ 320 h 360"/>
              <a:gd name="T24" fmla="*/ 40 w 360"/>
              <a:gd name="T25" fmla="*/ 360 h 360"/>
              <a:gd name="T26" fmla="*/ 320 w 360"/>
              <a:gd name="T27" fmla="*/ 360 h 360"/>
              <a:gd name="T28" fmla="*/ 360 w 360"/>
              <a:gd name="T29" fmla="*/ 320 h 360"/>
              <a:gd name="T30" fmla="*/ 360 w 360"/>
              <a:gd name="T31" fmla="*/ 80 h 360"/>
              <a:gd name="T32" fmla="*/ 320 w 360"/>
              <a:gd name="T33" fmla="*/ 40 h 360"/>
              <a:gd name="T34" fmla="*/ 320 w 360"/>
              <a:gd name="T35" fmla="*/ 320 h 360"/>
              <a:gd name="T36" fmla="*/ 40 w 360"/>
              <a:gd name="T37" fmla="*/ 320 h 360"/>
              <a:gd name="T38" fmla="*/ 40 w 360"/>
              <a:gd name="T39" fmla="*/ 160 h 360"/>
              <a:gd name="T40" fmla="*/ 320 w 360"/>
              <a:gd name="T41" fmla="*/ 160 h 360"/>
              <a:gd name="T42" fmla="*/ 320 w 360"/>
              <a:gd name="T43" fmla="*/ 320 h 360"/>
              <a:gd name="T44" fmla="*/ 104 w 360"/>
              <a:gd name="T45" fmla="*/ 0 h 360"/>
              <a:gd name="T46" fmla="*/ 76 w 360"/>
              <a:gd name="T47" fmla="*/ 0 h 360"/>
              <a:gd name="T48" fmla="*/ 76 w 360"/>
              <a:gd name="T49" fmla="*/ 68 h 360"/>
              <a:gd name="T50" fmla="*/ 104 w 360"/>
              <a:gd name="T51" fmla="*/ 68 h 360"/>
              <a:gd name="T52" fmla="*/ 104 w 360"/>
              <a:gd name="T53" fmla="*/ 0 h 360"/>
              <a:gd name="T54" fmla="*/ 284 w 360"/>
              <a:gd name="T55" fmla="*/ 0 h 360"/>
              <a:gd name="T56" fmla="*/ 256 w 360"/>
              <a:gd name="T57" fmla="*/ 0 h 360"/>
              <a:gd name="T58" fmla="*/ 256 w 360"/>
              <a:gd name="T59" fmla="*/ 68 h 360"/>
              <a:gd name="T60" fmla="*/ 284 w 360"/>
              <a:gd name="T61" fmla="*/ 68 h 360"/>
              <a:gd name="T62" fmla="*/ 284 w 360"/>
              <a:gd name="T63" fmla="*/ 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0" h="360">
                <a:moveTo>
                  <a:pt x="320" y="40"/>
                </a:moveTo>
                <a:cubicBezTo>
                  <a:pt x="302" y="40"/>
                  <a:pt x="302" y="40"/>
                  <a:pt x="302" y="40"/>
                </a:cubicBezTo>
                <a:cubicBezTo>
                  <a:pt x="302" y="80"/>
                  <a:pt x="302" y="80"/>
                  <a:pt x="302" y="80"/>
                </a:cubicBezTo>
                <a:cubicBezTo>
                  <a:pt x="238" y="80"/>
                  <a:pt x="238" y="80"/>
                  <a:pt x="238" y="80"/>
                </a:cubicBezTo>
                <a:cubicBezTo>
                  <a:pt x="238" y="40"/>
                  <a:pt x="238" y="40"/>
                  <a:pt x="238" y="40"/>
                </a:cubicBezTo>
                <a:cubicBezTo>
                  <a:pt x="122" y="40"/>
                  <a:pt x="122" y="40"/>
                  <a:pt x="122" y="40"/>
                </a:cubicBezTo>
                <a:cubicBezTo>
                  <a:pt x="122" y="80"/>
                  <a:pt x="122" y="80"/>
                  <a:pt x="122" y="80"/>
                </a:cubicBezTo>
                <a:cubicBezTo>
                  <a:pt x="58" y="80"/>
                  <a:pt x="58" y="80"/>
                  <a:pt x="58" y="80"/>
                </a:cubicBezTo>
                <a:cubicBezTo>
                  <a:pt x="58" y="40"/>
                  <a:pt x="58" y="40"/>
                  <a:pt x="58" y="40"/>
                </a:cubicBezTo>
                <a:cubicBezTo>
                  <a:pt x="40" y="40"/>
                  <a:pt x="40" y="40"/>
                  <a:pt x="40" y="40"/>
                </a:cubicBezTo>
                <a:cubicBezTo>
                  <a:pt x="18" y="40"/>
                  <a:pt x="0" y="58"/>
                  <a:pt x="0" y="80"/>
                </a:cubicBezTo>
                <a:cubicBezTo>
                  <a:pt x="0" y="320"/>
                  <a:pt x="0" y="320"/>
                  <a:pt x="0" y="320"/>
                </a:cubicBezTo>
                <a:cubicBezTo>
                  <a:pt x="0" y="342"/>
                  <a:pt x="18" y="360"/>
                  <a:pt x="40" y="360"/>
                </a:cubicBezTo>
                <a:cubicBezTo>
                  <a:pt x="320" y="360"/>
                  <a:pt x="320" y="360"/>
                  <a:pt x="320" y="360"/>
                </a:cubicBezTo>
                <a:cubicBezTo>
                  <a:pt x="342" y="360"/>
                  <a:pt x="360" y="342"/>
                  <a:pt x="360" y="320"/>
                </a:cubicBezTo>
                <a:cubicBezTo>
                  <a:pt x="360" y="80"/>
                  <a:pt x="360" y="80"/>
                  <a:pt x="360" y="80"/>
                </a:cubicBezTo>
                <a:cubicBezTo>
                  <a:pt x="360" y="58"/>
                  <a:pt x="342" y="40"/>
                  <a:pt x="320" y="40"/>
                </a:cubicBezTo>
                <a:close/>
                <a:moveTo>
                  <a:pt x="320" y="320"/>
                </a:moveTo>
                <a:cubicBezTo>
                  <a:pt x="40" y="320"/>
                  <a:pt x="40" y="320"/>
                  <a:pt x="40" y="320"/>
                </a:cubicBezTo>
                <a:cubicBezTo>
                  <a:pt x="40" y="160"/>
                  <a:pt x="40" y="160"/>
                  <a:pt x="40" y="160"/>
                </a:cubicBezTo>
                <a:cubicBezTo>
                  <a:pt x="320" y="160"/>
                  <a:pt x="320" y="160"/>
                  <a:pt x="320" y="160"/>
                </a:cubicBezTo>
                <a:lnTo>
                  <a:pt x="320" y="320"/>
                </a:lnTo>
                <a:close/>
                <a:moveTo>
                  <a:pt x="104" y="0"/>
                </a:moveTo>
                <a:cubicBezTo>
                  <a:pt x="76" y="0"/>
                  <a:pt x="76" y="0"/>
                  <a:pt x="76" y="0"/>
                </a:cubicBezTo>
                <a:cubicBezTo>
                  <a:pt x="76" y="68"/>
                  <a:pt x="76" y="68"/>
                  <a:pt x="76" y="68"/>
                </a:cubicBezTo>
                <a:cubicBezTo>
                  <a:pt x="104" y="68"/>
                  <a:pt x="104" y="68"/>
                  <a:pt x="104" y="68"/>
                </a:cubicBezTo>
                <a:lnTo>
                  <a:pt x="104" y="0"/>
                </a:lnTo>
                <a:close/>
                <a:moveTo>
                  <a:pt x="284" y="0"/>
                </a:moveTo>
                <a:cubicBezTo>
                  <a:pt x="256" y="0"/>
                  <a:pt x="256" y="0"/>
                  <a:pt x="256" y="0"/>
                </a:cubicBezTo>
                <a:cubicBezTo>
                  <a:pt x="256" y="68"/>
                  <a:pt x="256" y="68"/>
                  <a:pt x="256" y="68"/>
                </a:cubicBezTo>
                <a:cubicBezTo>
                  <a:pt x="284" y="68"/>
                  <a:pt x="284" y="68"/>
                  <a:pt x="284" y="68"/>
                </a:cubicBezTo>
                <a:lnTo>
                  <a:pt x="284" y="0"/>
                </a:lnTo>
                <a:close/>
              </a:path>
            </a:pathLst>
          </a:custGeom>
          <a:solidFill>
            <a:srgbClr val="6CAE43"/>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lt1"/>
              </a:solidFill>
            </a:endParaRPr>
          </a:p>
        </p:txBody>
      </p:sp>
      <p:sp>
        <p:nvSpPr>
          <p:cNvPr id="83" name="Freeform 19"/>
          <p:cNvSpPr>
            <a:spLocks noEditPoints="1"/>
          </p:cNvSpPr>
          <p:nvPr/>
        </p:nvSpPr>
        <p:spPr bwMode="auto">
          <a:xfrm>
            <a:off x="4848713" y="4457055"/>
            <a:ext cx="211297" cy="209184"/>
          </a:xfrm>
          <a:custGeom>
            <a:avLst/>
            <a:gdLst>
              <a:gd name="T0" fmla="*/ 172 w 344"/>
              <a:gd name="T1" fmla="*/ 0 h 344"/>
              <a:gd name="T2" fmla="*/ 0 w 344"/>
              <a:gd name="T3" fmla="*/ 172 h 344"/>
              <a:gd name="T4" fmla="*/ 172 w 344"/>
              <a:gd name="T5" fmla="*/ 344 h 344"/>
              <a:gd name="T6" fmla="*/ 344 w 344"/>
              <a:gd name="T7" fmla="*/ 172 h 344"/>
              <a:gd name="T8" fmla="*/ 172 w 344"/>
              <a:gd name="T9" fmla="*/ 0 h 344"/>
              <a:gd name="T10" fmla="*/ 186 w 344"/>
              <a:gd name="T11" fmla="*/ 311 h 344"/>
              <a:gd name="T12" fmla="*/ 186 w 344"/>
              <a:gd name="T13" fmla="*/ 234 h 344"/>
              <a:gd name="T14" fmla="*/ 158 w 344"/>
              <a:gd name="T15" fmla="*/ 234 h 344"/>
              <a:gd name="T16" fmla="*/ 158 w 344"/>
              <a:gd name="T17" fmla="*/ 311 h 344"/>
              <a:gd name="T18" fmla="*/ 32 w 344"/>
              <a:gd name="T19" fmla="*/ 186 h 344"/>
              <a:gd name="T20" fmla="*/ 110 w 344"/>
              <a:gd name="T21" fmla="*/ 186 h 344"/>
              <a:gd name="T22" fmla="*/ 110 w 344"/>
              <a:gd name="T23" fmla="*/ 158 h 344"/>
              <a:gd name="T24" fmla="*/ 32 w 344"/>
              <a:gd name="T25" fmla="*/ 158 h 344"/>
              <a:gd name="T26" fmla="*/ 158 w 344"/>
              <a:gd name="T27" fmla="*/ 33 h 344"/>
              <a:gd name="T28" fmla="*/ 158 w 344"/>
              <a:gd name="T29" fmla="*/ 110 h 344"/>
              <a:gd name="T30" fmla="*/ 186 w 344"/>
              <a:gd name="T31" fmla="*/ 110 h 344"/>
              <a:gd name="T32" fmla="*/ 186 w 344"/>
              <a:gd name="T33" fmla="*/ 33 h 344"/>
              <a:gd name="T34" fmla="*/ 311 w 344"/>
              <a:gd name="T35" fmla="*/ 158 h 344"/>
              <a:gd name="T36" fmla="*/ 234 w 344"/>
              <a:gd name="T37" fmla="*/ 158 h 344"/>
              <a:gd name="T38" fmla="*/ 234 w 344"/>
              <a:gd name="T39" fmla="*/ 186 h 344"/>
              <a:gd name="T40" fmla="*/ 311 w 344"/>
              <a:gd name="T41" fmla="*/ 186 h 344"/>
              <a:gd name="T42" fmla="*/ 186 w 344"/>
              <a:gd name="T43" fmla="*/ 311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4" h="344">
                <a:moveTo>
                  <a:pt x="172" y="0"/>
                </a:moveTo>
                <a:cubicBezTo>
                  <a:pt x="77" y="0"/>
                  <a:pt x="0" y="77"/>
                  <a:pt x="0" y="172"/>
                </a:cubicBezTo>
                <a:cubicBezTo>
                  <a:pt x="0" y="267"/>
                  <a:pt x="77" y="344"/>
                  <a:pt x="172" y="344"/>
                </a:cubicBezTo>
                <a:cubicBezTo>
                  <a:pt x="267" y="344"/>
                  <a:pt x="344" y="267"/>
                  <a:pt x="344" y="172"/>
                </a:cubicBezTo>
                <a:cubicBezTo>
                  <a:pt x="344" y="77"/>
                  <a:pt x="267" y="0"/>
                  <a:pt x="172" y="0"/>
                </a:cubicBezTo>
                <a:close/>
                <a:moveTo>
                  <a:pt x="186" y="311"/>
                </a:moveTo>
                <a:cubicBezTo>
                  <a:pt x="186" y="234"/>
                  <a:pt x="186" y="234"/>
                  <a:pt x="186" y="234"/>
                </a:cubicBezTo>
                <a:cubicBezTo>
                  <a:pt x="158" y="234"/>
                  <a:pt x="158" y="234"/>
                  <a:pt x="158" y="234"/>
                </a:cubicBezTo>
                <a:cubicBezTo>
                  <a:pt x="158" y="311"/>
                  <a:pt x="158" y="311"/>
                  <a:pt x="158" y="311"/>
                </a:cubicBezTo>
                <a:cubicBezTo>
                  <a:pt x="92" y="305"/>
                  <a:pt x="39" y="252"/>
                  <a:pt x="32" y="186"/>
                </a:cubicBezTo>
                <a:cubicBezTo>
                  <a:pt x="110" y="186"/>
                  <a:pt x="110" y="186"/>
                  <a:pt x="110" y="186"/>
                </a:cubicBezTo>
                <a:cubicBezTo>
                  <a:pt x="110" y="158"/>
                  <a:pt x="110" y="158"/>
                  <a:pt x="110" y="158"/>
                </a:cubicBezTo>
                <a:cubicBezTo>
                  <a:pt x="32" y="158"/>
                  <a:pt x="32" y="158"/>
                  <a:pt x="32" y="158"/>
                </a:cubicBezTo>
                <a:cubicBezTo>
                  <a:pt x="39" y="92"/>
                  <a:pt x="92" y="39"/>
                  <a:pt x="158" y="33"/>
                </a:cubicBezTo>
                <a:cubicBezTo>
                  <a:pt x="158" y="110"/>
                  <a:pt x="158" y="110"/>
                  <a:pt x="158" y="110"/>
                </a:cubicBezTo>
                <a:cubicBezTo>
                  <a:pt x="186" y="110"/>
                  <a:pt x="186" y="110"/>
                  <a:pt x="186" y="110"/>
                </a:cubicBezTo>
                <a:cubicBezTo>
                  <a:pt x="186" y="33"/>
                  <a:pt x="186" y="33"/>
                  <a:pt x="186" y="33"/>
                </a:cubicBezTo>
                <a:cubicBezTo>
                  <a:pt x="252" y="39"/>
                  <a:pt x="305" y="92"/>
                  <a:pt x="311" y="158"/>
                </a:cubicBezTo>
                <a:cubicBezTo>
                  <a:pt x="234" y="158"/>
                  <a:pt x="234" y="158"/>
                  <a:pt x="234" y="158"/>
                </a:cubicBezTo>
                <a:cubicBezTo>
                  <a:pt x="234" y="186"/>
                  <a:pt x="234" y="186"/>
                  <a:pt x="234" y="186"/>
                </a:cubicBezTo>
                <a:cubicBezTo>
                  <a:pt x="311" y="186"/>
                  <a:pt x="311" y="186"/>
                  <a:pt x="311" y="186"/>
                </a:cubicBezTo>
                <a:cubicBezTo>
                  <a:pt x="305" y="252"/>
                  <a:pt x="252" y="305"/>
                  <a:pt x="186" y="311"/>
                </a:cubicBezTo>
                <a:close/>
              </a:path>
            </a:pathLst>
          </a:custGeom>
          <a:solidFill>
            <a:srgbClr val="6CAE43"/>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lt1"/>
              </a:solidFill>
            </a:endParaRPr>
          </a:p>
        </p:txBody>
      </p:sp>
      <p:sp>
        <p:nvSpPr>
          <p:cNvPr id="84" name="Freeform 74"/>
          <p:cNvSpPr>
            <a:spLocks/>
          </p:cNvSpPr>
          <p:nvPr/>
        </p:nvSpPr>
        <p:spPr bwMode="auto">
          <a:xfrm>
            <a:off x="7872177" y="4496111"/>
            <a:ext cx="196507" cy="171151"/>
          </a:xfrm>
          <a:custGeom>
            <a:avLst/>
            <a:gdLst>
              <a:gd name="T0" fmla="*/ 280 w 320"/>
              <a:gd name="T1" fmla="*/ 0 h 280"/>
              <a:gd name="T2" fmla="*/ 40 w 320"/>
              <a:gd name="T3" fmla="*/ 0 h 280"/>
              <a:gd name="T4" fmla="*/ 0 w 320"/>
              <a:gd name="T5" fmla="*/ 40 h 280"/>
              <a:gd name="T6" fmla="*/ 0 w 320"/>
              <a:gd name="T7" fmla="*/ 180 h 280"/>
              <a:gd name="T8" fmla="*/ 40 w 320"/>
              <a:gd name="T9" fmla="*/ 220 h 280"/>
              <a:gd name="T10" fmla="*/ 120 w 320"/>
              <a:gd name="T11" fmla="*/ 220 h 280"/>
              <a:gd name="T12" fmla="*/ 200 w 320"/>
              <a:gd name="T13" fmla="*/ 280 h 280"/>
              <a:gd name="T14" fmla="*/ 200 w 320"/>
              <a:gd name="T15" fmla="*/ 220 h 280"/>
              <a:gd name="T16" fmla="*/ 280 w 320"/>
              <a:gd name="T17" fmla="*/ 220 h 280"/>
              <a:gd name="T18" fmla="*/ 320 w 320"/>
              <a:gd name="T19" fmla="*/ 180 h 280"/>
              <a:gd name="T20" fmla="*/ 320 w 320"/>
              <a:gd name="T21" fmla="*/ 40 h 280"/>
              <a:gd name="T22" fmla="*/ 280 w 320"/>
              <a:gd name="T23"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0" h="280">
                <a:moveTo>
                  <a:pt x="280" y="0"/>
                </a:moveTo>
                <a:cubicBezTo>
                  <a:pt x="40" y="0"/>
                  <a:pt x="40" y="0"/>
                  <a:pt x="40" y="0"/>
                </a:cubicBezTo>
                <a:cubicBezTo>
                  <a:pt x="18" y="0"/>
                  <a:pt x="0" y="18"/>
                  <a:pt x="0" y="40"/>
                </a:cubicBezTo>
                <a:cubicBezTo>
                  <a:pt x="0" y="180"/>
                  <a:pt x="0" y="180"/>
                  <a:pt x="0" y="180"/>
                </a:cubicBezTo>
                <a:cubicBezTo>
                  <a:pt x="0" y="202"/>
                  <a:pt x="18" y="220"/>
                  <a:pt x="40" y="220"/>
                </a:cubicBezTo>
                <a:cubicBezTo>
                  <a:pt x="120" y="220"/>
                  <a:pt x="120" y="220"/>
                  <a:pt x="120" y="220"/>
                </a:cubicBezTo>
                <a:cubicBezTo>
                  <a:pt x="200" y="280"/>
                  <a:pt x="200" y="280"/>
                  <a:pt x="200" y="280"/>
                </a:cubicBezTo>
                <a:cubicBezTo>
                  <a:pt x="200" y="220"/>
                  <a:pt x="200" y="220"/>
                  <a:pt x="200" y="220"/>
                </a:cubicBezTo>
                <a:cubicBezTo>
                  <a:pt x="280" y="220"/>
                  <a:pt x="280" y="220"/>
                  <a:pt x="280" y="220"/>
                </a:cubicBezTo>
                <a:cubicBezTo>
                  <a:pt x="302" y="220"/>
                  <a:pt x="320" y="202"/>
                  <a:pt x="320" y="180"/>
                </a:cubicBezTo>
                <a:cubicBezTo>
                  <a:pt x="320" y="40"/>
                  <a:pt x="320" y="40"/>
                  <a:pt x="320" y="40"/>
                </a:cubicBezTo>
                <a:cubicBezTo>
                  <a:pt x="320" y="18"/>
                  <a:pt x="302" y="0"/>
                  <a:pt x="280" y="0"/>
                </a:cubicBezTo>
                <a:close/>
              </a:path>
            </a:pathLst>
          </a:custGeom>
          <a:solidFill>
            <a:srgbClr val="6CAE43"/>
          </a:soli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lt1"/>
              </a:solidFill>
            </a:endParaRPr>
          </a:p>
        </p:txBody>
      </p:sp>
      <p:sp>
        <p:nvSpPr>
          <p:cNvPr id="85" name="矩形 84"/>
          <p:cNvSpPr/>
          <p:nvPr/>
        </p:nvSpPr>
        <p:spPr>
          <a:xfrm>
            <a:off x="1" y="508000"/>
            <a:ext cx="182563" cy="508000"/>
          </a:xfrm>
          <a:prstGeom prst="rect">
            <a:avLst/>
          </a:prstGeom>
          <a:solidFill>
            <a:srgbClr val="6CAE4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86" name="文本框 4"/>
          <p:cNvSpPr txBox="1">
            <a:spLocks noChangeArrowheads="1"/>
          </p:cNvSpPr>
          <p:nvPr/>
        </p:nvSpPr>
        <p:spPr bwMode="auto">
          <a:xfrm>
            <a:off x="295275" y="561975"/>
            <a:ext cx="26812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b="1">
                <a:latin typeface="微软雅黑" panose="020B0503020204020204" pitchFamily="34" charset="-122"/>
                <a:ea typeface="微软雅黑" panose="020B0503020204020204" pitchFamily="34" charset="-122"/>
              </a:rPr>
              <a:t>单击此处输入标题</a:t>
            </a:r>
          </a:p>
        </p:txBody>
      </p:sp>
    </p:spTree>
    <p:extLst>
      <p:ext uri="{BB962C8B-B14F-4D97-AF65-F5344CB8AC3E}">
        <p14:creationId xmlns:p14="http://schemas.microsoft.com/office/powerpoint/2010/main" val="9880890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p:cTn id="12" dur="500" fill="hold"/>
                                        <p:tgtEl>
                                          <p:spTgt spid="42"/>
                                        </p:tgtEl>
                                        <p:attrNameLst>
                                          <p:attrName>ppt_w</p:attrName>
                                        </p:attrNameLst>
                                      </p:cBhvr>
                                      <p:tavLst>
                                        <p:tav tm="0">
                                          <p:val>
                                            <p:fltVal val="0"/>
                                          </p:val>
                                        </p:tav>
                                        <p:tav tm="100000">
                                          <p:val>
                                            <p:strVal val="#ppt_w"/>
                                          </p:val>
                                        </p:tav>
                                      </p:tavLst>
                                    </p:anim>
                                    <p:anim calcmode="lin" valueType="num">
                                      <p:cBhvr>
                                        <p:cTn id="13" dur="500" fill="hold"/>
                                        <p:tgtEl>
                                          <p:spTgt spid="42"/>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43"/>
                                        </p:tgtEl>
                                        <p:attrNameLst>
                                          <p:attrName>style.visibility</p:attrName>
                                        </p:attrNameLst>
                                      </p:cBhvr>
                                      <p:to>
                                        <p:strVal val="visible"/>
                                      </p:to>
                                    </p:set>
                                    <p:anim calcmode="lin" valueType="num">
                                      <p:cBhvr>
                                        <p:cTn id="17" dur="500" fill="hold"/>
                                        <p:tgtEl>
                                          <p:spTgt spid="43"/>
                                        </p:tgtEl>
                                        <p:attrNameLst>
                                          <p:attrName>ppt_w</p:attrName>
                                        </p:attrNameLst>
                                      </p:cBhvr>
                                      <p:tavLst>
                                        <p:tav tm="0">
                                          <p:val>
                                            <p:fltVal val="0"/>
                                          </p:val>
                                        </p:tav>
                                        <p:tav tm="100000">
                                          <p:val>
                                            <p:strVal val="#ppt_w"/>
                                          </p:val>
                                        </p:tav>
                                      </p:tavLst>
                                    </p:anim>
                                    <p:anim calcmode="lin" valueType="num">
                                      <p:cBhvr>
                                        <p:cTn id="18" dur="500" fill="hold"/>
                                        <p:tgtEl>
                                          <p:spTgt spid="43"/>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nodeType="afterEffect">
                                  <p:stCondLst>
                                    <p:cond delay="0"/>
                                  </p:stCondLst>
                                  <p:childTnLst>
                                    <p:set>
                                      <p:cBhvr>
                                        <p:cTn id="21" dur="1" fill="hold">
                                          <p:stCondLst>
                                            <p:cond delay="0"/>
                                          </p:stCondLst>
                                        </p:cTn>
                                        <p:tgtEl>
                                          <p:spTgt spid="57"/>
                                        </p:tgtEl>
                                        <p:attrNameLst>
                                          <p:attrName>style.visibility</p:attrName>
                                        </p:attrNameLst>
                                      </p:cBhvr>
                                      <p:to>
                                        <p:strVal val="visible"/>
                                      </p:to>
                                    </p:set>
                                    <p:anim calcmode="lin" valueType="num">
                                      <p:cBhvr>
                                        <p:cTn id="22" dur="500" fill="hold"/>
                                        <p:tgtEl>
                                          <p:spTgt spid="57"/>
                                        </p:tgtEl>
                                        <p:attrNameLst>
                                          <p:attrName>ppt_w</p:attrName>
                                        </p:attrNameLst>
                                      </p:cBhvr>
                                      <p:tavLst>
                                        <p:tav tm="0">
                                          <p:val>
                                            <p:fltVal val="0"/>
                                          </p:val>
                                        </p:tav>
                                        <p:tav tm="100000">
                                          <p:val>
                                            <p:strVal val="#ppt_w"/>
                                          </p:val>
                                        </p:tav>
                                      </p:tavLst>
                                    </p:anim>
                                    <p:anim calcmode="lin" valueType="num">
                                      <p:cBhvr>
                                        <p:cTn id="23" dur="500" fill="hold"/>
                                        <p:tgtEl>
                                          <p:spTgt spid="57"/>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23" presetClass="entr" presetSubtype="16" fill="hold" nodeType="afterEffect">
                                  <p:stCondLst>
                                    <p:cond delay="0"/>
                                  </p:stCondLst>
                                  <p:childTnLst>
                                    <p:set>
                                      <p:cBhvr>
                                        <p:cTn id="26" dur="1" fill="hold">
                                          <p:stCondLst>
                                            <p:cond delay="0"/>
                                          </p:stCondLst>
                                        </p:cTn>
                                        <p:tgtEl>
                                          <p:spTgt spid="58"/>
                                        </p:tgtEl>
                                        <p:attrNameLst>
                                          <p:attrName>style.visibility</p:attrName>
                                        </p:attrNameLst>
                                      </p:cBhvr>
                                      <p:to>
                                        <p:strVal val="visible"/>
                                      </p:to>
                                    </p:set>
                                    <p:anim calcmode="lin" valueType="num">
                                      <p:cBhvr>
                                        <p:cTn id="27" dur="500" fill="hold"/>
                                        <p:tgtEl>
                                          <p:spTgt spid="58"/>
                                        </p:tgtEl>
                                        <p:attrNameLst>
                                          <p:attrName>ppt_w</p:attrName>
                                        </p:attrNameLst>
                                      </p:cBhvr>
                                      <p:tavLst>
                                        <p:tav tm="0">
                                          <p:val>
                                            <p:fltVal val="0"/>
                                          </p:val>
                                        </p:tav>
                                        <p:tav tm="100000">
                                          <p:val>
                                            <p:strVal val="#ppt_w"/>
                                          </p:val>
                                        </p:tav>
                                      </p:tavLst>
                                    </p:anim>
                                    <p:anim calcmode="lin" valueType="num">
                                      <p:cBhvr>
                                        <p:cTn id="28" dur="500" fill="hold"/>
                                        <p:tgtEl>
                                          <p:spTgt spid="58"/>
                                        </p:tgtEl>
                                        <p:attrNameLst>
                                          <p:attrName>ppt_h</p:attrName>
                                        </p:attrNameLst>
                                      </p:cBhvr>
                                      <p:tavLst>
                                        <p:tav tm="0">
                                          <p:val>
                                            <p:fltVal val="0"/>
                                          </p:val>
                                        </p:tav>
                                        <p:tav tm="100000">
                                          <p:val>
                                            <p:strVal val="#ppt_h"/>
                                          </p:val>
                                        </p:tav>
                                      </p:tavLst>
                                    </p:anim>
                                  </p:childTnLst>
                                </p:cTn>
                              </p:par>
                            </p:childTnLst>
                          </p:cTn>
                        </p:par>
                        <p:par>
                          <p:cTn id="29" fill="hold">
                            <p:stCondLst>
                              <p:cond delay="2500"/>
                            </p:stCondLst>
                            <p:childTnLst>
                              <p:par>
                                <p:cTn id="30" presetID="23" presetClass="entr" presetSubtype="16" fill="hold" nodeType="afterEffect">
                                  <p:stCondLst>
                                    <p:cond delay="0"/>
                                  </p:stCondLst>
                                  <p:childTnLst>
                                    <p:set>
                                      <p:cBhvr>
                                        <p:cTn id="31" dur="1" fill="hold">
                                          <p:stCondLst>
                                            <p:cond delay="0"/>
                                          </p:stCondLst>
                                        </p:cTn>
                                        <p:tgtEl>
                                          <p:spTgt spid="59"/>
                                        </p:tgtEl>
                                        <p:attrNameLst>
                                          <p:attrName>style.visibility</p:attrName>
                                        </p:attrNameLst>
                                      </p:cBhvr>
                                      <p:to>
                                        <p:strVal val="visible"/>
                                      </p:to>
                                    </p:set>
                                    <p:anim calcmode="lin" valueType="num">
                                      <p:cBhvr>
                                        <p:cTn id="32" dur="500" fill="hold"/>
                                        <p:tgtEl>
                                          <p:spTgt spid="59"/>
                                        </p:tgtEl>
                                        <p:attrNameLst>
                                          <p:attrName>ppt_w</p:attrName>
                                        </p:attrNameLst>
                                      </p:cBhvr>
                                      <p:tavLst>
                                        <p:tav tm="0">
                                          <p:val>
                                            <p:fltVal val="0"/>
                                          </p:val>
                                        </p:tav>
                                        <p:tav tm="100000">
                                          <p:val>
                                            <p:strVal val="#ppt_w"/>
                                          </p:val>
                                        </p:tav>
                                      </p:tavLst>
                                    </p:anim>
                                    <p:anim calcmode="lin" valueType="num">
                                      <p:cBhvr>
                                        <p:cTn id="33" dur="500" fill="hold"/>
                                        <p:tgtEl>
                                          <p:spTgt spid="59"/>
                                        </p:tgtEl>
                                        <p:attrNameLst>
                                          <p:attrName>ppt_h</p:attrName>
                                        </p:attrNameLst>
                                      </p:cBhvr>
                                      <p:tavLst>
                                        <p:tav tm="0">
                                          <p:val>
                                            <p:fltVal val="0"/>
                                          </p:val>
                                        </p:tav>
                                        <p:tav tm="100000">
                                          <p:val>
                                            <p:strVal val="#ppt_h"/>
                                          </p:val>
                                        </p:tav>
                                      </p:tavLst>
                                    </p:anim>
                                  </p:childTnLst>
                                </p:cTn>
                              </p:par>
                            </p:childTnLst>
                          </p:cTn>
                        </p:par>
                        <p:par>
                          <p:cTn id="34" fill="hold">
                            <p:stCondLst>
                              <p:cond delay="3000"/>
                            </p:stCondLst>
                            <p:childTnLst>
                              <p:par>
                                <p:cTn id="35" presetID="23" presetClass="entr" presetSubtype="16" fill="hold" nodeType="afterEffect">
                                  <p:stCondLst>
                                    <p:cond delay="0"/>
                                  </p:stCondLst>
                                  <p:childTnLst>
                                    <p:set>
                                      <p:cBhvr>
                                        <p:cTn id="36" dur="1" fill="hold">
                                          <p:stCondLst>
                                            <p:cond delay="0"/>
                                          </p:stCondLst>
                                        </p:cTn>
                                        <p:tgtEl>
                                          <p:spTgt spid="60"/>
                                        </p:tgtEl>
                                        <p:attrNameLst>
                                          <p:attrName>style.visibility</p:attrName>
                                        </p:attrNameLst>
                                      </p:cBhvr>
                                      <p:to>
                                        <p:strVal val="visible"/>
                                      </p:to>
                                    </p:set>
                                    <p:anim calcmode="lin" valueType="num">
                                      <p:cBhvr>
                                        <p:cTn id="37" dur="500" fill="hold"/>
                                        <p:tgtEl>
                                          <p:spTgt spid="60"/>
                                        </p:tgtEl>
                                        <p:attrNameLst>
                                          <p:attrName>ppt_w</p:attrName>
                                        </p:attrNameLst>
                                      </p:cBhvr>
                                      <p:tavLst>
                                        <p:tav tm="0">
                                          <p:val>
                                            <p:fltVal val="0"/>
                                          </p:val>
                                        </p:tav>
                                        <p:tav tm="100000">
                                          <p:val>
                                            <p:strVal val="#ppt_w"/>
                                          </p:val>
                                        </p:tav>
                                      </p:tavLst>
                                    </p:anim>
                                    <p:anim calcmode="lin" valueType="num">
                                      <p:cBhvr>
                                        <p:cTn id="38" dur="500" fill="hold"/>
                                        <p:tgtEl>
                                          <p:spTgt spid="60"/>
                                        </p:tgtEl>
                                        <p:attrNameLst>
                                          <p:attrName>ppt_h</p:attrName>
                                        </p:attrNameLst>
                                      </p:cBhvr>
                                      <p:tavLst>
                                        <p:tav tm="0">
                                          <p:val>
                                            <p:fltVal val="0"/>
                                          </p:val>
                                        </p:tav>
                                        <p:tav tm="100000">
                                          <p:val>
                                            <p:strVal val="#ppt_h"/>
                                          </p:val>
                                        </p:tav>
                                      </p:tavLst>
                                    </p:anim>
                                  </p:childTnLst>
                                </p:cTn>
                              </p:par>
                            </p:childTnLst>
                          </p:cTn>
                        </p:par>
                        <p:par>
                          <p:cTn id="39" fill="hold">
                            <p:stCondLst>
                              <p:cond delay="3500"/>
                            </p:stCondLst>
                            <p:childTnLst>
                              <p:par>
                                <p:cTn id="40" presetID="23" presetClass="entr" presetSubtype="16" fill="hold" nodeType="afterEffect">
                                  <p:stCondLst>
                                    <p:cond delay="0"/>
                                  </p:stCondLst>
                                  <p:childTnLst>
                                    <p:set>
                                      <p:cBhvr>
                                        <p:cTn id="41" dur="1" fill="hold">
                                          <p:stCondLst>
                                            <p:cond delay="0"/>
                                          </p:stCondLst>
                                        </p:cTn>
                                        <p:tgtEl>
                                          <p:spTgt spid="61"/>
                                        </p:tgtEl>
                                        <p:attrNameLst>
                                          <p:attrName>style.visibility</p:attrName>
                                        </p:attrNameLst>
                                      </p:cBhvr>
                                      <p:to>
                                        <p:strVal val="visible"/>
                                      </p:to>
                                    </p:set>
                                    <p:anim calcmode="lin" valueType="num">
                                      <p:cBhvr>
                                        <p:cTn id="42" dur="500" fill="hold"/>
                                        <p:tgtEl>
                                          <p:spTgt spid="61"/>
                                        </p:tgtEl>
                                        <p:attrNameLst>
                                          <p:attrName>ppt_w</p:attrName>
                                        </p:attrNameLst>
                                      </p:cBhvr>
                                      <p:tavLst>
                                        <p:tav tm="0">
                                          <p:val>
                                            <p:fltVal val="0"/>
                                          </p:val>
                                        </p:tav>
                                        <p:tav tm="100000">
                                          <p:val>
                                            <p:strVal val="#ppt_w"/>
                                          </p:val>
                                        </p:tav>
                                      </p:tavLst>
                                    </p:anim>
                                    <p:anim calcmode="lin" valueType="num">
                                      <p:cBhvr>
                                        <p:cTn id="43" dur="500" fill="hold"/>
                                        <p:tgtEl>
                                          <p:spTgt spid="61"/>
                                        </p:tgtEl>
                                        <p:attrNameLst>
                                          <p:attrName>ppt_h</p:attrName>
                                        </p:attrNameLst>
                                      </p:cBhvr>
                                      <p:tavLst>
                                        <p:tav tm="0">
                                          <p:val>
                                            <p:fltVal val="0"/>
                                          </p:val>
                                        </p:tav>
                                        <p:tav tm="100000">
                                          <p:val>
                                            <p:strVal val="#ppt_h"/>
                                          </p:val>
                                        </p:tav>
                                      </p:tavLst>
                                    </p:anim>
                                  </p:childTnLst>
                                </p:cTn>
                              </p:par>
                            </p:childTnLst>
                          </p:cTn>
                        </p:par>
                        <p:par>
                          <p:cTn id="44" fill="hold">
                            <p:stCondLst>
                              <p:cond delay="4000"/>
                            </p:stCondLst>
                            <p:childTnLst>
                              <p:par>
                                <p:cTn id="45" presetID="23" presetClass="entr" presetSubtype="16" fill="hold" nodeType="afterEffect">
                                  <p:stCondLst>
                                    <p:cond delay="0"/>
                                  </p:stCondLst>
                                  <p:childTnLst>
                                    <p:set>
                                      <p:cBhvr>
                                        <p:cTn id="46" dur="1" fill="hold">
                                          <p:stCondLst>
                                            <p:cond delay="0"/>
                                          </p:stCondLst>
                                        </p:cTn>
                                        <p:tgtEl>
                                          <p:spTgt spid="64"/>
                                        </p:tgtEl>
                                        <p:attrNameLst>
                                          <p:attrName>style.visibility</p:attrName>
                                        </p:attrNameLst>
                                      </p:cBhvr>
                                      <p:to>
                                        <p:strVal val="visible"/>
                                      </p:to>
                                    </p:set>
                                    <p:anim calcmode="lin" valueType="num">
                                      <p:cBhvr>
                                        <p:cTn id="47" dur="500" fill="hold"/>
                                        <p:tgtEl>
                                          <p:spTgt spid="64"/>
                                        </p:tgtEl>
                                        <p:attrNameLst>
                                          <p:attrName>ppt_w</p:attrName>
                                        </p:attrNameLst>
                                      </p:cBhvr>
                                      <p:tavLst>
                                        <p:tav tm="0">
                                          <p:val>
                                            <p:fltVal val="0"/>
                                          </p:val>
                                        </p:tav>
                                        <p:tav tm="100000">
                                          <p:val>
                                            <p:strVal val="#ppt_w"/>
                                          </p:val>
                                        </p:tav>
                                      </p:tavLst>
                                    </p:anim>
                                    <p:anim calcmode="lin" valueType="num">
                                      <p:cBhvr>
                                        <p:cTn id="48" dur="500" fill="hold"/>
                                        <p:tgtEl>
                                          <p:spTgt spid="64"/>
                                        </p:tgtEl>
                                        <p:attrNameLst>
                                          <p:attrName>ppt_h</p:attrName>
                                        </p:attrNameLst>
                                      </p:cBhvr>
                                      <p:tavLst>
                                        <p:tav tm="0">
                                          <p:val>
                                            <p:fltVal val="0"/>
                                          </p:val>
                                        </p:tav>
                                        <p:tav tm="100000">
                                          <p:val>
                                            <p:strVal val="#ppt_h"/>
                                          </p:val>
                                        </p:tav>
                                      </p:tavLst>
                                    </p:anim>
                                  </p:childTnLst>
                                </p:cTn>
                              </p:par>
                            </p:childTnLst>
                          </p:cTn>
                        </p:par>
                        <p:par>
                          <p:cTn id="49" fill="hold">
                            <p:stCondLst>
                              <p:cond delay="4500"/>
                            </p:stCondLst>
                            <p:childTnLst>
                              <p:par>
                                <p:cTn id="50" presetID="23" presetClass="entr" presetSubtype="16" fill="hold" nodeType="afterEffect">
                                  <p:stCondLst>
                                    <p:cond delay="0"/>
                                  </p:stCondLst>
                                  <p:childTnLst>
                                    <p:set>
                                      <p:cBhvr>
                                        <p:cTn id="51" dur="1" fill="hold">
                                          <p:stCondLst>
                                            <p:cond delay="0"/>
                                          </p:stCondLst>
                                        </p:cTn>
                                        <p:tgtEl>
                                          <p:spTgt spid="67"/>
                                        </p:tgtEl>
                                        <p:attrNameLst>
                                          <p:attrName>style.visibility</p:attrName>
                                        </p:attrNameLst>
                                      </p:cBhvr>
                                      <p:to>
                                        <p:strVal val="visible"/>
                                      </p:to>
                                    </p:set>
                                    <p:anim calcmode="lin" valueType="num">
                                      <p:cBhvr>
                                        <p:cTn id="52" dur="500" fill="hold"/>
                                        <p:tgtEl>
                                          <p:spTgt spid="67"/>
                                        </p:tgtEl>
                                        <p:attrNameLst>
                                          <p:attrName>ppt_w</p:attrName>
                                        </p:attrNameLst>
                                      </p:cBhvr>
                                      <p:tavLst>
                                        <p:tav tm="0">
                                          <p:val>
                                            <p:fltVal val="0"/>
                                          </p:val>
                                        </p:tav>
                                        <p:tav tm="100000">
                                          <p:val>
                                            <p:strVal val="#ppt_w"/>
                                          </p:val>
                                        </p:tav>
                                      </p:tavLst>
                                    </p:anim>
                                    <p:anim calcmode="lin" valueType="num">
                                      <p:cBhvr>
                                        <p:cTn id="53" dur="500" fill="hold"/>
                                        <p:tgtEl>
                                          <p:spTgt spid="67"/>
                                        </p:tgtEl>
                                        <p:attrNameLst>
                                          <p:attrName>ppt_h</p:attrName>
                                        </p:attrNameLst>
                                      </p:cBhvr>
                                      <p:tavLst>
                                        <p:tav tm="0">
                                          <p:val>
                                            <p:fltVal val="0"/>
                                          </p:val>
                                        </p:tav>
                                        <p:tav tm="100000">
                                          <p:val>
                                            <p:strVal val="#ppt_h"/>
                                          </p:val>
                                        </p:tav>
                                      </p:tavLst>
                                    </p:anim>
                                  </p:childTnLst>
                                </p:cTn>
                              </p:par>
                            </p:childTnLst>
                          </p:cTn>
                        </p:par>
                        <p:par>
                          <p:cTn id="54" fill="hold">
                            <p:stCondLst>
                              <p:cond delay="5000"/>
                            </p:stCondLst>
                            <p:childTnLst>
                              <p:par>
                                <p:cTn id="55" presetID="23" presetClass="entr" presetSubtype="16" fill="hold" nodeType="afterEffect">
                                  <p:stCondLst>
                                    <p:cond delay="0"/>
                                  </p:stCondLst>
                                  <p:childTnLst>
                                    <p:set>
                                      <p:cBhvr>
                                        <p:cTn id="56" dur="1" fill="hold">
                                          <p:stCondLst>
                                            <p:cond delay="0"/>
                                          </p:stCondLst>
                                        </p:cTn>
                                        <p:tgtEl>
                                          <p:spTgt spid="70"/>
                                        </p:tgtEl>
                                        <p:attrNameLst>
                                          <p:attrName>style.visibility</p:attrName>
                                        </p:attrNameLst>
                                      </p:cBhvr>
                                      <p:to>
                                        <p:strVal val="visible"/>
                                      </p:to>
                                    </p:set>
                                    <p:anim calcmode="lin" valueType="num">
                                      <p:cBhvr>
                                        <p:cTn id="57" dur="500" fill="hold"/>
                                        <p:tgtEl>
                                          <p:spTgt spid="70"/>
                                        </p:tgtEl>
                                        <p:attrNameLst>
                                          <p:attrName>ppt_w</p:attrName>
                                        </p:attrNameLst>
                                      </p:cBhvr>
                                      <p:tavLst>
                                        <p:tav tm="0">
                                          <p:val>
                                            <p:fltVal val="0"/>
                                          </p:val>
                                        </p:tav>
                                        <p:tav tm="100000">
                                          <p:val>
                                            <p:strVal val="#ppt_w"/>
                                          </p:val>
                                        </p:tav>
                                      </p:tavLst>
                                    </p:anim>
                                    <p:anim calcmode="lin" valueType="num">
                                      <p:cBhvr>
                                        <p:cTn id="58" dur="500" fill="hold"/>
                                        <p:tgtEl>
                                          <p:spTgt spid="70"/>
                                        </p:tgtEl>
                                        <p:attrNameLst>
                                          <p:attrName>ppt_h</p:attrName>
                                        </p:attrNameLst>
                                      </p:cBhvr>
                                      <p:tavLst>
                                        <p:tav tm="0">
                                          <p:val>
                                            <p:fltVal val="0"/>
                                          </p:val>
                                        </p:tav>
                                        <p:tav tm="100000">
                                          <p:val>
                                            <p:strVal val="#ppt_h"/>
                                          </p:val>
                                        </p:tav>
                                      </p:tavLst>
                                    </p:anim>
                                  </p:childTnLst>
                                </p:cTn>
                              </p:par>
                            </p:childTnLst>
                          </p:cTn>
                        </p:par>
                        <p:par>
                          <p:cTn id="59" fill="hold">
                            <p:stCondLst>
                              <p:cond delay="5500"/>
                            </p:stCondLst>
                            <p:childTnLst>
                              <p:par>
                                <p:cTn id="60" presetID="23" presetClass="entr" presetSubtype="16" fill="hold" nodeType="afterEffect">
                                  <p:stCondLst>
                                    <p:cond delay="0"/>
                                  </p:stCondLst>
                                  <p:childTnLst>
                                    <p:set>
                                      <p:cBhvr>
                                        <p:cTn id="61" dur="1" fill="hold">
                                          <p:stCondLst>
                                            <p:cond delay="0"/>
                                          </p:stCondLst>
                                        </p:cTn>
                                        <p:tgtEl>
                                          <p:spTgt spid="73"/>
                                        </p:tgtEl>
                                        <p:attrNameLst>
                                          <p:attrName>style.visibility</p:attrName>
                                        </p:attrNameLst>
                                      </p:cBhvr>
                                      <p:to>
                                        <p:strVal val="visible"/>
                                      </p:to>
                                    </p:set>
                                    <p:anim calcmode="lin" valueType="num">
                                      <p:cBhvr>
                                        <p:cTn id="62" dur="500" fill="hold"/>
                                        <p:tgtEl>
                                          <p:spTgt spid="73"/>
                                        </p:tgtEl>
                                        <p:attrNameLst>
                                          <p:attrName>ppt_w</p:attrName>
                                        </p:attrNameLst>
                                      </p:cBhvr>
                                      <p:tavLst>
                                        <p:tav tm="0">
                                          <p:val>
                                            <p:fltVal val="0"/>
                                          </p:val>
                                        </p:tav>
                                        <p:tav tm="100000">
                                          <p:val>
                                            <p:strVal val="#ppt_w"/>
                                          </p:val>
                                        </p:tav>
                                      </p:tavLst>
                                    </p:anim>
                                    <p:anim calcmode="lin" valueType="num">
                                      <p:cBhvr>
                                        <p:cTn id="63" dur="500" fill="hold"/>
                                        <p:tgtEl>
                                          <p:spTgt spid="73"/>
                                        </p:tgtEl>
                                        <p:attrNameLst>
                                          <p:attrName>ppt_h</p:attrName>
                                        </p:attrNameLst>
                                      </p:cBhvr>
                                      <p:tavLst>
                                        <p:tav tm="0">
                                          <p:val>
                                            <p:fltVal val="0"/>
                                          </p:val>
                                        </p:tav>
                                        <p:tav tm="100000">
                                          <p:val>
                                            <p:strVal val="#ppt_h"/>
                                          </p:val>
                                        </p:tav>
                                      </p:tavLst>
                                    </p:anim>
                                  </p:childTnLst>
                                </p:cTn>
                              </p:par>
                            </p:childTnLst>
                          </p:cTn>
                        </p:par>
                        <p:par>
                          <p:cTn id="64" fill="hold">
                            <p:stCondLst>
                              <p:cond delay="6000"/>
                            </p:stCondLst>
                            <p:childTnLst>
                              <p:par>
                                <p:cTn id="65" presetID="23" presetClass="entr" presetSubtype="16" fill="hold" nodeType="afterEffect">
                                  <p:stCondLst>
                                    <p:cond delay="0"/>
                                  </p:stCondLst>
                                  <p:childTnLst>
                                    <p:set>
                                      <p:cBhvr>
                                        <p:cTn id="66" dur="1" fill="hold">
                                          <p:stCondLst>
                                            <p:cond delay="0"/>
                                          </p:stCondLst>
                                        </p:cTn>
                                        <p:tgtEl>
                                          <p:spTgt spid="76"/>
                                        </p:tgtEl>
                                        <p:attrNameLst>
                                          <p:attrName>style.visibility</p:attrName>
                                        </p:attrNameLst>
                                      </p:cBhvr>
                                      <p:to>
                                        <p:strVal val="visible"/>
                                      </p:to>
                                    </p:set>
                                    <p:anim calcmode="lin" valueType="num">
                                      <p:cBhvr>
                                        <p:cTn id="67" dur="500" fill="hold"/>
                                        <p:tgtEl>
                                          <p:spTgt spid="76"/>
                                        </p:tgtEl>
                                        <p:attrNameLst>
                                          <p:attrName>ppt_w</p:attrName>
                                        </p:attrNameLst>
                                      </p:cBhvr>
                                      <p:tavLst>
                                        <p:tav tm="0">
                                          <p:val>
                                            <p:fltVal val="0"/>
                                          </p:val>
                                        </p:tav>
                                        <p:tav tm="100000">
                                          <p:val>
                                            <p:strVal val="#ppt_w"/>
                                          </p:val>
                                        </p:tav>
                                      </p:tavLst>
                                    </p:anim>
                                    <p:anim calcmode="lin" valueType="num">
                                      <p:cBhvr>
                                        <p:cTn id="68" dur="500" fill="hold"/>
                                        <p:tgtEl>
                                          <p:spTgt spid="76"/>
                                        </p:tgtEl>
                                        <p:attrNameLst>
                                          <p:attrName>ppt_h</p:attrName>
                                        </p:attrNameLst>
                                      </p:cBhvr>
                                      <p:tavLst>
                                        <p:tav tm="0">
                                          <p:val>
                                            <p:fltVal val="0"/>
                                          </p:val>
                                        </p:tav>
                                        <p:tav tm="100000">
                                          <p:val>
                                            <p:strVal val="#ppt_h"/>
                                          </p:val>
                                        </p:tav>
                                      </p:tavLst>
                                    </p:anim>
                                  </p:childTnLst>
                                </p:cTn>
                              </p:par>
                            </p:childTnLst>
                          </p:cTn>
                        </p:par>
                        <p:par>
                          <p:cTn id="69" fill="hold">
                            <p:stCondLst>
                              <p:cond delay="6500"/>
                            </p:stCondLst>
                            <p:childTnLst>
                              <p:par>
                                <p:cTn id="70" presetID="23" presetClass="entr" presetSubtype="16" fill="hold" grpId="0" nodeType="afterEffect">
                                  <p:stCondLst>
                                    <p:cond delay="0"/>
                                  </p:stCondLst>
                                  <p:childTnLst>
                                    <p:set>
                                      <p:cBhvr>
                                        <p:cTn id="71" dur="1" fill="hold">
                                          <p:stCondLst>
                                            <p:cond delay="0"/>
                                          </p:stCondLst>
                                        </p:cTn>
                                        <p:tgtEl>
                                          <p:spTgt spid="79"/>
                                        </p:tgtEl>
                                        <p:attrNameLst>
                                          <p:attrName>style.visibility</p:attrName>
                                        </p:attrNameLst>
                                      </p:cBhvr>
                                      <p:to>
                                        <p:strVal val="visible"/>
                                      </p:to>
                                    </p:set>
                                    <p:anim calcmode="lin" valueType="num">
                                      <p:cBhvr>
                                        <p:cTn id="72" dur="500" fill="hold"/>
                                        <p:tgtEl>
                                          <p:spTgt spid="79"/>
                                        </p:tgtEl>
                                        <p:attrNameLst>
                                          <p:attrName>ppt_w</p:attrName>
                                        </p:attrNameLst>
                                      </p:cBhvr>
                                      <p:tavLst>
                                        <p:tav tm="0">
                                          <p:val>
                                            <p:fltVal val="0"/>
                                          </p:val>
                                        </p:tav>
                                        <p:tav tm="100000">
                                          <p:val>
                                            <p:strVal val="#ppt_w"/>
                                          </p:val>
                                        </p:tav>
                                      </p:tavLst>
                                    </p:anim>
                                    <p:anim calcmode="lin" valueType="num">
                                      <p:cBhvr>
                                        <p:cTn id="73" dur="500" fill="hold"/>
                                        <p:tgtEl>
                                          <p:spTgt spid="79"/>
                                        </p:tgtEl>
                                        <p:attrNameLst>
                                          <p:attrName>ppt_h</p:attrName>
                                        </p:attrNameLst>
                                      </p:cBhvr>
                                      <p:tavLst>
                                        <p:tav tm="0">
                                          <p:val>
                                            <p:fltVal val="0"/>
                                          </p:val>
                                        </p:tav>
                                        <p:tav tm="100000">
                                          <p:val>
                                            <p:strVal val="#ppt_h"/>
                                          </p:val>
                                        </p:tav>
                                      </p:tavLst>
                                    </p:anim>
                                  </p:childTnLst>
                                </p:cTn>
                              </p:par>
                            </p:childTnLst>
                          </p:cTn>
                        </p:par>
                        <p:par>
                          <p:cTn id="74" fill="hold">
                            <p:stCondLst>
                              <p:cond delay="7000"/>
                            </p:stCondLst>
                            <p:childTnLst>
                              <p:par>
                                <p:cTn id="75" presetID="23" presetClass="entr" presetSubtype="16" fill="hold" grpId="0" nodeType="afterEffect">
                                  <p:stCondLst>
                                    <p:cond delay="0"/>
                                  </p:stCondLst>
                                  <p:childTnLst>
                                    <p:set>
                                      <p:cBhvr>
                                        <p:cTn id="76" dur="1" fill="hold">
                                          <p:stCondLst>
                                            <p:cond delay="0"/>
                                          </p:stCondLst>
                                        </p:cTn>
                                        <p:tgtEl>
                                          <p:spTgt spid="80"/>
                                        </p:tgtEl>
                                        <p:attrNameLst>
                                          <p:attrName>style.visibility</p:attrName>
                                        </p:attrNameLst>
                                      </p:cBhvr>
                                      <p:to>
                                        <p:strVal val="visible"/>
                                      </p:to>
                                    </p:set>
                                    <p:anim calcmode="lin" valueType="num">
                                      <p:cBhvr>
                                        <p:cTn id="77" dur="500" fill="hold"/>
                                        <p:tgtEl>
                                          <p:spTgt spid="80"/>
                                        </p:tgtEl>
                                        <p:attrNameLst>
                                          <p:attrName>ppt_w</p:attrName>
                                        </p:attrNameLst>
                                      </p:cBhvr>
                                      <p:tavLst>
                                        <p:tav tm="0">
                                          <p:val>
                                            <p:fltVal val="0"/>
                                          </p:val>
                                        </p:tav>
                                        <p:tav tm="100000">
                                          <p:val>
                                            <p:strVal val="#ppt_w"/>
                                          </p:val>
                                        </p:tav>
                                      </p:tavLst>
                                    </p:anim>
                                    <p:anim calcmode="lin" valueType="num">
                                      <p:cBhvr>
                                        <p:cTn id="78" dur="500" fill="hold"/>
                                        <p:tgtEl>
                                          <p:spTgt spid="80"/>
                                        </p:tgtEl>
                                        <p:attrNameLst>
                                          <p:attrName>ppt_h</p:attrName>
                                        </p:attrNameLst>
                                      </p:cBhvr>
                                      <p:tavLst>
                                        <p:tav tm="0">
                                          <p:val>
                                            <p:fltVal val="0"/>
                                          </p:val>
                                        </p:tav>
                                        <p:tav tm="100000">
                                          <p:val>
                                            <p:strVal val="#ppt_h"/>
                                          </p:val>
                                        </p:tav>
                                      </p:tavLst>
                                    </p:anim>
                                  </p:childTnLst>
                                </p:cTn>
                              </p:par>
                            </p:childTnLst>
                          </p:cTn>
                        </p:par>
                        <p:par>
                          <p:cTn id="79" fill="hold">
                            <p:stCondLst>
                              <p:cond delay="7500"/>
                            </p:stCondLst>
                            <p:childTnLst>
                              <p:par>
                                <p:cTn id="80" presetID="23" presetClass="entr" presetSubtype="16" fill="hold" grpId="0" nodeType="afterEffect">
                                  <p:stCondLst>
                                    <p:cond delay="0"/>
                                  </p:stCondLst>
                                  <p:childTnLst>
                                    <p:set>
                                      <p:cBhvr>
                                        <p:cTn id="81" dur="1" fill="hold">
                                          <p:stCondLst>
                                            <p:cond delay="0"/>
                                          </p:stCondLst>
                                        </p:cTn>
                                        <p:tgtEl>
                                          <p:spTgt spid="81"/>
                                        </p:tgtEl>
                                        <p:attrNameLst>
                                          <p:attrName>style.visibility</p:attrName>
                                        </p:attrNameLst>
                                      </p:cBhvr>
                                      <p:to>
                                        <p:strVal val="visible"/>
                                      </p:to>
                                    </p:set>
                                    <p:anim calcmode="lin" valueType="num">
                                      <p:cBhvr>
                                        <p:cTn id="82" dur="500" fill="hold"/>
                                        <p:tgtEl>
                                          <p:spTgt spid="81"/>
                                        </p:tgtEl>
                                        <p:attrNameLst>
                                          <p:attrName>ppt_w</p:attrName>
                                        </p:attrNameLst>
                                      </p:cBhvr>
                                      <p:tavLst>
                                        <p:tav tm="0">
                                          <p:val>
                                            <p:fltVal val="0"/>
                                          </p:val>
                                        </p:tav>
                                        <p:tav tm="100000">
                                          <p:val>
                                            <p:strVal val="#ppt_w"/>
                                          </p:val>
                                        </p:tav>
                                      </p:tavLst>
                                    </p:anim>
                                    <p:anim calcmode="lin" valueType="num">
                                      <p:cBhvr>
                                        <p:cTn id="83" dur="500" fill="hold"/>
                                        <p:tgtEl>
                                          <p:spTgt spid="81"/>
                                        </p:tgtEl>
                                        <p:attrNameLst>
                                          <p:attrName>ppt_h</p:attrName>
                                        </p:attrNameLst>
                                      </p:cBhvr>
                                      <p:tavLst>
                                        <p:tav tm="0">
                                          <p:val>
                                            <p:fltVal val="0"/>
                                          </p:val>
                                        </p:tav>
                                        <p:tav tm="100000">
                                          <p:val>
                                            <p:strVal val="#ppt_h"/>
                                          </p:val>
                                        </p:tav>
                                      </p:tavLst>
                                    </p:anim>
                                  </p:childTnLst>
                                </p:cTn>
                              </p:par>
                            </p:childTnLst>
                          </p:cTn>
                        </p:par>
                        <p:par>
                          <p:cTn id="84" fill="hold">
                            <p:stCondLst>
                              <p:cond delay="8000"/>
                            </p:stCondLst>
                            <p:childTnLst>
                              <p:par>
                                <p:cTn id="85" presetID="23" presetClass="entr" presetSubtype="16" fill="hold" grpId="0" nodeType="afterEffect">
                                  <p:stCondLst>
                                    <p:cond delay="0"/>
                                  </p:stCondLst>
                                  <p:childTnLst>
                                    <p:set>
                                      <p:cBhvr>
                                        <p:cTn id="86" dur="1" fill="hold">
                                          <p:stCondLst>
                                            <p:cond delay="0"/>
                                          </p:stCondLst>
                                        </p:cTn>
                                        <p:tgtEl>
                                          <p:spTgt spid="82"/>
                                        </p:tgtEl>
                                        <p:attrNameLst>
                                          <p:attrName>style.visibility</p:attrName>
                                        </p:attrNameLst>
                                      </p:cBhvr>
                                      <p:to>
                                        <p:strVal val="visible"/>
                                      </p:to>
                                    </p:set>
                                    <p:anim calcmode="lin" valueType="num">
                                      <p:cBhvr>
                                        <p:cTn id="87" dur="500" fill="hold"/>
                                        <p:tgtEl>
                                          <p:spTgt spid="82"/>
                                        </p:tgtEl>
                                        <p:attrNameLst>
                                          <p:attrName>ppt_w</p:attrName>
                                        </p:attrNameLst>
                                      </p:cBhvr>
                                      <p:tavLst>
                                        <p:tav tm="0">
                                          <p:val>
                                            <p:fltVal val="0"/>
                                          </p:val>
                                        </p:tav>
                                        <p:tav tm="100000">
                                          <p:val>
                                            <p:strVal val="#ppt_w"/>
                                          </p:val>
                                        </p:tav>
                                      </p:tavLst>
                                    </p:anim>
                                    <p:anim calcmode="lin" valueType="num">
                                      <p:cBhvr>
                                        <p:cTn id="88" dur="500" fill="hold"/>
                                        <p:tgtEl>
                                          <p:spTgt spid="82"/>
                                        </p:tgtEl>
                                        <p:attrNameLst>
                                          <p:attrName>ppt_h</p:attrName>
                                        </p:attrNameLst>
                                      </p:cBhvr>
                                      <p:tavLst>
                                        <p:tav tm="0">
                                          <p:val>
                                            <p:fltVal val="0"/>
                                          </p:val>
                                        </p:tav>
                                        <p:tav tm="100000">
                                          <p:val>
                                            <p:strVal val="#ppt_h"/>
                                          </p:val>
                                        </p:tav>
                                      </p:tavLst>
                                    </p:anim>
                                  </p:childTnLst>
                                </p:cTn>
                              </p:par>
                            </p:childTnLst>
                          </p:cTn>
                        </p:par>
                        <p:par>
                          <p:cTn id="89" fill="hold">
                            <p:stCondLst>
                              <p:cond delay="8500"/>
                            </p:stCondLst>
                            <p:childTnLst>
                              <p:par>
                                <p:cTn id="90" presetID="23" presetClass="entr" presetSubtype="16" fill="hold" grpId="0" nodeType="afterEffect">
                                  <p:stCondLst>
                                    <p:cond delay="0"/>
                                  </p:stCondLst>
                                  <p:childTnLst>
                                    <p:set>
                                      <p:cBhvr>
                                        <p:cTn id="91" dur="1" fill="hold">
                                          <p:stCondLst>
                                            <p:cond delay="0"/>
                                          </p:stCondLst>
                                        </p:cTn>
                                        <p:tgtEl>
                                          <p:spTgt spid="83"/>
                                        </p:tgtEl>
                                        <p:attrNameLst>
                                          <p:attrName>style.visibility</p:attrName>
                                        </p:attrNameLst>
                                      </p:cBhvr>
                                      <p:to>
                                        <p:strVal val="visible"/>
                                      </p:to>
                                    </p:set>
                                    <p:anim calcmode="lin" valueType="num">
                                      <p:cBhvr>
                                        <p:cTn id="92" dur="500" fill="hold"/>
                                        <p:tgtEl>
                                          <p:spTgt spid="83"/>
                                        </p:tgtEl>
                                        <p:attrNameLst>
                                          <p:attrName>ppt_w</p:attrName>
                                        </p:attrNameLst>
                                      </p:cBhvr>
                                      <p:tavLst>
                                        <p:tav tm="0">
                                          <p:val>
                                            <p:fltVal val="0"/>
                                          </p:val>
                                        </p:tav>
                                        <p:tav tm="100000">
                                          <p:val>
                                            <p:strVal val="#ppt_w"/>
                                          </p:val>
                                        </p:tav>
                                      </p:tavLst>
                                    </p:anim>
                                    <p:anim calcmode="lin" valueType="num">
                                      <p:cBhvr>
                                        <p:cTn id="93" dur="500" fill="hold"/>
                                        <p:tgtEl>
                                          <p:spTgt spid="83"/>
                                        </p:tgtEl>
                                        <p:attrNameLst>
                                          <p:attrName>ppt_h</p:attrName>
                                        </p:attrNameLst>
                                      </p:cBhvr>
                                      <p:tavLst>
                                        <p:tav tm="0">
                                          <p:val>
                                            <p:fltVal val="0"/>
                                          </p:val>
                                        </p:tav>
                                        <p:tav tm="100000">
                                          <p:val>
                                            <p:strVal val="#ppt_h"/>
                                          </p:val>
                                        </p:tav>
                                      </p:tavLst>
                                    </p:anim>
                                  </p:childTnLst>
                                </p:cTn>
                              </p:par>
                            </p:childTnLst>
                          </p:cTn>
                        </p:par>
                        <p:par>
                          <p:cTn id="94" fill="hold">
                            <p:stCondLst>
                              <p:cond delay="9000"/>
                            </p:stCondLst>
                            <p:childTnLst>
                              <p:par>
                                <p:cTn id="95" presetID="23" presetClass="entr" presetSubtype="16" fill="hold" grpId="0" nodeType="afterEffect">
                                  <p:stCondLst>
                                    <p:cond delay="0"/>
                                  </p:stCondLst>
                                  <p:childTnLst>
                                    <p:set>
                                      <p:cBhvr>
                                        <p:cTn id="96" dur="1" fill="hold">
                                          <p:stCondLst>
                                            <p:cond delay="0"/>
                                          </p:stCondLst>
                                        </p:cTn>
                                        <p:tgtEl>
                                          <p:spTgt spid="84"/>
                                        </p:tgtEl>
                                        <p:attrNameLst>
                                          <p:attrName>style.visibility</p:attrName>
                                        </p:attrNameLst>
                                      </p:cBhvr>
                                      <p:to>
                                        <p:strVal val="visible"/>
                                      </p:to>
                                    </p:set>
                                    <p:anim calcmode="lin" valueType="num">
                                      <p:cBhvr>
                                        <p:cTn id="97" dur="500" fill="hold"/>
                                        <p:tgtEl>
                                          <p:spTgt spid="84"/>
                                        </p:tgtEl>
                                        <p:attrNameLst>
                                          <p:attrName>ppt_w</p:attrName>
                                        </p:attrNameLst>
                                      </p:cBhvr>
                                      <p:tavLst>
                                        <p:tav tm="0">
                                          <p:val>
                                            <p:fltVal val="0"/>
                                          </p:val>
                                        </p:tav>
                                        <p:tav tm="100000">
                                          <p:val>
                                            <p:strVal val="#ppt_w"/>
                                          </p:val>
                                        </p:tav>
                                      </p:tavLst>
                                    </p:anim>
                                    <p:anim calcmode="lin" valueType="num">
                                      <p:cBhvr>
                                        <p:cTn id="98" dur="500" fill="hold"/>
                                        <p:tgtEl>
                                          <p:spTgt spid="8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79" grpId="0" animBg="1"/>
      <p:bldP spid="80" grpId="0" animBg="1"/>
      <p:bldP spid="81" grpId="0" animBg="1"/>
      <p:bldP spid="82" grpId="0" animBg="1"/>
      <p:bldP spid="83" grpId="0" animBg="1"/>
      <p:bldP spid="8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364567" y="-1181686"/>
            <a:ext cx="759656" cy="1041009"/>
          </a:xfrm>
          <a:prstGeom prst="rect">
            <a:avLst/>
          </a:prstGeom>
          <a:gradFill>
            <a:gsLst>
              <a:gs pos="0">
                <a:srgbClr val="1B2C45"/>
              </a:gs>
              <a:gs pos="100000">
                <a:srgbClr val="254E8C"/>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sp>
        <p:nvSpPr>
          <p:cNvPr id="6" name="矩形 5"/>
          <p:cNvSpPr/>
          <p:nvPr/>
        </p:nvSpPr>
        <p:spPr>
          <a:xfrm>
            <a:off x="2169073" y="-1181687"/>
            <a:ext cx="759656" cy="1041009"/>
          </a:xfrm>
          <a:prstGeom prst="rect">
            <a:avLst/>
          </a:prstGeom>
          <a:gradFill>
            <a:gsLst>
              <a:gs pos="0">
                <a:srgbClr val="DDDDDD"/>
              </a:gs>
              <a:gs pos="100000">
                <a:srgbClr val="FEFEFE"/>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grpSp>
        <p:nvGrpSpPr>
          <p:cNvPr id="87" name="组合 86"/>
          <p:cNvGrpSpPr/>
          <p:nvPr/>
        </p:nvGrpSpPr>
        <p:grpSpPr>
          <a:xfrm>
            <a:off x="1817664" y="2732642"/>
            <a:ext cx="8722064" cy="1683597"/>
            <a:chOff x="31445" y="161947"/>
            <a:chExt cx="2500824" cy="318131"/>
          </a:xfrm>
          <a:solidFill>
            <a:srgbClr val="5FA326"/>
          </a:solidFill>
        </p:grpSpPr>
        <p:sp>
          <p:nvSpPr>
            <p:cNvPr id="88" name="矩形 87"/>
            <p:cNvSpPr/>
            <p:nvPr/>
          </p:nvSpPr>
          <p:spPr>
            <a:xfrm>
              <a:off x="31445" y="176315"/>
              <a:ext cx="2268640" cy="293086"/>
            </a:xfrm>
            <a:prstGeom prst="rect">
              <a:avLst/>
            </a:prstGeom>
            <a:solidFill>
              <a:srgbClr val="6CAE43"/>
            </a:solidFill>
            <a:ln w="25400" cap="flat" cmpd="sng" algn="ctr">
              <a:solidFill>
                <a:srgbClr val="6CAE43"/>
              </a:solidFill>
              <a:prstDash val="solid"/>
            </a:ln>
            <a:effectLst/>
          </p:spPr>
          <p:txBody>
            <a:bodyPr rtlCol="0" anchor="ctr"/>
            <a:lstStyle/>
            <a:p>
              <a:pPr algn="ctr">
                <a:defRPr/>
              </a:pPr>
              <a:endParaRPr lang="zh-CN" altLang="en-US" sz="2400" kern="0" dirty="0" smtClean="0">
                <a:solidFill>
                  <a:prstClr val="white"/>
                </a:solidFill>
                <a:latin typeface="Arial"/>
                <a:ea typeface="方正正中黑简体"/>
                <a:cs typeface="+mn-ea"/>
                <a:sym typeface="+mn-lt"/>
              </a:endParaRPr>
            </a:p>
          </p:txBody>
        </p:sp>
        <p:sp>
          <p:nvSpPr>
            <p:cNvPr id="89" name="等腰三角形 88"/>
            <p:cNvSpPr/>
            <p:nvPr/>
          </p:nvSpPr>
          <p:spPr>
            <a:xfrm rot="5400000">
              <a:off x="2257111" y="204921"/>
              <a:ext cx="318131" cy="232184"/>
            </a:xfrm>
            <a:prstGeom prst="triangle">
              <a:avLst/>
            </a:prstGeom>
            <a:solidFill>
              <a:srgbClr val="6CAE43"/>
            </a:solidFill>
            <a:ln w="25400" cap="flat" cmpd="sng" algn="ctr">
              <a:solidFill>
                <a:srgbClr val="6CAE43"/>
              </a:solidFill>
              <a:prstDash val="solid"/>
            </a:ln>
            <a:effectLst/>
          </p:spPr>
          <p:txBody>
            <a:bodyPr rtlCol="0" anchor="ctr"/>
            <a:lstStyle/>
            <a:p>
              <a:pPr algn="ctr">
                <a:defRPr/>
              </a:pPr>
              <a:endParaRPr lang="zh-CN" altLang="en-US" sz="2400" kern="0" dirty="0" smtClean="0">
                <a:solidFill>
                  <a:prstClr val="white"/>
                </a:solidFill>
                <a:latin typeface="Arial"/>
                <a:ea typeface="方正正中黑简体"/>
                <a:cs typeface="+mn-ea"/>
                <a:sym typeface="+mn-lt"/>
              </a:endParaRPr>
            </a:p>
          </p:txBody>
        </p:sp>
        <p:sp>
          <p:nvSpPr>
            <p:cNvPr id="90" name="TextBox 8"/>
            <p:cNvSpPr txBox="1"/>
            <p:nvPr/>
          </p:nvSpPr>
          <p:spPr>
            <a:xfrm>
              <a:off x="1160701" y="238997"/>
              <a:ext cx="935417" cy="157024"/>
            </a:xfrm>
            <a:prstGeom prst="rect">
              <a:avLst/>
            </a:prstGeom>
            <a:solidFill>
              <a:srgbClr val="6CAE43"/>
            </a:solidFill>
            <a:ln>
              <a:solidFill>
                <a:srgbClr val="6CAE43"/>
              </a:solidFill>
            </a:ln>
          </p:spPr>
          <p:txBody>
            <a:bodyPr wrap="none" rtlCol="0">
              <a:spAutoFit/>
            </a:bodyPr>
            <a:lstStyle/>
            <a:p>
              <a:pPr algn="just">
                <a:spcBef>
                  <a:spcPct val="0"/>
                </a:spcBef>
              </a:pPr>
              <a:r>
                <a:rPr lang="zh-CN" altLang="en-US" sz="4800"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mn-lt"/>
                </a:rPr>
                <a:t>建议与结论</a:t>
              </a:r>
              <a:endParaRPr lang="da-DK" altLang="zh-CN" sz="4800"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mn-lt"/>
              </a:endParaRPr>
            </a:p>
          </p:txBody>
        </p:sp>
      </p:grpSp>
      <p:grpSp>
        <p:nvGrpSpPr>
          <p:cNvPr id="91" name="组合 90"/>
          <p:cNvGrpSpPr/>
          <p:nvPr/>
        </p:nvGrpSpPr>
        <p:grpSpPr>
          <a:xfrm>
            <a:off x="2081804" y="1831086"/>
            <a:ext cx="3493221" cy="3493221"/>
            <a:chOff x="267453" y="94709"/>
            <a:chExt cx="454824" cy="454824"/>
          </a:xfrm>
        </p:grpSpPr>
        <p:sp>
          <p:nvSpPr>
            <p:cNvPr id="92" name="椭圆 91"/>
            <p:cNvSpPr/>
            <p:nvPr/>
          </p:nvSpPr>
          <p:spPr>
            <a:xfrm>
              <a:off x="301756" y="114952"/>
              <a:ext cx="390525" cy="395287"/>
            </a:xfrm>
            <a:prstGeom prst="ellipse">
              <a:avLst/>
            </a:prstGeom>
            <a:solidFill>
              <a:sysClr val="window" lastClr="FFFFFF"/>
            </a:solidFill>
            <a:ln w="25400" cap="flat" cmpd="sng" algn="ctr">
              <a:solidFill>
                <a:sysClr val="window" lastClr="FFFFFF"/>
              </a:solidFill>
              <a:prstDash val="solid"/>
            </a:ln>
            <a:effectLst/>
          </p:spPr>
          <p:txBody>
            <a:bodyPr rtlCol="0" anchor="ctr"/>
            <a:lstStyle/>
            <a:p>
              <a:pPr algn="ctr">
                <a:defRPr/>
              </a:pPr>
              <a:endParaRPr lang="zh-CN" altLang="en-US" sz="2400" kern="0" dirty="0" smtClean="0">
                <a:solidFill>
                  <a:prstClr val="white"/>
                </a:solidFill>
                <a:latin typeface="Arial"/>
                <a:ea typeface="方正正中黑简体"/>
                <a:cs typeface="+mn-ea"/>
                <a:sym typeface="+mn-lt"/>
              </a:endParaRPr>
            </a:p>
          </p:txBody>
        </p:sp>
        <p:sp>
          <p:nvSpPr>
            <p:cNvPr id="93" name="椭圆 92"/>
            <p:cNvSpPr/>
            <p:nvPr/>
          </p:nvSpPr>
          <p:spPr>
            <a:xfrm>
              <a:off x="343738" y="170570"/>
              <a:ext cx="302255" cy="302255"/>
            </a:xfrm>
            <a:prstGeom prst="ellipse">
              <a:avLst/>
            </a:prstGeom>
            <a:solidFill>
              <a:srgbClr val="6CAE43"/>
            </a:solidFill>
            <a:ln w="25400" cap="flat" cmpd="sng" algn="ctr">
              <a:noFill/>
              <a:prstDash val="solid"/>
            </a:ln>
            <a:effectLst/>
          </p:spPr>
          <p:txBody>
            <a:bodyPr rtlCol="0" anchor="ctr"/>
            <a:lstStyle/>
            <a:p>
              <a:pPr algn="ctr">
                <a:defRPr/>
              </a:pPr>
              <a:endParaRPr lang="zh-CN" altLang="en-US" sz="2400" kern="0" dirty="0" smtClean="0">
                <a:solidFill>
                  <a:prstClr val="white"/>
                </a:solidFill>
                <a:latin typeface="Arial"/>
                <a:ea typeface="方正正中黑简体"/>
                <a:cs typeface="+mn-ea"/>
                <a:sym typeface="+mn-lt"/>
              </a:endParaRPr>
            </a:p>
          </p:txBody>
        </p:sp>
        <p:sp>
          <p:nvSpPr>
            <p:cNvPr id="94" name="同心圆 93"/>
            <p:cNvSpPr/>
            <p:nvPr/>
          </p:nvSpPr>
          <p:spPr>
            <a:xfrm>
              <a:off x="267453" y="94709"/>
              <a:ext cx="454824" cy="454824"/>
            </a:xfrm>
            <a:prstGeom prst="donut">
              <a:avLst>
                <a:gd name="adj" fmla="val 8567"/>
              </a:avLst>
            </a:prstGeom>
            <a:solidFill>
              <a:sysClr val="window" lastClr="FFFFFF"/>
            </a:solidFill>
            <a:ln w="9525" cap="flat" cmpd="sng" algn="ctr">
              <a:noFill/>
              <a:prstDash val="solid"/>
            </a:ln>
            <a:effectLst>
              <a:outerShdw blurRad="63500" sx="102000" sy="102000" algn="ctr" rotWithShape="0">
                <a:prstClr val="black">
                  <a:alpha val="20000"/>
                </a:prstClr>
              </a:outerShdw>
            </a:effectLst>
          </p:spPr>
          <p:txBody>
            <a:bodyPr rtlCol="0" anchor="ctr"/>
            <a:lstStyle/>
            <a:p>
              <a:pPr algn="ctr">
                <a:defRPr/>
              </a:pPr>
              <a:endParaRPr lang="zh-CN" altLang="en-US" sz="1600" kern="0" dirty="0" smtClean="0">
                <a:solidFill>
                  <a:prstClr val="black"/>
                </a:solidFill>
                <a:latin typeface="Arial"/>
                <a:ea typeface="方正正中黑简体"/>
                <a:cs typeface="+mn-ea"/>
                <a:sym typeface="+mn-lt"/>
              </a:endParaRPr>
            </a:p>
          </p:txBody>
        </p:sp>
        <p:sp>
          <p:nvSpPr>
            <p:cNvPr id="95" name="TextBox 9"/>
            <p:cNvSpPr txBox="1"/>
            <p:nvPr/>
          </p:nvSpPr>
          <p:spPr>
            <a:xfrm>
              <a:off x="370583" y="176347"/>
              <a:ext cx="261978" cy="268490"/>
            </a:xfrm>
            <a:prstGeom prst="rect">
              <a:avLst/>
            </a:prstGeom>
            <a:noFill/>
          </p:spPr>
          <p:txBody>
            <a:bodyPr wrap="none" rtlCol="0">
              <a:spAutoFit/>
            </a:bodyPr>
            <a:lstStyle/>
            <a:p>
              <a:pPr>
                <a:defRPr/>
              </a:pPr>
              <a:r>
                <a:rPr lang="en-US" altLang="zh-CN" sz="12800" kern="0" dirty="0" smtClean="0">
                  <a:solidFill>
                    <a:prstClr val="white"/>
                  </a:solidFill>
                  <a:latin typeface="Arial"/>
                  <a:ea typeface="方正正中黑简体"/>
                  <a:cs typeface="+mn-ea"/>
                  <a:sym typeface="+mn-lt"/>
                </a:rPr>
                <a:t>05</a:t>
              </a:r>
              <a:endParaRPr lang="zh-CN" altLang="en-US" sz="12800" kern="0" dirty="0" smtClean="0">
                <a:solidFill>
                  <a:prstClr val="white"/>
                </a:solidFill>
                <a:latin typeface="Arial"/>
                <a:ea typeface="方正正中黑简体"/>
                <a:cs typeface="+mn-ea"/>
                <a:sym typeface="+mn-lt"/>
              </a:endParaRPr>
            </a:p>
          </p:txBody>
        </p:sp>
      </p:grpSp>
    </p:spTree>
    <p:extLst>
      <p:ext uri="{BB962C8B-B14F-4D97-AF65-F5344CB8AC3E}">
        <p14:creationId xmlns:p14="http://schemas.microsoft.com/office/powerpoint/2010/main" val="27999775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heel(1)">
                                      <p:cBhvr>
                                        <p:cTn id="7" dur="2000"/>
                                        <p:tgtEl>
                                          <p:spTgt spid="9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7"/>
                                        </p:tgtEl>
                                        <p:attrNameLst>
                                          <p:attrName>style.visibility</p:attrName>
                                        </p:attrNameLst>
                                      </p:cBhvr>
                                      <p:to>
                                        <p:strVal val="visible"/>
                                      </p:to>
                                    </p:set>
                                    <p:animEffect transition="in" filter="wipe(left)">
                                      <p:cBhvr>
                                        <p:cTn id="12" dur="10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364567" y="-1181686"/>
            <a:ext cx="759656" cy="1041009"/>
          </a:xfrm>
          <a:prstGeom prst="rect">
            <a:avLst/>
          </a:prstGeom>
          <a:gradFill>
            <a:gsLst>
              <a:gs pos="0">
                <a:srgbClr val="1B2C45"/>
              </a:gs>
              <a:gs pos="100000">
                <a:srgbClr val="254E8C"/>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sp>
        <p:nvSpPr>
          <p:cNvPr id="6" name="矩形 5"/>
          <p:cNvSpPr/>
          <p:nvPr/>
        </p:nvSpPr>
        <p:spPr>
          <a:xfrm>
            <a:off x="2169073" y="-1181687"/>
            <a:ext cx="759656" cy="1041009"/>
          </a:xfrm>
          <a:prstGeom prst="rect">
            <a:avLst/>
          </a:prstGeom>
          <a:gradFill>
            <a:gsLst>
              <a:gs pos="0">
                <a:srgbClr val="DDDDDD"/>
              </a:gs>
              <a:gs pos="100000">
                <a:srgbClr val="FEFEFE"/>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sp>
        <p:nvSpPr>
          <p:cNvPr id="85" name="矩形 84"/>
          <p:cNvSpPr/>
          <p:nvPr/>
        </p:nvSpPr>
        <p:spPr>
          <a:xfrm>
            <a:off x="1" y="508000"/>
            <a:ext cx="182563" cy="508000"/>
          </a:xfrm>
          <a:prstGeom prst="rect">
            <a:avLst/>
          </a:prstGeom>
          <a:solidFill>
            <a:srgbClr val="6CAE4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a typeface="微软雅黑" panose="020B0503020204020204" pitchFamily="34" charset="-122"/>
            </a:endParaRPr>
          </a:p>
        </p:txBody>
      </p:sp>
      <p:sp>
        <p:nvSpPr>
          <p:cNvPr id="86" name="文本框 4"/>
          <p:cNvSpPr txBox="1">
            <a:spLocks noChangeArrowheads="1"/>
          </p:cNvSpPr>
          <p:nvPr/>
        </p:nvSpPr>
        <p:spPr bwMode="auto">
          <a:xfrm>
            <a:off x="295275" y="561975"/>
            <a:ext cx="26812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2000" b="1">
                <a:solidFill>
                  <a:prstClr val="black"/>
                </a:solidFill>
                <a:latin typeface="微软雅黑" panose="020B0503020204020204" pitchFamily="34" charset="-122"/>
                <a:ea typeface="微软雅黑" panose="020B0503020204020204" pitchFamily="34" charset="-122"/>
              </a:rPr>
              <a:t>单击此处输入标题</a:t>
            </a:r>
          </a:p>
        </p:txBody>
      </p:sp>
      <p:sp>
        <p:nvSpPr>
          <p:cNvPr id="7" name="Rectangle 17"/>
          <p:cNvSpPr>
            <a:spLocks/>
          </p:cNvSpPr>
          <p:nvPr/>
        </p:nvSpPr>
        <p:spPr bwMode="auto">
          <a:xfrm>
            <a:off x="1250951" y="2192338"/>
            <a:ext cx="1943100" cy="3263900"/>
          </a:xfrm>
          <a:prstGeom prst="rect">
            <a:avLst/>
          </a:prstGeom>
          <a:gradFill flip="none" rotWithShape="1">
            <a:gsLst>
              <a:gs pos="0">
                <a:schemeClr val="bg1"/>
              </a:gs>
              <a:gs pos="100000">
                <a:schemeClr val="bg1">
                  <a:lumMod val="85000"/>
                </a:schemeClr>
              </a:gs>
            </a:gsLst>
            <a:lin ang="162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190">
              <a:solidFill>
                <a:prstClr val="white"/>
              </a:solidFill>
              <a:sym typeface="Arial" panose="020B0604020202020204" pitchFamily="34" charset="0"/>
            </a:endParaRPr>
          </a:p>
        </p:txBody>
      </p:sp>
      <p:sp>
        <p:nvSpPr>
          <p:cNvPr id="8" name="Rectangle 17"/>
          <p:cNvSpPr>
            <a:spLocks/>
          </p:cNvSpPr>
          <p:nvPr/>
        </p:nvSpPr>
        <p:spPr bwMode="auto">
          <a:xfrm>
            <a:off x="3822702" y="2192338"/>
            <a:ext cx="1943100" cy="3263900"/>
          </a:xfrm>
          <a:prstGeom prst="rect">
            <a:avLst/>
          </a:prstGeom>
          <a:gradFill flip="none" rotWithShape="1">
            <a:gsLst>
              <a:gs pos="0">
                <a:schemeClr val="bg1"/>
              </a:gs>
              <a:gs pos="100000">
                <a:schemeClr val="bg1">
                  <a:lumMod val="85000"/>
                </a:schemeClr>
              </a:gs>
            </a:gsLst>
            <a:lin ang="162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190">
              <a:solidFill>
                <a:prstClr val="white"/>
              </a:solidFill>
              <a:sym typeface="Arial" panose="020B0604020202020204" pitchFamily="34" charset="0"/>
            </a:endParaRPr>
          </a:p>
        </p:txBody>
      </p:sp>
      <p:sp>
        <p:nvSpPr>
          <p:cNvPr id="9" name="Rectangle 17"/>
          <p:cNvSpPr>
            <a:spLocks/>
          </p:cNvSpPr>
          <p:nvPr/>
        </p:nvSpPr>
        <p:spPr bwMode="auto">
          <a:xfrm>
            <a:off x="6470651" y="2192338"/>
            <a:ext cx="1943100" cy="3263900"/>
          </a:xfrm>
          <a:prstGeom prst="rect">
            <a:avLst/>
          </a:prstGeom>
          <a:gradFill flip="none" rotWithShape="1">
            <a:gsLst>
              <a:gs pos="0">
                <a:schemeClr val="bg1"/>
              </a:gs>
              <a:gs pos="100000">
                <a:schemeClr val="bg1">
                  <a:lumMod val="85000"/>
                </a:schemeClr>
              </a:gs>
            </a:gsLst>
            <a:lin ang="162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190">
              <a:solidFill>
                <a:prstClr val="white"/>
              </a:solidFill>
              <a:sym typeface="Arial" panose="020B0604020202020204" pitchFamily="34" charset="0"/>
            </a:endParaRPr>
          </a:p>
        </p:txBody>
      </p:sp>
      <p:sp>
        <p:nvSpPr>
          <p:cNvPr id="10" name="Rectangle 17"/>
          <p:cNvSpPr>
            <a:spLocks/>
          </p:cNvSpPr>
          <p:nvPr/>
        </p:nvSpPr>
        <p:spPr bwMode="auto">
          <a:xfrm>
            <a:off x="9021763" y="2192338"/>
            <a:ext cx="1941512" cy="3263900"/>
          </a:xfrm>
          <a:prstGeom prst="rect">
            <a:avLst/>
          </a:prstGeom>
          <a:gradFill flip="none" rotWithShape="1">
            <a:gsLst>
              <a:gs pos="0">
                <a:schemeClr val="bg1"/>
              </a:gs>
              <a:gs pos="100000">
                <a:schemeClr val="bg1">
                  <a:lumMod val="85000"/>
                </a:schemeClr>
              </a:gs>
            </a:gsLst>
            <a:lin ang="162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190">
              <a:solidFill>
                <a:prstClr val="white"/>
              </a:solidFill>
              <a:sym typeface="Arial" panose="020B0604020202020204" pitchFamily="34" charset="0"/>
            </a:endParaRPr>
          </a:p>
        </p:txBody>
      </p:sp>
      <p:sp>
        <p:nvSpPr>
          <p:cNvPr id="11" name="Oval 7"/>
          <p:cNvSpPr>
            <a:spLocks/>
          </p:cNvSpPr>
          <p:nvPr/>
        </p:nvSpPr>
        <p:spPr bwMode="auto">
          <a:xfrm>
            <a:off x="4384678" y="2460625"/>
            <a:ext cx="900113" cy="901700"/>
          </a:xfrm>
          <a:prstGeom prst="ellipse">
            <a:avLst/>
          </a:prstGeom>
          <a:solidFill>
            <a:srgbClr val="6CAE43"/>
          </a:solidFill>
          <a:ln w="28575">
            <a:solidFill>
              <a:schemeClr val="bg1"/>
            </a:solidFill>
          </a:ln>
          <a:effectLst>
            <a:outerShdw blurRad="152400" dist="63500" dir="8100000" algn="tr" rotWithShape="0">
              <a:prstClr val="black">
                <a:alpha val="26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190">
              <a:solidFill>
                <a:prstClr val="white"/>
              </a:solidFill>
              <a:sym typeface="Arial" panose="020B0604020202020204" pitchFamily="34" charset="0"/>
            </a:endParaRPr>
          </a:p>
        </p:txBody>
      </p:sp>
      <p:sp>
        <p:nvSpPr>
          <p:cNvPr id="12" name="Freeform 6"/>
          <p:cNvSpPr>
            <a:spLocks noEditPoints="1"/>
          </p:cNvSpPr>
          <p:nvPr/>
        </p:nvSpPr>
        <p:spPr bwMode="auto">
          <a:xfrm>
            <a:off x="4579939" y="2749554"/>
            <a:ext cx="514351" cy="341313"/>
          </a:xfrm>
          <a:custGeom>
            <a:avLst/>
            <a:gdLst>
              <a:gd name="T0" fmla="*/ 176 w 176"/>
              <a:gd name="T1" fmla="*/ 99 h 117"/>
              <a:gd name="T2" fmla="*/ 176 w 176"/>
              <a:gd name="T3" fmla="*/ 108 h 117"/>
              <a:gd name="T4" fmla="*/ 161 w 176"/>
              <a:gd name="T5" fmla="*/ 117 h 117"/>
              <a:gd name="T6" fmla="*/ 15 w 176"/>
              <a:gd name="T7" fmla="*/ 117 h 117"/>
              <a:gd name="T8" fmla="*/ 0 w 176"/>
              <a:gd name="T9" fmla="*/ 108 h 117"/>
              <a:gd name="T10" fmla="*/ 0 w 176"/>
              <a:gd name="T11" fmla="*/ 99 h 117"/>
              <a:gd name="T12" fmla="*/ 15 w 176"/>
              <a:gd name="T13" fmla="*/ 99 h 117"/>
              <a:gd name="T14" fmla="*/ 161 w 176"/>
              <a:gd name="T15" fmla="*/ 99 h 117"/>
              <a:gd name="T16" fmla="*/ 176 w 176"/>
              <a:gd name="T17" fmla="*/ 99 h 117"/>
              <a:gd name="T18" fmla="*/ 24 w 176"/>
              <a:gd name="T19" fmla="*/ 79 h 117"/>
              <a:gd name="T20" fmla="*/ 24 w 176"/>
              <a:gd name="T21" fmla="*/ 14 h 117"/>
              <a:gd name="T22" fmla="*/ 38 w 176"/>
              <a:gd name="T23" fmla="*/ 0 h 117"/>
              <a:gd name="T24" fmla="*/ 138 w 176"/>
              <a:gd name="T25" fmla="*/ 0 h 117"/>
              <a:gd name="T26" fmla="*/ 152 w 176"/>
              <a:gd name="T27" fmla="*/ 14 h 117"/>
              <a:gd name="T28" fmla="*/ 152 w 176"/>
              <a:gd name="T29" fmla="*/ 79 h 117"/>
              <a:gd name="T30" fmla="*/ 138 w 176"/>
              <a:gd name="T31" fmla="*/ 93 h 117"/>
              <a:gd name="T32" fmla="*/ 38 w 176"/>
              <a:gd name="T33" fmla="*/ 93 h 117"/>
              <a:gd name="T34" fmla="*/ 24 w 176"/>
              <a:gd name="T35" fmla="*/ 79 h 117"/>
              <a:gd name="T36" fmla="*/ 35 w 176"/>
              <a:gd name="T37" fmla="*/ 79 h 117"/>
              <a:gd name="T38" fmla="*/ 38 w 176"/>
              <a:gd name="T39" fmla="*/ 82 h 117"/>
              <a:gd name="T40" fmla="*/ 138 w 176"/>
              <a:gd name="T41" fmla="*/ 82 h 117"/>
              <a:gd name="T42" fmla="*/ 141 w 176"/>
              <a:gd name="T43" fmla="*/ 79 h 117"/>
              <a:gd name="T44" fmla="*/ 141 w 176"/>
              <a:gd name="T45" fmla="*/ 14 h 117"/>
              <a:gd name="T46" fmla="*/ 138 w 176"/>
              <a:gd name="T47" fmla="*/ 11 h 117"/>
              <a:gd name="T48" fmla="*/ 38 w 176"/>
              <a:gd name="T49" fmla="*/ 11 h 117"/>
              <a:gd name="T50" fmla="*/ 35 w 176"/>
              <a:gd name="T51" fmla="*/ 14 h 117"/>
              <a:gd name="T52" fmla="*/ 35 w 176"/>
              <a:gd name="T53" fmla="*/ 79 h 117"/>
              <a:gd name="T54" fmla="*/ 97 w 176"/>
              <a:gd name="T55" fmla="*/ 107 h 117"/>
              <a:gd name="T56" fmla="*/ 95 w 176"/>
              <a:gd name="T57" fmla="*/ 105 h 117"/>
              <a:gd name="T58" fmla="*/ 81 w 176"/>
              <a:gd name="T59" fmla="*/ 105 h 117"/>
              <a:gd name="T60" fmla="*/ 79 w 176"/>
              <a:gd name="T61" fmla="*/ 107 h 117"/>
              <a:gd name="T62" fmla="*/ 81 w 176"/>
              <a:gd name="T63" fmla="*/ 108 h 117"/>
              <a:gd name="T64" fmla="*/ 95 w 176"/>
              <a:gd name="T65" fmla="*/ 108 h 117"/>
              <a:gd name="T66" fmla="*/ 97 w 176"/>
              <a:gd name="T67"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chemeClr val="bg1"/>
          </a:solidFill>
          <a:ln>
            <a:noFill/>
          </a:ln>
        </p:spPr>
        <p:txBody>
          <a:bodyPr lIns="121920" tIns="60960" rIns="121920" bIns="60960"/>
          <a:lstStyle/>
          <a:p>
            <a:pPr algn="ctr" eaLnBrk="1" hangingPunct="1">
              <a:defRPr/>
            </a:pPr>
            <a:endParaRPr lang="en-US" sz="3733">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Oval 13"/>
          <p:cNvSpPr>
            <a:spLocks/>
          </p:cNvSpPr>
          <p:nvPr/>
        </p:nvSpPr>
        <p:spPr bwMode="auto">
          <a:xfrm>
            <a:off x="9598028" y="2460625"/>
            <a:ext cx="900113" cy="901700"/>
          </a:xfrm>
          <a:prstGeom prst="ellipse">
            <a:avLst/>
          </a:prstGeom>
          <a:solidFill>
            <a:srgbClr val="6CAE43"/>
          </a:solidFill>
          <a:ln w="28575">
            <a:solidFill>
              <a:schemeClr val="bg1"/>
            </a:solidFill>
          </a:ln>
          <a:effectLst>
            <a:outerShdw blurRad="152400" dist="63500" dir="8100000" algn="tr" rotWithShape="0">
              <a:prstClr val="black">
                <a:alpha val="26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190">
              <a:solidFill>
                <a:prstClr val="white"/>
              </a:solidFill>
              <a:sym typeface="Arial" panose="020B0604020202020204" pitchFamily="34" charset="0"/>
            </a:endParaRPr>
          </a:p>
        </p:txBody>
      </p:sp>
      <p:sp>
        <p:nvSpPr>
          <p:cNvPr id="14" name="Freeform 7"/>
          <p:cNvSpPr>
            <a:spLocks noEditPoints="1"/>
          </p:cNvSpPr>
          <p:nvPr/>
        </p:nvSpPr>
        <p:spPr bwMode="auto">
          <a:xfrm>
            <a:off x="9794875" y="2695579"/>
            <a:ext cx="482600" cy="447675"/>
          </a:xfrm>
          <a:custGeom>
            <a:avLst/>
            <a:gdLst>
              <a:gd name="T0" fmla="*/ 31 w 177"/>
              <a:gd name="T1" fmla="*/ 94 h 164"/>
              <a:gd name="T2" fmla="*/ 19 w 177"/>
              <a:gd name="T3" fmla="*/ 94 h 164"/>
              <a:gd name="T4" fmla="*/ 1 w 177"/>
              <a:gd name="T5" fmla="*/ 79 h 164"/>
              <a:gd name="T6" fmla="*/ 12 w 177"/>
              <a:gd name="T7" fmla="*/ 47 h 164"/>
              <a:gd name="T8" fmla="*/ 36 w 177"/>
              <a:gd name="T9" fmla="*/ 55 h 164"/>
              <a:gd name="T10" fmla="*/ 48 w 177"/>
              <a:gd name="T11" fmla="*/ 52 h 164"/>
              <a:gd name="T12" fmla="*/ 48 w 177"/>
              <a:gd name="T13" fmla="*/ 59 h 164"/>
              <a:gd name="T14" fmla="*/ 55 w 177"/>
              <a:gd name="T15" fmla="*/ 82 h 164"/>
              <a:gd name="T16" fmla="*/ 31 w 177"/>
              <a:gd name="T17" fmla="*/ 94 h 164"/>
              <a:gd name="T18" fmla="*/ 36 w 177"/>
              <a:gd name="T19" fmla="*/ 47 h 164"/>
              <a:gd name="T20" fmla="*/ 12 w 177"/>
              <a:gd name="T21" fmla="*/ 23 h 164"/>
              <a:gd name="T22" fmla="*/ 36 w 177"/>
              <a:gd name="T23" fmla="*/ 0 h 164"/>
              <a:gd name="T24" fmla="*/ 59 w 177"/>
              <a:gd name="T25" fmla="*/ 23 h 164"/>
              <a:gd name="T26" fmla="*/ 36 w 177"/>
              <a:gd name="T27" fmla="*/ 47 h 164"/>
              <a:gd name="T28" fmla="*/ 129 w 177"/>
              <a:gd name="T29" fmla="*/ 164 h 164"/>
              <a:gd name="T30" fmla="*/ 49 w 177"/>
              <a:gd name="T31" fmla="*/ 164 h 164"/>
              <a:gd name="T32" fmla="*/ 24 w 177"/>
              <a:gd name="T33" fmla="*/ 140 h 164"/>
              <a:gd name="T34" fmla="*/ 56 w 177"/>
              <a:gd name="T35" fmla="*/ 88 h 164"/>
              <a:gd name="T36" fmla="*/ 89 w 177"/>
              <a:gd name="T37" fmla="*/ 101 h 164"/>
              <a:gd name="T38" fmla="*/ 121 w 177"/>
              <a:gd name="T39" fmla="*/ 88 h 164"/>
              <a:gd name="T40" fmla="*/ 153 w 177"/>
              <a:gd name="T41" fmla="*/ 140 h 164"/>
              <a:gd name="T42" fmla="*/ 129 w 177"/>
              <a:gd name="T43" fmla="*/ 164 h 164"/>
              <a:gd name="T44" fmla="*/ 89 w 177"/>
              <a:gd name="T45" fmla="*/ 94 h 164"/>
              <a:gd name="T46" fmla="*/ 53 w 177"/>
              <a:gd name="T47" fmla="*/ 59 h 164"/>
              <a:gd name="T48" fmla="*/ 89 w 177"/>
              <a:gd name="T49" fmla="*/ 23 h 164"/>
              <a:gd name="T50" fmla="*/ 124 w 177"/>
              <a:gd name="T51" fmla="*/ 59 h 164"/>
              <a:gd name="T52" fmla="*/ 89 w 177"/>
              <a:gd name="T53" fmla="*/ 94 h 164"/>
              <a:gd name="T54" fmla="*/ 141 w 177"/>
              <a:gd name="T55" fmla="*/ 47 h 164"/>
              <a:gd name="T56" fmla="*/ 118 w 177"/>
              <a:gd name="T57" fmla="*/ 23 h 164"/>
              <a:gd name="T58" fmla="*/ 141 w 177"/>
              <a:gd name="T59" fmla="*/ 0 h 164"/>
              <a:gd name="T60" fmla="*/ 165 w 177"/>
              <a:gd name="T61" fmla="*/ 23 h 164"/>
              <a:gd name="T62" fmla="*/ 141 w 177"/>
              <a:gd name="T63" fmla="*/ 47 h 164"/>
              <a:gd name="T64" fmla="*/ 159 w 177"/>
              <a:gd name="T65" fmla="*/ 94 h 164"/>
              <a:gd name="T66" fmla="*/ 146 w 177"/>
              <a:gd name="T67" fmla="*/ 94 h 164"/>
              <a:gd name="T68" fmla="*/ 122 w 177"/>
              <a:gd name="T69" fmla="*/ 82 h 164"/>
              <a:gd name="T70" fmla="*/ 130 w 177"/>
              <a:gd name="T71" fmla="*/ 59 h 164"/>
              <a:gd name="T72" fmla="*/ 129 w 177"/>
              <a:gd name="T73" fmla="*/ 52 h 164"/>
              <a:gd name="T74" fmla="*/ 141 w 177"/>
              <a:gd name="T75" fmla="*/ 55 h 164"/>
              <a:gd name="T76" fmla="*/ 165 w 177"/>
              <a:gd name="T77" fmla="*/ 47 h 164"/>
              <a:gd name="T78" fmla="*/ 177 w 177"/>
              <a:gd name="T79" fmla="*/ 79 h 164"/>
              <a:gd name="T80" fmla="*/ 159 w 177"/>
              <a:gd name="T81" fmla="*/ 9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7" h="164">
                <a:moveTo>
                  <a:pt x="31" y="94"/>
                </a:moveTo>
                <a:cubicBezTo>
                  <a:pt x="19" y="94"/>
                  <a:pt x="19" y="94"/>
                  <a:pt x="19" y="94"/>
                </a:cubicBezTo>
                <a:cubicBezTo>
                  <a:pt x="9" y="94"/>
                  <a:pt x="1" y="89"/>
                  <a:pt x="1" y="79"/>
                </a:cubicBezTo>
                <a:cubicBezTo>
                  <a:pt x="1" y="72"/>
                  <a:pt x="0" y="47"/>
                  <a:pt x="12" y="47"/>
                </a:cubicBezTo>
                <a:cubicBezTo>
                  <a:pt x="14" y="47"/>
                  <a:pt x="24" y="55"/>
                  <a:pt x="36" y="55"/>
                </a:cubicBezTo>
                <a:cubicBezTo>
                  <a:pt x="40" y="55"/>
                  <a:pt x="44" y="54"/>
                  <a:pt x="48" y="52"/>
                </a:cubicBezTo>
                <a:cubicBezTo>
                  <a:pt x="48" y="54"/>
                  <a:pt x="48" y="57"/>
                  <a:pt x="48" y="59"/>
                </a:cubicBezTo>
                <a:cubicBezTo>
                  <a:pt x="48" y="67"/>
                  <a:pt x="50" y="75"/>
                  <a:pt x="55" y="82"/>
                </a:cubicBezTo>
                <a:cubicBezTo>
                  <a:pt x="46" y="82"/>
                  <a:pt x="37" y="86"/>
                  <a:pt x="31" y="94"/>
                </a:cubicBezTo>
                <a:close/>
                <a:moveTo>
                  <a:pt x="36" y="47"/>
                </a:moveTo>
                <a:cubicBezTo>
                  <a:pt x="23" y="47"/>
                  <a:pt x="12" y="36"/>
                  <a:pt x="12" y="23"/>
                </a:cubicBezTo>
                <a:cubicBezTo>
                  <a:pt x="12" y="10"/>
                  <a:pt x="23" y="0"/>
                  <a:pt x="36" y="0"/>
                </a:cubicBezTo>
                <a:cubicBezTo>
                  <a:pt x="49" y="0"/>
                  <a:pt x="59" y="10"/>
                  <a:pt x="59" y="23"/>
                </a:cubicBezTo>
                <a:cubicBezTo>
                  <a:pt x="59" y="36"/>
                  <a:pt x="49" y="47"/>
                  <a:pt x="36" y="47"/>
                </a:cubicBezTo>
                <a:close/>
                <a:moveTo>
                  <a:pt x="129" y="164"/>
                </a:moveTo>
                <a:cubicBezTo>
                  <a:pt x="49" y="164"/>
                  <a:pt x="49" y="164"/>
                  <a:pt x="49" y="164"/>
                </a:cubicBezTo>
                <a:cubicBezTo>
                  <a:pt x="34" y="164"/>
                  <a:pt x="24" y="155"/>
                  <a:pt x="24" y="140"/>
                </a:cubicBezTo>
                <a:cubicBezTo>
                  <a:pt x="24" y="120"/>
                  <a:pt x="29" y="88"/>
                  <a:pt x="56" y="88"/>
                </a:cubicBezTo>
                <a:cubicBezTo>
                  <a:pt x="59" y="88"/>
                  <a:pt x="70" y="101"/>
                  <a:pt x="89" y="101"/>
                </a:cubicBezTo>
                <a:cubicBezTo>
                  <a:pt x="107" y="101"/>
                  <a:pt x="118" y="88"/>
                  <a:pt x="121" y="88"/>
                </a:cubicBezTo>
                <a:cubicBezTo>
                  <a:pt x="148" y="88"/>
                  <a:pt x="153" y="120"/>
                  <a:pt x="153" y="140"/>
                </a:cubicBezTo>
                <a:cubicBezTo>
                  <a:pt x="153" y="155"/>
                  <a:pt x="143" y="164"/>
                  <a:pt x="129" y="164"/>
                </a:cubicBezTo>
                <a:close/>
                <a:moveTo>
                  <a:pt x="89" y="94"/>
                </a:moveTo>
                <a:cubicBezTo>
                  <a:pt x="69" y="94"/>
                  <a:pt x="53" y="78"/>
                  <a:pt x="53" y="59"/>
                </a:cubicBezTo>
                <a:cubicBezTo>
                  <a:pt x="53" y="39"/>
                  <a:pt x="69" y="23"/>
                  <a:pt x="89" y="23"/>
                </a:cubicBezTo>
                <a:cubicBezTo>
                  <a:pt x="108" y="23"/>
                  <a:pt x="124" y="39"/>
                  <a:pt x="124" y="59"/>
                </a:cubicBezTo>
                <a:cubicBezTo>
                  <a:pt x="124" y="78"/>
                  <a:pt x="108" y="94"/>
                  <a:pt x="89" y="94"/>
                </a:cubicBezTo>
                <a:close/>
                <a:moveTo>
                  <a:pt x="141" y="47"/>
                </a:moveTo>
                <a:cubicBezTo>
                  <a:pt x="128" y="47"/>
                  <a:pt x="118" y="36"/>
                  <a:pt x="118" y="23"/>
                </a:cubicBezTo>
                <a:cubicBezTo>
                  <a:pt x="118" y="10"/>
                  <a:pt x="128" y="0"/>
                  <a:pt x="141" y="0"/>
                </a:cubicBezTo>
                <a:cubicBezTo>
                  <a:pt x="154" y="0"/>
                  <a:pt x="165" y="10"/>
                  <a:pt x="165" y="23"/>
                </a:cubicBezTo>
                <a:cubicBezTo>
                  <a:pt x="165" y="36"/>
                  <a:pt x="154" y="47"/>
                  <a:pt x="141" y="47"/>
                </a:cubicBezTo>
                <a:close/>
                <a:moveTo>
                  <a:pt x="159" y="94"/>
                </a:moveTo>
                <a:cubicBezTo>
                  <a:pt x="146" y="94"/>
                  <a:pt x="146" y="94"/>
                  <a:pt x="146" y="94"/>
                </a:cubicBezTo>
                <a:cubicBezTo>
                  <a:pt x="140" y="86"/>
                  <a:pt x="132" y="82"/>
                  <a:pt x="122" y="82"/>
                </a:cubicBezTo>
                <a:cubicBezTo>
                  <a:pt x="127" y="75"/>
                  <a:pt x="130" y="67"/>
                  <a:pt x="130" y="59"/>
                </a:cubicBezTo>
                <a:cubicBezTo>
                  <a:pt x="130" y="57"/>
                  <a:pt x="129" y="54"/>
                  <a:pt x="129" y="52"/>
                </a:cubicBezTo>
                <a:cubicBezTo>
                  <a:pt x="133" y="54"/>
                  <a:pt x="137" y="55"/>
                  <a:pt x="141" y="55"/>
                </a:cubicBezTo>
                <a:cubicBezTo>
                  <a:pt x="154" y="55"/>
                  <a:pt x="163" y="47"/>
                  <a:pt x="165" y="47"/>
                </a:cubicBezTo>
                <a:cubicBezTo>
                  <a:pt x="177" y="47"/>
                  <a:pt x="177" y="72"/>
                  <a:pt x="177" y="79"/>
                </a:cubicBezTo>
                <a:cubicBezTo>
                  <a:pt x="177" y="89"/>
                  <a:pt x="168" y="94"/>
                  <a:pt x="159" y="94"/>
                </a:cubicBezTo>
                <a:close/>
              </a:path>
            </a:pathLst>
          </a:custGeom>
          <a:solidFill>
            <a:schemeClr val="bg1"/>
          </a:solidFill>
          <a:ln>
            <a:noFill/>
          </a:ln>
        </p:spPr>
        <p:txBody>
          <a:bodyPr lIns="121920" tIns="60960" rIns="121920" bIns="60960"/>
          <a:lstStyle/>
          <a:p>
            <a:pPr algn="ctr" eaLnBrk="1" hangingPunct="1">
              <a:defRPr/>
            </a:pPr>
            <a:endParaRPr lang="en-US" sz="3733">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Oval 4"/>
          <p:cNvSpPr>
            <a:spLocks/>
          </p:cNvSpPr>
          <p:nvPr/>
        </p:nvSpPr>
        <p:spPr bwMode="auto">
          <a:xfrm>
            <a:off x="1766890" y="2460625"/>
            <a:ext cx="901700" cy="901700"/>
          </a:xfrm>
          <a:prstGeom prst="ellipse">
            <a:avLst/>
          </a:prstGeom>
          <a:solidFill>
            <a:srgbClr val="6CAE43"/>
          </a:solidFill>
          <a:ln w="28575">
            <a:solidFill>
              <a:schemeClr val="bg1"/>
            </a:solidFill>
          </a:ln>
          <a:effectLst>
            <a:outerShdw blurRad="152400" dist="63500" dir="8100000" algn="tr" rotWithShape="0">
              <a:prstClr val="black">
                <a:alpha val="26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190">
              <a:solidFill>
                <a:prstClr val="white"/>
              </a:solidFill>
              <a:sym typeface="Arial" panose="020B0604020202020204" pitchFamily="34" charset="0"/>
            </a:endParaRPr>
          </a:p>
        </p:txBody>
      </p:sp>
      <p:sp>
        <p:nvSpPr>
          <p:cNvPr id="16" name="Freeform 8"/>
          <p:cNvSpPr>
            <a:spLocks noEditPoints="1"/>
          </p:cNvSpPr>
          <p:nvPr/>
        </p:nvSpPr>
        <p:spPr bwMode="auto">
          <a:xfrm>
            <a:off x="2076453" y="2676529"/>
            <a:ext cx="327025" cy="485775"/>
          </a:xfrm>
          <a:custGeom>
            <a:avLst/>
            <a:gdLst>
              <a:gd name="T0" fmla="*/ 85 w 94"/>
              <a:gd name="T1" fmla="*/ 44 h 140"/>
              <a:gd name="T2" fmla="*/ 45 w 94"/>
              <a:gd name="T3" fmla="*/ 90 h 140"/>
              <a:gd name="T4" fmla="*/ 26 w 94"/>
              <a:gd name="T5" fmla="*/ 105 h 140"/>
              <a:gd name="T6" fmla="*/ 26 w 94"/>
              <a:gd name="T7" fmla="*/ 108 h 140"/>
              <a:gd name="T8" fmla="*/ 35 w 94"/>
              <a:gd name="T9" fmla="*/ 123 h 140"/>
              <a:gd name="T10" fmla="*/ 17 w 94"/>
              <a:gd name="T11" fmla="*/ 140 h 140"/>
              <a:gd name="T12" fmla="*/ 0 w 94"/>
              <a:gd name="T13" fmla="*/ 123 h 140"/>
              <a:gd name="T14" fmla="*/ 9 w 94"/>
              <a:gd name="T15" fmla="*/ 108 h 140"/>
              <a:gd name="T16" fmla="*/ 9 w 94"/>
              <a:gd name="T17" fmla="*/ 33 h 140"/>
              <a:gd name="T18" fmla="*/ 0 w 94"/>
              <a:gd name="T19" fmla="*/ 17 h 140"/>
              <a:gd name="T20" fmla="*/ 17 w 94"/>
              <a:gd name="T21" fmla="*/ 0 h 140"/>
              <a:gd name="T22" fmla="*/ 35 w 94"/>
              <a:gd name="T23" fmla="*/ 17 h 140"/>
              <a:gd name="T24" fmla="*/ 26 w 94"/>
              <a:gd name="T25" fmla="*/ 33 h 140"/>
              <a:gd name="T26" fmla="*/ 26 w 94"/>
              <a:gd name="T27" fmla="*/ 78 h 140"/>
              <a:gd name="T28" fmla="*/ 40 w 94"/>
              <a:gd name="T29" fmla="*/ 73 h 140"/>
              <a:gd name="T30" fmla="*/ 67 w 94"/>
              <a:gd name="T31" fmla="*/ 44 h 140"/>
              <a:gd name="T32" fmla="*/ 58 w 94"/>
              <a:gd name="T33" fmla="*/ 29 h 140"/>
              <a:gd name="T34" fmla="*/ 76 w 94"/>
              <a:gd name="T35" fmla="*/ 11 h 140"/>
              <a:gd name="T36" fmla="*/ 94 w 94"/>
              <a:gd name="T37" fmla="*/ 29 h 140"/>
              <a:gd name="T38" fmla="*/ 85 w 94"/>
              <a:gd name="T39" fmla="*/ 44 h 140"/>
              <a:gd name="T40" fmla="*/ 17 w 94"/>
              <a:gd name="T41" fmla="*/ 9 h 140"/>
              <a:gd name="T42" fmla="*/ 9 w 94"/>
              <a:gd name="T43" fmla="*/ 17 h 140"/>
              <a:gd name="T44" fmla="*/ 17 w 94"/>
              <a:gd name="T45" fmla="*/ 26 h 140"/>
              <a:gd name="T46" fmla="*/ 26 w 94"/>
              <a:gd name="T47" fmla="*/ 17 h 140"/>
              <a:gd name="T48" fmla="*/ 17 w 94"/>
              <a:gd name="T49" fmla="*/ 9 h 140"/>
              <a:gd name="T50" fmla="*/ 17 w 94"/>
              <a:gd name="T51" fmla="*/ 114 h 140"/>
              <a:gd name="T52" fmla="*/ 9 w 94"/>
              <a:gd name="T53" fmla="*/ 123 h 140"/>
              <a:gd name="T54" fmla="*/ 17 w 94"/>
              <a:gd name="T55" fmla="*/ 132 h 140"/>
              <a:gd name="T56" fmla="*/ 26 w 94"/>
              <a:gd name="T57" fmla="*/ 123 h 140"/>
              <a:gd name="T58" fmla="*/ 17 w 94"/>
              <a:gd name="T59" fmla="*/ 114 h 140"/>
              <a:gd name="T60" fmla="*/ 76 w 94"/>
              <a:gd name="T61" fmla="*/ 20 h 140"/>
              <a:gd name="T62" fmla="*/ 67 w 94"/>
              <a:gd name="T63" fmla="*/ 29 h 140"/>
              <a:gd name="T64" fmla="*/ 76 w 94"/>
              <a:gd name="T65" fmla="*/ 38 h 140"/>
              <a:gd name="T66" fmla="*/ 85 w 94"/>
              <a:gd name="T67" fmla="*/ 29 h 140"/>
              <a:gd name="T68" fmla="*/ 76 w 94"/>
              <a:gd name="T69" fmla="*/ 2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chemeClr val="bg1"/>
          </a:solidFill>
          <a:ln>
            <a:noFill/>
          </a:ln>
        </p:spPr>
        <p:txBody>
          <a:bodyPr lIns="121920" tIns="60960" rIns="121920" bIns="60960"/>
          <a:lstStyle/>
          <a:p>
            <a:pPr algn="ctr" eaLnBrk="1" hangingPunct="1">
              <a:defRPr/>
            </a:pPr>
            <a:endParaRPr lang="en-US" sz="3733">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Oval 10"/>
          <p:cNvSpPr>
            <a:spLocks/>
          </p:cNvSpPr>
          <p:nvPr/>
        </p:nvSpPr>
        <p:spPr bwMode="auto">
          <a:xfrm>
            <a:off x="7007227" y="2460625"/>
            <a:ext cx="901700" cy="901700"/>
          </a:xfrm>
          <a:prstGeom prst="ellipse">
            <a:avLst/>
          </a:prstGeom>
          <a:solidFill>
            <a:srgbClr val="6CAE43"/>
          </a:solidFill>
          <a:ln w="28575">
            <a:solidFill>
              <a:schemeClr val="bg1"/>
            </a:solidFill>
          </a:ln>
          <a:effectLst>
            <a:outerShdw blurRad="152400" dist="63500" dir="8100000" algn="tr" rotWithShape="0">
              <a:prstClr val="black">
                <a:alpha val="26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190">
              <a:solidFill>
                <a:prstClr val="white"/>
              </a:solidFill>
              <a:sym typeface="Arial" panose="020B0604020202020204" pitchFamily="34" charset="0"/>
            </a:endParaRPr>
          </a:p>
        </p:txBody>
      </p:sp>
      <p:sp>
        <p:nvSpPr>
          <p:cNvPr id="18" name="Freeform 11"/>
          <p:cNvSpPr>
            <a:spLocks noEditPoints="1"/>
          </p:cNvSpPr>
          <p:nvPr/>
        </p:nvSpPr>
        <p:spPr bwMode="auto">
          <a:xfrm>
            <a:off x="7253289" y="2714629"/>
            <a:ext cx="411163" cy="409575"/>
          </a:xfrm>
          <a:custGeom>
            <a:avLst/>
            <a:gdLst>
              <a:gd name="T0" fmla="*/ 141 w 152"/>
              <a:gd name="T1" fmla="*/ 152 h 152"/>
              <a:gd name="T2" fmla="*/ 132 w 152"/>
              <a:gd name="T3" fmla="*/ 148 h 152"/>
              <a:gd name="T4" fmla="*/ 101 w 152"/>
              <a:gd name="T5" fmla="*/ 117 h 152"/>
              <a:gd name="T6" fmla="*/ 65 w 152"/>
              <a:gd name="T7" fmla="*/ 128 h 152"/>
              <a:gd name="T8" fmla="*/ 0 w 152"/>
              <a:gd name="T9" fmla="*/ 64 h 152"/>
              <a:gd name="T10" fmla="*/ 65 w 152"/>
              <a:gd name="T11" fmla="*/ 0 h 152"/>
              <a:gd name="T12" fmla="*/ 129 w 152"/>
              <a:gd name="T13" fmla="*/ 64 h 152"/>
              <a:gd name="T14" fmla="*/ 118 w 152"/>
              <a:gd name="T15" fmla="*/ 100 h 152"/>
              <a:gd name="T16" fmla="*/ 149 w 152"/>
              <a:gd name="T17" fmla="*/ 132 h 152"/>
              <a:gd name="T18" fmla="*/ 152 w 152"/>
              <a:gd name="T19" fmla="*/ 140 h 152"/>
              <a:gd name="T20" fmla="*/ 141 w 152"/>
              <a:gd name="T21" fmla="*/ 152 h 152"/>
              <a:gd name="T22" fmla="*/ 65 w 152"/>
              <a:gd name="T23" fmla="*/ 23 h 152"/>
              <a:gd name="T24" fmla="*/ 24 w 152"/>
              <a:gd name="T25" fmla="*/ 64 h 152"/>
              <a:gd name="T26" fmla="*/ 65 w 152"/>
              <a:gd name="T27" fmla="*/ 105 h 152"/>
              <a:gd name="T28" fmla="*/ 106 w 152"/>
              <a:gd name="T29" fmla="*/ 64 h 152"/>
              <a:gd name="T30" fmla="*/ 65 w 152"/>
              <a:gd name="T31" fmla="*/ 2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152">
                <a:moveTo>
                  <a:pt x="141" y="152"/>
                </a:moveTo>
                <a:cubicBezTo>
                  <a:pt x="138" y="152"/>
                  <a:pt x="135" y="151"/>
                  <a:pt x="132" y="148"/>
                </a:cubicBezTo>
                <a:cubicBezTo>
                  <a:pt x="101" y="117"/>
                  <a:pt x="101" y="117"/>
                  <a:pt x="101" y="117"/>
                </a:cubicBezTo>
                <a:cubicBezTo>
                  <a:pt x="90" y="124"/>
                  <a:pt x="78" y="128"/>
                  <a:pt x="65" y="128"/>
                </a:cubicBezTo>
                <a:cubicBezTo>
                  <a:pt x="29" y="128"/>
                  <a:pt x="0" y="100"/>
                  <a:pt x="0" y="64"/>
                </a:cubicBezTo>
                <a:cubicBezTo>
                  <a:pt x="0" y="28"/>
                  <a:pt x="29" y="0"/>
                  <a:pt x="65" y="0"/>
                </a:cubicBezTo>
                <a:cubicBezTo>
                  <a:pt x="100" y="0"/>
                  <a:pt x="129" y="28"/>
                  <a:pt x="129" y="64"/>
                </a:cubicBezTo>
                <a:cubicBezTo>
                  <a:pt x="129" y="77"/>
                  <a:pt x="125" y="90"/>
                  <a:pt x="118" y="100"/>
                </a:cubicBezTo>
                <a:cubicBezTo>
                  <a:pt x="149" y="132"/>
                  <a:pt x="149" y="132"/>
                  <a:pt x="149" y="132"/>
                </a:cubicBezTo>
                <a:cubicBezTo>
                  <a:pt x="151" y="134"/>
                  <a:pt x="152" y="137"/>
                  <a:pt x="152" y="140"/>
                </a:cubicBezTo>
                <a:cubicBezTo>
                  <a:pt x="152" y="147"/>
                  <a:pt x="147" y="152"/>
                  <a:pt x="141" y="152"/>
                </a:cubicBezTo>
                <a:close/>
                <a:moveTo>
                  <a:pt x="65" y="23"/>
                </a:moveTo>
                <a:cubicBezTo>
                  <a:pt x="42" y="23"/>
                  <a:pt x="24" y="41"/>
                  <a:pt x="24" y="64"/>
                </a:cubicBezTo>
                <a:cubicBezTo>
                  <a:pt x="24" y="87"/>
                  <a:pt x="42" y="105"/>
                  <a:pt x="65" y="105"/>
                </a:cubicBezTo>
                <a:cubicBezTo>
                  <a:pt x="87" y="105"/>
                  <a:pt x="106" y="87"/>
                  <a:pt x="106" y="64"/>
                </a:cubicBezTo>
                <a:cubicBezTo>
                  <a:pt x="106" y="41"/>
                  <a:pt x="87" y="23"/>
                  <a:pt x="65" y="23"/>
                </a:cubicBezTo>
                <a:close/>
              </a:path>
            </a:pathLst>
          </a:custGeom>
          <a:solidFill>
            <a:schemeClr val="bg1"/>
          </a:solidFill>
          <a:ln>
            <a:noFill/>
          </a:ln>
        </p:spPr>
        <p:txBody>
          <a:bodyPr lIns="121920" tIns="60960" rIns="121920" bIns="60960"/>
          <a:lstStyle/>
          <a:p>
            <a:pPr algn="ctr" eaLnBrk="1" hangingPunct="1">
              <a:defRPr/>
            </a:pPr>
            <a:endParaRPr lang="en-US" sz="3733">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13"/>
          <p:cNvSpPr txBox="1">
            <a:spLocks noChangeArrowheads="1"/>
          </p:cNvSpPr>
          <p:nvPr/>
        </p:nvSpPr>
        <p:spPr bwMode="auto">
          <a:xfrm>
            <a:off x="1089026" y="3860804"/>
            <a:ext cx="233838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Tx/>
              <a:buNone/>
            </a:pPr>
            <a:r>
              <a:rPr lang="zh-CN" altLang="en-US" sz="1600" b="1">
                <a:solidFill>
                  <a:srgbClr val="445469"/>
                </a:solidFill>
                <a:latin typeface="Arial" panose="020B0604020202020204" pitchFamily="34" charset="0"/>
                <a:ea typeface="微软雅黑" panose="020B0503020204020204" pitchFamily="34" charset="-122"/>
                <a:sym typeface="Arial" panose="020B0604020202020204" pitchFamily="34" charset="0"/>
              </a:rPr>
              <a:t>关键词</a:t>
            </a:r>
            <a:endParaRPr lang="en-US" sz="1600" b="1">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3"/>
          <p:cNvSpPr txBox="1">
            <a:spLocks noChangeArrowheads="1"/>
          </p:cNvSpPr>
          <p:nvPr/>
        </p:nvSpPr>
        <p:spPr bwMode="auto">
          <a:xfrm>
            <a:off x="1639890" y="4210050"/>
            <a:ext cx="13843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Tx/>
              <a:buNone/>
            </a:pPr>
            <a:r>
              <a:rPr lang="zh-CN" altLang="en-US" sz="120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13"/>
          <p:cNvSpPr txBox="1">
            <a:spLocks noChangeArrowheads="1"/>
          </p:cNvSpPr>
          <p:nvPr/>
        </p:nvSpPr>
        <p:spPr bwMode="auto">
          <a:xfrm>
            <a:off x="3665540" y="3860804"/>
            <a:ext cx="233838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Tx/>
              <a:buNone/>
            </a:pPr>
            <a:r>
              <a:rPr lang="zh-CN" altLang="en-US" sz="1600" b="1">
                <a:solidFill>
                  <a:srgbClr val="445469"/>
                </a:solidFill>
                <a:latin typeface="Arial" panose="020B0604020202020204" pitchFamily="34" charset="0"/>
                <a:ea typeface="微软雅黑" panose="020B0503020204020204" pitchFamily="34" charset="-122"/>
                <a:sym typeface="Arial" panose="020B0604020202020204" pitchFamily="34" charset="0"/>
              </a:rPr>
              <a:t>关键词</a:t>
            </a:r>
            <a:endParaRPr lang="en-US" sz="1600" b="1">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13"/>
          <p:cNvSpPr txBox="1">
            <a:spLocks noChangeArrowheads="1"/>
          </p:cNvSpPr>
          <p:nvPr/>
        </p:nvSpPr>
        <p:spPr bwMode="auto">
          <a:xfrm>
            <a:off x="4216402" y="4210050"/>
            <a:ext cx="13843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Tx/>
              <a:buNone/>
            </a:pPr>
            <a:r>
              <a:rPr lang="zh-CN" altLang="en-US" sz="120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13"/>
          <p:cNvSpPr txBox="1">
            <a:spLocks noChangeArrowheads="1"/>
          </p:cNvSpPr>
          <p:nvPr/>
        </p:nvSpPr>
        <p:spPr bwMode="auto">
          <a:xfrm>
            <a:off x="6289675" y="3860804"/>
            <a:ext cx="2336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Tx/>
              <a:buNone/>
            </a:pPr>
            <a:r>
              <a:rPr lang="zh-CN" altLang="en-US" sz="1600" b="1">
                <a:solidFill>
                  <a:srgbClr val="445469"/>
                </a:solidFill>
                <a:latin typeface="Arial" panose="020B0604020202020204" pitchFamily="34" charset="0"/>
                <a:ea typeface="微软雅黑" panose="020B0503020204020204" pitchFamily="34" charset="-122"/>
                <a:sym typeface="Arial" panose="020B0604020202020204" pitchFamily="34" charset="0"/>
              </a:rPr>
              <a:t>关键词</a:t>
            </a:r>
            <a:endParaRPr lang="en-US" sz="1600" b="1">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13"/>
          <p:cNvSpPr txBox="1">
            <a:spLocks noChangeArrowheads="1"/>
          </p:cNvSpPr>
          <p:nvPr/>
        </p:nvSpPr>
        <p:spPr bwMode="auto">
          <a:xfrm>
            <a:off x="6838951" y="4210050"/>
            <a:ext cx="13843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Tx/>
              <a:buNone/>
            </a:pPr>
            <a:r>
              <a:rPr lang="zh-CN" altLang="en-US" sz="120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13"/>
          <p:cNvSpPr txBox="1">
            <a:spLocks noChangeArrowheads="1"/>
          </p:cNvSpPr>
          <p:nvPr/>
        </p:nvSpPr>
        <p:spPr bwMode="auto">
          <a:xfrm>
            <a:off x="8880475" y="3860804"/>
            <a:ext cx="233838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Tx/>
              <a:buNone/>
            </a:pPr>
            <a:r>
              <a:rPr lang="zh-CN" altLang="en-US" sz="1600" b="1">
                <a:solidFill>
                  <a:srgbClr val="445469"/>
                </a:solidFill>
                <a:latin typeface="Arial" panose="020B0604020202020204" pitchFamily="34" charset="0"/>
                <a:ea typeface="微软雅黑" panose="020B0503020204020204" pitchFamily="34" charset="-122"/>
                <a:sym typeface="Arial" panose="020B0604020202020204" pitchFamily="34" charset="0"/>
              </a:rPr>
              <a:t>关键词</a:t>
            </a:r>
            <a:endParaRPr lang="en-US" sz="1600" b="1">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13"/>
          <p:cNvSpPr txBox="1">
            <a:spLocks noChangeArrowheads="1"/>
          </p:cNvSpPr>
          <p:nvPr/>
        </p:nvSpPr>
        <p:spPr bwMode="auto">
          <a:xfrm>
            <a:off x="9429751" y="4210050"/>
            <a:ext cx="13843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Tx/>
              <a:buNone/>
            </a:pPr>
            <a:r>
              <a:rPr lang="zh-CN" altLang="en-US" sz="1200">
                <a:solidFill>
                  <a:srgbClr val="445469"/>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7629160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10" dur="1000" fill="hold"/>
                                        <p:tgtEl>
                                          <p:spTgt spid="7"/>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7"/>
                                        </p:tgtEl>
                                      </p:cBhvr>
                                    </p:animEffect>
                                  </p:childTnLst>
                                </p:cTn>
                              </p:par>
                            </p:childTnLst>
                          </p:cTn>
                        </p:par>
                        <p:par>
                          <p:cTn id="15" fill="hold">
                            <p:stCondLst>
                              <p:cond delay="1000"/>
                            </p:stCondLst>
                            <p:childTnLst>
                              <p:par>
                                <p:cTn id="16" presetID="25"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19"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20"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21" dur="1000" fill="hold"/>
                                        <p:tgtEl>
                                          <p:spTgt spid="8"/>
                                        </p:tgtEl>
                                        <p:attrNameLst>
                                          <p:attrName>ppt_h</p:attrName>
                                        </p:attrNameLst>
                                      </p:cBhvr>
                                      <p:tavLst>
                                        <p:tav tm="0">
                                          <p:val>
                                            <p:strVal val="#ppt_h"/>
                                          </p:val>
                                        </p:tav>
                                        <p:tav tm="100000">
                                          <p:val>
                                            <p:strVal val="#ppt_h"/>
                                          </p:val>
                                        </p:tav>
                                      </p:tavLst>
                                    </p:anim>
                                    <p:anim calcmode="lin" valueType="num">
                                      <p:cBhvr>
                                        <p:cTn id="22"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23"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24"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25" dur="1000" decel="50000">
                                          <p:stCondLst>
                                            <p:cond delay="0"/>
                                          </p:stCondLst>
                                        </p:cTn>
                                        <p:tgtEl>
                                          <p:spTgt spid="8"/>
                                        </p:tgtEl>
                                      </p:cBhvr>
                                    </p:animEffect>
                                  </p:childTnLst>
                                </p:cTn>
                              </p:par>
                            </p:childTnLst>
                          </p:cTn>
                        </p:par>
                        <p:par>
                          <p:cTn id="26" fill="hold">
                            <p:stCondLst>
                              <p:cond delay="2000"/>
                            </p:stCondLst>
                            <p:childTnLst>
                              <p:par>
                                <p:cTn id="27" presetID="25"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500"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9"/>
                                        </p:tgtEl>
                                        <p:attrNameLst>
                                          <p:attrName>ppt_w</p:attrName>
                                        </p:attrNameLst>
                                      </p:cBhvr>
                                      <p:tavLst>
                                        <p:tav tm="0">
                                          <p:val>
                                            <p:strVal val="#ppt_w*.05"/>
                                          </p:val>
                                        </p:tav>
                                        <p:tav tm="100000">
                                          <p:val>
                                            <p:strVal val="#ppt_w"/>
                                          </p:val>
                                        </p:tav>
                                      </p:tavLst>
                                    </p:anim>
                                    <p:anim calcmode="lin" valueType="num">
                                      <p:cBhvr>
                                        <p:cTn id="32" dur="1000" fill="hold"/>
                                        <p:tgtEl>
                                          <p:spTgt spid="9"/>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9"/>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9"/>
                                        </p:tgtEl>
                                      </p:cBhvr>
                                    </p:animEffect>
                                  </p:childTnLst>
                                </p:cTn>
                              </p:par>
                            </p:childTnLst>
                          </p:cTn>
                        </p:par>
                        <p:par>
                          <p:cTn id="37" fill="hold">
                            <p:stCondLst>
                              <p:cond delay="3000"/>
                            </p:stCondLst>
                            <p:childTnLst>
                              <p:par>
                                <p:cTn id="38" presetID="25" presetClass="entr" presetSubtype="0"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p:cTn id="40"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43" dur="1000" fill="hold"/>
                                        <p:tgtEl>
                                          <p:spTgt spid="10"/>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47" dur="1000" decel="50000">
                                          <p:stCondLst>
                                            <p:cond delay="0"/>
                                          </p:stCondLst>
                                        </p:cTn>
                                        <p:tgtEl>
                                          <p:spTgt spid="10"/>
                                        </p:tgtEl>
                                      </p:cBhvr>
                                    </p:animEffect>
                                  </p:childTnLst>
                                </p:cTn>
                              </p:par>
                            </p:childTnLst>
                          </p:cTn>
                        </p:par>
                        <p:par>
                          <p:cTn id="48" fill="hold">
                            <p:stCondLst>
                              <p:cond delay="4000"/>
                            </p:stCondLst>
                            <p:childTnLst>
                              <p:par>
                                <p:cTn id="49" presetID="25" presetClass="entr" presetSubtype="0"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p:cTn id="51"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52"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53"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54" dur="1000" fill="hold"/>
                                        <p:tgtEl>
                                          <p:spTgt spid="11"/>
                                        </p:tgtEl>
                                        <p:attrNameLst>
                                          <p:attrName>ppt_h</p:attrName>
                                        </p:attrNameLst>
                                      </p:cBhvr>
                                      <p:tavLst>
                                        <p:tav tm="0">
                                          <p:val>
                                            <p:strVal val="#ppt_h"/>
                                          </p:val>
                                        </p:tav>
                                        <p:tav tm="100000">
                                          <p:val>
                                            <p:strVal val="#ppt_h"/>
                                          </p:val>
                                        </p:tav>
                                      </p:tavLst>
                                    </p:anim>
                                    <p:anim calcmode="lin" valueType="num">
                                      <p:cBhvr>
                                        <p:cTn id="55"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56"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57"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58" dur="1000" decel="50000">
                                          <p:stCondLst>
                                            <p:cond delay="0"/>
                                          </p:stCondLst>
                                        </p:cTn>
                                        <p:tgtEl>
                                          <p:spTgt spid="11"/>
                                        </p:tgtEl>
                                      </p:cBhvr>
                                    </p:animEffect>
                                  </p:childTnLst>
                                </p:cTn>
                              </p:par>
                            </p:childTnLst>
                          </p:cTn>
                        </p:par>
                        <p:par>
                          <p:cTn id="59" fill="hold">
                            <p:stCondLst>
                              <p:cond delay="5000"/>
                            </p:stCondLst>
                            <p:childTnLst>
                              <p:par>
                                <p:cTn id="60" presetID="25" presetClass="entr" presetSubtype="0"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p:cTn id="62"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63"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64"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65" dur="1000" fill="hold"/>
                                        <p:tgtEl>
                                          <p:spTgt spid="12"/>
                                        </p:tgtEl>
                                        <p:attrNameLst>
                                          <p:attrName>ppt_h</p:attrName>
                                        </p:attrNameLst>
                                      </p:cBhvr>
                                      <p:tavLst>
                                        <p:tav tm="0">
                                          <p:val>
                                            <p:strVal val="#ppt_h"/>
                                          </p:val>
                                        </p:tav>
                                        <p:tav tm="100000">
                                          <p:val>
                                            <p:strVal val="#ppt_h"/>
                                          </p:val>
                                        </p:tav>
                                      </p:tavLst>
                                    </p:anim>
                                    <p:anim calcmode="lin" valueType="num">
                                      <p:cBhvr>
                                        <p:cTn id="66"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67"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68"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69" dur="1000" decel="50000">
                                          <p:stCondLst>
                                            <p:cond delay="0"/>
                                          </p:stCondLst>
                                        </p:cTn>
                                        <p:tgtEl>
                                          <p:spTgt spid="12"/>
                                        </p:tgtEl>
                                      </p:cBhvr>
                                    </p:animEffect>
                                  </p:childTnLst>
                                </p:cTn>
                              </p:par>
                            </p:childTnLst>
                          </p:cTn>
                        </p:par>
                        <p:par>
                          <p:cTn id="70" fill="hold">
                            <p:stCondLst>
                              <p:cond delay="6000"/>
                            </p:stCondLst>
                            <p:childTnLst>
                              <p:par>
                                <p:cTn id="71" presetID="25" presetClass="entr" presetSubtype="0" fill="hold" grpId="0" nodeType="afterEffect">
                                  <p:stCondLst>
                                    <p:cond delay="0"/>
                                  </p:stCondLst>
                                  <p:childTnLst>
                                    <p:set>
                                      <p:cBhvr>
                                        <p:cTn id="72" dur="1" fill="hold">
                                          <p:stCondLst>
                                            <p:cond delay="0"/>
                                          </p:stCondLst>
                                        </p:cTn>
                                        <p:tgtEl>
                                          <p:spTgt spid="13"/>
                                        </p:tgtEl>
                                        <p:attrNameLst>
                                          <p:attrName>style.visibility</p:attrName>
                                        </p:attrNameLst>
                                      </p:cBhvr>
                                      <p:to>
                                        <p:strVal val="visible"/>
                                      </p:to>
                                    </p:set>
                                    <p:anim calcmode="lin" valueType="num">
                                      <p:cBhvr>
                                        <p:cTn id="73" dur="500" decel="50000" fill="hold">
                                          <p:stCondLst>
                                            <p:cond delay="0"/>
                                          </p:stCondLst>
                                        </p:cTn>
                                        <p:tgtEl>
                                          <p:spTgt spid="13"/>
                                        </p:tgtEl>
                                        <p:attrNameLst>
                                          <p:attrName>style.rotation</p:attrName>
                                        </p:attrNameLst>
                                      </p:cBhvr>
                                      <p:tavLst>
                                        <p:tav tm="0">
                                          <p:val>
                                            <p:fltVal val="-90"/>
                                          </p:val>
                                        </p:tav>
                                        <p:tav tm="100000">
                                          <p:val>
                                            <p:fltVal val="0"/>
                                          </p:val>
                                        </p:tav>
                                      </p:tavLst>
                                    </p:anim>
                                    <p:anim calcmode="lin" valueType="num">
                                      <p:cBhvr>
                                        <p:cTn id="74" dur="500" decel="50000" fill="hold">
                                          <p:stCondLst>
                                            <p:cond delay="0"/>
                                          </p:stCondLst>
                                        </p:cTn>
                                        <p:tgtEl>
                                          <p:spTgt spid="13"/>
                                        </p:tgtEl>
                                        <p:attrNameLst>
                                          <p:attrName>ppt_w</p:attrName>
                                        </p:attrNameLst>
                                      </p:cBhvr>
                                      <p:tavLst>
                                        <p:tav tm="0">
                                          <p:val>
                                            <p:strVal val="#ppt_w"/>
                                          </p:val>
                                        </p:tav>
                                        <p:tav tm="100000">
                                          <p:val>
                                            <p:strVal val="#ppt_w*.05"/>
                                          </p:val>
                                        </p:tav>
                                      </p:tavLst>
                                    </p:anim>
                                    <p:anim calcmode="lin" valueType="num">
                                      <p:cBhvr>
                                        <p:cTn id="75" dur="500" accel="50000" fill="hold">
                                          <p:stCondLst>
                                            <p:cond delay="500"/>
                                          </p:stCondLst>
                                        </p:cTn>
                                        <p:tgtEl>
                                          <p:spTgt spid="13"/>
                                        </p:tgtEl>
                                        <p:attrNameLst>
                                          <p:attrName>ppt_w</p:attrName>
                                        </p:attrNameLst>
                                      </p:cBhvr>
                                      <p:tavLst>
                                        <p:tav tm="0">
                                          <p:val>
                                            <p:strVal val="#ppt_w*.05"/>
                                          </p:val>
                                        </p:tav>
                                        <p:tav tm="100000">
                                          <p:val>
                                            <p:strVal val="#ppt_w"/>
                                          </p:val>
                                        </p:tav>
                                      </p:tavLst>
                                    </p:anim>
                                    <p:anim calcmode="lin" valueType="num">
                                      <p:cBhvr>
                                        <p:cTn id="76" dur="1000" fill="hold"/>
                                        <p:tgtEl>
                                          <p:spTgt spid="13"/>
                                        </p:tgtEl>
                                        <p:attrNameLst>
                                          <p:attrName>ppt_h</p:attrName>
                                        </p:attrNameLst>
                                      </p:cBhvr>
                                      <p:tavLst>
                                        <p:tav tm="0">
                                          <p:val>
                                            <p:strVal val="#ppt_h"/>
                                          </p:val>
                                        </p:tav>
                                        <p:tav tm="100000">
                                          <p:val>
                                            <p:strVal val="#ppt_h"/>
                                          </p:val>
                                        </p:tav>
                                      </p:tavLst>
                                    </p:anim>
                                    <p:anim calcmode="lin" valueType="num">
                                      <p:cBhvr>
                                        <p:cTn id="77" dur="500" decel="50000" fill="hold">
                                          <p:stCondLst>
                                            <p:cond delay="0"/>
                                          </p:stCondLst>
                                        </p:cTn>
                                        <p:tgtEl>
                                          <p:spTgt spid="13"/>
                                        </p:tgtEl>
                                        <p:attrNameLst>
                                          <p:attrName>ppt_x</p:attrName>
                                        </p:attrNameLst>
                                      </p:cBhvr>
                                      <p:tavLst>
                                        <p:tav tm="0">
                                          <p:val>
                                            <p:strVal val="#ppt_x+.4"/>
                                          </p:val>
                                        </p:tav>
                                        <p:tav tm="100000">
                                          <p:val>
                                            <p:strVal val="#ppt_x"/>
                                          </p:val>
                                        </p:tav>
                                      </p:tavLst>
                                    </p:anim>
                                    <p:anim calcmode="lin" valueType="num">
                                      <p:cBhvr>
                                        <p:cTn id="78" dur="500" decel="50000" fill="hold">
                                          <p:stCondLst>
                                            <p:cond delay="0"/>
                                          </p:stCondLst>
                                        </p:cTn>
                                        <p:tgtEl>
                                          <p:spTgt spid="13"/>
                                        </p:tgtEl>
                                        <p:attrNameLst>
                                          <p:attrName>ppt_y</p:attrName>
                                        </p:attrNameLst>
                                      </p:cBhvr>
                                      <p:tavLst>
                                        <p:tav tm="0">
                                          <p:val>
                                            <p:strVal val="#ppt_y-.2"/>
                                          </p:val>
                                        </p:tav>
                                        <p:tav tm="100000">
                                          <p:val>
                                            <p:strVal val="#ppt_y+.1"/>
                                          </p:val>
                                        </p:tav>
                                      </p:tavLst>
                                    </p:anim>
                                    <p:anim calcmode="lin" valueType="num">
                                      <p:cBhvr>
                                        <p:cTn id="79" dur="500" accel="50000" fill="hold">
                                          <p:stCondLst>
                                            <p:cond delay="500"/>
                                          </p:stCondLst>
                                        </p:cTn>
                                        <p:tgtEl>
                                          <p:spTgt spid="13"/>
                                        </p:tgtEl>
                                        <p:attrNameLst>
                                          <p:attrName>ppt_y</p:attrName>
                                        </p:attrNameLst>
                                      </p:cBhvr>
                                      <p:tavLst>
                                        <p:tav tm="0">
                                          <p:val>
                                            <p:strVal val="#ppt_y+.1"/>
                                          </p:val>
                                        </p:tav>
                                        <p:tav tm="100000">
                                          <p:val>
                                            <p:strVal val="#ppt_y"/>
                                          </p:val>
                                        </p:tav>
                                      </p:tavLst>
                                    </p:anim>
                                    <p:animEffect transition="in" filter="fade">
                                      <p:cBhvr>
                                        <p:cTn id="80" dur="1000" decel="50000">
                                          <p:stCondLst>
                                            <p:cond delay="0"/>
                                          </p:stCondLst>
                                        </p:cTn>
                                        <p:tgtEl>
                                          <p:spTgt spid="13"/>
                                        </p:tgtEl>
                                      </p:cBhvr>
                                    </p:animEffect>
                                  </p:childTnLst>
                                </p:cTn>
                              </p:par>
                            </p:childTnLst>
                          </p:cTn>
                        </p:par>
                        <p:par>
                          <p:cTn id="81" fill="hold">
                            <p:stCondLst>
                              <p:cond delay="7000"/>
                            </p:stCondLst>
                            <p:childTnLst>
                              <p:par>
                                <p:cTn id="82" presetID="25" presetClass="entr" presetSubtype="0" fill="hold" grpId="0" nodeType="afterEffect">
                                  <p:stCondLst>
                                    <p:cond delay="0"/>
                                  </p:stCondLst>
                                  <p:childTnLst>
                                    <p:set>
                                      <p:cBhvr>
                                        <p:cTn id="83" dur="1" fill="hold">
                                          <p:stCondLst>
                                            <p:cond delay="0"/>
                                          </p:stCondLst>
                                        </p:cTn>
                                        <p:tgtEl>
                                          <p:spTgt spid="14"/>
                                        </p:tgtEl>
                                        <p:attrNameLst>
                                          <p:attrName>style.visibility</p:attrName>
                                        </p:attrNameLst>
                                      </p:cBhvr>
                                      <p:to>
                                        <p:strVal val="visible"/>
                                      </p:to>
                                    </p:set>
                                    <p:anim calcmode="lin" valueType="num">
                                      <p:cBhvr>
                                        <p:cTn id="84"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85"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86"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87" dur="1000" fill="hold"/>
                                        <p:tgtEl>
                                          <p:spTgt spid="14"/>
                                        </p:tgtEl>
                                        <p:attrNameLst>
                                          <p:attrName>ppt_h</p:attrName>
                                        </p:attrNameLst>
                                      </p:cBhvr>
                                      <p:tavLst>
                                        <p:tav tm="0">
                                          <p:val>
                                            <p:strVal val="#ppt_h"/>
                                          </p:val>
                                        </p:tav>
                                        <p:tav tm="100000">
                                          <p:val>
                                            <p:strVal val="#ppt_h"/>
                                          </p:val>
                                        </p:tav>
                                      </p:tavLst>
                                    </p:anim>
                                    <p:anim calcmode="lin" valueType="num">
                                      <p:cBhvr>
                                        <p:cTn id="88"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89"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90"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91" dur="1000" decel="50000">
                                          <p:stCondLst>
                                            <p:cond delay="0"/>
                                          </p:stCondLst>
                                        </p:cTn>
                                        <p:tgtEl>
                                          <p:spTgt spid="14"/>
                                        </p:tgtEl>
                                      </p:cBhvr>
                                    </p:animEffect>
                                  </p:childTnLst>
                                </p:cTn>
                              </p:par>
                            </p:childTnLst>
                          </p:cTn>
                        </p:par>
                        <p:par>
                          <p:cTn id="92" fill="hold">
                            <p:stCondLst>
                              <p:cond delay="8000"/>
                            </p:stCondLst>
                            <p:childTnLst>
                              <p:par>
                                <p:cTn id="93" presetID="25" presetClass="entr" presetSubtype="0" fill="hold" grpId="0" nodeType="afterEffect">
                                  <p:stCondLst>
                                    <p:cond delay="0"/>
                                  </p:stCondLst>
                                  <p:childTnLst>
                                    <p:set>
                                      <p:cBhvr>
                                        <p:cTn id="94" dur="1" fill="hold">
                                          <p:stCondLst>
                                            <p:cond delay="0"/>
                                          </p:stCondLst>
                                        </p:cTn>
                                        <p:tgtEl>
                                          <p:spTgt spid="15"/>
                                        </p:tgtEl>
                                        <p:attrNameLst>
                                          <p:attrName>style.visibility</p:attrName>
                                        </p:attrNameLst>
                                      </p:cBhvr>
                                      <p:to>
                                        <p:strVal val="visible"/>
                                      </p:to>
                                    </p:set>
                                    <p:anim calcmode="lin" valueType="num">
                                      <p:cBhvr>
                                        <p:cTn id="95"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96"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97"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98" dur="1000" fill="hold"/>
                                        <p:tgtEl>
                                          <p:spTgt spid="15"/>
                                        </p:tgtEl>
                                        <p:attrNameLst>
                                          <p:attrName>ppt_h</p:attrName>
                                        </p:attrNameLst>
                                      </p:cBhvr>
                                      <p:tavLst>
                                        <p:tav tm="0">
                                          <p:val>
                                            <p:strVal val="#ppt_h"/>
                                          </p:val>
                                        </p:tav>
                                        <p:tav tm="100000">
                                          <p:val>
                                            <p:strVal val="#ppt_h"/>
                                          </p:val>
                                        </p:tav>
                                      </p:tavLst>
                                    </p:anim>
                                    <p:anim calcmode="lin" valueType="num">
                                      <p:cBhvr>
                                        <p:cTn id="99"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100"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101"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102" dur="1000" decel="50000">
                                          <p:stCondLst>
                                            <p:cond delay="0"/>
                                          </p:stCondLst>
                                        </p:cTn>
                                        <p:tgtEl>
                                          <p:spTgt spid="15"/>
                                        </p:tgtEl>
                                      </p:cBhvr>
                                    </p:animEffect>
                                  </p:childTnLst>
                                </p:cTn>
                              </p:par>
                            </p:childTnLst>
                          </p:cTn>
                        </p:par>
                        <p:par>
                          <p:cTn id="103" fill="hold">
                            <p:stCondLst>
                              <p:cond delay="9000"/>
                            </p:stCondLst>
                            <p:childTnLst>
                              <p:par>
                                <p:cTn id="104" presetID="25" presetClass="entr" presetSubtype="0" fill="hold" grpId="0" nodeType="afterEffect">
                                  <p:stCondLst>
                                    <p:cond delay="0"/>
                                  </p:stCondLst>
                                  <p:childTnLst>
                                    <p:set>
                                      <p:cBhvr>
                                        <p:cTn id="105" dur="1" fill="hold">
                                          <p:stCondLst>
                                            <p:cond delay="0"/>
                                          </p:stCondLst>
                                        </p:cTn>
                                        <p:tgtEl>
                                          <p:spTgt spid="16"/>
                                        </p:tgtEl>
                                        <p:attrNameLst>
                                          <p:attrName>style.visibility</p:attrName>
                                        </p:attrNameLst>
                                      </p:cBhvr>
                                      <p:to>
                                        <p:strVal val="visible"/>
                                      </p:to>
                                    </p:set>
                                    <p:anim calcmode="lin" valueType="num">
                                      <p:cBhvr>
                                        <p:cTn id="106" dur="500" decel="50000" fill="hold">
                                          <p:stCondLst>
                                            <p:cond delay="0"/>
                                          </p:stCondLst>
                                        </p:cTn>
                                        <p:tgtEl>
                                          <p:spTgt spid="16"/>
                                        </p:tgtEl>
                                        <p:attrNameLst>
                                          <p:attrName>style.rotation</p:attrName>
                                        </p:attrNameLst>
                                      </p:cBhvr>
                                      <p:tavLst>
                                        <p:tav tm="0">
                                          <p:val>
                                            <p:fltVal val="-90"/>
                                          </p:val>
                                        </p:tav>
                                        <p:tav tm="100000">
                                          <p:val>
                                            <p:fltVal val="0"/>
                                          </p:val>
                                        </p:tav>
                                      </p:tavLst>
                                    </p:anim>
                                    <p:anim calcmode="lin" valueType="num">
                                      <p:cBhvr>
                                        <p:cTn id="107" dur="500" decel="50000" fill="hold">
                                          <p:stCondLst>
                                            <p:cond delay="0"/>
                                          </p:stCondLst>
                                        </p:cTn>
                                        <p:tgtEl>
                                          <p:spTgt spid="16"/>
                                        </p:tgtEl>
                                        <p:attrNameLst>
                                          <p:attrName>ppt_w</p:attrName>
                                        </p:attrNameLst>
                                      </p:cBhvr>
                                      <p:tavLst>
                                        <p:tav tm="0">
                                          <p:val>
                                            <p:strVal val="#ppt_w"/>
                                          </p:val>
                                        </p:tav>
                                        <p:tav tm="100000">
                                          <p:val>
                                            <p:strVal val="#ppt_w*.05"/>
                                          </p:val>
                                        </p:tav>
                                      </p:tavLst>
                                    </p:anim>
                                    <p:anim calcmode="lin" valueType="num">
                                      <p:cBhvr>
                                        <p:cTn id="108" dur="500" accel="50000" fill="hold">
                                          <p:stCondLst>
                                            <p:cond delay="500"/>
                                          </p:stCondLst>
                                        </p:cTn>
                                        <p:tgtEl>
                                          <p:spTgt spid="16"/>
                                        </p:tgtEl>
                                        <p:attrNameLst>
                                          <p:attrName>ppt_w</p:attrName>
                                        </p:attrNameLst>
                                      </p:cBhvr>
                                      <p:tavLst>
                                        <p:tav tm="0">
                                          <p:val>
                                            <p:strVal val="#ppt_w*.05"/>
                                          </p:val>
                                        </p:tav>
                                        <p:tav tm="100000">
                                          <p:val>
                                            <p:strVal val="#ppt_w"/>
                                          </p:val>
                                        </p:tav>
                                      </p:tavLst>
                                    </p:anim>
                                    <p:anim calcmode="lin" valueType="num">
                                      <p:cBhvr>
                                        <p:cTn id="109" dur="1000" fill="hold"/>
                                        <p:tgtEl>
                                          <p:spTgt spid="16"/>
                                        </p:tgtEl>
                                        <p:attrNameLst>
                                          <p:attrName>ppt_h</p:attrName>
                                        </p:attrNameLst>
                                      </p:cBhvr>
                                      <p:tavLst>
                                        <p:tav tm="0">
                                          <p:val>
                                            <p:strVal val="#ppt_h"/>
                                          </p:val>
                                        </p:tav>
                                        <p:tav tm="100000">
                                          <p:val>
                                            <p:strVal val="#ppt_h"/>
                                          </p:val>
                                        </p:tav>
                                      </p:tavLst>
                                    </p:anim>
                                    <p:anim calcmode="lin" valueType="num">
                                      <p:cBhvr>
                                        <p:cTn id="110" dur="500" decel="50000" fill="hold">
                                          <p:stCondLst>
                                            <p:cond delay="0"/>
                                          </p:stCondLst>
                                        </p:cTn>
                                        <p:tgtEl>
                                          <p:spTgt spid="16"/>
                                        </p:tgtEl>
                                        <p:attrNameLst>
                                          <p:attrName>ppt_x</p:attrName>
                                        </p:attrNameLst>
                                      </p:cBhvr>
                                      <p:tavLst>
                                        <p:tav tm="0">
                                          <p:val>
                                            <p:strVal val="#ppt_x+.4"/>
                                          </p:val>
                                        </p:tav>
                                        <p:tav tm="100000">
                                          <p:val>
                                            <p:strVal val="#ppt_x"/>
                                          </p:val>
                                        </p:tav>
                                      </p:tavLst>
                                    </p:anim>
                                    <p:anim calcmode="lin" valueType="num">
                                      <p:cBhvr>
                                        <p:cTn id="111" dur="500" decel="50000" fill="hold">
                                          <p:stCondLst>
                                            <p:cond delay="0"/>
                                          </p:stCondLst>
                                        </p:cTn>
                                        <p:tgtEl>
                                          <p:spTgt spid="16"/>
                                        </p:tgtEl>
                                        <p:attrNameLst>
                                          <p:attrName>ppt_y</p:attrName>
                                        </p:attrNameLst>
                                      </p:cBhvr>
                                      <p:tavLst>
                                        <p:tav tm="0">
                                          <p:val>
                                            <p:strVal val="#ppt_y-.2"/>
                                          </p:val>
                                        </p:tav>
                                        <p:tav tm="100000">
                                          <p:val>
                                            <p:strVal val="#ppt_y+.1"/>
                                          </p:val>
                                        </p:tav>
                                      </p:tavLst>
                                    </p:anim>
                                    <p:anim calcmode="lin" valueType="num">
                                      <p:cBhvr>
                                        <p:cTn id="112" dur="500" accel="50000" fill="hold">
                                          <p:stCondLst>
                                            <p:cond delay="500"/>
                                          </p:stCondLst>
                                        </p:cTn>
                                        <p:tgtEl>
                                          <p:spTgt spid="16"/>
                                        </p:tgtEl>
                                        <p:attrNameLst>
                                          <p:attrName>ppt_y</p:attrName>
                                        </p:attrNameLst>
                                      </p:cBhvr>
                                      <p:tavLst>
                                        <p:tav tm="0">
                                          <p:val>
                                            <p:strVal val="#ppt_y+.1"/>
                                          </p:val>
                                        </p:tav>
                                        <p:tav tm="100000">
                                          <p:val>
                                            <p:strVal val="#ppt_y"/>
                                          </p:val>
                                        </p:tav>
                                      </p:tavLst>
                                    </p:anim>
                                    <p:animEffect transition="in" filter="fade">
                                      <p:cBhvr>
                                        <p:cTn id="113" dur="1000" decel="50000">
                                          <p:stCondLst>
                                            <p:cond delay="0"/>
                                          </p:stCondLst>
                                        </p:cTn>
                                        <p:tgtEl>
                                          <p:spTgt spid="16"/>
                                        </p:tgtEl>
                                      </p:cBhvr>
                                    </p:animEffect>
                                  </p:childTnLst>
                                </p:cTn>
                              </p:par>
                            </p:childTnLst>
                          </p:cTn>
                        </p:par>
                        <p:par>
                          <p:cTn id="114" fill="hold">
                            <p:stCondLst>
                              <p:cond delay="10000"/>
                            </p:stCondLst>
                            <p:childTnLst>
                              <p:par>
                                <p:cTn id="115" presetID="25" presetClass="entr" presetSubtype="0" fill="hold" grpId="0" nodeType="afterEffect">
                                  <p:stCondLst>
                                    <p:cond delay="0"/>
                                  </p:stCondLst>
                                  <p:childTnLst>
                                    <p:set>
                                      <p:cBhvr>
                                        <p:cTn id="116" dur="1" fill="hold">
                                          <p:stCondLst>
                                            <p:cond delay="0"/>
                                          </p:stCondLst>
                                        </p:cTn>
                                        <p:tgtEl>
                                          <p:spTgt spid="17"/>
                                        </p:tgtEl>
                                        <p:attrNameLst>
                                          <p:attrName>style.visibility</p:attrName>
                                        </p:attrNameLst>
                                      </p:cBhvr>
                                      <p:to>
                                        <p:strVal val="visible"/>
                                      </p:to>
                                    </p:set>
                                    <p:anim calcmode="lin" valueType="num">
                                      <p:cBhvr>
                                        <p:cTn id="117" dur="500" decel="50000" fill="hold">
                                          <p:stCondLst>
                                            <p:cond delay="0"/>
                                          </p:stCondLst>
                                        </p:cTn>
                                        <p:tgtEl>
                                          <p:spTgt spid="17"/>
                                        </p:tgtEl>
                                        <p:attrNameLst>
                                          <p:attrName>style.rotation</p:attrName>
                                        </p:attrNameLst>
                                      </p:cBhvr>
                                      <p:tavLst>
                                        <p:tav tm="0">
                                          <p:val>
                                            <p:fltVal val="-90"/>
                                          </p:val>
                                        </p:tav>
                                        <p:tav tm="100000">
                                          <p:val>
                                            <p:fltVal val="0"/>
                                          </p:val>
                                        </p:tav>
                                      </p:tavLst>
                                    </p:anim>
                                    <p:anim calcmode="lin" valueType="num">
                                      <p:cBhvr>
                                        <p:cTn id="118" dur="500" decel="50000" fill="hold">
                                          <p:stCondLst>
                                            <p:cond delay="0"/>
                                          </p:stCondLst>
                                        </p:cTn>
                                        <p:tgtEl>
                                          <p:spTgt spid="17"/>
                                        </p:tgtEl>
                                        <p:attrNameLst>
                                          <p:attrName>ppt_w</p:attrName>
                                        </p:attrNameLst>
                                      </p:cBhvr>
                                      <p:tavLst>
                                        <p:tav tm="0">
                                          <p:val>
                                            <p:strVal val="#ppt_w"/>
                                          </p:val>
                                        </p:tav>
                                        <p:tav tm="100000">
                                          <p:val>
                                            <p:strVal val="#ppt_w*.05"/>
                                          </p:val>
                                        </p:tav>
                                      </p:tavLst>
                                    </p:anim>
                                    <p:anim calcmode="lin" valueType="num">
                                      <p:cBhvr>
                                        <p:cTn id="119" dur="500" accel="50000" fill="hold">
                                          <p:stCondLst>
                                            <p:cond delay="500"/>
                                          </p:stCondLst>
                                        </p:cTn>
                                        <p:tgtEl>
                                          <p:spTgt spid="17"/>
                                        </p:tgtEl>
                                        <p:attrNameLst>
                                          <p:attrName>ppt_w</p:attrName>
                                        </p:attrNameLst>
                                      </p:cBhvr>
                                      <p:tavLst>
                                        <p:tav tm="0">
                                          <p:val>
                                            <p:strVal val="#ppt_w*.05"/>
                                          </p:val>
                                        </p:tav>
                                        <p:tav tm="100000">
                                          <p:val>
                                            <p:strVal val="#ppt_w"/>
                                          </p:val>
                                        </p:tav>
                                      </p:tavLst>
                                    </p:anim>
                                    <p:anim calcmode="lin" valueType="num">
                                      <p:cBhvr>
                                        <p:cTn id="120" dur="1000" fill="hold"/>
                                        <p:tgtEl>
                                          <p:spTgt spid="17"/>
                                        </p:tgtEl>
                                        <p:attrNameLst>
                                          <p:attrName>ppt_h</p:attrName>
                                        </p:attrNameLst>
                                      </p:cBhvr>
                                      <p:tavLst>
                                        <p:tav tm="0">
                                          <p:val>
                                            <p:strVal val="#ppt_h"/>
                                          </p:val>
                                        </p:tav>
                                        <p:tav tm="100000">
                                          <p:val>
                                            <p:strVal val="#ppt_h"/>
                                          </p:val>
                                        </p:tav>
                                      </p:tavLst>
                                    </p:anim>
                                    <p:anim calcmode="lin" valueType="num">
                                      <p:cBhvr>
                                        <p:cTn id="121" dur="500" decel="50000" fill="hold">
                                          <p:stCondLst>
                                            <p:cond delay="0"/>
                                          </p:stCondLst>
                                        </p:cTn>
                                        <p:tgtEl>
                                          <p:spTgt spid="17"/>
                                        </p:tgtEl>
                                        <p:attrNameLst>
                                          <p:attrName>ppt_x</p:attrName>
                                        </p:attrNameLst>
                                      </p:cBhvr>
                                      <p:tavLst>
                                        <p:tav tm="0">
                                          <p:val>
                                            <p:strVal val="#ppt_x+.4"/>
                                          </p:val>
                                        </p:tav>
                                        <p:tav tm="100000">
                                          <p:val>
                                            <p:strVal val="#ppt_x"/>
                                          </p:val>
                                        </p:tav>
                                      </p:tavLst>
                                    </p:anim>
                                    <p:anim calcmode="lin" valueType="num">
                                      <p:cBhvr>
                                        <p:cTn id="122" dur="500" decel="50000" fill="hold">
                                          <p:stCondLst>
                                            <p:cond delay="0"/>
                                          </p:stCondLst>
                                        </p:cTn>
                                        <p:tgtEl>
                                          <p:spTgt spid="17"/>
                                        </p:tgtEl>
                                        <p:attrNameLst>
                                          <p:attrName>ppt_y</p:attrName>
                                        </p:attrNameLst>
                                      </p:cBhvr>
                                      <p:tavLst>
                                        <p:tav tm="0">
                                          <p:val>
                                            <p:strVal val="#ppt_y-.2"/>
                                          </p:val>
                                        </p:tav>
                                        <p:tav tm="100000">
                                          <p:val>
                                            <p:strVal val="#ppt_y+.1"/>
                                          </p:val>
                                        </p:tav>
                                      </p:tavLst>
                                    </p:anim>
                                    <p:anim calcmode="lin" valueType="num">
                                      <p:cBhvr>
                                        <p:cTn id="123" dur="500" accel="50000" fill="hold">
                                          <p:stCondLst>
                                            <p:cond delay="500"/>
                                          </p:stCondLst>
                                        </p:cTn>
                                        <p:tgtEl>
                                          <p:spTgt spid="17"/>
                                        </p:tgtEl>
                                        <p:attrNameLst>
                                          <p:attrName>ppt_y</p:attrName>
                                        </p:attrNameLst>
                                      </p:cBhvr>
                                      <p:tavLst>
                                        <p:tav tm="0">
                                          <p:val>
                                            <p:strVal val="#ppt_y+.1"/>
                                          </p:val>
                                        </p:tav>
                                        <p:tav tm="100000">
                                          <p:val>
                                            <p:strVal val="#ppt_y"/>
                                          </p:val>
                                        </p:tav>
                                      </p:tavLst>
                                    </p:anim>
                                    <p:animEffect transition="in" filter="fade">
                                      <p:cBhvr>
                                        <p:cTn id="124" dur="1000" decel="50000">
                                          <p:stCondLst>
                                            <p:cond delay="0"/>
                                          </p:stCondLst>
                                        </p:cTn>
                                        <p:tgtEl>
                                          <p:spTgt spid="17"/>
                                        </p:tgtEl>
                                      </p:cBhvr>
                                    </p:animEffect>
                                  </p:childTnLst>
                                </p:cTn>
                              </p:par>
                            </p:childTnLst>
                          </p:cTn>
                        </p:par>
                        <p:par>
                          <p:cTn id="125" fill="hold">
                            <p:stCondLst>
                              <p:cond delay="11000"/>
                            </p:stCondLst>
                            <p:childTnLst>
                              <p:par>
                                <p:cTn id="126" presetID="25" presetClass="entr" presetSubtype="0" fill="hold" grpId="0" nodeType="afterEffect">
                                  <p:stCondLst>
                                    <p:cond delay="0"/>
                                  </p:stCondLst>
                                  <p:childTnLst>
                                    <p:set>
                                      <p:cBhvr>
                                        <p:cTn id="127" dur="1" fill="hold">
                                          <p:stCondLst>
                                            <p:cond delay="0"/>
                                          </p:stCondLst>
                                        </p:cTn>
                                        <p:tgtEl>
                                          <p:spTgt spid="18"/>
                                        </p:tgtEl>
                                        <p:attrNameLst>
                                          <p:attrName>style.visibility</p:attrName>
                                        </p:attrNameLst>
                                      </p:cBhvr>
                                      <p:to>
                                        <p:strVal val="visible"/>
                                      </p:to>
                                    </p:set>
                                    <p:anim calcmode="lin" valueType="num">
                                      <p:cBhvr>
                                        <p:cTn id="128" dur="500" decel="50000" fill="hold">
                                          <p:stCondLst>
                                            <p:cond delay="0"/>
                                          </p:stCondLst>
                                        </p:cTn>
                                        <p:tgtEl>
                                          <p:spTgt spid="18"/>
                                        </p:tgtEl>
                                        <p:attrNameLst>
                                          <p:attrName>style.rotation</p:attrName>
                                        </p:attrNameLst>
                                      </p:cBhvr>
                                      <p:tavLst>
                                        <p:tav tm="0">
                                          <p:val>
                                            <p:fltVal val="-90"/>
                                          </p:val>
                                        </p:tav>
                                        <p:tav tm="100000">
                                          <p:val>
                                            <p:fltVal val="0"/>
                                          </p:val>
                                        </p:tav>
                                      </p:tavLst>
                                    </p:anim>
                                    <p:anim calcmode="lin" valueType="num">
                                      <p:cBhvr>
                                        <p:cTn id="129" dur="500" decel="50000" fill="hold">
                                          <p:stCondLst>
                                            <p:cond delay="0"/>
                                          </p:stCondLst>
                                        </p:cTn>
                                        <p:tgtEl>
                                          <p:spTgt spid="18"/>
                                        </p:tgtEl>
                                        <p:attrNameLst>
                                          <p:attrName>ppt_w</p:attrName>
                                        </p:attrNameLst>
                                      </p:cBhvr>
                                      <p:tavLst>
                                        <p:tav tm="0">
                                          <p:val>
                                            <p:strVal val="#ppt_w"/>
                                          </p:val>
                                        </p:tav>
                                        <p:tav tm="100000">
                                          <p:val>
                                            <p:strVal val="#ppt_w*.05"/>
                                          </p:val>
                                        </p:tav>
                                      </p:tavLst>
                                    </p:anim>
                                    <p:anim calcmode="lin" valueType="num">
                                      <p:cBhvr>
                                        <p:cTn id="130" dur="500" accel="50000" fill="hold">
                                          <p:stCondLst>
                                            <p:cond delay="500"/>
                                          </p:stCondLst>
                                        </p:cTn>
                                        <p:tgtEl>
                                          <p:spTgt spid="18"/>
                                        </p:tgtEl>
                                        <p:attrNameLst>
                                          <p:attrName>ppt_w</p:attrName>
                                        </p:attrNameLst>
                                      </p:cBhvr>
                                      <p:tavLst>
                                        <p:tav tm="0">
                                          <p:val>
                                            <p:strVal val="#ppt_w*.05"/>
                                          </p:val>
                                        </p:tav>
                                        <p:tav tm="100000">
                                          <p:val>
                                            <p:strVal val="#ppt_w"/>
                                          </p:val>
                                        </p:tav>
                                      </p:tavLst>
                                    </p:anim>
                                    <p:anim calcmode="lin" valueType="num">
                                      <p:cBhvr>
                                        <p:cTn id="131" dur="1000" fill="hold"/>
                                        <p:tgtEl>
                                          <p:spTgt spid="18"/>
                                        </p:tgtEl>
                                        <p:attrNameLst>
                                          <p:attrName>ppt_h</p:attrName>
                                        </p:attrNameLst>
                                      </p:cBhvr>
                                      <p:tavLst>
                                        <p:tav tm="0">
                                          <p:val>
                                            <p:strVal val="#ppt_h"/>
                                          </p:val>
                                        </p:tav>
                                        <p:tav tm="100000">
                                          <p:val>
                                            <p:strVal val="#ppt_h"/>
                                          </p:val>
                                        </p:tav>
                                      </p:tavLst>
                                    </p:anim>
                                    <p:anim calcmode="lin" valueType="num">
                                      <p:cBhvr>
                                        <p:cTn id="132" dur="500" decel="50000" fill="hold">
                                          <p:stCondLst>
                                            <p:cond delay="0"/>
                                          </p:stCondLst>
                                        </p:cTn>
                                        <p:tgtEl>
                                          <p:spTgt spid="18"/>
                                        </p:tgtEl>
                                        <p:attrNameLst>
                                          <p:attrName>ppt_x</p:attrName>
                                        </p:attrNameLst>
                                      </p:cBhvr>
                                      <p:tavLst>
                                        <p:tav tm="0">
                                          <p:val>
                                            <p:strVal val="#ppt_x+.4"/>
                                          </p:val>
                                        </p:tav>
                                        <p:tav tm="100000">
                                          <p:val>
                                            <p:strVal val="#ppt_x"/>
                                          </p:val>
                                        </p:tav>
                                      </p:tavLst>
                                    </p:anim>
                                    <p:anim calcmode="lin" valueType="num">
                                      <p:cBhvr>
                                        <p:cTn id="133" dur="500" decel="50000" fill="hold">
                                          <p:stCondLst>
                                            <p:cond delay="0"/>
                                          </p:stCondLst>
                                        </p:cTn>
                                        <p:tgtEl>
                                          <p:spTgt spid="18"/>
                                        </p:tgtEl>
                                        <p:attrNameLst>
                                          <p:attrName>ppt_y</p:attrName>
                                        </p:attrNameLst>
                                      </p:cBhvr>
                                      <p:tavLst>
                                        <p:tav tm="0">
                                          <p:val>
                                            <p:strVal val="#ppt_y-.2"/>
                                          </p:val>
                                        </p:tav>
                                        <p:tav tm="100000">
                                          <p:val>
                                            <p:strVal val="#ppt_y+.1"/>
                                          </p:val>
                                        </p:tav>
                                      </p:tavLst>
                                    </p:anim>
                                    <p:anim calcmode="lin" valueType="num">
                                      <p:cBhvr>
                                        <p:cTn id="134" dur="500" accel="50000" fill="hold">
                                          <p:stCondLst>
                                            <p:cond delay="500"/>
                                          </p:stCondLst>
                                        </p:cTn>
                                        <p:tgtEl>
                                          <p:spTgt spid="18"/>
                                        </p:tgtEl>
                                        <p:attrNameLst>
                                          <p:attrName>ppt_y</p:attrName>
                                        </p:attrNameLst>
                                      </p:cBhvr>
                                      <p:tavLst>
                                        <p:tav tm="0">
                                          <p:val>
                                            <p:strVal val="#ppt_y+.1"/>
                                          </p:val>
                                        </p:tav>
                                        <p:tav tm="100000">
                                          <p:val>
                                            <p:strVal val="#ppt_y"/>
                                          </p:val>
                                        </p:tav>
                                      </p:tavLst>
                                    </p:anim>
                                    <p:animEffect transition="in" filter="fade">
                                      <p:cBhvr>
                                        <p:cTn id="135" dur="1000" decel="50000">
                                          <p:stCondLst>
                                            <p:cond delay="0"/>
                                          </p:stCondLst>
                                        </p:cTn>
                                        <p:tgtEl>
                                          <p:spTgt spid="18"/>
                                        </p:tgtEl>
                                      </p:cBhvr>
                                    </p:animEffect>
                                  </p:childTnLst>
                                </p:cTn>
                              </p:par>
                            </p:childTnLst>
                          </p:cTn>
                        </p:par>
                        <p:par>
                          <p:cTn id="136" fill="hold">
                            <p:stCondLst>
                              <p:cond delay="12000"/>
                            </p:stCondLst>
                            <p:childTnLst>
                              <p:par>
                                <p:cTn id="137" presetID="25" presetClass="entr" presetSubtype="0" fill="hold" grpId="0" nodeType="afterEffect">
                                  <p:stCondLst>
                                    <p:cond delay="0"/>
                                  </p:stCondLst>
                                  <p:childTnLst>
                                    <p:set>
                                      <p:cBhvr>
                                        <p:cTn id="138" dur="1" fill="hold">
                                          <p:stCondLst>
                                            <p:cond delay="0"/>
                                          </p:stCondLst>
                                        </p:cTn>
                                        <p:tgtEl>
                                          <p:spTgt spid="19"/>
                                        </p:tgtEl>
                                        <p:attrNameLst>
                                          <p:attrName>style.visibility</p:attrName>
                                        </p:attrNameLst>
                                      </p:cBhvr>
                                      <p:to>
                                        <p:strVal val="visible"/>
                                      </p:to>
                                    </p:set>
                                    <p:anim calcmode="lin" valueType="num">
                                      <p:cBhvr>
                                        <p:cTn id="139" dur="500" decel="50000" fill="hold">
                                          <p:stCondLst>
                                            <p:cond delay="0"/>
                                          </p:stCondLst>
                                        </p:cTn>
                                        <p:tgtEl>
                                          <p:spTgt spid="19"/>
                                        </p:tgtEl>
                                        <p:attrNameLst>
                                          <p:attrName>style.rotation</p:attrName>
                                        </p:attrNameLst>
                                      </p:cBhvr>
                                      <p:tavLst>
                                        <p:tav tm="0">
                                          <p:val>
                                            <p:fltVal val="-90"/>
                                          </p:val>
                                        </p:tav>
                                        <p:tav tm="100000">
                                          <p:val>
                                            <p:fltVal val="0"/>
                                          </p:val>
                                        </p:tav>
                                      </p:tavLst>
                                    </p:anim>
                                    <p:anim calcmode="lin" valueType="num">
                                      <p:cBhvr>
                                        <p:cTn id="140" dur="500" decel="50000" fill="hold">
                                          <p:stCondLst>
                                            <p:cond delay="0"/>
                                          </p:stCondLst>
                                        </p:cTn>
                                        <p:tgtEl>
                                          <p:spTgt spid="19"/>
                                        </p:tgtEl>
                                        <p:attrNameLst>
                                          <p:attrName>ppt_w</p:attrName>
                                        </p:attrNameLst>
                                      </p:cBhvr>
                                      <p:tavLst>
                                        <p:tav tm="0">
                                          <p:val>
                                            <p:strVal val="#ppt_w"/>
                                          </p:val>
                                        </p:tav>
                                        <p:tav tm="100000">
                                          <p:val>
                                            <p:strVal val="#ppt_w*.05"/>
                                          </p:val>
                                        </p:tav>
                                      </p:tavLst>
                                    </p:anim>
                                    <p:anim calcmode="lin" valueType="num">
                                      <p:cBhvr>
                                        <p:cTn id="141" dur="500" accel="50000" fill="hold">
                                          <p:stCondLst>
                                            <p:cond delay="500"/>
                                          </p:stCondLst>
                                        </p:cTn>
                                        <p:tgtEl>
                                          <p:spTgt spid="19"/>
                                        </p:tgtEl>
                                        <p:attrNameLst>
                                          <p:attrName>ppt_w</p:attrName>
                                        </p:attrNameLst>
                                      </p:cBhvr>
                                      <p:tavLst>
                                        <p:tav tm="0">
                                          <p:val>
                                            <p:strVal val="#ppt_w*.05"/>
                                          </p:val>
                                        </p:tav>
                                        <p:tav tm="100000">
                                          <p:val>
                                            <p:strVal val="#ppt_w"/>
                                          </p:val>
                                        </p:tav>
                                      </p:tavLst>
                                    </p:anim>
                                    <p:anim calcmode="lin" valueType="num">
                                      <p:cBhvr>
                                        <p:cTn id="142" dur="1000" fill="hold"/>
                                        <p:tgtEl>
                                          <p:spTgt spid="19"/>
                                        </p:tgtEl>
                                        <p:attrNameLst>
                                          <p:attrName>ppt_h</p:attrName>
                                        </p:attrNameLst>
                                      </p:cBhvr>
                                      <p:tavLst>
                                        <p:tav tm="0">
                                          <p:val>
                                            <p:strVal val="#ppt_h"/>
                                          </p:val>
                                        </p:tav>
                                        <p:tav tm="100000">
                                          <p:val>
                                            <p:strVal val="#ppt_h"/>
                                          </p:val>
                                        </p:tav>
                                      </p:tavLst>
                                    </p:anim>
                                    <p:anim calcmode="lin" valueType="num">
                                      <p:cBhvr>
                                        <p:cTn id="143" dur="500" decel="50000" fill="hold">
                                          <p:stCondLst>
                                            <p:cond delay="0"/>
                                          </p:stCondLst>
                                        </p:cTn>
                                        <p:tgtEl>
                                          <p:spTgt spid="19"/>
                                        </p:tgtEl>
                                        <p:attrNameLst>
                                          <p:attrName>ppt_x</p:attrName>
                                        </p:attrNameLst>
                                      </p:cBhvr>
                                      <p:tavLst>
                                        <p:tav tm="0">
                                          <p:val>
                                            <p:strVal val="#ppt_x+.4"/>
                                          </p:val>
                                        </p:tav>
                                        <p:tav tm="100000">
                                          <p:val>
                                            <p:strVal val="#ppt_x"/>
                                          </p:val>
                                        </p:tav>
                                      </p:tavLst>
                                    </p:anim>
                                    <p:anim calcmode="lin" valueType="num">
                                      <p:cBhvr>
                                        <p:cTn id="144" dur="500" decel="50000" fill="hold">
                                          <p:stCondLst>
                                            <p:cond delay="0"/>
                                          </p:stCondLst>
                                        </p:cTn>
                                        <p:tgtEl>
                                          <p:spTgt spid="19"/>
                                        </p:tgtEl>
                                        <p:attrNameLst>
                                          <p:attrName>ppt_y</p:attrName>
                                        </p:attrNameLst>
                                      </p:cBhvr>
                                      <p:tavLst>
                                        <p:tav tm="0">
                                          <p:val>
                                            <p:strVal val="#ppt_y-.2"/>
                                          </p:val>
                                        </p:tav>
                                        <p:tav tm="100000">
                                          <p:val>
                                            <p:strVal val="#ppt_y+.1"/>
                                          </p:val>
                                        </p:tav>
                                      </p:tavLst>
                                    </p:anim>
                                    <p:anim calcmode="lin" valueType="num">
                                      <p:cBhvr>
                                        <p:cTn id="145" dur="500" accel="50000" fill="hold">
                                          <p:stCondLst>
                                            <p:cond delay="500"/>
                                          </p:stCondLst>
                                        </p:cTn>
                                        <p:tgtEl>
                                          <p:spTgt spid="19"/>
                                        </p:tgtEl>
                                        <p:attrNameLst>
                                          <p:attrName>ppt_y</p:attrName>
                                        </p:attrNameLst>
                                      </p:cBhvr>
                                      <p:tavLst>
                                        <p:tav tm="0">
                                          <p:val>
                                            <p:strVal val="#ppt_y+.1"/>
                                          </p:val>
                                        </p:tav>
                                        <p:tav tm="100000">
                                          <p:val>
                                            <p:strVal val="#ppt_y"/>
                                          </p:val>
                                        </p:tav>
                                      </p:tavLst>
                                    </p:anim>
                                    <p:animEffect transition="in" filter="fade">
                                      <p:cBhvr>
                                        <p:cTn id="146" dur="1000" decel="50000">
                                          <p:stCondLst>
                                            <p:cond delay="0"/>
                                          </p:stCondLst>
                                        </p:cTn>
                                        <p:tgtEl>
                                          <p:spTgt spid="19"/>
                                        </p:tgtEl>
                                      </p:cBhvr>
                                    </p:animEffect>
                                  </p:childTnLst>
                                </p:cTn>
                              </p:par>
                            </p:childTnLst>
                          </p:cTn>
                        </p:par>
                        <p:par>
                          <p:cTn id="147" fill="hold">
                            <p:stCondLst>
                              <p:cond delay="13000"/>
                            </p:stCondLst>
                            <p:childTnLst>
                              <p:par>
                                <p:cTn id="148" presetID="25" presetClass="entr" presetSubtype="0" fill="hold" grpId="0" nodeType="afterEffect">
                                  <p:stCondLst>
                                    <p:cond delay="0"/>
                                  </p:stCondLst>
                                  <p:childTnLst>
                                    <p:set>
                                      <p:cBhvr>
                                        <p:cTn id="149" dur="1" fill="hold">
                                          <p:stCondLst>
                                            <p:cond delay="0"/>
                                          </p:stCondLst>
                                        </p:cTn>
                                        <p:tgtEl>
                                          <p:spTgt spid="20"/>
                                        </p:tgtEl>
                                        <p:attrNameLst>
                                          <p:attrName>style.visibility</p:attrName>
                                        </p:attrNameLst>
                                      </p:cBhvr>
                                      <p:to>
                                        <p:strVal val="visible"/>
                                      </p:to>
                                    </p:set>
                                    <p:anim calcmode="lin" valueType="num">
                                      <p:cBhvr>
                                        <p:cTn id="150"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151"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152"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153" dur="1000" fill="hold"/>
                                        <p:tgtEl>
                                          <p:spTgt spid="20"/>
                                        </p:tgtEl>
                                        <p:attrNameLst>
                                          <p:attrName>ppt_h</p:attrName>
                                        </p:attrNameLst>
                                      </p:cBhvr>
                                      <p:tavLst>
                                        <p:tav tm="0">
                                          <p:val>
                                            <p:strVal val="#ppt_h"/>
                                          </p:val>
                                        </p:tav>
                                        <p:tav tm="100000">
                                          <p:val>
                                            <p:strVal val="#ppt_h"/>
                                          </p:val>
                                        </p:tav>
                                      </p:tavLst>
                                    </p:anim>
                                    <p:anim calcmode="lin" valueType="num">
                                      <p:cBhvr>
                                        <p:cTn id="154"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155"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156"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157" dur="1000" decel="50000">
                                          <p:stCondLst>
                                            <p:cond delay="0"/>
                                          </p:stCondLst>
                                        </p:cTn>
                                        <p:tgtEl>
                                          <p:spTgt spid="20"/>
                                        </p:tgtEl>
                                      </p:cBhvr>
                                    </p:animEffect>
                                  </p:childTnLst>
                                </p:cTn>
                              </p:par>
                            </p:childTnLst>
                          </p:cTn>
                        </p:par>
                        <p:par>
                          <p:cTn id="158" fill="hold">
                            <p:stCondLst>
                              <p:cond delay="14000"/>
                            </p:stCondLst>
                            <p:childTnLst>
                              <p:par>
                                <p:cTn id="159" presetID="25" presetClass="entr" presetSubtype="0" fill="hold" grpId="0" nodeType="afterEffect">
                                  <p:stCondLst>
                                    <p:cond delay="0"/>
                                  </p:stCondLst>
                                  <p:childTnLst>
                                    <p:set>
                                      <p:cBhvr>
                                        <p:cTn id="160" dur="1" fill="hold">
                                          <p:stCondLst>
                                            <p:cond delay="0"/>
                                          </p:stCondLst>
                                        </p:cTn>
                                        <p:tgtEl>
                                          <p:spTgt spid="21"/>
                                        </p:tgtEl>
                                        <p:attrNameLst>
                                          <p:attrName>style.visibility</p:attrName>
                                        </p:attrNameLst>
                                      </p:cBhvr>
                                      <p:to>
                                        <p:strVal val="visible"/>
                                      </p:to>
                                    </p:set>
                                    <p:anim calcmode="lin" valueType="num">
                                      <p:cBhvr>
                                        <p:cTn id="161" dur="500" decel="50000" fill="hold">
                                          <p:stCondLst>
                                            <p:cond delay="0"/>
                                          </p:stCondLst>
                                        </p:cTn>
                                        <p:tgtEl>
                                          <p:spTgt spid="21"/>
                                        </p:tgtEl>
                                        <p:attrNameLst>
                                          <p:attrName>style.rotation</p:attrName>
                                        </p:attrNameLst>
                                      </p:cBhvr>
                                      <p:tavLst>
                                        <p:tav tm="0">
                                          <p:val>
                                            <p:fltVal val="-90"/>
                                          </p:val>
                                        </p:tav>
                                        <p:tav tm="100000">
                                          <p:val>
                                            <p:fltVal val="0"/>
                                          </p:val>
                                        </p:tav>
                                      </p:tavLst>
                                    </p:anim>
                                    <p:anim calcmode="lin" valueType="num">
                                      <p:cBhvr>
                                        <p:cTn id="162" dur="500" decel="50000" fill="hold">
                                          <p:stCondLst>
                                            <p:cond delay="0"/>
                                          </p:stCondLst>
                                        </p:cTn>
                                        <p:tgtEl>
                                          <p:spTgt spid="21"/>
                                        </p:tgtEl>
                                        <p:attrNameLst>
                                          <p:attrName>ppt_w</p:attrName>
                                        </p:attrNameLst>
                                      </p:cBhvr>
                                      <p:tavLst>
                                        <p:tav tm="0">
                                          <p:val>
                                            <p:strVal val="#ppt_w"/>
                                          </p:val>
                                        </p:tav>
                                        <p:tav tm="100000">
                                          <p:val>
                                            <p:strVal val="#ppt_w*.05"/>
                                          </p:val>
                                        </p:tav>
                                      </p:tavLst>
                                    </p:anim>
                                    <p:anim calcmode="lin" valueType="num">
                                      <p:cBhvr>
                                        <p:cTn id="163" dur="500" accel="50000" fill="hold">
                                          <p:stCondLst>
                                            <p:cond delay="500"/>
                                          </p:stCondLst>
                                        </p:cTn>
                                        <p:tgtEl>
                                          <p:spTgt spid="21"/>
                                        </p:tgtEl>
                                        <p:attrNameLst>
                                          <p:attrName>ppt_w</p:attrName>
                                        </p:attrNameLst>
                                      </p:cBhvr>
                                      <p:tavLst>
                                        <p:tav tm="0">
                                          <p:val>
                                            <p:strVal val="#ppt_w*.05"/>
                                          </p:val>
                                        </p:tav>
                                        <p:tav tm="100000">
                                          <p:val>
                                            <p:strVal val="#ppt_w"/>
                                          </p:val>
                                        </p:tav>
                                      </p:tavLst>
                                    </p:anim>
                                    <p:anim calcmode="lin" valueType="num">
                                      <p:cBhvr>
                                        <p:cTn id="164" dur="1000" fill="hold"/>
                                        <p:tgtEl>
                                          <p:spTgt spid="21"/>
                                        </p:tgtEl>
                                        <p:attrNameLst>
                                          <p:attrName>ppt_h</p:attrName>
                                        </p:attrNameLst>
                                      </p:cBhvr>
                                      <p:tavLst>
                                        <p:tav tm="0">
                                          <p:val>
                                            <p:strVal val="#ppt_h"/>
                                          </p:val>
                                        </p:tav>
                                        <p:tav tm="100000">
                                          <p:val>
                                            <p:strVal val="#ppt_h"/>
                                          </p:val>
                                        </p:tav>
                                      </p:tavLst>
                                    </p:anim>
                                    <p:anim calcmode="lin" valueType="num">
                                      <p:cBhvr>
                                        <p:cTn id="165" dur="500" decel="50000" fill="hold">
                                          <p:stCondLst>
                                            <p:cond delay="0"/>
                                          </p:stCondLst>
                                        </p:cTn>
                                        <p:tgtEl>
                                          <p:spTgt spid="21"/>
                                        </p:tgtEl>
                                        <p:attrNameLst>
                                          <p:attrName>ppt_x</p:attrName>
                                        </p:attrNameLst>
                                      </p:cBhvr>
                                      <p:tavLst>
                                        <p:tav tm="0">
                                          <p:val>
                                            <p:strVal val="#ppt_x+.4"/>
                                          </p:val>
                                        </p:tav>
                                        <p:tav tm="100000">
                                          <p:val>
                                            <p:strVal val="#ppt_x"/>
                                          </p:val>
                                        </p:tav>
                                      </p:tavLst>
                                    </p:anim>
                                    <p:anim calcmode="lin" valueType="num">
                                      <p:cBhvr>
                                        <p:cTn id="166" dur="500" decel="50000" fill="hold">
                                          <p:stCondLst>
                                            <p:cond delay="0"/>
                                          </p:stCondLst>
                                        </p:cTn>
                                        <p:tgtEl>
                                          <p:spTgt spid="21"/>
                                        </p:tgtEl>
                                        <p:attrNameLst>
                                          <p:attrName>ppt_y</p:attrName>
                                        </p:attrNameLst>
                                      </p:cBhvr>
                                      <p:tavLst>
                                        <p:tav tm="0">
                                          <p:val>
                                            <p:strVal val="#ppt_y-.2"/>
                                          </p:val>
                                        </p:tav>
                                        <p:tav tm="100000">
                                          <p:val>
                                            <p:strVal val="#ppt_y+.1"/>
                                          </p:val>
                                        </p:tav>
                                      </p:tavLst>
                                    </p:anim>
                                    <p:anim calcmode="lin" valueType="num">
                                      <p:cBhvr>
                                        <p:cTn id="167" dur="500" accel="50000" fill="hold">
                                          <p:stCondLst>
                                            <p:cond delay="500"/>
                                          </p:stCondLst>
                                        </p:cTn>
                                        <p:tgtEl>
                                          <p:spTgt spid="21"/>
                                        </p:tgtEl>
                                        <p:attrNameLst>
                                          <p:attrName>ppt_y</p:attrName>
                                        </p:attrNameLst>
                                      </p:cBhvr>
                                      <p:tavLst>
                                        <p:tav tm="0">
                                          <p:val>
                                            <p:strVal val="#ppt_y+.1"/>
                                          </p:val>
                                        </p:tav>
                                        <p:tav tm="100000">
                                          <p:val>
                                            <p:strVal val="#ppt_y"/>
                                          </p:val>
                                        </p:tav>
                                      </p:tavLst>
                                    </p:anim>
                                    <p:animEffect transition="in" filter="fade">
                                      <p:cBhvr>
                                        <p:cTn id="168" dur="1000" decel="50000">
                                          <p:stCondLst>
                                            <p:cond delay="0"/>
                                          </p:stCondLst>
                                        </p:cTn>
                                        <p:tgtEl>
                                          <p:spTgt spid="21"/>
                                        </p:tgtEl>
                                      </p:cBhvr>
                                    </p:animEffect>
                                  </p:childTnLst>
                                </p:cTn>
                              </p:par>
                            </p:childTnLst>
                          </p:cTn>
                        </p:par>
                        <p:par>
                          <p:cTn id="169" fill="hold">
                            <p:stCondLst>
                              <p:cond delay="15000"/>
                            </p:stCondLst>
                            <p:childTnLst>
                              <p:par>
                                <p:cTn id="170" presetID="25" presetClass="entr" presetSubtype="0" fill="hold" grpId="0" nodeType="afterEffect">
                                  <p:stCondLst>
                                    <p:cond delay="0"/>
                                  </p:stCondLst>
                                  <p:childTnLst>
                                    <p:set>
                                      <p:cBhvr>
                                        <p:cTn id="171" dur="1" fill="hold">
                                          <p:stCondLst>
                                            <p:cond delay="0"/>
                                          </p:stCondLst>
                                        </p:cTn>
                                        <p:tgtEl>
                                          <p:spTgt spid="22"/>
                                        </p:tgtEl>
                                        <p:attrNameLst>
                                          <p:attrName>style.visibility</p:attrName>
                                        </p:attrNameLst>
                                      </p:cBhvr>
                                      <p:to>
                                        <p:strVal val="visible"/>
                                      </p:to>
                                    </p:set>
                                    <p:anim calcmode="lin" valueType="num">
                                      <p:cBhvr>
                                        <p:cTn id="172" dur="500" decel="50000" fill="hold">
                                          <p:stCondLst>
                                            <p:cond delay="0"/>
                                          </p:stCondLst>
                                        </p:cTn>
                                        <p:tgtEl>
                                          <p:spTgt spid="22"/>
                                        </p:tgtEl>
                                        <p:attrNameLst>
                                          <p:attrName>style.rotation</p:attrName>
                                        </p:attrNameLst>
                                      </p:cBhvr>
                                      <p:tavLst>
                                        <p:tav tm="0">
                                          <p:val>
                                            <p:fltVal val="-90"/>
                                          </p:val>
                                        </p:tav>
                                        <p:tav tm="100000">
                                          <p:val>
                                            <p:fltVal val="0"/>
                                          </p:val>
                                        </p:tav>
                                      </p:tavLst>
                                    </p:anim>
                                    <p:anim calcmode="lin" valueType="num">
                                      <p:cBhvr>
                                        <p:cTn id="173" dur="500" decel="50000" fill="hold">
                                          <p:stCondLst>
                                            <p:cond delay="0"/>
                                          </p:stCondLst>
                                        </p:cTn>
                                        <p:tgtEl>
                                          <p:spTgt spid="22"/>
                                        </p:tgtEl>
                                        <p:attrNameLst>
                                          <p:attrName>ppt_w</p:attrName>
                                        </p:attrNameLst>
                                      </p:cBhvr>
                                      <p:tavLst>
                                        <p:tav tm="0">
                                          <p:val>
                                            <p:strVal val="#ppt_w"/>
                                          </p:val>
                                        </p:tav>
                                        <p:tav tm="100000">
                                          <p:val>
                                            <p:strVal val="#ppt_w*.05"/>
                                          </p:val>
                                        </p:tav>
                                      </p:tavLst>
                                    </p:anim>
                                    <p:anim calcmode="lin" valueType="num">
                                      <p:cBhvr>
                                        <p:cTn id="174" dur="500" accel="50000" fill="hold">
                                          <p:stCondLst>
                                            <p:cond delay="500"/>
                                          </p:stCondLst>
                                        </p:cTn>
                                        <p:tgtEl>
                                          <p:spTgt spid="22"/>
                                        </p:tgtEl>
                                        <p:attrNameLst>
                                          <p:attrName>ppt_w</p:attrName>
                                        </p:attrNameLst>
                                      </p:cBhvr>
                                      <p:tavLst>
                                        <p:tav tm="0">
                                          <p:val>
                                            <p:strVal val="#ppt_w*.05"/>
                                          </p:val>
                                        </p:tav>
                                        <p:tav tm="100000">
                                          <p:val>
                                            <p:strVal val="#ppt_w"/>
                                          </p:val>
                                        </p:tav>
                                      </p:tavLst>
                                    </p:anim>
                                    <p:anim calcmode="lin" valueType="num">
                                      <p:cBhvr>
                                        <p:cTn id="175" dur="1000" fill="hold"/>
                                        <p:tgtEl>
                                          <p:spTgt spid="22"/>
                                        </p:tgtEl>
                                        <p:attrNameLst>
                                          <p:attrName>ppt_h</p:attrName>
                                        </p:attrNameLst>
                                      </p:cBhvr>
                                      <p:tavLst>
                                        <p:tav tm="0">
                                          <p:val>
                                            <p:strVal val="#ppt_h"/>
                                          </p:val>
                                        </p:tav>
                                        <p:tav tm="100000">
                                          <p:val>
                                            <p:strVal val="#ppt_h"/>
                                          </p:val>
                                        </p:tav>
                                      </p:tavLst>
                                    </p:anim>
                                    <p:anim calcmode="lin" valueType="num">
                                      <p:cBhvr>
                                        <p:cTn id="176" dur="500" decel="50000" fill="hold">
                                          <p:stCondLst>
                                            <p:cond delay="0"/>
                                          </p:stCondLst>
                                        </p:cTn>
                                        <p:tgtEl>
                                          <p:spTgt spid="22"/>
                                        </p:tgtEl>
                                        <p:attrNameLst>
                                          <p:attrName>ppt_x</p:attrName>
                                        </p:attrNameLst>
                                      </p:cBhvr>
                                      <p:tavLst>
                                        <p:tav tm="0">
                                          <p:val>
                                            <p:strVal val="#ppt_x+.4"/>
                                          </p:val>
                                        </p:tav>
                                        <p:tav tm="100000">
                                          <p:val>
                                            <p:strVal val="#ppt_x"/>
                                          </p:val>
                                        </p:tav>
                                      </p:tavLst>
                                    </p:anim>
                                    <p:anim calcmode="lin" valueType="num">
                                      <p:cBhvr>
                                        <p:cTn id="177" dur="500" decel="50000" fill="hold">
                                          <p:stCondLst>
                                            <p:cond delay="0"/>
                                          </p:stCondLst>
                                        </p:cTn>
                                        <p:tgtEl>
                                          <p:spTgt spid="22"/>
                                        </p:tgtEl>
                                        <p:attrNameLst>
                                          <p:attrName>ppt_y</p:attrName>
                                        </p:attrNameLst>
                                      </p:cBhvr>
                                      <p:tavLst>
                                        <p:tav tm="0">
                                          <p:val>
                                            <p:strVal val="#ppt_y-.2"/>
                                          </p:val>
                                        </p:tav>
                                        <p:tav tm="100000">
                                          <p:val>
                                            <p:strVal val="#ppt_y+.1"/>
                                          </p:val>
                                        </p:tav>
                                      </p:tavLst>
                                    </p:anim>
                                    <p:anim calcmode="lin" valueType="num">
                                      <p:cBhvr>
                                        <p:cTn id="178" dur="500" accel="50000" fill="hold">
                                          <p:stCondLst>
                                            <p:cond delay="500"/>
                                          </p:stCondLst>
                                        </p:cTn>
                                        <p:tgtEl>
                                          <p:spTgt spid="22"/>
                                        </p:tgtEl>
                                        <p:attrNameLst>
                                          <p:attrName>ppt_y</p:attrName>
                                        </p:attrNameLst>
                                      </p:cBhvr>
                                      <p:tavLst>
                                        <p:tav tm="0">
                                          <p:val>
                                            <p:strVal val="#ppt_y+.1"/>
                                          </p:val>
                                        </p:tav>
                                        <p:tav tm="100000">
                                          <p:val>
                                            <p:strVal val="#ppt_y"/>
                                          </p:val>
                                        </p:tav>
                                      </p:tavLst>
                                    </p:anim>
                                    <p:animEffect transition="in" filter="fade">
                                      <p:cBhvr>
                                        <p:cTn id="179" dur="1000" decel="50000">
                                          <p:stCondLst>
                                            <p:cond delay="0"/>
                                          </p:stCondLst>
                                        </p:cTn>
                                        <p:tgtEl>
                                          <p:spTgt spid="22"/>
                                        </p:tgtEl>
                                      </p:cBhvr>
                                    </p:animEffect>
                                  </p:childTnLst>
                                </p:cTn>
                              </p:par>
                            </p:childTnLst>
                          </p:cTn>
                        </p:par>
                        <p:par>
                          <p:cTn id="180" fill="hold">
                            <p:stCondLst>
                              <p:cond delay="16000"/>
                            </p:stCondLst>
                            <p:childTnLst>
                              <p:par>
                                <p:cTn id="181" presetID="25" presetClass="entr" presetSubtype="0" fill="hold" grpId="0" nodeType="afterEffect">
                                  <p:stCondLst>
                                    <p:cond delay="0"/>
                                  </p:stCondLst>
                                  <p:childTnLst>
                                    <p:set>
                                      <p:cBhvr>
                                        <p:cTn id="182" dur="1" fill="hold">
                                          <p:stCondLst>
                                            <p:cond delay="0"/>
                                          </p:stCondLst>
                                        </p:cTn>
                                        <p:tgtEl>
                                          <p:spTgt spid="23"/>
                                        </p:tgtEl>
                                        <p:attrNameLst>
                                          <p:attrName>style.visibility</p:attrName>
                                        </p:attrNameLst>
                                      </p:cBhvr>
                                      <p:to>
                                        <p:strVal val="visible"/>
                                      </p:to>
                                    </p:set>
                                    <p:anim calcmode="lin" valueType="num">
                                      <p:cBhvr>
                                        <p:cTn id="183" dur="500" decel="50000" fill="hold">
                                          <p:stCondLst>
                                            <p:cond delay="0"/>
                                          </p:stCondLst>
                                        </p:cTn>
                                        <p:tgtEl>
                                          <p:spTgt spid="23"/>
                                        </p:tgtEl>
                                        <p:attrNameLst>
                                          <p:attrName>style.rotation</p:attrName>
                                        </p:attrNameLst>
                                      </p:cBhvr>
                                      <p:tavLst>
                                        <p:tav tm="0">
                                          <p:val>
                                            <p:fltVal val="-90"/>
                                          </p:val>
                                        </p:tav>
                                        <p:tav tm="100000">
                                          <p:val>
                                            <p:fltVal val="0"/>
                                          </p:val>
                                        </p:tav>
                                      </p:tavLst>
                                    </p:anim>
                                    <p:anim calcmode="lin" valueType="num">
                                      <p:cBhvr>
                                        <p:cTn id="184" dur="500" decel="50000" fill="hold">
                                          <p:stCondLst>
                                            <p:cond delay="0"/>
                                          </p:stCondLst>
                                        </p:cTn>
                                        <p:tgtEl>
                                          <p:spTgt spid="23"/>
                                        </p:tgtEl>
                                        <p:attrNameLst>
                                          <p:attrName>ppt_w</p:attrName>
                                        </p:attrNameLst>
                                      </p:cBhvr>
                                      <p:tavLst>
                                        <p:tav tm="0">
                                          <p:val>
                                            <p:strVal val="#ppt_w"/>
                                          </p:val>
                                        </p:tav>
                                        <p:tav tm="100000">
                                          <p:val>
                                            <p:strVal val="#ppt_w*.05"/>
                                          </p:val>
                                        </p:tav>
                                      </p:tavLst>
                                    </p:anim>
                                    <p:anim calcmode="lin" valueType="num">
                                      <p:cBhvr>
                                        <p:cTn id="185" dur="500" accel="50000" fill="hold">
                                          <p:stCondLst>
                                            <p:cond delay="500"/>
                                          </p:stCondLst>
                                        </p:cTn>
                                        <p:tgtEl>
                                          <p:spTgt spid="23"/>
                                        </p:tgtEl>
                                        <p:attrNameLst>
                                          <p:attrName>ppt_w</p:attrName>
                                        </p:attrNameLst>
                                      </p:cBhvr>
                                      <p:tavLst>
                                        <p:tav tm="0">
                                          <p:val>
                                            <p:strVal val="#ppt_w*.05"/>
                                          </p:val>
                                        </p:tav>
                                        <p:tav tm="100000">
                                          <p:val>
                                            <p:strVal val="#ppt_w"/>
                                          </p:val>
                                        </p:tav>
                                      </p:tavLst>
                                    </p:anim>
                                    <p:anim calcmode="lin" valueType="num">
                                      <p:cBhvr>
                                        <p:cTn id="186" dur="1000" fill="hold"/>
                                        <p:tgtEl>
                                          <p:spTgt spid="23"/>
                                        </p:tgtEl>
                                        <p:attrNameLst>
                                          <p:attrName>ppt_h</p:attrName>
                                        </p:attrNameLst>
                                      </p:cBhvr>
                                      <p:tavLst>
                                        <p:tav tm="0">
                                          <p:val>
                                            <p:strVal val="#ppt_h"/>
                                          </p:val>
                                        </p:tav>
                                        <p:tav tm="100000">
                                          <p:val>
                                            <p:strVal val="#ppt_h"/>
                                          </p:val>
                                        </p:tav>
                                      </p:tavLst>
                                    </p:anim>
                                    <p:anim calcmode="lin" valueType="num">
                                      <p:cBhvr>
                                        <p:cTn id="187" dur="500" decel="50000" fill="hold">
                                          <p:stCondLst>
                                            <p:cond delay="0"/>
                                          </p:stCondLst>
                                        </p:cTn>
                                        <p:tgtEl>
                                          <p:spTgt spid="23"/>
                                        </p:tgtEl>
                                        <p:attrNameLst>
                                          <p:attrName>ppt_x</p:attrName>
                                        </p:attrNameLst>
                                      </p:cBhvr>
                                      <p:tavLst>
                                        <p:tav tm="0">
                                          <p:val>
                                            <p:strVal val="#ppt_x+.4"/>
                                          </p:val>
                                        </p:tav>
                                        <p:tav tm="100000">
                                          <p:val>
                                            <p:strVal val="#ppt_x"/>
                                          </p:val>
                                        </p:tav>
                                      </p:tavLst>
                                    </p:anim>
                                    <p:anim calcmode="lin" valueType="num">
                                      <p:cBhvr>
                                        <p:cTn id="188" dur="500" decel="50000" fill="hold">
                                          <p:stCondLst>
                                            <p:cond delay="0"/>
                                          </p:stCondLst>
                                        </p:cTn>
                                        <p:tgtEl>
                                          <p:spTgt spid="23"/>
                                        </p:tgtEl>
                                        <p:attrNameLst>
                                          <p:attrName>ppt_y</p:attrName>
                                        </p:attrNameLst>
                                      </p:cBhvr>
                                      <p:tavLst>
                                        <p:tav tm="0">
                                          <p:val>
                                            <p:strVal val="#ppt_y-.2"/>
                                          </p:val>
                                        </p:tav>
                                        <p:tav tm="100000">
                                          <p:val>
                                            <p:strVal val="#ppt_y+.1"/>
                                          </p:val>
                                        </p:tav>
                                      </p:tavLst>
                                    </p:anim>
                                    <p:anim calcmode="lin" valueType="num">
                                      <p:cBhvr>
                                        <p:cTn id="189" dur="500" accel="50000" fill="hold">
                                          <p:stCondLst>
                                            <p:cond delay="500"/>
                                          </p:stCondLst>
                                        </p:cTn>
                                        <p:tgtEl>
                                          <p:spTgt spid="23"/>
                                        </p:tgtEl>
                                        <p:attrNameLst>
                                          <p:attrName>ppt_y</p:attrName>
                                        </p:attrNameLst>
                                      </p:cBhvr>
                                      <p:tavLst>
                                        <p:tav tm="0">
                                          <p:val>
                                            <p:strVal val="#ppt_y+.1"/>
                                          </p:val>
                                        </p:tav>
                                        <p:tav tm="100000">
                                          <p:val>
                                            <p:strVal val="#ppt_y"/>
                                          </p:val>
                                        </p:tav>
                                      </p:tavLst>
                                    </p:anim>
                                    <p:animEffect transition="in" filter="fade">
                                      <p:cBhvr>
                                        <p:cTn id="190" dur="1000" decel="50000">
                                          <p:stCondLst>
                                            <p:cond delay="0"/>
                                          </p:stCondLst>
                                        </p:cTn>
                                        <p:tgtEl>
                                          <p:spTgt spid="23"/>
                                        </p:tgtEl>
                                      </p:cBhvr>
                                    </p:animEffect>
                                  </p:childTnLst>
                                </p:cTn>
                              </p:par>
                            </p:childTnLst>
                          </p:cTn>
                        </p:par>
                        <p:par>
                          <p:cTn id="191" fill="hold">
                            <p:stCondLst>
                              <p:cond delay="17000"/>
                            </p:stCondLst>
                            <p:childTnLst>
                              <p:par>
                                <p:cTn id="192" presetID="25" presetClass="entr" presetSubtype="0" fill="hold" grpId="0" nodeType="afterEffect">
                                  <p:stCondLst>
                                    <p:cond delay="0"/>
                                  </p:stCondLst>
                                  <p:childTnLst>
                                    <p:set>
                                      <p:cBhvr>
                                        <p:cTn id="193" dur="1" fill="hold">
                                          <p:stCondLst>
                                            <p:cond delay="0"/>
                                          </p:stCondLst>
                                        </p:cTn>
                                        <p:tgtEl>
                                          <p:spTgt spid="24"/>
                                        </p:tgtEl>
                                        <p:attrNameLst>
                                          <p:attrName>style.visibility</p:attrName>
                                        </p:attrNameLst>
                                      </p:cBhvr>
                                      <p:to>
                                        <p:strVal val="visible"/>
                                      </p:to>
                                    </p:set>
                                    <p:anim calcmode="lin" valueType="num">
                                      <p:cBhvr>
                                        <p:cTn id="194" dur="500" decel="50000" fill="hold">
                                          <p:stCondLst>
                                            <p:cond delay="0"/>
                                          </p:stCondLst>
                                        </p:cTn>
                                        <p:tgtEl>
                                          <p:spTgt spid="24"/>
                                        </p:tgtEl>
                                        <p:attrNameLst>
                                          <p:attrName>style.rotation</p:attrName>
                                        </p:attrNameLst>
                                      </p:cBhvr>
                                      <p:tavLst>
                                        <p:tav tm="0">
                                          <p:val>
                                            <p:fltVal val="-90"/>
                                          </p:val>
                                        </p:tav>
                                        <p:tav tm="100000">
                                          <p:val>
                                            <p:fltVal val="0"/>
                                          </p:val>
                                        </p:tav>
                                      </p:tavLst>
                                    </p:anim>
                                    <p:anim calcmode="lin" valueType="num">
                                      <p:cBhvr>
                                        <p:cTn id="195" dur="500" decel="50000" fill="hold">
                                          <p:stCondLst>
                                            <p:cond delay="0"/>
                                          </p:stCondLst>
                                        </p:cTn>
                                        <p:tgtEl>
                                          <p:spTgt spid="24"/>
                                        </p:tgtEl>
                                        <p:attrNameLst>
                                          <p:attrName>ppt_w</p:attrName>
                                        </p:attrNameLst>
                                      </p:cBhvr>
                                      <p:tavLst>
                                        <p:tav tm="0">
                                          <p:val>
                                            <p:strVal val="#ppt_w"/>
                                          </p:val>
                                        </p:tav>
                                        <p:tav tm="100000">
                                          <p:val>
                                            <p:strVal val="#ppt_w*.05"/>
                                          </p:val>
                                        </p:tav>
                                      </p:tavLst>
                                    </p:anim>
                                    <p:anim calcmode="lin" valueType="num">
                                      <p:cBhvr>
                                        <p:cTn id="196" dur="500" accel="50000" fill="hold">
                                          <p:stCondLst>
                                            <p:cond delay="500"/>
                                          </p:stCondLst>
                                        </p:cTn>
                                        <p:tgtEl>
                                          <p:spTgt spid="24"/>
                                        </p:tgtEl>
                                        <p:attrNameLst>
                                          <p:attrName>ppt_w</p:attrName>
                                        </p:attrNameLst>
                                      </p:cBhvr>
                                      <p:tavLst>
                                        <p:tav tm="0">
                                          <p:val>
                                            <p:strVal val="#ppt_w*.05"/>
                                          </p:val>
                                        </p:tav>
                                        <p:tav tm="100000">
                                          <p:val>
                                            <p:strVal val="#ppt_w"/>
                                          </p:val>
                                        </p:tav>
                                      </p:tavLst>
                                    </p:anim>
                                    <p:anim calcmode="lin" valueType="num">
                                      <p:cBhvr>
                                        <p:cTn id="197" dur="1000" fill="hold"/>
                                        <p:tgtEl>
                                          <p:spTgt spid="24"/>
                                        </p:tgtEl>
                                        <p:attrNameLst>
                                          <p:attrName>ppt_h</p:attrName>
                                        </p:attrNameLst>
                                      </p:cBhvr>
                                      <p:tavLst>
                                        <p:tav tm="0">
                                          <p:val>
                                            <p:strVal val="#ppt_h"/>
                                          </p:val>
                                        </p:tav>
                                        <p:tav tm="100000">
                                          <p:val>
                                            <p:strVal val="#ppt_h"/>
                                          </p:val>
                                        </p:tav>
                                      </p:tavLst>
                                    </p:anim>
                                    <p:anim calcmode="lin" valueType="num">
                                      <p:cBhvr>
                                        <p:cTn id="198" dur="500" decel="50000" fill="hold">
                                          <p:stCondLst>
                                            <p:cond delay="0"/>
                                          </p:stCondLst>
                                        </p:cTn>
                                        <p:tgtEl>
                                          <p:spTgt spid="24"/>
                                        </p:tgtEl>
                                        <p:attrNameLst>
                                          <p:attrName>ppt_x</p:attrName>
                                        </p:attrNameLst>
                                      </p:cBhvr>
                                      <p:tavLst>
                                        <p:tav tm="0">
                                          <p:val>
                                            <p:strVal val="#ppt_x+.4"/>
                                          </p:val>
                                        </p:tav>
                                        <p:tav tm="100000">
                                          <p:val>
                                            <p:strVal val="#ppt_x"/>
                                          </p:val>
                                        </p:tav>
                                      </p:tavLst>
                                    </p:anim>
                                    <p:anim calcmode="lin" valueType="num">
                                      <p:cBhvr>
                                        <p:cTn id="199" dur="500" decel="50000" fill="hold">
                                          <p:stCondLst>
                                            <p:cond delay="0"/>
                                          </p:stCondLst>
                                        </p:cTn>
                                        <p:tgtEl>
                                          <p:spTgt spid="24"/>
                                        </p:tgtEl>
                                        <p:attrNameLst>
                                          <p:attrName>ppt_y</p:attrName>
                                        </p:attrNameLst>
                                      </p:cBhvr>
                                      <p:tavLst>
                                        <p:tav tm="0">
                                          <p:val>
                                            <p:strVal val="#ppt_y-.2"/>
                                          </p:val>
                                        </p:tav>
                                        <p:tav tm="100000">
                                          <p:val>
                                            <p:strVal val="#ppt_y+.1"/>
                                          </p:val>
                                        </p:tav>
                                      </p:tavLst>
                                    </p:anim>
                                    <p:anim calcmode="lin" valueType="num">
                                      <p:cBhvr>
                                        <p:cTn id="200" dur="500" accel="50000" fill="hold">
                                          <p:stCondLst>
                                            <p:cond delay="500"/>
                                          </p:stCondLst>
                                        </p:cTn>
                                        <p:tgtEl>
                                          <p:spTgt spid="24"/>
                                        </p:tgtEl>
                                        <p:attrNameLst>
                                          <p:attrName>ppt_y</p:attrName>
                                        </p:attrNameLst>
                                      </p:cBhvr>
                                      <p:tavLst>
                                        <p:tav tm="0">
                                          <p:val>
                                            <p:strVal val="#ppt_y+.1"/>
                                          </p:val>
                                        </p:tav>
                                        <p:tav tm="100000">
                                          <p:val>
                                            <p:strVal val="#ppt_y"/>
                                          </p:val>
                                        </p:tav>
                                      </p:tavLst>
                                    </p:anim>
                                    <p:animEffect transition="in" filter="fade">
                                      <p:cBhvr>
                                        <p:cTn id="201" dur="1000" decel="50000">
                                          <p:stCondLst>
                                            <p:cond delay="0"/>
                                          </p:stCondLst>
                                        </p:cTn>
                                        <p:tgtEl>
                                          <p:spTgt spid="24"/>
                                        </p:tgtEl>
                                      </p:cBhvr>
                                    </p:animEffect>
                                  </p:childTnLst>
                                </p:cTn>
                              </p:par>
                            </p:childTnLst>
                          </p:cTn>
                        </p:par>
                        <p:par>
                          <p:cTn id="202" fill="hold">
                            <p:stCondLst>
                              <p:cond delay="18000"/>
                            </p:stCondLst>
                            <p:childTnLst>
                              <p:par>
                                <p:cTn id="203" presetID="25" presetClass="entr" presetSubtype="0" fill="hold" grpId="0" nodeType="afterEffect">
                                  <p:stCondLst>
                                    <p:cond delay="0"/>
                                  </p:stCondLst>
                                  <p:childTnLst>
                                    <p:set>
                                      <p:cBhvr>
                                        <p:cTn id="204" dur="1" fill="hold">
                                          <p:stCondLst>
                                            <p:cond delay="0"/>
                                          </p:stCondLst>
                                        </p:cTn>
                                        <p:tgtEl>
                                          <p:spTgt spid="25"/>
                                        </p:tgtEl>
                                        <p:attrNameLst>
                                          <p:attrName>style.visibility</p:attrName>
                                        </p:attrNameLst>
                                      </p:cBhvr>
                                      <p:to>
                                        <p:strVal val="visible"/>
                                      </p:to>
                                    </p:set>
                                    <p:anim calcmode="lin" valueType="num">
                                      <p:cBhvr>
                                        <p:cTn id="205" dur="500" decel="50000" fill="hold">
                                          <p:stCondLst>
                                            <p:cond delay="0"/>
                                          </p:stCondLst>
                                        </p:cTn>
                                        <p:tgtEl>
                                          <p:spTgt spid="25"/>
                                        </p:tgtEl>
                                        <p:attrNameLst>
                                          <p:attrName>style.rotation</p:attrName>
                                        </p:attrNameLst>
                                      </p:cBhvr>
                                      <p:tavLst>
                                        <p:tav tm="0">
                                          <p:val>
                                            <p:fltVal val="-90"/>
                                          </p:val>
                                        </p:tav>
                                        <p:tav tm="100000">
                                          <p:val>
                                            <p:fltVal val="0"/>
                                          </p:val>
                                        </p:tav>
                                      </p:tavLst>
                                    </p:anim>
                                    <p:anim calcmode="lin" valueType="num">
                                      <p:cBhvr>
                                        <p:cTn id="206" dur="500" decel="50000" fill="hold">
                                          <p:stCondLst>
                                            <p:cond delay="0"/>
                                          </p:stCondLst>
                                        </p:cTn>
                                        <p:tgtEl>
                                          <p:spTgt spid="25"/>
                                        </p:tgtEl>
                                        <p:attrNameLst>
                                          <p:attrName>ppt_w</p:attrName>
                                        </p:attrNameLst>
                                      </p:cBhvr>
                                      <p:tavLst>
                                        <p:tav tm="0">
                                          <p:val>
                                            <p:strVal val="#ppt_w"/>
                                          </p:val>
                                        </p:tav>
                                        <p:tav tm="100000">
                                          <p:val>
                                            <p:strVal val="#ppt_w*.05"/>
                                          </p:val>
                                        </p:tav>
                                      </p:tavLst>
                                    </p:anim>
                                    <p:anim calcmode="lin" valueType="num">
                                      <p:cBhvr>
                                        <p:cTn id="207" dur="500" accel="50000" fill="hold">
                                          <p:stCondLst>
                                            <p:cond delay="500"/>
                                          </p:stCondLst>
                                        </p:cTn>
                                        <p:tgtEl>
                                          <p:spTgt spid="25"/>
                                        </p:tgtEl>
                                        <p:attrNameLst>
                                          <p:attrName>ppt_w</p:attrName>
                                        </p:attrNameLst>
                                      </p:cBhvr>
                                      <p:tavLst>
                                        <p:tav tm="0">
                                          <p:val>
                                            <p:strVal val="#ppt_w*.05"/>
                                          </p:val>
                                        </p:tav>
                                        <p:tav tm="100000">
                                          <p:val>
                                            <p:strVal val="#ppt_w"/>
                                          </p:val>
                                        </p:tav>
                                      </p:tavLst>
                                    </p:anim>
                                    <p:anim calcmode="lin" valueType="num">
                                      <p:cBhvr>
                                        <p:cTn id="208" dur="1000" fill="hold"/>
                                        <p:tgtEl>
                                          <p:spTgt spid="25"/>
                                        </p:tgtEl>
                                        <p:attrNameLst>
                                          <p:attrName>ppt_h</p:attrName>
                                        </p:attrNameLst>
                                      </p:cBhvr>
                                      <p:tavLst>
                                        <p:tav tm="0">
                                          <p:val>
                                            <p:strVal val="#ppt_h"/>
                                          </p:val>
                                        </p:tav>
                                        <p:tav tm="100000">
                                          <p:val>
                                            <p:strVal val="#ppt_h"/>
                                          </p:val>
                                        </p:tav>
                                      </p:tavLst>
                                    </p:anim>
                                    <p:anim calcmode="lin" valueType="num">
                                      <p:cBhvr>
                                        <p:cTn id="209" dur="500" decel="50000" fill="hold">
                                          <p:stCondLst>
                                            <p:cond delay="0"/>
                                          </p:stCondLst>
                                        </p:cTn>
                                        <p:tgtEl>
                                          <p:spTgt spid="25"/>
                                        </p:tgtEl>
                                        <p:attrNameLst>
                                          <p:attrName>ppt_x</p:attrName>
                                        </p:attrNameLst>
                                      </p:cBhvr>
                                      <p:tavLst>
                                        <p:tav tm="0">
                                          <p:val>
                                            <p:strVal val="#ppt_x+.4"/>
                                          </p:val>
                                        </p:tav>
                                        <p:tav tm="100000">
                                          <p:val>
                                            <p:strVal val="#ppt_x"/>
                                          </p:val>
                                        </p:tav>
                                      </p:tavLst>
                                    </p:anim>
                                    <p:anim calcmode="lin" valueType="num">
                                      <p:cBhvr>
                                        <p:cTn id="210" dur="500" decel="50000" fill="hold">
                                          <p:stCondLst>
                                            <p:cond delay="0"/>
                                          </p:stCondLst>
                                        </p:cTn>
                                        <p:tgtEl>
                                          <p:spTgt spid="25"/>
                                        </p:tgtEl>
                                        <p:attrNameLst>
                                          <p:attrName>ppt_y</p:attrName>
                                        </p:attrNameLst>
                                      </p:cBhvr>
                                      <p:tavLst>
                                        <p:tav tm="0">
                                          <p:val>
                                            <p:strVal val="#ppt_y-.2"/>
                                          </p:val>
                                        </p:tav>
                                        <p:tav tm="100000">
                                          <p:val>
                                            <p:strVal val="#ppt_y+.1"/>
                                          </p:val>
                                        </p:tav>
                                      </p:tavLst>
                                    </p:anim>
                                    <p:anim calcmode="lin" valueType="num">
                                      <p:cBhvr>
                                        <p:cTn id="211" dur="500" accel="50000" fill="hold">
                                          <p:stCondLst>
                                            <p:cond delay="500"/>
                                          </p:stCondLst>
                                        </p:cTn>
                                        <p:tgtEl>
                                          <p:spTgt spid="25"/>
                                        </p:tgtEl>
                                        <p:attrNameLst>
                                          <p:attrName>ppt_y</p:attrName>
                                        </p:attrNameLst>
                                      </p:cBhvr>
                                      <p:tavLst>
                                        <p:tav tm="0">
                                          <p:val>
                                            <p:strVal val="#ppt_y+.1"/>
                                          </p:val>
                                        </p:tav>
                                        <p:tav tm="100000">
                                          <p:val>
                                            <p:strVal val="#ppt_y"/>
                                          </p:val>
                                        </p:tav>
                                      </p:tavLst>
                                    </p:anim>
                                    <p:animEffect transition="in" filter="fade">
                                      <p:cBhvr>
                                        <p:cTn id="212" dur="1000" decel="50000">
                                          <p:stCondLst>
                                            <p:cond delay="0"/>
                                          </p:stCondLst>
                                        </p:cTn>
                                        <p:tgtEl>
                                          <p:spTgt spid="25"/>
                                        </p:tgtEl>
                                      </p:cBhvr>
                                    </p:animEffect>
                                  </p:childTnLst>
                                </p:cTn>
                              </p:par>
                            </p:childTnLst>
                          </p:cTn>
                        </p:par>
                        <p:par>
                          <p:cTn id="213" fill="hold">
                            <p:stCondLst>
                              <p:cond delay="19000"/>
                            </p:stCondLst>
                            <p:childTnLst>
                              <p:par>
                                <p:cTn id="214" presetID="25" presetClass="entr" presetSubtype="0" fill="hold" grpId="0" nodeType="afterEffect">
                                  <p:stCondLst>
                                    <p:cond delay="0"/>
                                  </p:stCondLst>
                                  <p:childTnLst>
                                    <p:set>
                                      <p:cBhvr>
                                        <p:cTn id="215" dur="1" fill="hold">
                                          <p:stCondLst>
                                            <p:cond delay="0"/>
                                          </p:stCondLst>
                                        </p:cTn>
                                        <p:tgtEl>
                                          <p:spTgt spid="26"/>
                                        </p:tgtEl>
                                        <p:attrNameLst>
                                          <p:attrName>style.visibility</p:attrName>
                                        </p:attrNameLst>
                                      </p:cBhvr>
                                      <p:to>
                                        <p:strVal val="visible"/>
                                      </p:to>
                                    </p:set>
                                    <p:anim calcmode="lin" valueType="num">
                                      <p:cBhvr>
                                        <p:cTn id="216" dur="500" decel="50000" fill="hold">
                                          <p:stCondLst>
                                            <p:cond delay="0"/>
                                          </p:stCondLst>
                                        </p:cTn>
                                        <p:tgtEl>
                                          <p:spTgt spid="26"/>
                                        </p:tgtEl>
                                        <p:attrNameLst>
                                          <p:attrName>style.rotation</p:attrName>
                                        </p:attrNameLst>
                                      </p:cBhvr>
                                      <p:tavLst>
                                        <p:tav tm="0">
                                          <p:val>
                                            <p:fltVal val="-90"/>
                                          </p:val>
                                        </p:tav>
                                        <p:tav tm="100000">
                                          <p:val>
                                            <p:fltVal val="0"/>
                                          </p:val>
                                        </p:tav>
                                      </p:tavLst>
                                    </p:anim>
                                    <p:anim calcmode="lin" valueType="num">
                                      <p:cBhvr>
                                        <p:cTn id="217" dur="500" decel="50000" fill="hold">
                                          <p:stCondLst>
                                            <p:cond delay="0"/>
                                          </p:stCondLst>
                                        </p:cTn>
                                        <p:tgtEl>
                                          <p:spTgt spid="26"/>
                                        </p:tgtEl>
                                        <p:attrNameLst>
                                          <p:attrName>ppt_w</p:attrName>
                                        </p:attrNameLst>
                                      </p:cBhvr>
                                      <p:tavLst>
                                        <p:tav tm="0">
                                          <p:val>
                                            <p:strVal val="#ppt_w"/>
                                          </p:val>
                                        </p:tav>
                                        <p:tav tm="100000">
                                          <p:val>
                                            <p:strVal val="#ppt_w*.05"/>
                                          </p:val>
                                        </p:tav>
                                      </p:tavLst>
                                    </p:anim>
                                    <p:anim calcmode="lin" valueType="num">
                                      <p:cBhvr>
                                        <p:cTn id="218" dur="500" accel="50000" fill="hold">
                                          <p:stCondLst>
                                            <p:cond delay="500"/>
                                          </p:stCondLst>
                                        </p:cTn>
                                        <p:tgtEl>
                                          <p:spTgt spid="26"/>
                                        </p:tgtEl>
                                        <p:attrNameLst>
                                          <p:attrName>ppt_w</p:attrName>
                                        </p:attrNameLst>
                                      </p:cBhvr>
                                      <p:tavLst>
                                        <p:tav tm="0">
                                          <p:val>
                                            <p:strVal val="#ppt_w*.05"/>
                                          </p:val>
                                        </p:tav>
                                        <p:tav tm="100000">
                                          <p:val>
                                            <p:strVal val="#ppt_w"/>
                                          </p:val>
                                        </p:tav>
                                      </p:tavLst>
                                    </p:anim>
                                    <p:anim calcmode="lin" valueType="num">
                                      <p:cBhvr>
                                        <p:cTn id="219" dur="1000" fill="hold"/>
                                        <p:tgtEl>
                                          <p:spTgt spid="26"/>
                                        </p:tgtEl>
                                        <p:attrNameLst>
                                          <p:attrName>ppt_h</p:attrName>
                                        </p:attrNameLst>
                                      </p:cBhvr>
                                      <p:tavLst>
                                        <p:tav tm="0">
                                          <p:val>
                                            <p:strVal val="#ppt_h"/>
                                          </p:val>
                                        </p:tav>
                                        <p:tav tm="100000">
                                          <p:val>
                                            <p:strVal val="#ppt_h"/>
                                          </p:val>
                                        </p:tav>
                                      </p:tavLst>
                                    </p:anim>
                                    <p:anim calcmode="lin" valueType="num">
                                      <p:cBhvr>
                                        <p:cTn id="220" dur="500" decel="50000" fill="hold">
                                          <p:stCondLst>
                                            <p:cond delay="0"/>
                                          </p:stCondLst>
                                        </p:cTn>
                                        <p:tgtEl>
                                          <p:spTgt spid="26"/>
                                        </p:tgtEl>
                                        <p:attrNameLst>
                                          <p:attrName>ppt_x</p:attrName>
                                        </p:attrNameLst>
                                      </p:cBhvr>
                                      <p:tavLst>
                                        <p:tav tm="0">
                                          <p:val>
                                            <p:strVal val="#ppt_x+.4"/>
                                          </p:val>
                                        </p:tav>
                                        <p:tav tm="100000">
                                          <p:val>
                                            <p:strVal val="#ppt_x"/>
                                          </p:val>
                                        </p:tav>
                                      </p:tavLst>
                                    </p:anim>
                                    <p:anim calcmode="lin" valueType="num">
                                      <p:cBhvr>
                                        <p:cTn id="221" dur="500" decel="50000" fill="hold">
                                          <p:stCondLst>
                                            <p:cond delay="0"/>
                                          </p:stCondLst>
                                        </p:cTn>
                                        <p:tgtEl>
                                          <p:spTgt spid="26"/>
                                        </p:tgtEl>
                                        <p:attrNameLst>
                                          <p:attrName>ppt_y</p:attrName>
                                        </p:attrNameLst>
                                      </p:cBhvr>
                                      <p:tavLst>
                                        <p:tav tm="0">
                                          <p:val>
                                            <p:strVal val="#ppt_y-.2"/>
                                          </p:val>
                                        </p:tav>
                                        <p:tav tm="100000">
                                          <p:val>
                                            <p:strVal val="#ppt_y+.1"/>
                                          </p:val>
                                        </p:tav>
                                      </p:tavLst>
                                    </p:anim>
                                    <p:anim calcmode="lin" valueType="num">
                                      <p:cBhvr>
                                        <p:cTn id="222" dur="500" accel="50000" fill="hold">
                                          <p:stCondLst>
                                            <p:cond delay="500"/>
                                          </p:stCondLst>
                                        </p:cTn>
                                        <p:tgtEl>
                                          <p:spTgt spid="26"/>
                                        </p:tgtEl>
                                        <p:attrNameLst>
                                          <p:attrName>ppt_y</p:attrName>
                                        </p:attrNameLst>
                                      </p:cBhvr>
                                      <p:tavLst>
                                        <p:tav tm="0">
                                          <p:val>
                                            <p:strVal val="#ppt_y+.1"/>
                                          </p:val>
                                        </p:tav>
                                        <p:tav tm="100000">
                                          <p:val>
                                            <p:strVal val="#ppt_y"/>
                                          </p:val>
                                        </p:tav>
                                      </p:tavLst>
                                    </p:anim>
                                    <p:animEffect transition="in" filter="fade">
                                      <p:cBhvr>
                                        <p:cTn id="223" dur="1000" decel="50000">
                                          <p:stCondLst>
                                            <p:cond delay="0"/>
                                          </p:stCondLst>
                                        </p:cTn>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p:bldP spid="20" grpId="0"/>
      <p:bldP spid="21" grpId="0"/>
      <p:bldP spid="22" grpId="0"/>
      <p:bldP spid="23" grpId="0"/>
      <p:bldP spid="24" grpId="0"/>
      <p:bldP spid="25" grpId="0"/>
      <p:bldP spid="26"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364567" y="-1181686"/>
            <a:ext cx="759656" cy="1041009"/>
          </a:xfrm>
          <a:prstGeom prst="rect">
            <a:avLst/>
          </a:prstGeom>
          <a:gradFill>
            <a:gsLst>
              <a:gs pos="0">
                <a:srgbClr val="1B2C45"/>
              </a:gs>
              <a:gs pos="100000">
                <a:srgbClr val="254E8C"/>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sp>
        <p:nvSpPr>
          <p:cNvPr id="6" name="矩形 5"/>
          <p:cNvSpPr/>
          <p:nvPr/>
        </p:nvSpPr>
        <p:spPr>
          <a:xfrm>
            <a:off x="2169073" y="-1181687"/>
            <a:ext cx="759656" cy="1041009"/>
          </a:xfrm>
          <a:prstGeom prst="rect">
            <a:avLst/>
          </a:prstGeom>
          <a:gradFill>
            <a:gsLst>
              <a:gs pos="0">
                <a:srgbClr val="DDDDDD"/>
              </a:gs>
              <a:gs pos="100000">
                <a:srgbClr val="FEFEFE"/>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sp>
        <p:nvSpPr>
          <p:cNvPr id="85" name="矩形 84"/>
          <p:cNvSpPr/>
          <p:nvPr/>
        </p:nvSpPr>
        <p:spPr>
          <a:xfrm>
            <a:off x="1" y="508000"/>
            <a:ext cx="182563" cy="508000"/>
          </a:xfrm>
          <a:prstGeom prst="rect">
            <a:avLst/>
          </a:prstGeom>
          <a:solidFill>
            <a:srgbClr val="6CAE4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a typeface="微软雅黑" panose="020B0503020204020204" pitchFamily="34" charset="-122"/>
            </a:endParaRPr>
          </a:p>
        </p:txBody>
      </p:sp>
      <p:sp>
        <p:nvSpPr>
          <p:cNvPr id="86" name="文本框 4"/>
          <p:cNvSpPr txBox="1">
            <a:spLocks noChangeArrowheads="1"/>
          </p:cNvSpPr>
          <p:nvPr/>
        </p:nvSpPr>
        <p:spPr bwMode="auto">
          <a:xfrm>
            <a:off x="295275" y="561975"/>
            <a:ext cx="26812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2000" b="1">
                <a:solidFill>
                  <a:prstClr val="black"/>
                </a:solidFill>
                <a:latin typeface="微软雅黑" panose="020B0503020204020204" pitchFamily="34" charset="-122"/>
                <a:ea typeface="微软雅黑" panose="020B0503020204020204" pitchFamily="34" charset="-122"/>
              </a:rPr>
              <a:t>单击此处输入标题</a:t>
            </a:r>
          </a:p>
        </p:txBody>
      </p:sp>
      <p:grpSp>
        <p:nvGrpSpPr>
          <p:cNvPr id="166" name="Group 50"/>
          <p:cNvGrpSpPr/>
          <p:nvPr/>
        </p:nvGrpSpPr>
        <p:grpSpPr>
          <a:xfrm>
            <a:off x="4997900" y="2828648"/>
            <a:ext cx="1096275" cy="2186390"/>
            <a:chOff x="5362575" y="2679701"/>
            <a:chExt cx="847725" cy="1690688"/>
          </a:xfrm>
          <a:solidFill>
            <a:srgbClr val="6CAE43"/>
          </a:solidFill>
        </p:grpSpPr>
        <p:sp>
          <p:nvSpPr>
            <p:cNvPr id="167" name="Freeform 51"/>
            <p:cNvSpPr>
              <a:spLocks/>
            </p:cNvSpPr>
            <p:nvPr/>
          </p:nvSpPr>
          <p:spPr bwMode="auto">
            <a:xfrm>
              <a:off x="5627688" y="2679701"/>
              <a:ext cx="522288" cy="987425"/>
            </a:xfrm>
            <a:custGeom>
              <a:avLst/>
              <a:gdLst>
                <a:gd name="T0" fmla="*/ 51 w 87"/>
                <a:gd name="T1" fmla="*/ 52 h 164"/>
                <a:gd name="T2" fmla="*/ 34 w 87"/>
                <a:gd name="T3" fmla="*/ 43 h 164"/>
                <a:gd name="T4" fmla="*/ 39 w 87"/>
                <a:gd name="T5" fmla="*/ 39 h 164"/>
                <a:gd name="T6" fmla="*/ 65 w 87"/>
                <a:gd name="T7" fmla="*/ 36 h 164"/>
                <a:gd name="T8" fmla="*/ 72 w 87"/>
                <a:gd name="T9" fmla="*/ 37 h 164"/>
                <a:gd name="T10" fmla="*/ 58 w 87"/>
                <a:gd name="T11" fmla="*/ 51 h 164"/>
                <a:gd name="T12" fmla="*/ 32 w 87"/>
                <a:gd name="T13" fmla="*/ 74 h 164"/>
                <a:gd name="T14" fmla="*/ 25 w 87"/>
                <a:gd name="T15" fmla="*/ 101 h 164"/>
                <a:gd name="T16" fmla="*/ 23 w 87"/>
                <a:gd name="T17" fmla="*/ 115 h 164"/>
                <a:gd name="T18" fmla="*/ 44 w 87"/>
                <a:gd name="T19" fmla="*/ 119 h 164"/>
                <a:gd name="T20" fmla="*/ 54 w 87"/>
                <a:gd name="T21" fmla="*/ 96 h 164"/>
                <a:gd name="T22" fmla="*/ 58 w 87"/>
                <a:gd name="T23" fmla="*/ 102 h 164"/>
                <a:gd name="T24" fmla="*/ 50 w 87"/>
                <a:gd name="T25" fmla="*/ 118 h 164"/>
                <a:gd name="T26" fmla="*/ 60 w 87"/>
                <a:gd name="T27" fmla="*/ 131 h 164"/>
                <a:gd name="T28" fmla="*/ 57 w 87"/>
                <a:gd name="T29" fmla="*/ 138 h 164"/>
                <a:gd name="T30" fmla="*/ 45 w 87"/>
                <a:gd name="T31" fmla="*/ 126 h 164"/>
                <a:gd name="T32" fmla="*/ 18 w 87"/>
                <a:gd name="T33" fmla="*/ 121 h 164"/>
                <a:gd name="T34" fmla="*/ 1 w 87"/>
                <a:gd name="T35" fmla="*/ 128 h 164"/>
                <a:gd name="T36" fmla="*/ 4 w 87"/>
                <a:gd name="T37" fmla="*/ 139 h 164"/>
                <a:gd name="T38" fmla="*/ 36 w 87"/>
                <a:gd name="T39" fmla="*/ 159 h 164"/>
                <a:gd name="T40" fmla="*/ 52 w 87"/>
                <a:gd name="T41" fmla="*/ 163 h 164"/>
                <a:gd name="T42" fmla="*/ 73 w 87"/>
                <a:gd name="T43" fmla="*/ 164 h 164"/>
                <a:gd name="T44" fmla="*/ 66 w 87"/>
                <a:gd name="T45" fmla="*/ 116 h 164"/>
                <a:gd name="T46" fmla="*/ 71 w 87"/>
                <a:gd name="T47" fmla="*/ 64 h 164"/>
                <a:gd name="T48" fmla="*/ 70 w 87"/>
                <a:gd name="T49" fmla="*/ 12 h 164"/>
                <a:gd name="T50" fmla="*/ 30 w 87"/>
                <a:gd name="T51" fmla="*/ 27 h 164"/>
                <a:gd name="T52" fmla="*/ 9 w 87"/>
                <a:gd name="T53" fmla="*/ 52 h 164"/>
                <a:gd name="T54" fmla="*/ 51 w 87"/>
                <a:gd name="T55" fmla="*/ 5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7" h="164">
                  <a:moveTo>
                    <a:pt x="51" y="52"/>
                  </a:moveTo>
                  <a:cubicBezTo>
                    <a:pt x="44" y="52"/>
                    <a:pt x="38" y="48"/>
                    <a:pt x="34" y="43"/>
                  </a:cubicBezTo>
                  <a:cubicBezTo>
                    <a:pt x="39" y="39"/>
                    <a:pt x="39" y="39"/>
                    <a:pt x="39" y="39"/>
                  </a:cubicBezTo>
                  <a:cubicBezTo>
                    <a:pt x="47" y="48"/>
                    <a:pt x="62" y="48"/>
                    <a:pt x="65" y="36"/>
                  </a:cubicBezTo>
                  <a:cubicBezTo>
                    <a:pt x="72" y="37"/>
                    <a:pt x="72" y="37"/>
                    <a:pt x="72" y="37"/>
                  </a:cubicBezTo>
                  <a:cubicBezTo>
                    <a:pt x="70" y="44"/>
                    <a:pt x="65" y="50"/>
                    <a:pt x="58" y="51"/>
                  </a:cubicBezTo>
                  <a:cubicBezTo>
                    <a:pt x="57" y="66"/>
                    <a:pt x="46" y="74"/>
                    <a:pt x="32" y="74"/>
                  </a:cubicBezTo>
                  <a:cubicBezTo>
                    <a:pt x="37" y="83"/>
                    <a:pt x="35" y="96"/>
                    <a:pt x="25" y="101"/>
                  </a:cubicBezTo>
                  <a:cubicBezTo>
                    <a:pt x="26" y="106"/>
                    <a:pt x="25" y="111"/>
                    <a:pt x="23" y="115"/>
                  </a:cubicBezTo>
                  <a:cubicBezTo>
                    <a:pt x="27" y="123"/>
                    <a:pt x="36" y="124"/>
                    <a:pt x="44" y="119"/>
                  </a:cubicBezTo>
                  <a:cubicBezTo>
                    <a:pt x="43" y="109"/>
                    <a:pt x="47" y="101"/>
                    <a:pt x="54" y="96"/>
                  </a:cubicBezTo>
                  <a:cubicBezTo>
                    <a:pt x="58" y="102"/>
                    <a:pt x="58" y="102"/>
                    <a:pt x="58" y="102"/>
                  </a:cubicBezTo>
                  <a:cubicBezTo>
                    <a:pt x="53" y="105"/>
                    <a:pt x="50" y="111"/>
                    <a:pt x="50" y="118"/>
                  </a:cubicBezTo>
                  <a:cubicBezTo>
                    <a:pt x="51" y="123"/>
                    <a:pt x="54" y="129"/>
                    <a:pt x="60" y="131"/>
                  </a:cubicBezTo>
                  <a:cubicBezTo>
                    <a:pt x="57" y="138"/>
                    <a:pt x="57" y="138"/>
                    <a:pt x="57" y="138"/>
                  </a:cubicBezTo>
                  <a:cubicBezTo>
                    <a:pt x="51" y="135"/>
                    <a:pt x="48" y="131"/>
                    <a:pt x="45" y="126"/>
                  </a:cubicBezTo>
                  <a:cubicBezTo>
                    <a:pt x="36" y="131"/>
                    <a:pt x="25" y="129"/>
                    <a:pt x="18" y="121"/>
                  </a:cubicBezTo>
                  <a:cubicBezTo>
                    <a:pt x="14" y="125"/>
                    <a:pt x="7" y="127"/>
                    <a:pt x="1" y="128"/>
                  </a:cubicBezTo>
                  <a:cubicBezTo>
                    <a:pt x="3" y="131"/>
                    <a:pt x="4" y="135"/>
                    <a:pt x="4" y="139"/>
                  </a:cubicBezTo>
                  <a:cubicBezTo>
                    <a:pt x="19" y="136"/>
                    <a:pt x="32" y="143"/>
                    <a:pt x="36" y="159"/>
                  </a:cubicBezTo>
                  <a:cubicBezTo>
                    <a:pt x="42" y="158"/>
                    <a:pt x="48" y="160"/>
                    <a:pt x="52" y="163"/>
                  </a:cubicBezTo>
                  <a:cubicBezTo>
                    <a:pt x="58" y="160"/>
                    <a:pt x="67" y="161"/>
                    <a:pt x="73" y="164"/>
                  </a:cubicBezTo>
                  <a:cubicBezTo>
                    <a:pt x="83" y="148"/>
                    <a:pt x="80" y="128"/>
                    <a:pt x="66" y="116"/>
                  </a:cubicBezTo>
                  <a:cubicBezTo>
                    <a:pt x="83" y="103"/>
                    <a:pt x="86" y="81"/>
                    <a:pt x="71" y="64"/>
                  </a:cubicBezTo>
                  <a:cubicBezTo>
                    <a:pt x="82" y="51"/>
                    <a:pt x="87" y="25"/>
                    <a:pt x="70" y="12"/>
                  </a:cubicBezTo>
                  <a:cubicBezTo>
                    <a:pt x="54" y="0"/>
                    <a:pt x="39" y="14"/>
                    <a:pt x="30" y="27"/>
                  </a:cubicBezTo>
                  <a:cubicBezTo>
                    <a:pt x="14" y="20"/>
                    <a:pt x="0" y="37"/>
                    <a:pt x="9" y="52"/>
                  </a:cubicBezTo>
                  <a:cubicBezTo>
                    <a:pt x="20" y="70"/>
                    <a:pt x="48" y="73"/>
                    <a:pt x="51"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68" name="Freeform 52"/>
            <p:cNvSpPr>
              <a:spLocks/>
            </p:cNvSpPr>
            <p:nvPr/>
          </p:nvSpPr>
          <p:spPr bwMode="auto">
            <a:xfrm>
              <a:off x="5362575" y="2974976"/>
              <a:ext cx="463550" cy="450850"/>
            </a:xfrm>
            <a:custGeom>
              <a:avLst/>
              <a:gdLst>
                <a:gd name="T0" fmla="*/ 36 w 77"/>
                <a:gd name="T1" fmla="*/ 71 h 75"/>
                <a:gd name="T2" fmla="*/ 59 w 77"/>
                <a:gd name="T3" fmla="*/ 48 h 75"/>
                <a:gd name="T4" fmla="*/ 67 w 77"/>
                <a:gd name="T5" fmla="*/ 23 h 75"/>
                <a:gd name="T6" fmla="*/ 44 w 77"/>
                <a:gd name="T7" fmla="*/ 0 h 75"/>
                <a:gd name="T8" fmla="*/ 33 w 77"/>
                <a:gd name="T9" fmla="*/ 35 h 75"/>
                <a:gd name="T10" fmla="*/ 12 w 77"/>
                <a:gd name="T11" fmla="*/ 72 h 75"/>
                <a:gd name="T12" fmla="*/ 36 w 77"/>
                <a:gd name="T13" fmla="*/ 71 h 75"/>
              </a:gdLst>
              <a:ahLst/>
              <a:cxnLst>
                <a:cxn ang="0">
                  <a:pos x="T0" y="T1"/>
                </a:cxn>
                <a:cxn ang="0">
                  <a:pos x="T2" y="T3"/>
                </a:cxn>
                <a:cxn ang="0">
                  <a:pos x="T4" y="T5"/>
                </a:cxn>
                <a:cxn ang="0">
                  <a:pos x="T6" y="T7"/>
                </a:cxn>
                <a:cxn ang="0">
                  <a:pos x="T8" y="T9"/>
                </a:cxn>
                <a:cxn ang="0">
                  <a:pos x="T10" y="T11"/>
                </a:cxn>
                <a:cxn ang="0">
                  <a:pos x="T12" y="T13"/>
                </a:cxn>
              </a:cxnLst>
              <a:rect l="0" t="0" r="r" b="b"/>
              <a:pathLst>
                <a:path w="77" h="75">
                  <a:moveTo>
                    <a:pt x="36" y="71"/>
                  </a:moveTo>
                  <a:cubicBezTo>
                    <a:pt x="50" y="75"/>
                    <a:pt x="72" y="63"/>
                    <a:pt x="59" y="48"/>
                  </a:cubicBezTo>
                  <a:cubicBezTo>
                    <a:pt x="72" y="49"/>
                    <a:pt x="77" y="32"/>
                    <a:pt x="67" y="23"/>
                  </a:cubicBezTo>
                  <a:cubicBezTo>
                    <a:pt x="56" y="19"/>
                    <a:pt x="48" y="11"/>
                    <a:pt x="44" y="0"/>
                  </a:cubicBezTo>
                  <a:cubicBezTo>
                    <a:pt x="24" y="0"/>
                    <a:pt x="23" y="24"/>
                    <a:pt x="33" y="35"/>
                  </a:cubicBezTo>
                  <a:cubicBezTo>
                    <a:pt x="13" y="34"/>
                    <a:pt x="0" y="57"/>
                    <a:pt x="12" y="72"/>
                  </a:cubicBezTo>
                  <a:cubicBezTo>
                    <a:pt x="20" y="68"/>
                    <a:pt x="27" y="68"/>
                    <a:pt x="36"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69" name="Freeform 53"/>
            <p:cNvSpPr>
              <a:spLocks/>
            </p:cNvSpPr>
            <p:nvPr/>
          </p:nvSpPr>
          <p:spPr bwMode="auto">
            <a:xfrm>
              <a:off x="5362575" y="3425826"/>
              <a:ext cx="847725" cy="944563"/>
            </a:xfrm>
            <a:custGeom>
              <a:avLst/>
              <a:gdLst>
                <a:gd name="T0" fmla="*/ 118 w 141"/>
                <a:gd name="T1" fmla="*/ 49 h 157"/>
                <a:gd name="T2" fmla="*/ 95 w 141"/>
                <a:gd name="T3" fmla="*/ 48 h 157"/>
                <a:gd name="T4" fmla="*/ 74 w 141"/>
                <a:gd name="T5" fmla="*/ 58 h 157"/>
                <a:gd name="T6" fmla="*/ 76 w 141"/>
                <a:gd name="T7" fmla="*/ 90 h 157"/>
                <a:gd name="T8" fmla="*/ 95 w 141"/>
                <a:gd name="T9" fmla="*/ 73 h 157"/>
                <a:gd name="T10" fmla="*/ 96 w 141"/>
                <a:gd name="T11" fmla="*/ 80 h 157"/>
                <a:gd name="T12" fmla="*/ 94 w 141"/>
                <a:gd name="T13" fmla="*/ 111 h 157"/>
                <a:gd name="T14" fmla="*/ 92 w 141"/>
                <a:gd name="T15" fmla="*/ 117 h 157"/>
                <a:gd name="T16" fmla="*/ 76 w 141"/>
                <a:gd name="T17" fmla="*/ 97 h 157"/>
                <a:gd name="T18" fmla="*/ 66 w 141"/>
                <a:gd name="T19" fmla="*/ 55 h 157"/>
                <a:gd name="T20" fmla="*/ 74 w 141"/>
                <a:gd name="T21" fmla="*/ 38 h 157"/>
                <a:gd name="T22" fmla="*/ 38 w 141"/>
                <a:gd name="T23" fmla="*/ 25 h 157"/>
                <a:gd name="T24" fmla="*/ 26 w 141"/>
                <a:gd name="T25" fmla="*/ 0 h 157"/>
                <a:gd name="T26" fmla="*/ 2 w 141"/>
                <a:gd name="T27" fmla="*/ 37 h 157"/>
                <a:gd name="T28" fmla="*/ 26 w 141"/>
                <a:gd name="T29" fmla="*/ 72 h 157"/>
                <a:gd name="T30" fmla="*/ 53 w 141"/>
                <a:gd name="T31" fmla="*/ 104 h 157"/>
                <a:gd name="T32" fmla="*/ 83 w 141"/>
                <a:gd name="T33" fmla="*/ 129 h 157"/>
                <a:gd name="T34" fmla="*/ 114 w 141"/>
                <a:gd name="T35" fmla="*/ 91 h 157"/>
                <a:gd name="T36" fmla="*/ 118 w 141"/>
                <a:gd name="T37" fmla="*/ 49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1" h="157">
                  <a:moveTo>
                    <a:pt x="118" y="49"/>
                  </a:moveTo>
                  <a:cubicBezTo>
                    <a:pt x="112" y="42"/>
                    <a:pt x="102" y="43"/>
                    <a:pt x="95" y="48"/>
                  </a:cubicBezTo>
                  <a:cubicBezTo>
                    <a:pt x="84" y="36"/>
                    <a:pt x="70" y="42"/>
                    <a:pt x="74" y="58"/>
                  </a:cubicBezTo>
                  <a:cubicBezTo>
                    <a:pt x="56" y="67"/>
                    <a:pt x="57" y="87"/>
                    <a:pt x="76" y="90"/>
                  </a:cubicBezTo>
                  <a:cubicBezTo>
                    <a:pt x="78" y="81"/>
                    <a:pt x="86" y="75"/>
                    <a:pt x="95" y="73"/>
                  </a:cubicBezTo>
                  <a:cubicBezTo>
                    <a:pt x="96" y="80"/>
                    <a:pt x="96" y="80"/>
                    <a:pt x="96" y="80"/>
                  </a:cubicBezTo>
                  <a:cubicBezTo>
                    <a:pt x="78" y="83"/>
                    <a:pt x="79" y="104"/>
                    <a:pt x="94" y="111"/>
                  </a:cubicBezTo>
                  <a:cubicBezTo>
                    <a:pt x="92" y="117"/>
                    <a:pt x="92" y="117"/>
                    <a:pt x="92" y="117"/>
                  </a:cubicBezTo>
                  <a:cubicBezTo>
                    <a:pt x="83" y="113"/>
                    <a:pt x="77" y="106"/>
                    <a:pt x="76" y="97"/>
                  </a:cubicBezTo>
                  <a:cubicBezTo>
                    <a:pt x="52" y="94"/>
                    <a:pt x="47" y="66"/>
                    <a:pt x="66" y="55"/>
                  </a:cubicBezTo>
                  <a:cubicBezTo>
                    <a:pt x="65" y="48"/>
                    <a:pt x="68" y="42"/>
                    <a:pt x="74" y="38"/>
                  </a:cubicBezTo>
                  <a:cubicBezTo>
                    <a:pt x="70" y="17"/>
                    <a:pt x="51" y="19"/>
                    <a:pt x="38" y="25"/>
                  </a:cubicBezTo>
                  <a:cubicBezTo>
                    <a:pt x="43" y="15"/>
                    <a:pt x="43" y="1"/>
                    <a:pt x="26" y="0"/>
                  </a:cubicBezTo>
                  <a:cubicBezTo>
                    <a:pt x="7" y="0"/>
                    <a:pt x="0" y="21"/>
                    <a:pt x="2" y="37"/>
                  </a:cubicBezTo>
                  <a:cubicBezTo>
                    <a:pt x="3" y="54"/>
                    <a:pt x="10" y="66"/>
                    <a:pt x="26" y="72"/>
                  </a:cubicBezTo>
                  <a:cubicBezTo>
                    <a:pt x="19" y="92"/>
                    <a:pt x="32" y="109"/>
                    <a:pt x="53" y="104"/>
                  </a:cubicBezTo>
                  <a:cubicBezTo>
                    <a:pt x="50" y="125"/>
                    <a:pt x="64" y="137"/>
                    <a:pt x="83" y="129"/>
                  </a:cubicBezTo>
                  <a:cubicBezTo>
                    <a:pt x="109" y="157"/>
                    <a:pt x="141" y="121"/>
                    <a:pt x="114" y="91"/>
                  </a:cubicBezTo>
                  <a:cubicBezTo>
                    <a:pt x="126" y="80"/>
                    <a:pt x="130" y="61"/>
                    <a:pt x="118"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grpSp>
      <p:grpSp>
        <p:nvGrpSpPr>
          <p:cNvPr id="170" name="Group 54"/>
          <p:cNvGrpSpPr/>
          <p:nvPr/>
        </p:nvGrpSpPr>
        <p:grpSpPr>
          <a:xfrm>
            <a:off x="5892986" y="2828648"/>
            <a:ext cx="1094223" cy="2186390"/>
            <a:chOff x="6054725" y="2679701"/>
            <a:chExt cx="846138" cy="1690688"/>
          </a:xfrm>
          <a:solidFill>
            <a:srgbClr val="6CAE43"/>
          </a:solidFill>
        </p:grpSpPr>
        <p:sp>
          <p:nvSpPr>
            <p:cNvPr id="171" name="Freeform 55"/>
            <p:cNvSpPr>
              <a:spLocks/>
            </p:cNvSpPr>
            <p:nvPr/>
          </p:nvSpPr>
          <p:spPr bwMode="auto">
            <a:xfrm>
              <a:off x="6113463" y="2679701"/>
              <a:ext cx="523875" cy="987425"/>
            </a:xfrm>
            <a:custGeom>
              <a:avLst/>
              <a:gdLst>
                <a:gd name="T0" fmla="*/ 36 w 87"/>
                <a:gd name="T1" fmla="*/ 52 h 164"/>
                <a:gd name="T2" fmla="*/ 53 w 87"/>
                <a:gd name="T3" fmla="*/ 43 h 164"/>
                <a:gd name="T4" fmla="*/ 48 w 87"/>
                <a:gd name="T5" fmla="*/ 39 h 164"/>
                <a:gd name="T6" fmla="*/ 22 w 87"/>
                <a:gd name="T7" fmla="*/ 36 h 164"/>
                <a:gd name="T8" fmla="*/ 15 w 87"/>
                <a:gd name="T9" fmla="*/ 37 h 164"/>
                <a:gd name="T10" fmla="*/ 29 w 87"/>
                <a:gd name="T11" fmla="*/ 51 h 164"/>
                <a:gd name="T12" fmla="*/ 54 w 87"/>
                <a:gd name="T13" fmla="*/ 74 h 164"/>
                <a:gd name="T14" fmla="*/ 62 w 87"/>
                <a:gd name="T15" fmla="*/ 101 h 164"/>
                <a:gd name="T16" fmla="*/ 64 w 87"/>
                <a:gd name="T17" fmla="*/ 115 h 164"/>
                <a:gd name="T18" fmla="*/ 43 w 87"/>
                <a:gd name="T19" fmla="*/ 119 h 164"/>
                <a:gd name="T20" fmla="*/ 32 w 87"/>
                <a:gd name="T21" fmla="*/ 96 h 164"/>
                <a:gd name="T22" fmla="*/ 29 w 87"/>
                <a:gd name="T23" fmla="*/ 102 h 164"/>
                <a:gd name="T24" fmla="*/ 36 w 87"/>
                <a:gd name="T25" fmla="*/ 118 h 164"/>
                <a:gd name="T26" fmla="*/ 27 w 87"/>
                <a:gd name="T27" fmla="*/ 131 h 164"/>
                <a:gd name="T28" fmla="*/ 30 w 87"/>
                <a:gd name="T29" fmla="*/ 138 h 164"/>
                <a:gd name="T30" fmla="*/ 41 w 87"/>
                <a:gd name="T31" fmla="*/ 126 h 164"/>
                <a:gd name="T32" fmla="*/ 68 w 87"/>
                <a:gd name="T33" fmla="*/ 121 h 164"/>
                <a:gd name="T34" fmla="*/ 86 w 87"/>
                <a:gd name="T35" fmla="*/ 128 h 164"/>
                <a:gd name="T36" fmla="*/ 83 w 87"/>
                <a:gd name="T37" fmla="*/ 139 h 164"/>
                <a:gd name="T38" fmla="*/ 50 w 87"/>
                <a:gd name="T39" fmla="*/ 159 h 164"/>
                <a:gd name="T40" fmla="*/ 35 w 87"/>
                <a:gd name="T41" fmla="*/ 163 h 164"/>
                <a:gd name="T42" fmla="*/ 14 w 87"/>
                <a:gd name="T43" fmla="*/ 164 h 164"/>
                <a:gd name="T44" fmla="*/ 21 w 87"/>
                <a:gd name="T45" fmla="*/ 116 h 164"/>
                <a:gd name="T46" fmla="*/ 15 w 87"/>
                <a:gd name="T47" fmla="*/ 64 h 164"/>
                <a:gd name="T48" fmla="*/ 17 w 87"/>
                <a:gd name="T49" fmla="*/ 12 h 164"/>
                <a:gd name="T50" fmla="*/ 57 w 87"/>
                <a:gd name="T51" fmla="*/ 27 h 164"/>
                <a:gd name="T52" fmla="*/ 78 w 87"/>
                <a:gd name="T53" fmla="*/ 52 h 164"/>
                <a:gd name="T54" fmla="*/ 36 w 87"/>
                <a:gd name="T55" fmla="*/ 5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7" h="164">
                  <a:moveTo>
                    <a:pt x="36" y="52"/>
                  </a:moveTo>
                  <a:cubicBezTo>
                    <a:pt x="43" y="52"/>
                    <a:pt x="49" y="48"/>
                    <a:pt x="53" y="43"/>
                  </a:cubicBezTo>
                  <a:cubicBezTo>
                    <a:pt x="48" y="39"/>
                    <a:pt x="48" y="39"/>
                    <a:pt x="48" y="39"/>
                  </a:cubicBezTo>
                  <a:cubicBezTo>
                    <a:pt x="40" y="48"/>
                    <a:pt x="25" y="48"/>
                    <a:pt x="22" y="36"/>
                  </a:cubicBezTo>
                  <a:cubicBezTo>
                    <a:pt x="15" y="37"/>
                    <a:pt x="15" y="37"/>
                    <a:pt x="15" y="37"/>
                  </a:cubicBezTo>
                  <a:cubicBezTo>
                    <a:pt x="17" y="44"/>
                    <a:pt x="22" y="50"/>
                    <a:pt x="29" y="51"/>
                  </a:cubicBezTo>
                  <a:cubicBezTo>
                    <a:pt x="30" y="66"/>
                    <a:pt x="40" y="74"/>
                    <a:pt x="54" y="74"/>
                  </a:cubicBezTo>
                  <a:cubicBezTo>
                    <a:pt x="50" y="83"/>
                    <a:pt x="52" y="96"/>
                    <a:pt x="62" y="101"/>
                  </a:cubicBezTo>
                  <a:cubicBezTo>
                    <a:pt x="60" y="106"/>
                    <a:pt x="61" y="111"/>
                    <a:pt x="64" y="115"/>
                  </a:cubicBezTo>
                  <a:cubicBezTo>
                    <a:pt x="59" y="123"/>
                    <a:pt x="50" y="124"/>
                    <a:pt x="43" y="119"/>
                  </a:cubicBezTo>
                  <a:cubicBezTo>
                    <a:pt x="44" y="109"/>
                    <a:pt x="40" y="101"/>
                    <a:pt x="32" y="96"/>
                  </a:cubicBezTo>
                  <a:cubicBezTo>
                    <a:pt x="29" y="102"/>
                    <a:pt x="29" y="102"/>
                    <a:pt x="29" y="102"/>
                  </a:cubicBezTo>
                  <a:cubicBezTo>
                    <a:pt x="34" y="105"/>
                    <a:pt x="37" y="111"/>
                    <a:pt x="36" y="118"/>
                  </a:cubicBezTo>
                  <a:cubicBezTo>
                    <a:pt x="36" y="123"/>
                    <a:pt x="33" y="129"/>
                    <a:pt x="27" y="131"/>
                  </a:cubicBezTo>
                  <a:cubicBezTo>
                    <a:pt x="30" y="138"/>
                    <a:pt x="30" y="138"/>
                    <a:pt x="30" y="138"/>
                  </a:cubicBezTo>
                  <a:cubicBezTo>
                    <a:pt x="35" y="135"/>
                    <a:pt x="39" y="131"/>
                    <a:pt x="41" y="126"/>
                  </a:cubicBezTo>
                  <a:cubicBezTo>
                    <a:pt x="51" y="131"/>
                    <a:pt x="62" y="129"/>
                    <a:pt x="68" y="121"/>
                  </a:cubicBezTo>
                  <a:cubicBezTo>
                    <a:pt x="73" y="125"/>
                    <a:pt x="79" y="127"/>
                    <a:pt x="86" y="128"/>
                  </a:cubicBezTo>
                  <a:cubicBezTo>
                    <a:pt x="84" y="131"/>
                    <a:pt x="83" y="135"/>
                    <a:pt x="83" y="139"/>
                  </a:cubicBezTo>
                  <a:cubicBezTo>
                    <a:pt x="67" y="136"/>
                    <a:pt x="54" y="143"/>
                    <a:pt x="50" y="159"/>
                  </a:cubicBezTo>
                  <a:cubicBezTo>
                    <a:pt x="45" y="158"/>
                    <a:pt x="39" y="160"/>
                    <a:pt x="35" y="163"/>
                  </a:cubicBezTo>
                  <a:cubicBezTo>
                    <a:pt x="28" y="160"/>
                    <a:pt x="20" y="161"/>
                    <a:pt x="14" y="164"/>
                  </a:cubicBezTo>
                  <a:cubicBezTo>
                    <a:pt x="3" y="148"/>
                    <a:pt x="7" y="128"/>
                    <a:pt x="21" y="116"/>
                  </a:cubicBezTo>
                  <a:cubicBezTo>
                    <a:pt x="4" y="103"/>
                    <a:pt x="1" y="81"/>
                    <a:pt x="15" y="64"/>
                  </a:cubicBezTo>
                  <a:cubicBezTo>
                    <a:pt x="4" y="51"/>
                    <a:pt x="0" y="25"/>
                    <a:pt x="17" y="12"/>
                  </a:cubicBezTo>
                  <a:cubicBezTo>
                    <a:pt x="33" y="0"/>
                    <a:pt x="48" y="14"/>
                    <a:pt x="57" y="27"/>
                  </a:cubicBezTo>
                  <a:cubicBezTo>
                    <a:pt x="72" y="20"/>
                    <a:pt x="87" y="37"/>
                    <a:pt x="78" y="52"/>
                  </a:cubicBezTo>
                  <a:cubicBezTo>
                    <a:pt x="67" y="70"/>
                    <a:pt x="38" y="73"/>
                    <a:pt x="36"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72" name="Freeform 56"/>
            <p:cNvSpPr>
              <a:spLocks/>
            </p:cNvSpPr>
            <p:nvPr/>
          </p:nvSpPr>
          <p:spPr bwMode="auto">
            <a:xfrm>
              <a:off x="6438900" y="2974976"/>
              <a:ext cx="461963" cy="450850"/>
            </a:xfrm>
            <a:custGeom>
              <a:avLst/>
              <a:gdLst>
                <a:gd name="T0" fmla="*/ 41 w 77"/>
                <a:gd name="T1" fmla="*/ 71 h 75"/>
                <a:gd name="T2" fmla="*/ 18 w 77"/>
                <a:gd name="T3" fmla="*/ 48 h 75"/>
                <a:gd name="T4" fmla="*/ 9 w 77"/>
                <a:gd name="T5" fmla="*/ 23 h 75"/>
                <a:gd name="T6" fmla="*/ 33 w 77"/>
                <a:gd name="T7" fmla="*/ 0 h 75"/>
                <a:gd name="T8" fmla="*/ 43 w 77"/>
                <a:gd name="T9" fmla="*/ 35 h 75"/>
                <a:gd name="T10" fmla="*/ 65 w 77"/>
                <a:gd name="T11" fmla="*/ 72 h 75"/>
                <a:gd name="T12" fmla="*/ 41 w 77"/>
                <a:gd name="T13" fmla="*/ 71 h 75"/>
              </a:gdLst>
              <a:ahLst/>
              <a:cxnLst>
                <a:cxn ang="0">
                  <a:pos x="T0" y="T1"/>
                </a:cxn>
                <a:cxn ang="0">
                  <a:pos x="T2" y="T3"/>
                </a:cxn>
                <a:cxn ang="0">
                  <a:pos x="T4" y="T5"/>
                </a:cxn>
                <a:cxn ang="0">
                  <a:pos x="T6" y="T7"/>
                </a:cxn>
                <a:cxn ang="0">
                  <a:pos x="T8" y="T9"/>
                </a:cxn>
                <a:cxn ang="0">
                  <a:pos x="T10" y="T11"/>
                </a:cxn>
                <a:cxn ang="0">
                  <a:pos x="T12" y="T13"/>
                </a:cxn>
              </a:cxnLst>
              <a:rect l="0" t="0" r="r" b="b"/>
              <a:pathLst>
                <a:path w="77" h="75">
                  <a:moveTo>
                    <a:pt x="41" y="71"/>
                  </a:moveTo>
                  <a:cubicBezTo>
                    <a:pt x="26" y="75"/>
                    <a:pt x="5" y="63"/>
                    <a:pt x="18" y="48"/>
                  </a:cubicBezTo>
                  <a:cubicBezTo>
                    <a:pt x="5" y="49"/>
                    <a:pt x="0" y="32"/>
                    <a:pt x="9" y="23"/>
                  </a:cubicBezTo>
                  <a:cubicBezTo>
                    <a:pt x="20" y="19"/>
                    <a:pt x="29" y="11"/>
                    <a:pt x="33" y="0"/>
                  </a:cubicBezTo>
                  <a:cubicBezTo>
                    <a:pt x="52" y="0"/>
                    <a:pt x="53" y="24"/>
                    <a:pt x="43" y="35"/>
                  </a:cubicBezTo>
                  <a:cubicBezTo>
                    <a:pt x="64" y="34"/>
                    <a:pt x="77" y="57"/>
                    <a:pt x="65" y="72"/>
                  </a:cubicBezTo>
                  <a:cubicBezTo>
                    <a:pt x="56" y="68"/>
                    <a:pt x="49" y="68"/>
                    <a:pt x="41"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73" name="Freeform 57"/>
            <p:cNvSpPr>
              <a:spLocks/>
            </p:cNvSpPr>
            <p:nvPr/>
          </p:nvSpPr>
          <p:spPr bwMode="auto">
            <a:xfrm>
              <a:off x="6054725" y="3425826"/>
              <a:ext cx="846138" cy="944563"/>
            </a:xfrm>
            <a:custGeom>
              <a:avLst/>
              <a:gdLst>
                <a:gd name="T0" fmla="*/ 23 w 141"/>
                <a:gd name="T1" fmla="*/ 49 h 157"/>
                <a:gd name="T2" fmla="*/ 45 w 141"/>
                <a:gd name="T3" fmla="*/ 48 h 157"/>
                <a:gd name="T4" fmla="*/ 67 w 141"/>
                <a:gd name="T5" fmla="*/ 58 h 157"/>
                <a:gd name="T6" fmla="*/ 64 w 141"/>
                <a:gd name="T7" fmla="*/ 90 h 157"/>
                <a:gd name="T8" fmla="*/ 46 w 141"/>
                <a:gd name="T9" fmla="*/ 73 h 157"/>
                <a:gd name="T10" fmla="*/ 44 w 141"/>
                <a:gd name="T11" fmla="*/ 80 h 157"/>
                <a:gd name="T12" fmla="*/ 46 w 141"/>
                <a:gd name="T13" fmla="*/ 111 h 157"/>
                <a:gd name="T14" fmla="*/ 49 w 141"/>
                <a:gd name="T15" fmla="*/ 117 h 157"/>
                <a:gd name="T16" fmla="*/ 65 w 141"/>
                <a:gd name="T17" fmla="*/ 97 h 157"/>
                <a:gd name="T18" fmla="*/ 75 w 141"/>
                <a:gd name="T19" fmla="*/ 55 h 157"/>
                <a:gd name="T20" fmla="*/ 67 w 141"/>
                <a:gd name="T21" fmla="*/ 38 h 157"/>
                <a:gd name="T22" fmla="*/ 102 w 141"/>
                <a:gd name="T23" fmla="*/ 25 h 157"/>
                <a:gd name="T24" fmla="*/ 114 w 141"/>
                <a:gd name="T25" fmla="*/ 0 h 157"/>
                <a:gd name="T26" fmla="*/ 139 w 141"/>
                <a:gd name="T27" fmla="*/ 37 h 157"/>
                <a:gd name="T28" fmla="*/ 114 w 141"/>
                <a:gd name="T29" fmla="*/ 72 h 157"/>
                <a:gd name="T30" fmla="*/ 87 w 141"/>
                <a:gd name="T31" fmla="*/ 104 h 157"/>
                <a:gd name="T32" fmla="*/ 58 w 141"/>
                <a:gd name="T33" fmla="*/ 129 h 157"/>
                <a:gd name="T34" fmla="*/ 26 w 141"/>
                <a:gd name="T35" fmla="*/ 91 h 157"/>
                <a:gd name="T36" fmla="*/ 23 w 141"/>
                <a:gd name="T37" fmla="*/ 49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1" h="157">
                  <a:moveTo>
                    <a:pt x="23" y="49"/>
                  </a:moveTo>
                  <a:cubicBezTo>
                    <a:pt x="29" y="42"/>
                    <a:pt x="38" y="43"/>
                    <a:pt x="45" y="48"/>
                  </a:cubicBezTo>
                  <a:cubicBezTo>
                    <a:pt x="57" y="36"/>
                    <a:pt x="71" y="42"/>
                    <a:pt x="67" y="58"/>
                  </a:cubicBezTo>
                  <a:cubicBezTo>
                    <a:pt x="85" y="67"/>
                    <a:pt x="84" y="87"/>
                    <a:pt x="64" y="90"/>
                  </a:cubicBezTo>
                  <a:cubicBezTo>
                    <a:pt x="62" y="81"/>
                    <a:pt x="55" y="75"/>
                    <a:pt x="46" y="73"/>
                  </a:cubicBezTo>
                  <a:cubicBezTo>
                    <a:pt x="44" y="80"/>
                    <a:pt x="44" y="80"/>
                    <a:pt x="44" y="80"/>
                  </a:cubicBezTo>
                  <a:cubicBezTo>
                    <a:pt x="62" y="83"/>
                    <a:pt x="62" y="104"/>
                    <a:pt x="46" y="111"/>
                  </a:cubicBezTo>
                  <a:cubicBezTo>
                    <a:pt x="49" y="117"/>
                    <a:pt x="49" y="117"/>
                    <a:pt x="49" y="117"/>
                  </a:cubicBezTo>
                  <a:cubicBezTo>
                    <a:pt x="57" y="113"/>
                    <a:pt x="64" y="106"/>
                    <a:pt x="65" y="97"/>
                  </a:cubicBezTo>
                  <a:cubicBezTo>
                    <a:pt x="89" y="94"/>
                    <a:pt x="94" y="66"/>
                    <a:pt x="75" y="55"/>
                  </a:cubicBezTo>
                  <a:cubicBezTo>
                    <a:pt x="75" y="48"/>
                    <a:pt x="72" y="42"/>
                    <a:pt x="67" y="38"/>
                  </a:cubicBezTo>
                  <a:cubicBezTo>
                    <a:pt x="71" y="17"/>
                    <a:pt x="89" y="19"/>
                    <a:pt x="102" y="25"/>
                  </a:cubicBezTo>
                  <a:cubicBezTo>
                    <a:pt x="97" y="15"/>
                    <a:pt x="98" y="1"/>
                    <a:pt x="114" y="0"/>
                  </a:cubicBezTo>
                  <a:cubicBezTo>
                    <a:pt x="134" y="0"/>
                    <a:pt x="141" y="21"/>
                    <a:pt x="139" y="37"/>
                  </a:cubicBezTo>
                  <a:cubicBezTo>
                    <a:pt x="138" y="54"/>
                    <a:pt x="130" y="66"/>
                    <a:pt x="114" y="72"/>
                  </a:cubicBezTo>
                  <a:cubicBezTo>
                    <a:pt x="121" y="92"/>
                    <a:pt x="109" y="109"/>
                    <a:pt x="87" y="104"/>
                  </a:cubicBezTo>
                  <a:cubicBezTo>
                    <a:pt x="91" y="125"/>
                    <a:pt x="77" y="137"/>
                    <a:pt x="58" y="129"/>
                  </a:cubicBezTo>
                  <a:cubicBezTo>
                    <a:pt x="32" y="157"/>
                    <a:pt x="0" y="121"/>
                    <a:pt x="26" y="91"/>
                  </a:cubicBezTo>
                  <a:cubicBezTo>
                    <a:pt x="15" y="80"/>
                    <a:pt x="11" y="61"/>
                    <a:pt x="23"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grpSp>
      <p:grpSp>
        <p:nvGrpSpPr>
          <p:cNvPr id="174" name="Group 58"/>
          <p:cNvGrpSpPr/>
          <p:nvPr/>
        </p:nvGrpSpPr>
        <p:grpSpPr>
          <a:xfrm>
            <a:off x="3393965" y="2487497"/>
            <a:ext cx="2093763" cy="402545"/>
            <a:chOff x="3524595" y="2732546"/>
            <a:chExt cx="2093762" cy="402545"/>
          </a:xfrm>
        </p:grpSpPr>
        <p:cxnSp>
          <p:nvCxnSpPr>
            <p:cNvPr id="175" name="Straight Connector 59"/>
            <p:cNvCxnSpPr/>
            <p:nvPr/>
          </p:nvCxnSpPr>
          <p:spPr>
            <a:xfrm flipH="1" flipV="1">
              <a:off x="5215812" y="2732546"/>
              <a:ext cx="402545" cy="402545"/>
            </a:xfrm>
            <a:prstGeom prst="line">
              <a:avLst/>
            </a:prstGeom>
            <a:noFill/>
            <a:ln w="50800" cap="flat" cmpd="sng" algn="ctr">
              <a:solidFill>
                <a:srgbClr val="6CAE43"/>
              </a:solidFill>
              <a:prstDash val="solid"/>
              <a:miter lim="800000"/>
            </a:ln>
            <a:effectLst/>
          </p:spPr>
        </p:cxnSp>
        <p:cxnSp>
          <p:nvCxnSpPr>
            <p:cNvPr id="176" name="Straight Connector 60"/>
            <p:cNvCxnSpPr/>
            <p:nvPr/>
          </p:nvCxnSpPr>
          <p:spPr>
            <a:xfrm flipH="1">
              <a:off x="3524595" y="2741877"/>
              <a:ext cx="1691217" cy="0"/>
            </a:xfrm>
            <a:prstGeom prst="line">
              <a:avLst/>
            </a:prstGeom>
            <a:noFill/>
            <a:ln w="50800" cap="flat" cmpd="sng" algn="ctr">
              <a:solidFill>
                <a:srgbClr val="6CAE43"/>
              </a:solidFill>
              <a:prstDash val="solid"/>
              <a:miter lim="800000"/>
            </a:ln>
            <a:effectLst/>
          </p:spPr>
        </p:cxnSp>
      </p:grpSp>
      <p:grpSp>
        <p:nvGrpSpPr>
          <p:cNvPr id="177" name="Group 61"/>
          <p:cNvGrpSpPr/>
          <p:nvPr/>
        </p:nvGrpSpPr>
        <p:grpSpPr>
          <a:xfrm>
            <a:off x="3393967" y="4840174"/>
            <a:ext cx="1946775" cy="402545"/>
            <a:chOff x="3524595" y="5085223"/>
            <a:chExt cx="1946774" cy="402545"/>
          </a:xfrm>
        </p:grpSpPr>
        <p:cxnSp>
          <p:nvCxnSpPr>
            <p:cNvPr id="178" name="Straight Connector 62"/>
            <p:cNvCxnSpPr/>
            <p:nvPr/>
          </p:nvCxnSpPr>
          <p:spPr>
            <a:xfrm rot="10800000" flipV="1">
              <a:off x="5068824" y="5085223"/>
              <a:ext cx="402545" cy="402545"/>
            </a:xfrm>
            <a:prstGeom prst="line">
              <a:avLst/>
            </a:prstGeom>
            <a:noFill/>
            <a:ln w="50800" cap="flat" cmpd="sng" algn="ctr">
              <a:solidFill>
                <a:srgbClr val="6CAE43"/>
              </a:solidFill>
              <a:prstDash val="solid"/>
              <a:miter lim="800000"/>
            </a:ln>
            <a:effectLst/>
          </p:spPr>
        </p:cxnSp>
        <p:cxnSp>
          <p:nvCxnSpPr>
            <p:cNvPr id="179" name="Straight Connector 63"/>
            <p:cNvCxnSpPr/>
            <p:nvPr/>
          </p:nvCxnSpPr>
          <p:spPr>
            <a:xfrm flipH="1">
              <a:off x="3524595" y="5487066"/>
              <a:ext cx="1548000" cy="0"/>
            </a:xfrm>
            <a:prstGeom prst="line">
              <a:avLst/>
            </a:prstGeom>
            <a:noFill/>
            <a:ln w="50800" cap="flat" cmpd="sng" algn="ctr">
              <a:solidFill>
                <a:srgbClr val="6CAE43"/>
              </a:solidFill>
              <a:prstDash val="solid"/>
              <a:miter lim="800000"/>
            </a:ln>
            <a:effectLst/>
          </p:spPr>
        </p:cxnSp>
      </p:grpSp>
      <p:cxnSp>
        <p:nvCxnSpPr>
          <p:cNvPr id="180" name="Straight Connector 64"/>
          <p:cNvCxnSpPr/>
          <p:nvPr/>
        </p:nvCxnSpPr>
        <p:spPr>
          <a:xfrm flipH="1">
            <a:off x="3393967" y="3392894"/>
            <a:ext cx="1548000" cy="0"/>
          </a:xfrm>
          <a:prstGeom prst="line">
            <a:avLst/>
          </a:prstGeom>
          <a:noFill/>
          <a:ln w="50800" cap="flat" cmpd="sng" algn="ctr">
            <a:solidFill>
              <a:srgbClr val="6CAE43"/>
            </a:solidFill>
            <a:prstDash val="solid"/>
            <a:miter lim="800000"/>
          </a:ln>
          <a:effectLst/>
        </p:spPr>
      </p:cxnSp>
      <p:cxnSp>
        <p:nvCxnSpPr>
          <p:cNvPr id="181" name="Straight Connector 65"/>
          <p:cNvCxnSpPr/>
          <p:nvPr/>
        </p:nvCxnSpPr>
        <p:spPr>
          <a:xfrm flipH="1">
            <a:off x="3393967" y="4397070"/>
            <a:ext cx="1548000" cy="0"/>
          </a:xfrm>
          <a:prstGeom prst="line">
            <a:avLst/>
          </a:prstGeom>
          <a:noFill/>
          <a:ln w="50800" cap="flat" cmpd="sng" algn="ctr">
            <a:solidFill>
              <a:srgbClr val="6CAE43"/>
            </a:solidFill>
            <a:prstDash val="solid"/>
            <a:miter lim="800000"/>
          </a:ln>
          <a:effectLst/>
        </p:spPr>
      </p:cxnSp>
      <p:sp>
        <p:nvSpPr>
          <p:cNvPr id="182" name="Freeform 66"/>
          <p:cNvSpPr/>
          <p:nvPr/>
        </p:nvSpPr>
        <p:spPr>
          <a:xfrm>
            <a:off x="6566831" y="2584296"/>
            <a:ext cx="1981143" cy="378334"/>
          </a:xfrm>
          <a:custGeom>
            <a:avLst/>
            <a:gdLst>
              <a:gd name="connsiteX0" fmla="*/ 0 w 2575249"/>
              <a:gd name="connsiteY0" fmla="*/ 569167 h 569167"/>
              <a:gd name="connsiteX1" fmla="*/ 625151 w 2575249"/>
              <a:gd name="connsiteY1" fmla="*/ 9331 h 569167"/>
              <a:gd name="connsiteX2" fmla="*/ 1744825 w 2575249"/>
              <a:gd name="connsiteY2" fmla="*/ 270588 h 569167"/>
              <a:gd name="connsiteX3" fmla="*/ 2575249 w 2575249"/>
              <a:gd name="connsiteY3" fmla="*/ 0 h 569167"/>
            </a:gdLst>
            <a:ahLst/>
            <a:cxnLst>
              <a:cxn ang="0">
                <a:pos x="connsiteX0" y="connsiteY0"/>
              </a:cxn>
              <a:cxn ang="0">
                <a:pos x="connsiteX1" y="connsiteY1"/>
              </a:cxn>
              <a:cxn ang="0">
                <a:pos x="connsiteX2" y="connsiteY2"/>
              </a:cxn>
              <a:cxn ang="0">
                <a:pos x="connsiteX3" y="connsiteY3"/>
              </a:cxn>
            </a:cxnLst>
            <a:rect l="l" t="t" r="r" b="b"/>
            <a:pathLst>
              <a:path w="2575249" h="569167">
                <a:moveTo>
                  <a:pt x="0" y="569167"/>
                </a:moveTo>
                <a:cubicBezTo>
                  <a:pt x="167173" y="314130"/>
                  <a:pt x="334347" y="59094"/>
                  <a:pt x="625151" y="9331"/>
                </a:cubicBezTo>
                <a:cubicBezTo>
                  <a:pt x="915955" y="-40432"/>
                  <a:pt x="1419809" y="272143"/>
                  <a:pt x="1744825" y="270588"/>
                </a:cubicBezTo>
                <a:cubicBezTo>
                  <a:pt x="2069841" y="269033"/>
                  <a:pt x="2322545" y="134516"/>
                  <a:pt x="2575249" y="0"/>
                </a:cubicBezTo>
              </a:path>
            </a:pathLst>
          </a:custGeom>
          <a:noFill/>
          <a:ln w="50800" cap="flat" cmpd="sng" algn="ctr">
            <a:solidFill>
              <a:srgbClr val="6CAE43"/>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white"/>
              </a:solidFill>
              <a:effectLst/>
              <a:uLnTx/>
              <a:uFillTx/>
              <a:latin typeface="微软雅黑" pitchFamily="34" charset="-122"/>
              <a:ea typeface="微软雅黑" pitchFamily="34" charset="-122"/>
            </a:endParaRPr>
          </a:p>
        </p:txBody>
      </p:sp>
      <p:sp>
        <p:nvSpPr>
          <p:cNvPr id="183" name="Freeform 67"/>
          <p:cNvSpPr/>
          <p:nvPr/>
        </p:nvSpPr>
        <p:spPr>
          <a:xfrm rot="10511121" flipH="1">
            <a:off x="6663711" y="4645889"/>
            <a:ext cx="2111175" cy="500838"/>
          </a:xfrm>
          <a:custGeom>
            <a:avLst/>
            <a:gdLst>
              <a:gd name="connsiteX0" fmla="*/ 0 w 2575249"/>
              <a:gd name="connsiteY0" fmla="*/ 569167 h 569167"/>
              <a:gd name="connsiteX1" fmla="*/ 625151 w 2575249"/>
              <a:gd name="connsiteY1" fmla="*/ 9331 h 569167"/>
              <a:gd name="connsiteX2" fmla="*/ 1744825 w 2575249"/>
              <a:gd name="connsiteY2" fmla="*/ 270588 h 569167"/>
              <a:gd name="connsiteX3" fmla="*/ 2575249 w 2575249"/>
              <a:gd name="connsiteY3" fmla="*/ 0 h 569167"/>
            </a:gdLst>
            <a:ahLst/>
            <a:cxnLst>
              <a:cxn ang="0">
                <a:pos x="connsiteX0" y="connsiteY0"/>
              </a:cxn>
              <a:cxn ang="0">
                <a:pos x="connsiteX1" y="connsiteY1"/>
              </a:cxn>
              <a:cxn ang="0">
                <a:pos x="connsiteX2" y="connsiteY2"/>
              </a:cxn>
              <a:cxn ang="0">
                <a:pos x="connsiteX3" y="connsiteY3"/>
              </a:cxn>
            </a:cxnLst>
            <a:rect l="l" t="t" r="r" b="b"/>
            <a:pathLst>
              <a:path w="2575249" h="569167">
                <a:moveTo>
                  <a:pt x="0" y="569167"/>
                </a:moveTo>
                <a:cubicBezTo>
                  <a:pt x="167173" y="314130"/>
                  <a:pt x="334347" y="59094"/>
                  <a:pt x="625151" y="9331"/>
                </a:cubicBezTo>
                <a:cubicBezTo>
                  <a:pt x="915955" y="-40432"/>
                  <a:pt x="1419809" y="272143"/>
                  <a:pt x="1744825" y="270588"/>
                </a:cubicBezTo>
                <a:cubicBezTo>
                  <a:pt x="2069841" y="269033"/>
                  <a:pt x="2322545" y="134516"/>
                  <a:pt x="2575249" y="0"/>
                </a:cubicBezTo>
              </a:path>
            </a:pathLst>
          </a:custGeom>
          <a:noFill/>
          <a:ln w="50800" cap="flat" cmpd="sng" algn="ctr">
            <a:solidFill>
              <a:srgbClr val="6CAE43"/>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white"/>
              </a:solidFill>
              <a:effectLst/>
              <a:uLnTx/>
              <a:uFillTx/>
              <a:latin typeface="微软雅黑" pitchFamily="34" charset="-122"/>
              <a:ea typeface="微软雅黑" pitchFamily="34" charset="-122"/>
            </a:endParaRPr>
          </a:p>
        </p:txBody>
      </p:sp>
      <p:sp>
        <p:nvSpPr>
          <p:cNvPr id="184" name="Freeform 68"/>
          <p:cNvSpPr/>
          <p:nvPr/>
        </p:nvSpPr>
        <p:spPr>
          <a:xfrm>
            <a:off x="6900531" y="3303228"/>
            <a:ext cx="1935244" cy="201600"/>
          </a:xfrm>
          <a:custGeom>
            <a:avLst/>
            <a:gdLst>
              <a:gd name="connsiteX0" fmla="*/ 0 w 2360645"/>
              <a:gd name="connsiteY0" fmla="*/ 177740 h 229104"/>
              <a:gd name="connsiteX1" fmla="*/ 578498 w 2360645"/>
              <a:gd name="connsiteY1" fmla="*/ 458 h 229104"/>
              <a:gd name="connsiteX2" fmla="*/ 1651519 w 2360645"/>
              <a:gd name="connsiteY2" fmla="*/ 224393 h 229104"/>
              <a:gd name="connsiteX3" fmla="*/ 2360645 w 2360645"/>
              <a:gd name="connsiteY3" fmla="*/ 131087 h 229104"/>
            </a:gdLst>
            <a:ahLst/>
            <a:cxnLst>
              <a:cxn ang="0">
                <a:pos x="connsiteX0" y="connsiteY0"/>
              </a:cxn>
              <a:cxn ang="0">
                <a:pos x="connsiteX1" y="connsiteY1"/>
              </a:cxn>
              <a:cxn ang="0">
                <a:pos x="connsiteX2" y="connsiteY2"/>
              </a:cxn>
              <a:cxn ang="0">
                <a:pos x="connsiteX3" y="connsiteY3"/>
              </a:cxn>
            </a:cxnLst>
            <a:rect l="l" t="t" r="r" b="b"/>
            <a:pathLst>
              <a:path w="2360645" h="229104">
                <a:moveTo>
                  <a:pt x="0" y="177740"/>
                </a:moveTo>
                <a:cubicBezTo>
                  <a:pt x="151622" y="85211"/>
                  <a:pt x="303245" y="-7317"/>
                  <a:pt x="578498" y="458"/>
                </a:cubicBezTo>
                <a:cubicBezTo>
                  <a:pt x="853751" y="8233"/>
                  <a:pt x="1354495" y="202622"/>
                  <a:pt x="1651519" y="224393"/>
                </a:cubicBezTo>
                <a:cubicBezTo>
                  <a:pt x="1948543" y="246164"/>
                  <a:pt x="2154594" y="188625"/>
                  <a:pt x="2360645" y="131087"/>
                </a:cubicBezTo>
              </a:path>
            </a:pathLst>
          </a:custGeom>
          <a:noFill/>
          <a:ln w="50800" cap="flat" cmpd="sng" algn="ctr">
            <a:solidFill>
              <a:srgbClr val="6CAE43"/>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white"/>
              </a:solidFill>
              <a:effectLst/>
              <a:uLnTx/>
              <a:uFillTx/>
              <a:latin typeface="微软雅黑" pitchFamily="34" charset="-122"/>
              <a:ea typeface="微软雅黑" pitchFamily="34" charset="-122"/>
            </a:endParaRPr>
          </a:p>
        </p:txBody>
      </p:sp>
      <p:sp>
        <p:nvSpPr>
          <p:cNvPr id="185" name="Freeform 69"/>
          <p:cNvSpPr/>
          <p:nvPr/>
        </p:nvSpPr>
        <p:spPr>
          <a:xfrm rot="10800000" flipH="1">
            <a:off x="7000455" y="4195470"/>
            <a:ext cx="1935244" cy="201600"/>
          </a:xfrm>
          <a:custGeom>
            <a:avLst/>
            <a:gdLst>
              <a:gd name="connsiteX0" fmla="*/ 0 w 2360645"/>
              <a:gd name="connsiteY0" fmla="*/ 177740 h 229104"/>
              <a:gd name="connsiteX1" fmla="*/ 578498 w 2360645"/>
              <a:gd name="connsiteY1" fmla="*/ 458 h 229104"/>
              <a:gd name="connsiteX2" fmla="*/ 1651519 w 2360645"/>
              <a:gd name="connsiteY2" fmla="*/ 224393 h 229104"/>
              <a:gd name="connsiteX3" fmla="*/ 2360645 w 2360645"/>
              <a:gd name="connsiteY3" fmla="*/ 131087 h 229104"/>
            </a:gdLst>
            <a:ahLst/>
            <a:cxnLst>
              <a:cxn ang="0">
                <a:pos x="connsiteX0" y="connsiteY0"/>
              </a:cxn>
              <a:cxn ang="0">
                <a:pos x="connsiteX1" y="connsiteY1"/>
              </a:cxn>
              <a:cxn ang="0">
                <a:pos x="connsiteX2" y="connsiteY2"/>
              </a:cxn>
              <a:cxn ang="0">
                <a:pos x="connsiteX3" y="connsiteY3"/>
              </a:cxn>
            </a:cxnLst>
            <a:rect l="l" t="t" r="r" b="b"/>
            <a:pathLst>
              <a:path w="2360645" h="229104">
                <a:moveTo>
                  <a:pt x="0" y="177740"/>
                </a:moveTo>
                <a:cubicBezTo>
                  <a:pt x="151622" y="85211"/>
                  <a:pt x="303245" y="-7317"/>
                  <a:pt x="578498" y="458"/>
                </a:cubicBezTo>
                <a:cubicBezTo>
                  <a:pt x="853751" y="8233"/>
                  <a:pt x="1354495" y="202622"/>
                  <a:pt x="1651519" y="224393"/>
                </a:cubicBezTo>
                <a:cubicBezTo>
                  <a:pt x="1948543" y="246164"/>
                  <a:pt x="2154594" y="188625"/>
                  <a:pt x="2360645" y="131087"/>
                </a:cubicBezTo>
              </a:path>
            </a:pathLst>
          </a:custGeom>
          <a:noFill/>
          <a:ln w="50800" cap="flat" cmpd="sng" algn="ctr">
            <a:solidFill>
              <a:srgbClr val="6CAE43"/>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white"/>
              </a:solidFill>
              <a:effectLst/>
              <a:uLnTx/>
              <a:uFillTx/>
              <a:latin typeface="微软雅黑" pitchFamily="34" charset="-122"/>
              <a:ea typeface="微软雅黑" pitchFamily="34" charset="-122"/>
            </a:endParaRPr>
          </a:p>
        </p:txBody>
      </p:sp>
      <p:sp>
        <p:nvSpPr>
          <p:cNvPr id="186" name="Oval 70"/>
          <p:cNvSpPr/>
          <p:nvPr/>
        </p:nvSpPr>
        <p:spPr>
          <a:xfrm>
            <a:off x="2694166" y="2154671"/>
            <a:ext cx="681140" cy="681140"/>
          </a:xfrm>
          <a:prstGeom prst="ellipse">
            <a:avLst/>
          </a:prstGeom>
          <a:noFill/>
          <a:ln w="50800" cap="flat" cmpd="sng" algn="ctr">
            <a:solidFill>
              <a:srgbClr val="6CAE43"/>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white"/>
              </a:solidFill>
              <a:effectLst/>
              <a:uLnTx/>
              <a:uFillTx/>
              <a:latin typeface="微软雅黑" pitchFamily="34" charset="-122"/>
              <a:ea typeface="微软雅黑" pitchFamily="34" charset="-122"/>
            </a:endParaRPr>
          </a:p>
        </p:txBody>
      </p:sp>
      <p:sp>
        <p:nvSpPr>
          <p:cNvPr id="187" name="Oval 71"/>
          <p:cNvSpPr/>
          <p:nvPr/>
        </p:nvSpPr>
        <p:spPr>
          <a:xfrm>
            <a:off x="8541822" y="2101566"/>
            <a:ext cx="681140" cy="681140"/>
          </a:xfrm>
          <a:prstGeom prst="ellipse">
            <a:avLst/>
          </a:prstGeom>
          <a:noFill/>
          <a:ln w="50800" cap="flat" cmpd="sng" algn="ctr">
            <a:solidFill>
              <a:srgbClr val="6CAE43"/>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white"/>
              </a:solidFill>
              <a:effectLst/>
              <a:uLnTx/>
              <a:uFillTx/>
              <a:latin typeface="微软雅黑" pitchFamily="34" charset="-122"/>
              <a:ea typeface="微软雅黑" pitchFamily="34" charset="-122"/>
            </a:endParaRPr>
          </a:p>
        </p:txBody>
      </p:sp>
      <p:sp>
        <p:nvSpPr>
          <p:cNvPr id="188" name="Oval 72"/>
          <p:cNvSpPr/>
          <p:nvPr/>
        </p:nvSpPr>
        <p:spPr>
          <a:xfrm>
            <a:off x="2694166" y="3018276"/>
            <a:ext cx="681140" cy="681140"/>
          </a:xfrm>
          <a:prstGeom prst="ellipse">
            <a:avLst/>
          </a:prstGeom>
          <a:noFill/>
          <a:ln w="50800" cap="flat" cmpd="sng" algn="ctr">
            <a:solidFill>
              <a:srgbClr val="6CAE43"/>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white"/>
              </a:solidFill>
              <a:effectLst/>
              <a:uLnTx/>
              <a:uFillTx/>
              <a:latin typeface="微软雅黑" pitchFamily="34" charset="-122"/>
              <a:ea typeface="微软雅黑" pitchFamily="34" charset="-122"/>
            </a:endParaRPr>
          </a:p>
        </p:txBody>
      </p:sp>
      <p:sp>
        <p:nvSpPr>
          <p:cNvPr id="189" name="Oval 73"/>
          <p:cNvSpPr/>
          <p:nvPr/>
        </p:nvSpPr>
        <p:spPr>
          <a:xfrm>
            <a:off x="8835735" y="2975963"/>
            <a:ext cx="681140" cy="681140"/>
          </a:xfrm>
          <a:prstGeom prst="ellipse">
            <a:avLst/>
          </a:prstGeom>
          <a:noFill/>
          <a:ln w="50800" cap="flat" cmpd="sng" algn="ctr">
            <a:solidFill>
              <a:srgbClr val="6CAE43"/>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white"/>
              </a:solidFill>
              <a:effectLst/>
              <a:uLnTx/>
              <a:uFillTx/>
              <a:latin typeface="微软雅黑" pitchFamily="34" charset="-122"/>
              <a:ea typeface="微软雅黑" pitchFamily="34" charset="-122"/>
            </a:endParaRPr>
          </a:p>
        </p:txBody>
      </p:sp>
      <p:sp>
        <p:nvSpPr>
          <p:cNvPr id="190" name="Oval 74"/>
          <p:cNvSpPr/>
          <p:nvPr/>
        </p:nvSpPr>
        <p:spPr>
          <a:xfrm>
            <a:off x="2694166" y="4028507"/>
            <a:ext cx="681140" cy="681140"/>
          </a:xfrm>
          <a:prstGeom prst="ellipse">
            <a:avLst/>
          </a:prstGeom>
          <a:noFill/>
          <a:ln w="50800" cap="flat" cmpd="sng" algn="ctr">
            <a:solidFill>
              <a:srgbClr val="6CAE43"/>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white"/>
              </a:solidFill>
              <a:effectLst/>
              <a:uLnTx/>
              <a:uFillTx/>
              <a:latin typeface="微软雅黑" pitchFamily="34" charset="-122"/>
              <a:ea typeface="微软雅黑" pitchFamily="34" charset="-122"/>
            </a:endParaRPr>
          </a:p>
        </p:txBody>
      </p:sp>
      <p:sp>
        <p:nvSpPr>
          <p:cNvPr id="191" name="Oval 75"/>
          <p:cNvSpPr/>
          <p:nvPr/>
        </p:nvSpPr>
        <p:spPr>
          <a:xfrm>
            <a:off x="2694166" y="4901443"/>
            <a:ext cx="681140" cy="681140"/>
          </a:xfrm>
          <a:prstGeom prst="ellipse">
            <a:avLst/>
          </a:prstGeom>
          <a:noFill/>
          <a:ln w="50800" cap="flat" cmpd="sng" algn="ctr">
            <a:solidFill>
              <a:srgbClr val="6CAE43"/>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white"/>
              </a:solidFill>
              <a:effectLst/>
              <a:uLnTx/>
              <a:uFillTx/>
              <a:latin typeface="微软雅黑" pitchFamily="34" charset="-122"/>
              <a:ea typeface="微软雅黑" pitchFamily="34" charset="-122"/>
            </a:endParaRPr>
          </a:p>
        </p:txBody>
      </p:sp>
      <p:sp>
        <p:nvSpPr>
          <p:cNvPr id="192" name="Oval 76"/>
          <p:cNvSpPr/>
          <p:nvPr/>
        </p:nvSpPr>
        <p:spPr>
          <a:xfrm>
            <a:off x="8954727" y="3957229"/>
            <a:ext cx="681140" cy="681140"/>
          </a:xfrm>
          <a:prstGeom prst="ellipse">
            <a:avLst/>
          </a:prstGeom>
          <a:noFill/>
          <a:ln w="50800" cap="flat" cmpd="sng" algn="ctr">
            <a:solidFill>
              <a:srgbClr val="6CAE43"/>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white"/>
              </a:solidFill>
              <a:effectLst/>
              <a:uLnTx/>
              <a:uFillTx/>
              <a:latin typeface="微软雅黑" pitchFamily="34" charset="-122"/>
              <a:ea typeface="微软雅黑" pitchFamily="34" charset="-122"/>
            </a:endParaRPr>
          </a:p>
        </p:txBody>
      </p:sp>
      <p:sp>
        <p:nvSpPr>
          <p:cNvPr id="193" name="Oval 77"/>
          <p:cNvSpPr/>
          <p:nvPr/>
        </p:nvSpPr>
        <p:spPr>
          <a:xfrm>
            <a:off x="8795958" y="4805297"/>
            <a:ext cx="681140" cy="681140"/>
          </a:xfrm>
          <a:prstGeom prst="ellipse">
            <a:avLst/>
          </a:prstGeom>
          <a:noFill/>
          <a:ln w="50800" cap="flat" cmpd="sng" algn="ctr">
            <a:solidFill>
              <a:srgbClr val="6CAE43"/>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white"/>
              </a:solidFill>
              <a:effectLst/>
              <a:uLnTx/>
              <a:uFillTx/>
              <a:latin typeface="微软雅黑" pitchFamily="34" charset="-122"/>
              <a:ea typeface="微软雅黑" pitchFamily="34" charset="-122"/>
            </a:endParaRPr>
          </a:p>
        </p:txBody>
      </p:sp>
      <p:sp>
        <p:nvSpPr>
          <p:cNvPr id="194" name="Freeform 248"/>
          <p:cNvSpPr>
            <a:spLocks noEditPoints="1"/>
          </p:cNvSpPr>
          <p:nvPr/>
        </p:nvSpPr>
        <p:spPr bwMode="auto">
          <a:xfrm>
            <a:off x="2851053" y="5058002"/>
            <a:ext cx="370467" cy="368029"/>
          </a:xfrm>
          <a:custGeom>
            <a:avLst/>
            <a:gdLst>
              <a:gd name="T0" fmla="*/ 88 w 91"/>
              <a:gd name="T1" fmla="*/ 14 h 90"/>
              <a:gd name="T2" fmla="*/ 77 w 91"/>
              <a:gd name="T3" fmla="*/ 3 h 90"/>
              <a:gd name="T4" fmla="*/ 68 w 91"/>
              <a:gd name="T5" fmla="*/ 0 h 90"/>
              <a:gd name="T6" fmla="*/ 60 w 91"/>
              <a:gd name="T7" fmla="*/ 3 h 90"/>
              <a:gd name="T8" fmla="*/ 14 w 91"/>
              <a:gd name="T9" fmla="*/ 48 h 90"/>
              <a:gd name="T10" fmla="*/ 13 w 91"/>
              <a:gd name="T11" fmla="*/ 51 h 90"/>
              <a:gd name="T12" fmla="*/ 1 w 91"/>
              <a:gd name="T13" fmla="*/ 79 h 90"/>
              <a:gd name="T14" fmla="*/ 3 w 91"/>
              <a:gd name="T15" fmla="*/ 88 h 90"/>
              <a:gd name="T16" fmla="*/ 9 w 91"/>
              <a:gd name="T17" fmla="*/ 90 h 90"/>
              <a:gd name="T18" fmla="*/ 12 w 91"/>
              <a:gd name="T19" fmla="*/ 90 h 90"/>
              <a:gd name="T20" fmla="*/ 40 w 91"/>
              <a:gd name="T21" fmla="*/ 78 h 90"/>
              <a:gd name="T22" fmla="*/ 43 w 91"/>
              <a:gd name="T23" fmla="*/ 77 h 90"/>
              <a:gd name="T24" fmla="*/ 88 w 91"/>
              <a:gd name="T25" fmla="*/ 31 h 90"/>
              <a:gd name="T26" fmla="*/ 91 w 91"/>
              <a:gd name="T27" fmla="*/ 23 h 90"/>
              <a:gd name="T28" fmla="*/ 88 w 91"/>
              <a:gd name="T29" fmla="*/ 14 h 90"/>
              <a:gd name="T30" fmla="*/ 9 w 91"/>
              <a:gd name="T31" fmla="*/ 82 h 90"/>
              <a:gd name="T32" fmla="*/ 19 w 91"/>
              <a:gd name="T33" fmla="*/ 56 h 90"/>
              <a:gd name="T34" fmla="*/ 35 w 91"/>
              <a:gd name="T35" fmla="*/ 72 h 90"/>
              <a:gd name="T36" fmla="*/ 9 w 91"/>
              <a:gd name="T37" fmla="*/ 82 h 90"/>
              <a:gd name="T38" fmla="*/ 82 w 91"/>
              <a:gd name="T39" fmla="*/ 26 h 90"/>
              <a:gd name="T40" fmla="*/ 39 w 91"/>
              <a:gd name="T41" fmla="*/ 69 h 90"/>
              <a:gd name="T42" fmla="*/ 21 w 91"/>
              <a:gd name="T43" fmla="*/ 53 h 90"/>
              <a:gd name="T44" fmla="*/ 65 w 91"/>
              <a:gd name="T45" fmla="*/ 9 h 90"/>
              <a:gd name="T46" fmla="*/ 68 w 91"/>
              <a:gd name="T47" fmla="*/ 8 h 90"/>
              <a:gd name="T48" fmla="*/ 71 w 91"/>
              <a:gd name="T49" fmla="*/ 9 h 90"/>
              <a:gd name="T50" fmla="*/ 82 w 91"/>
              <a:gd name="T51" fmla="*/ 20 h 90"/>
              <a:gd name="T52" fmla="*/ 82 w 91"/>
              <a:gd name="T53" fmla="*/ 26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1" h="90">
                <a:moveTo>
                  <a:pt x="88" y="14"/>
                </a:moveTo>
                <a:cubicBezTo>
                  <a:pt x="77" y="3"/>
                  <a:pt x="77" y="3"/>
                  <a:pt x="77" y="3"/>
                </a:cubicBezTo>
                <a:cubicBezTo>
                  <a:pt x="74" y="1"/>
                  <a:pt x="71" y="0"/>
                  <a:pt x="68" y="0"/>
                </a:cubicBezTo>
                <a:cubicBezTo>
                  <a:pt x="65" y="0"/>
                  <a:pt x="62" y="1"/>
                  <a:pt x="60" y="3"/>
                </a:cubicBezTo>
                <a:cubicBezTo>
                  <a:pt x="14" y="48"/>
                  <a:pt x="14" y="48"/>
                  <a:pt x="14" y="48"/>
                </a:cubicBezTo>
                <a:cubicBezTo>
                  <a:pt x="14" y="49"/>
                  <a:pt x="13" y="50"/>
                  <a:pt x="13" y="51"/>
                </a:cubicBezTo>
                <a:cubicBezTo>
                  <a:pt x="1" y="79"/>
                  <a:pt x="1" y="79"/>
                  <a:pt x="1" y="79"/>
                </a:cubicBezTo>
                <a:cubicBezTo>
                  <a:pt x="0" y="82"/>
                  <a:pt x="1" y="86"/>
                  <a:pt x="3" y="88"/>
                </a:cubicBezTo>
                <a:cubicBezTo>
                  <a:pt x="4" y="90"/>
                  <a:pt x="7" y="90"/>
                  <a:pt x="9" y="90"/>
                </a:cubicBezTo>
                <a:cubicBezTo>
                  <a:pt x="10" y="90"/>
                  <a:pt x="11" y="90"/>
                  <a:pt x="12" y="90"/>
                </a:cubicBezTo>
                <a:cubicBezTo>
                  <a:pt x="40" y="78"/>
                  <a:pt x="40" y="78"/>
                  <a:pt x="40" y="78"/>
                </a:cubicBezTo>
                <a:cubicBezTo>
                  <a:pt x="41" y="78"/>
                  <a:pt x="42" y="77"/>
                  <a:pt x="43" y="77"/>
                </a:cubicBezTo>
                <a:cubicBezTo>
                  <a:pt x="88" y="31"/>
                  <a:pt x="88" y="31"/>
                  <a:pt x="88" y="31"/>
                </a:cubicBezTo>
                <a:cubicBezTo>
                  <a:pt x="90" y="29"/>
                  <a:pt x="91" y="26"/>
                  <a:pt x="91" y="23"/>
                </a:cubicBezTo>
                <a:cubicBezTo>
                  <a:pt x="91" y="20"/>
                  <a:pt x="90" y="17"/>
                  <a:pt x="88" y="14"/>
                </a:cubicBezTo>
                <a:close/>
                <a:moveTo>
                  <a:pt x="9" y="82"/>
                </a:moveTo>
                <a:cubicBezTo>
                  <a:pt x="19" y="56"/>
                  <a:pt x="19" y="56"/>
                  <a:pt x="19" y="56"/>
                </a:cubicBezTo>
                <a:cubicBezTo>
                  <a:pt x="27" y="60"/>
                  <a:pt x="31" y="64"/>
                  <a:pt x="35" y="72"/>
                </a:cubicBezTo>
                <a:lnTo>
                  <a:pt x="9" y="82"/>
                </a:lnTo>
                <a:close/>
                <a:moveTo>
                  <a:pt x="82" y="26"/>
                </a:moveTo>
                <a:cubicBezTo>
                  <a:pt x="39" y="69"/>
                  <a:pt x="39" y="69"/>
                  <a:pt x="39" y="69"/>
                </a:cubicBezTo>
                <a:cubicBezTo>
                  <a:pt x="34" y="62"/>
                  <a:pt x="29" y="57"/>
                  <a:pt x="21" y="53"/>
                </a:cubicBezTo>
                <a:cubicBezTo>
                  <a:pt x="65" y="9"/>
                  <a:pt x="65" y="9"/>
                  <a:pt x="65" y="9"/>
                </a:cubicBezTo>
                <a:cubicBezTo>
                  <a:pt x="66" y="8"/>
                  <a:pt x="67" y="8"/>
                  <a:pt x="68" y="8"/>
                </a:cubicBezTo>
                <a:cubicBezTo>
                  <a:pt x="69" y="8"/>
                  <a:pt x="70" y="8"/>
                  <a:pt x="71" y="9"/>
                </a:cubicBezTo>
                <a:cubicBezTo>
                  <a:pt x="82" y="20"/>
                  <a:pt x="82" y="20"/>
                  <a:pt x="82" y="20"/>
                </a:cubicBezTo>
                <a:cubicBezTo>
                  <a:pt x="84" y="22"/>
                  <a:pt x="84" y="24"/>
                  <a:pt x="82" y="26"/>
                </a:cubicBezTo>
                <a:close/>
              </a:path>
            </a:pathLst>
          </a:custGeom>
          <a:solidFill>
            <a:srgbClr val="6CAE43"/>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grpSp>
        <p:nvGrpSpPr>
          <p:cNvPr id="195" name="Group 79"/>
          <p:cNvGrpSpPr/>
          <p:nvPr/>
        </p:nvGrpSpPr>
        <p:grpSpPr>
          <a:xfrm>
            <a:off x="8958425" y="4970939"/>
            <a:ext cx="400024" cy="349856"/>
            <a:chOff x="2437300" y="2768688"/>
            <a:chExt cx="400024" cy="349856"/>
          </a:xfrm>
          <a:solidFill>
            <a:srgbClr val="6CAE43"/>
          </a:solidFill>
        </p:grpSpPr>
        <p:sp>
          <p:nvSpPr>
            <p:cNvPr id="196" name="Freeform 104"/>
            <p:cNvSpPr>
              <a:spLocks/>
            </p:cNvSpPr>
            <p:nvPr/>
          </p:nvSpPr>
          <p:spPr bwMode="auto">
            <a:xfrm>
              <a:off x="2499350" y="2830738"/>
              <a:ext cx="143903" cy="93735"/>
            </a:xfrm>
            <a:custGeom>
              <a:avLst/>
              <a:gdLst>
                <a:gd name="T0" fmla="*/ 44 w 46"/>
                <a:gd name="T1" fmla="*/ 0 h 30"/>
                <a:gd name="T2" fmla="*/ 0 w 46"/>
                <a:gd name="T3" fmla="*/ 28 h 30"/>
                <a:gd name="T4" fmla="*/ 2 w 46"/>
                <a:gd name="T5" fmla="*/ 30 h 30"/>
                <a:gd name="T6" fmla="*/ 4 w 46"/>
                <a:gd name="T7" fmla="*/ 28 h 30"/>
                <a:gd name="T8" fmla="*/ 44 w 46"/>
                <a:gd name="T9" fmla="*/ 4 h 30"/>
                <a:gd name="T10" fmla="*/ 46 w 46"/>
                <a:gd name="T11" fmla="*/ 2 h 30"/>
                <a:gd name="T12" fmla="*/ 44 w 46"/>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46" h="30">
                  <a:moveTo>
                    <a:pt x="44" y="0"/>
                  </a:moveTo>
                  <a:cubicBezTo>
                    <a:pt x="20" y="0"/>
                    <a:pt x="0" y="13"/>
                    <a:pt x="0" y="28"/>
                  </a:cubicBezTo>
                  <a:cubicBezTo>
                    <a:pt x="0" y="29"/>
                    <a:pt x="1" y="30"/>
                    <a:pt x="2" y="30"/>
                  </a:cubicBezTo>
                  <a:cubicBezTo>
                    <a:pt x="3" y="30"/>
                    <a:pt x="4" y="29"/>
                    <a:pt x="4" y="28"/>
                  </a:cubicBezTo>
                  <a:cubicBezTo>
                    <a:pt x="4" y="15"/>
                    <a:pt x="23" y="4"/>
                    <a:pt x="44" y="4"/>
                  </a:cubicBezTo>
                  <a:cubicBezTo>
                    <a:pt x="45" y="4"/>
                    <a:pt x="46" y="3"/>
                    <a:pt x="46" y="2"/>
                  </a:cubicBezTo>
                  <a:cubicBezTo>
                    <a:pt x="46" y="1"/>
                    <a:pt x="45" y="0"/>
                    <a:pt x="4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97" name="Freeform 105"/>
            <p:cNvSpPr>
              <a:spLocks noEditPoints="1"/>
            </p:cNvSpPr>
            <p:nvPr/>
          </p:nvSpPr>
          <p:spPr bwMode="auto">
            <a:xfrm>
              <a:off x="2437300" y="2768688"/>
              <a:ext cx="400024" cy="349856"/>
            </a:xfrm>
            <a:custGeom>
              <a:avLst/>
              <a:gdLst>
                <a:gd name="T0" fmla="*/ 64 w 128"/>
                <a:gd name="T1" fmla="*/ 0 h 112"/>
                <a:gd name="T2" fmla="*/ 0 w 128"/>
                <a:gd name="T3" fmla="*/ 48 h 112"/>
                <a:gd name="T4" fmla="*/ 28 w 128"/>
                <a:gd name="T5" fmla="*/ 88 h 112"/>
                <a:gd name="T6" fmla="*/ 28 w 128"/>
                <a:gd name="T7" fmla="*/ 88 h 112"/>
                <a:gd name="T8" fmla="*/ 20 w 128"/>
                <a:gd name="T9" fmla="*/ 107 h 112"/>
                <a:gd name="T10" fmla="*/ 20 w 128"/>
                <a:gd name="T11" fmla="*/ 107 h 112"/>
                <a:gd name="T12" fmla="*/ 20 w 128"/>
                <a:gd name="T13" fmla="*/ 108 h 112"/>
                <a:gd name="T14" fmla="*/ 24 w 128"/>
                <a:gd name="T15" fmla="*/ 112 h 112"/>
                <a:gd name="T16" fmla="*/ 25 w 128"/>
                <a:gd name="T17" fmla="*/ 112 h 112"/>
                <a:gd name="T18" fmla="*/ 52 w 128"/>
                <a:gd name="T19" fmla="*/ 95 h 112"/>
                <a:gd name="T20" fmla="*/ 64 w 128"/>
                <a:gd name="T21" fmla="*/ 96 h 112"/>
                <a:gd name="T22" fmla="*/ 128 w 128"/>
                <a:gd name="T23" fmla="*/ 48 h 112"/>
                <a:gd name="T24" fmla="*/ 64 w 128"/>
                <a:gd name="T25" fmla="*/ 0 h 112"/>
                <a:gd name="T26" fmla="*/ 64 w 128"/>
                <a:gd name="T27" fmla="*/ 88 h 112"/>
                <a:gd name="T28" fmla="*/ 53 w 128"/>
                <a:gd name="T29" fmla="*/ 87 h 112"/>
                <a:gd name="T30" fmla="*/ 52 w 128"/>
                <a:gd name="T31" fmla="*/ 87 h 112"/>
                <a:gd name="T32" fmla="*/ 45 w 128"/>
                <a:gd name="T33" fmla="*/ 90 h 112"/>
                <a:gd name="T34" fmla="*/ 33 w 128"/>
                <a:gd name="T35" fmla="*/ 100 h 112"/>
                <a:gd name="T36" fmla="*/ 36 w 128"/>
                <a:gd name="T37" fmla="*/ 88 h 112"/>
                <a:gd name="T38" fmla="*/ 36 w 128"/>
                <a:gd name="T39" fmla="*/ 88 h 112"/>
                <a:gd name="T40" fmla="*/ 32 w 128"/>
                <a:gd name="T41" fmla="*/ 81 h 112"/>
                <a:gd name="T42" fmla="*/ 8 w 128"/>
                <a:gd name="T43" fmla="*/ 48 h 112"/>
                <a:gd name="T44" fmla="*/ 64 w 128"/>
                <a:gd name="T45" fmla="*/ 8 h 112"/>
                <a:gd name="T46" fmla="*/ 120 w 128"/>
                <a:gd name="T47" fmla="*/ 48 h 112"/>
                <a:gd name="T48" fmla="*/ 64 w 128"/>
                <a:gd name="T49" fmla="*/ 8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8" h="112">
                  <a:moveTo>
                    <a:pt x="64" y="0"/>
                  </a:moveTo>
                  <a:cubicBezTo>
                    <a:pt x="29" y="0"/>
                    <a:pt x="0" y="21"/>
                    <a:pt x="0" y="48"/>
                  </a:cubicBezTo>
                  <a:cubicBezTo>
                    <a:pt x="0" y="65"/>
                    <a:pt x="11" y="79"/>
                    <a:pt x="28" y="88"/>
                  </a:cubicBezTo>
                  <a:cubicBezTo>
                    <a:pt x="28" y="88"/>
                    <a:pt x="28" y="88"/>
                    <a:pt x="28" y="88"/>
                  </a:cubicBezTo>
                  <a:cubicBezTo>
                    <a:pt x="28" y="95"/>
                    <a:pt x="23" y="103"/>
                    <a:pt x="20" y="107"/>
                  </a:cubicBezTo>
                  <a:cubicBezTo>
                    <a:pt x="20" y="107"/>
                    <a:pt x="20" y="107"/>
                    <a:pt x="20" y="107"/>
                  </a:cubicBezTo>
                  <a:cubicBezTo>
                    <a:pt x="20" y="107"/>
                    <a:pt x="20" y="108"/>
                    <a:pt x="20" y="108"/>
                  </a:cubicBezTo>
                  <a:cubicBezTo>
                    <a:pt x="20" y="110"/>
                    <a:pt x="22" y="112"/>
                    <a:pt x="24" y="112"/>
                  </a:cubicBezTo>
                  <a:cubicBezTo>
                    <a:pt x="24" y="112"/>
                    <a:pt x="25" y="112"/>
                    <a:pt x="25" y="112"/>
                  </a:cubicBezTo>
                  <a:cubicBezTo>
                    <a:pt x="37" y="110"/>
                    <a:pt x="49" y="98"/>
                    <a:pt x="52" y="95"/>
                  </a:cubicBezTo>
                  <a:cubicBezTo>
                    <a:pt x="56" y="96"/>
                    <a:pt x="60" y="96"/>
                    <a:pt x="64" y="96"/>
                  </a:cubicBezTo>
                  <a:cubicBezTo>
                    <a:pt x="99" y="96"/>
                    <a:pt x="128" y="75"/>
                    <a:pt x="128" y="48"/>
                  </a:cubicBezTo>
                  <a:cubicBezTo>
                    <a:pt x="128" y="21"/>
                    <a:pt x="99" y="0"/>
                    <a:pt x="64" y="0"/>
                  </a:cubicBezTo>
                  <a:close/>
                  <a:moveTo>
                    <a:pt x="64" y="88"/>
                  </a:moveTo>
                  <a:cubicBezTo>
                    <a:pt x="60" y="88"/>
                    <a:pt x="57" y="88"/>
                    <a:pt x="53" y="87"/>
                  </a:cubicBezTo>
                  <a:cubicBezTo>
                    <a:pt x="52" y="87"/>
                    <a:pt x="52" y="87"/>
                    <a:pt x="52" y="87"/>
                  </a:cubicBezTo>
                  <a:cubicBezTo>
                    <a:pt x="49" y="87"/>
                    <a:pt x="47" y="88"/>
                    <a:pt x="45" y="90"/>
                  </a:cubicBezTo>
                  <a:cubicBezTo>
                    <a:pt x="44" y="92"/>
                    <a:pt x="39" y="97"/>
                    <a:pt x="33" y="100"/>
                  </a:cubicBezTo>
                  <a:cubicBezTo>
                    <a:pt x="35" y="97"/>
                    <a:pt x="36" y="93"/>
                    <a:pt x="36" y="88"/>
                  </a:cubicBezTo>
                  <a:cubicBezTo>
                    <a:pt x="36" y="88"/>
                    <a:pt x="36" y="88"/>
                    <a:pt x="36" y="88"/>
                  </a:cubicBezTo>
                  <a:cubicBezTo>
                    <a:pt x="36" y="85"/>
                    <a:pt x="34" y="82"/>
                    <a:pt x="32" y="81"/>
                  </a:cubicBezTo>
                  <a:cubicBezTo>
                    <a:pt x="17" y="73"/>
                    <a:pt x="8" y="61"/>
                    <a:pt x="8" y="48"/>
                  </a:cubicBezTo>
                  <a:cubicBezTo>
                    <a:pt x="8" y="26"/>
                    <a:pt x="33" y="8"/>
                    <a:pt x="64" y="8"/>
                  </a:cubicBezTo>
                  <a:cubicBezTo>
                    <a:pt x="95" y="8"/>
                    <a:pt x="120" y="26"/>
                    <a:pt x="120" y="48"/>
                  </a:cubicBezTo>
                  <a:cubicBezTo>
                    <a:pt x="120" y="70"/>
                    <a:pt x="95" y="88"/>
                    <a:pt x="64"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grpSp>
      <p:sp>
        <p:nvSpPr>
          <p:cNvPr id="198" name="TextBox 82"/>
          <p:cNvSpPr txBox="1"/>
          <p:nvPr/>
        </p:nvSpPr>
        <p:spPr>
          <a:xfrm>
            <a:off x="3626227" y="5665917"/>
            <a:ext cx="1261884" cy="307777"/>
          </a:xfrm>
          <a:prstGeom prst="rect">
            <a:avLst/>
          </a:prstGeom>
          <a:noFill/>
        </p:spPr>
        <p:txBody>
          <a:bodyPr wrap="none" rtlCol="0">
            <a:spAutoFit/>
          </a:bodyPr>
          <a:lstStyle/>
          <a:p>
            <a:r>
              <a:rPr lang="zh-CN" altLang="en-US" sz="1400" dirty="0">
                <a:solidFill>
                  <a:prstClr val="white">
                    <a:lumMod val="65000"/>
                  </a:prstClr>
                </a:solidFill>
                <a:latin typeface="微软雅黑" pitchFamily="34" charset="-122"/>
                <a:ea typeface="微软雅黑" pitchFamily="34" charset="-122"/>
              </a:rPr>
              <a:t>输入你的</a:t>
            </a:r>
            <a:r>
              <a:rPr lang="zh-CN" altLang="en-US" sz="1400" dirty="0" smtClean="0">
                <a:solidFill>
                  <a:prstClr val="white">
                    <a:lumMod val="65000"/>
                  </a:prstClr>
                </a:solidFill>
                <a:latin typeface="微软雅黑" pitchFamily="34" charset="-122"/>
                <a:ea typeface="微软雅黑" pitchFamily="34" charset="-122"/>
              </a:rPr>
              <a:t>文字</a:t>
            </a:r>
            <a:endParaRPr lang="id-ID" sz="1400" dirty="0">
              <a:solidFill>
                <a:prstClr val="white">
                  <a:lumMod val="65000"/>
                </a:prstClr>
              </a:solidFill>
              <a:latin typeface="微软雅黑" pitchFamily="34" charset="-122"/>
              <a:ea typeface="微软雅黑" pitchFamily="34" charset="-122"/>
            </a:endParaRPr>
          </a:p>
        </p:txBody>
      </p:sp>
      <p:sp>
        <p:nvSpPr>
          <p:cNvPr id="199" name="Oval 130"/>
          <p:cNvSpPr/>
          <p:nvPr/>
        </p:nvSpPr>
        <p:spPr>
          <a:xfrm>
            <a:off x="3473462" y="5743418"/>
            <a:ext cx="152767" cy="152766"/>
          </a:xfrm>
          <a:prstGeom prst="ellipse">
            <a:avLst/>
          </a:prstGeom>
          <a:solidFill>
            <a:srgbClr val="6CAE4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white"/>
              </a:solidFill>
              <a:effectLst/>
              <a:uLnTx/>
              <a:uFillTx/>
              <a:latin typeface="微软雅黑" pitchFamily="34" charset="-122"/>
              <a:ea typeface="微软雅黑" pitchFamily="34" charset="-122"/>
            </a:endParaRPr>
          </a:p>
        </p:txBody>
      </p:sp>
      <p:sp>
        <p:nvSpPr>
          <p:cNvPr id="200" name="TextBox 131"/>
          <p:cNvSpPr txBox="1"/>
          <p:nvPr/>
        </p:nvSpPr>
        <p:spPr>
          <a:xfrm>
            <a:off x="5434171" y="5665917"/>
            <a:ext cx="1082348" cy="307777"/>
          </a:xfrm>
          <a:prstGeom prst="rect">
            <a:avLst/>
          </a:prstGeom>
          <a:noFill/>
        </p:spPr>
        <p:txBody>
          <a:bodyPr wrap="none" rtlCol="0">
            <a:spAutoFit/>
          </a:bodyPr>
          <a:lstStyle/>
          <a:p>
            <a:r>
              <a:rPr lang="zh-CN" altLang="en-US" sz="1400" dirty="0">
                <a:solidFill>
                  <a:prstClr val="white">
                    <a:lumMod val="65000"/>
                  </a:prstClr>
                </a:solidFill>
                <a:latin typeface="微软雅黑" pitchFamily="34" charset="-122"/>
                <a:ea typeface="微软雅黑" pitchFamily="34" charset="-122"/>
              </a:rPr>
              <a:t>输入你的</a:t>
            </a:r>
            <a:r>
              <a:rPr lang="zh-CN" altLang="en-US" sz="1400" dirty="0" smtClean="0">
                <a:solidFill>
                  <a:prstClr val="white">
                    <a:lumMod val="65000"/>
                  </a:prstClr>
                </a:solidFill>
                <a:latin typeface="微软雅黑" pitchFamily="34" charset="-122"/>
                <a:ea typeface="微软雅黑" pitchFamily="34" charset="-122"/>
              </a:rPr>
              <a:t>文</a:t>
            </a:r>
            <a:endParaRPr lang="id-ID" sz="1400" dirty="0">
              <a:solidFill>
                <a:prstClr val="white">
                  <a:lumMod val="65000"/>
                </a:prstClr>
              </a:solidFill>
              <a:latin typeface="微软雅黑" pitchFamily="34" charset="-122"/>
              <a:ea typeface="微软雅黑" pitchFamily="34" charset="-122"/>
            </a:endParaRPr>
          </a:p>
        </p:txBody>
      </p:sp>
      <p:sp>
        <p:nvSpPr>
          <p:cNvPr id="201" name="Oval 132"/>
          <p:cNvSpPr/>
          <p:nvPr/>
        </p:nvSpPr>
        <p:spPr>
          <a:xfrm>
            <a:off x="5281406" y="5743418"/>
            <a:ext cx="152767" cy="152766"/>
          </a:xfrm>
          <a:prstGeom prst="ellipse">
            <a:avLst/>
          </a:prstGeom>
          <a:solidFill>
            <a:srgbClr val="6CAE4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white"/>
              </a:solidFill>
              <a:effectLst/>
              <a:uLnTx/>
              <a:uFillTx/>
              <a:latin typeface="微软雅黑" pitchFamily="34" charset="-122"/>
              <a:ea typeface="微软雅黑" pitchFamily="34" charset="-122"/>
            </a:endParaRPr>
          </a:p>
        </p:txBody>
      </p:sp>
      <p:sp>
        <p:nvSpPr>
          <p:cNvPr id="202" name="TextBox 133"/>
          <p:cNvSpPr txBox="1"/>
          <p:nvPr/>
        </p:nvSpPr>
        <p:spPr>
          <a:xfrm>
            <a:off x="6697045" y="5665917"/>
            <a:ext cx="1082348" cy="307777"/>
          </a:xfrm>
          <a:prstGeom prst="rect">
            <a:avLst/>
          </a:prstGeom>
          <a:noFill/>
        </p:spPr>
        <p:txBody>
          <a:bodyPr wrap="none" rtlCol="0">
            <a:spAutoFit/>
          </a:bodyPr>
          <a:lstStyle/>
          <a:p>
            <a:r>
              <a:rPr lang="zh-CN" altLang="en-US" sz="1400" dirty="0">
                <a:solidFill>
                  <a:prstClr val="white">
                    <a:lumMod val="65000"/>
                  </a:prstClr>
                </a:solidFill>
                <a:latin typeface="微软雅黑" pitchFamily="34" charset="-122"/>
                <a:ea typeface="微软雅黑" pitchFamily="34" charset="-122"/>
              </a:rPr>
              <a:t>输入你的</a:t>
            </a:r>
            <a:r>
              <a:rPr lang="zh-CN" altLang="en-US" sz="1400" dirty="0" smtClean="0">
                <a:solidFill>
                  <a:prstClr val="white">
                    <a:lumMod val="65000"/>
                  </a:prstClr>
                </a:solidFill>
                <a:latin typeface="微软雅黑" pitchFamily="34" charset="-122"/>
                <a:ea typeface="微软雅黑" pitchFamily="34" charset="-122"/>
              </a:rPr>
              <a:t>文</a:t>
            </a:r>
            <a:endParaRPr lang="id-ID" sz="1400" dirty="0">
              <a:solidFill>
                <a:prstClr val="white">
                  <a:lumMod val="65000"/>
                </a:prstClr>
              </a:solidFill>
              <a:latin typeface="微软雅黑" pitchFamily="34" charset="-122"/>
              <a:ea typeface="微软雅黑" pitchFamily="34" charset="-122"/>
            </a:endParaRPr>
          </a:p>
        </p:txBody>
      </p:sp>
      <p:sp>
        <p:nvSpPr>
          <p:cNvPr id="203" name="Oval 134"/>
          <p:cNvSpPr/>
          <p:nvPr/>
        </p:nvSpPr>
        <p:spPr>
          <a:xfrm>
            <a:off x="6544281" y="5743418"/>
            <a:ext cx="152767" cy="152766"/>
          </a:xfrm>
          <a:prstGeom prst="ellipse">
            <a:avLst/>
          </a:prstGeom>
          <a:solidFill>
            <a:srgbClr val="6CAE4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white"/>
              </a:solidFill>
              <a:effectLst/>
              <a:uLnTx/>
              <a:uFillTx/>
              <a:latin typeface="微软雅黑" pitchFamily="34" charset="-122"/>
              <a:ea typeface="微软雅黑" pitchFamily="34" charset="-122"/>
            </a:endParaRPr>
          </a:p>
        </p:txBody>
      </p:sp>
      <p:sp>
        <p:nvSpPr>
          <p:cNvPr id="204" name="TextBox 135"/>
          <p:cNvSpPr txBox="1"/>
          <p:nvPr/>
        </p:nvSpPr>
        <p:spPr>
          <a:xfrm>
            <a:off x="8124406" y="5665917"/>
            <a:ext cx="1620957" cy="307777"/>
          </a:xfrm>
          <a:prstGeom prst="rect">
            <a:avLst/>
          </a:prstGeom>
          <a:noFill/>
        </p:spPr>
        <p:txBody>
          <a:bodyPr wrap="none" rtlCol="0">
            <a:spAutoFit/>
          </a:bodyPr>
          <a:lstStyle/>
          <a:p>
            <a:r>
              <a:rPr lang="zh-CN" altLang="en-US" sz="1400" dirty="0">
                <a:solidFill>
                  <a:prstClr val="white">
                    <a:lumMod val="65000"/>
                  </a:prstClr>
                </a:solidFill>
                <a:latin typeface="微软雅黑" pitchFamily="34" charset="-122"/>
                <a:ea typeface="微软雅黑" pitchFamily="34" charset="-122"/>
              </a:rPr>
              <a:t>输入你的文字信息</a:t>
            </a:r>
            <a:endParaRPr lang="id-ID" sz="1400" dirty="0">
              <a:solidFill>
                <a:prstClr val="white">
                  <a:lumMod val="65000"/>
                </a:prstClr>
              </a:solidFill>
              <a:latin typeface="微软雅黑" pitchFamily="34" charset="-122"/>
              <a:ea typeface="微软雅黑" pitchFamily="34" charset="-122"/>
            </a:endParaRPr>
          </a:p>
        </p:txBody>
      </p:sp>
      <p:sp>
        <p:nvSpPr>
          <p:cNvPr id="205" name="Oval 136"/>
          <p:cNvSpPr/>
          <p:nvPr/>
        </p:nvSpPr>
        <p:spPr>
          <a:xfrm>
            <a:off x="7971639" y="5743418"/>
            <a:ext cx="152767" cy="152766"/>
          </a:xfrm>
          <a:prstGeom prst="ellipse">
            <a:avLst/>
          </a:prstGeom>
          <a:solidFill>
            <a:srgbClr val="6CAE4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white"/>
              </a:solidFill>
              <a:effectLst/>
              <a:uLnTx/>
              <a:uFillTx/>
              <a:latin typeface="微软雅黑" pitchFamily="34" charset="-122"/>
              <a:ea typeface="微软雅黑" pitchFamily="34" charset="-122"/>
            </a:endParaRPr>
          </a:p>
        </p:txBody>
      </p:sp>
      <p:sp>
        <p:nvSpPr>
          <p:cNvPr id="206" name="Rectangle 137"/>
          <p:cNvSpPr/>
          <p:nvPr/>
        </p:nvSpPr>
        <p:spPr>
          <a:xfrm>
            <a:off x="540333" y="2095077"/>
            <a:ext cx="2031563" cy="553998"/>
          </a:xfrm>
          <a:prstGeom prst="rect">
            <a:avLst/>
          </a:prstGeom>
        </p:spPr>
        <p:txBody>
          <a:bodyPr wrap="square">
            <a:spAutoFit/>
          </a:bodyPr>
          <a:lstStyle/>
          <a:p>
            <a:pPr algn="r">
              <a:lnSpc>
                <a:spcPct val="150000"/>
              </a:lnSpc>
            </a:pPr>
            <a:r>
              <a:rPr lang="zh-CN" altLang="en-US" sz="1000" dirty="0">
                <a:solidFill>
                  <a:prstClr val="white">
                    <a:lumMod val="65000"/>
                  </a:prstClr>
                </a:solidFill>
                <a:latin typeface="微软雅黑" pitchFamily="34" charset="-122"/>
                <a:ea typeface="微软雅黑" pitchFamily="34" charset="-122"/>
              </a:rPr>
              <a:t>输入你的文字信息输入你的文字信息输入你的文字信息</a:t>
            </a:r>
            <a:endParaRPr lang="id-ID" sz="1000" dirty="0">
              <a:solidFill>
                <a:prstClr val="white">
                  <a:lumMod val="65000"/>
                </a:prstClr>
              </a:solidFill>
              <a:latin typeface="微软雅黑" pitchFamily="34" charset="-122"/>
              <a:ea typeface="微软雅黑" pitchFamily="34" charset="-122"/>
            </a:endParaRPr>
          </a:p>
        </p:txBody>
      </p:sp>
      <p:sp>
        <p:nvSpPr>
          <p:cNvPr id="207" name="Rectangle 138"/>
          <p:cNvSpPr/>
          <p:nvPr/>
        </p:nvSpPr>
        <p:spPr>
          <a:xfrm>
            <a:off x="540333" y="2966431"/>
            <a:ext cx="2031563" cy="553998"/>
          </a:xfrm>
          <a:prstGeom prst="rect">
            <a:avLst/>
          </a:prstGeom>
        </p:spPr>
        <p:txBody>
          <a:bodyPr wrap="square">
            <a:spAutoFit/>
          </a:bodyPr>
          <a:lstStyle/>
          <a:p>
            <a:pPr algn="r">
              <a:lnSpc>
                <a:spcPct val="150000"/>
              </a:lnSpc>
            </a:pPr>
            <a:r>
              <a:rPr lang="zh-CN" altLang="en-US" sz="1000" dirty="0">
                <a:solidFill>
                  <a:prstClr val="white">
                    <a:lumMod val="65000"/>
                  </a:prstClr>
                </a:solidFill>
                <a:latin typeface="微软雅黑" pitchFamily="34" charset="-122"/>
                <a:ea typeface="微软雅黑" pitchFamily="34" charset="-122"/>
              </a:rPr>
              <a:t>输入你的文字信息输入你的文字信息输入你的文字信息</a:t>
            </a:r>
            <a:endParaRPr lang="id-ID" sz="1000" dirty="0">
              <a:solidFill>
                <a:prstClr val="white">
                  <a:lumMod val="65000"/>
                </a:prstClr>
              </a:solidFill>
              <a:latin typeface="微软雅黑" pitchFamily="34" charset="-122"/>
              <a:ea typeface="微软雅黑" pitchFamily="34" charset="-122"/>
            </a:endParaRPr>
          </a:p>
        </p:txBody>
      </p:sp>
      <p:sp>
        <p:nvSpPr>
          <p:cNvPr id="208" name="Rectangle 139"/>
          <p:cNvSpPr/>
          <p:nvPr/>
        </p:nvSpPr>
        <p:spPr>
          <a:xfrm>
            <a:off x="540333" y="3923700"/>
            <a:ext cx="2031563" cy="784830"/>
          </a:xfrm>
          <a:prstGeom prst="rect">
            <a:avLst/>
          </a:prstGeom>
        </p:spPr>
        <p:txBody>
          <a:bodyPr wrap="square">
            <a:spAutoFit/>
          </a:bodyPr>
          <a:lstStyle/>
          <a:p>
            <a:pPr algn="r">
              <a:lnSpc>
                <a:spcPct val="150000"/>
              </a:lnSpc>
            </a:pPr>
            <a:r>
              <a:rPr lang="zh-CN" altLang="en-US" sz="1000" dirty="0">
                <a:solidFill>
                  <a:prstClr val="white">
                    <a:lumMod val="65000"/>
                  </a:prstClr>
                </a:solidFill>
                <a:latin typeface="微软雅黑" pitchFamily="34" charset="-122"/>
                <a:ea typeface="微软雅黑" pitchFamily="34" charset="-122"/>
              </a:rPr>
              <a:t>输入你的文字信息输入你的文字信息输入你的文字信息输入你的文字信息输入你的文字信息</a:t>
            </a:r>
            <a:endParaRPr lang="id-ID" sz="1000" dirty="0">
              <a:solidFill>
                <a:prstClr val="white">
                  <a:lumMod val="65000"/>
                </a:prstClr>
              </a:solidFill>
              <a:latin typeface="微软雅黑" pitchFamily="34" charset="-122"/>
              <a:ea typeface="微软雅黑" pitchFamily="34" charset="-122"/>
            </a:endParaRPr>
          </a:p>
        </p:txBody>
      </p:sp>
      <p:sp>
        <p:nvSpPr>
          <p:cNvPr id="209" name="Rectangle 140"/>
          <p:cNvSpPr/>
          <p:nvPr/>
        </p:nvSpPr>
        <p:spPr>
          <a:xfrm>
            <a:off x="540333" y="4849599"/>
            <a:ext cx="2031563" cy="784830"/>
          </a:xfrm>
          <a:prstGeom prst="rect">
            <a:avLst/>
          </a:prstGeom>
        </p:spPr>
        <p:txBody>
          <a:bodyPr wrap="square">
            <a:spAutoFit/>
          </a:bodyPr>
          <a:lstStyle/>
          <a:p>
            <a:pPr algn="r">
              <a:lnSpc>
                <a:spcPct val="150000"/>
              </a:lnSpc>
            </a:pPr>
            <a:r>
              <a:rPr lang="zh-CN" altLang="en-US" sz="1000" dirty="0">
                <a:solidFill>
                  <a:prstClr val="white">
                    <a:lumMod val="65000"/>
                  </a:prstClr>
                </a:solidFill>
                <a:latin typeface="微软雅黑" pitchFamily="34" charset="-122"/>
                <a:ea typeface="微软雅黑" pitchFamily="34" charset="-122"/>
              </a:rPr>
              <a:t>输入你的文字信息输入你的文字信息输入你的文字信息输入你的文字信息</a:t>
            </a:r>
            <a:endParaRPr lang="id-ID" sz="1000" dirty="0">
              <a:solidFill>
                <a:prstClr val="white">
                  <a:lumMod val="65000"/>
                </a:prstClr>
              </a:solidFill>
              <a:latin typeface="微软雅黑" pitchFamily="34" charset="-122"/>
              <a:ea typeface="微软雅黑" pitchFamily="34" charset="-122"/>
            </a:endParaRPr>
          </a:p>
        </p:txBody>
      </p:sp>
      <p:sp>
        <p:nvSpPr>
          <p:cNvPr id="210" name="Rectangle 141"/>
          <p:cNvSpPr/>
          <p:nvPr/>
        </p:nvSpPr>
        <p:spPr>
          <a:xfrm>
            <a:off x="9283297" y="2011657"/>
            <a:ext cx="2031563" cy="553998"/>
          </a:xfrm>
          <a:prstGeom prst="rect">
            <a:avLst/>
          </a:prstGeom>
        </p:spPr>
        <p:txBody>
          <a:bodyPr wrap="square">
            <a:spAutoFit/>
          </a:bodyPr>
          <a:lstStyle/>
          <a:p>
            <a:pPr>
              <a:lnSpc>
                <a:spcPct val="150000"/>
              </a:lnSpc>
            </a:pPr>
            <a:r>
              <a:rPr lang="zh-CN" altLang="en-US" sz="1000" dirty="0">
                <a:solidFill>
                  <a:prstClr val="white">
                    <a:lumMod val="65000"/>
                  </a:prstClr>
                </a:solidFill>
                <a:latin typeface="微软雅黑" pitchFamily="34" charset="-122"/>
                <a:ea typeface="微软雅黑" pitchFamily="34" charset="-122"/>
              </a:rPr>
              <a:t>输入你的文字信息输入你的文字信息输入你的文字信息</a:t>
            </a:r>
            <a:endParaRPr lang="id-ID" sz="1000" dirty="0">
              <a:solidFill>
                <a:prstClr val="white">
                  <a:lumMod val="65000"/>
                </a:prstClr>
              </a:solidFill>
              <a:latin typeface="微软雅黑" pitchFamily="34" charset="-122"/>
              <a:ea typeface="微软雅黑" pitchFamily="34" charset="-122"/>
            </a:endParaRPr>
          </a:p>
        </p:txBody>
      </p:sp>
      <p:sp>
        <p:nvSpPr>
          <p:cNvPr id="211" name="Rectangle 142"/>
          <p:cNvSpPr/>
          <p:nvPr/>
        </p:nvSpPr>
        <p:spPr>
          <a:xfrm>
            <a:off x="9593317" y="2921979"/>
            <a:ext cx="2031563" cy="784830"/>
          </a:xfrm>
          <a:prstGeom prst="rect">
            <a:avLst/>
          </a:prstGeom>
        </p:spPr>
        <p:txBody>
          <a:bodyPr wrap="square">
            <a:spAutoFit/>
          </a:bodyPr>
          <a:lstStyle/>
          <a:p>
            <a:pPr>
              <a:lnSpc>
                <a:spcPct val="150000"/>
              </a:lnSpc>
            </a:pPr>
            <a:r>
              <a:rPr lang="zh-CN" altLang="en-US" sz="1000" dirty="0">
                <a:solidFill>
                  <a:prstClr val="white">
                    <a:lumMod val="65000"/>
                  </a:prstClr>
                </a:solidFill>
                <a:latin typeface="微软雅黑" pitchFamily="34" charset="-122"/>
                <a:ea typeface="微软雅黑" pitchFamily="34" charset="-122"/>
              </a:rPr>
              <a:t>输入你的文字信息输入你的文字信息输入你的文字信息输入你的文字信息</a:t>
            </a:r>
            <a:endParaRPr lang="id-ID" sz="1000" dirty="0">
              <a:solidFill>
                <a:prstClr val="white">
                  <a:lumMod val="65000"/>
                </a:prstClr>
              </a:solidFill>
              <a:latin typeface="微软雅黑" pitchFamily="34" charset="-122"/>
              <a:ea typeface="微软雅黑" pitchFamily="34" charset="-122"/>
            </a:endParaRPr>
          </a:p>
        </p:txBody>
      </p:sp>
      <p:sp>
        <p:nvSpPr>
          <p:cNvPr id="212" name="Rectangle 143"/>
          <p:cNvSpPr/>
          <p:nvPr/>
        </p:nvSpPr>
        <p:spPr>
          <a:xfrm>
            <a:off x="9723764" y="3853715"/>
            <a:ext cx="2031563" cy="553998"/>
          </a:xfrm>
          <a:prstGeom prst="rect">
            <a:avLst/>
          </a:prstGeom>
        </p:spPr>
        <p:txBody>
          <a:bodyPr wrap="square">
            <a:spAutoFit/>
          </a:bodyPr>
          <a:lstStyle/>
          <a:p>
            <a:pPr>
              <a:lnSpc>
                <a:spcPct val="150000"/>
              </a:lnSpc>
            </a:pPr>
            <a:r>
              <a:rPr lang="zh-CN" altLang="en-US" sz="1000" dirty="0">
                <a:solidFill>
                  <a:prstClr val="white">
                    <a:lumMod val="65000"/>
                  </a:prstClr>
                </a:solidFill>
                <a:latin typeface="微软雅黑" pitchFamily="34" charset="-122"/>
                <a:ea typeface="微软雅黑" pitchFamily="34" charset="-122"/>
              </a:rPr>
              <a:t>输入你的文字信息输入你的文字信息输入你的文字信息</a:t>
            </a:r>
            <a:endParaRPr lang="id-ID" sz="1000" dirty="0">
              <a:solidFill>
                <a:prstClr val="white">
                  <a:lumMod val="65000"/>
                </a:prstClr>
              </a:solidFill>
              <a:latin typeface="微软雅黑" pitchFamily="34" charset="-122"/>
              <a:ea typeface="微软雅黑" pitchFamily="34" charset="-122"/>
            </a:endParaRPr>
          </a:p>
        </p:txBody>
      </p:sp>
      <p:sp>
        <p:nvSpPr>
          <p:cNvPr id="213" name="Rectangle 144"/>
          <p:cNvSpPr/>
          <p:nvPr/>
        </p:nvSpPr>
        <p:spPr>
          <a:xfrm>
            <a:off x="9621821" y="4797755"/>
            <a:ext cx="2031563" cy="784830"/>
          </a:xfrm>
          <a:prstGeom prst="rect">
            <a:avLst/>
          </a:prstGeom>
        </p:spPr>
        <p:txBody>
          <a:bodyPr wrap="square">
            <a:spAutoFit/>
          </a:bodyPr>
          <a:lstStyle/>
          <a:p>
            <a:pPr>
              <a:lnSpc>
                <a:spcPct val="150000"/>
              </a:lnSpc>
            </a:pPr>
            <a:r>
              <a:rPr lang="zh-CN" altLang="en-US" sz="1000" dirty="0">
                <a:solidFill>
                  <a:prstClr val="white">
                    <a:lumMod val="65000"/>
                  </a:prstClr>
                </a:solidFill>
                <a:latin typeface="微软雅黑" pitchFamily="34" charset="-122"/>
                <a:ea typeface="微软雅黑" pitchFamily="34" charset="-122"/>
              </a:rPr>
              <a:t>输入你的文字信息输入你的文字信息输入你的文字信息输入你的文字信息</a:t>
            </a:r>
            <a:endParaRPr lang="id-ID" sz="1000" dirty="0">
              <a:solidFill>
                <a:prstClr val="white">
                  <a:lumMod val="65000"/>
                </a:prstClr>
              </a:solidFill>
              <a:latin typeface="微软雅黑" pitchFamily="34" charset="-122"/>
              <a:ea typeface="微软雅黑" pitchFamily="34" charset="-122"/>
            </a:endParaRPr>
          </a:p>
        </p:txBody>
      </p:sp>
      <p:grpSp>
        <p:nvGrpSpPr>
          <p:cNvPr id="214" name="Group 145"/>
          <p:cNvGrpSpPr/>
          <p:nvPr/>
        </p:nvGrpSpPr>
        <p:grpSpPr>
          <a:xfrm>
            <a:off x="2879047" y="4246130"/>
            <a:ext cx="318232" cy="243676"/>
            <a:chOff x="138114" y="2974975"/>
            <a:chExt cx="277812" cy="212726"/>
          </a:xfrm>
          <a:solidFill>
            <a:srgbClr val="6CAE43"/>
          </a:solidFill>
        </p:grpSpPr>
        <p:sp>
          <p:nvSpPr>
            <p:cNvPr id="215" name="Freeform 86"/>
            <p:cNvSpPr>
              <a:spLocks/>
            </p:cNvSpPr>
            <p:nvPr/>
          </p:nvSpPr>
          <p:spPr bwMode="auto">
            <a:xfrm>
              <a:off x="212726" y="2974975"/>
              <a:ext cx="203200" cy="42863"/>
            </a:xfrm>
            <a:custGeom>
              <a:avLst/>
              <a:gdLst>
                <a:gd name="T0" fmla="*/ 4 w 76"/>
                <a:gd name="T1" fmla="*/ 0 h 16"/>
                <a:gd name="T2" fmla="*/ 72 w 76"/>
                <a:gd name="T3" fmla="*/ 0 h 16"/>
                <a:gd name="T4" fmla="*/ 76 w 76"/>
                <a:gd name="T5" fmla="*/ 4 h 16"/>
                <a:gd name="T6" fmla="*/ 76 w 76"/>
                <a:gd name="T7" fmla="*/ 12 h 16"/>
                <a:gd name="T8" fmla="*/ 72 w 76"/>
                <a:gd name="T9" fmla="*/ 16 h 16"/>
                <a:gd name="T10" fmla="*/ 4 w 76"/>
                <a:gd name="T11" fmla="*/ 16 h 16"/>
                <a:gd name="T12" fmla="*/ 0 w 76"/>
                <a:gd name="T13" fmla="*/ 12 h 16"/>
                <a:gd name="T14" fmla="*/ 0 w 76"/>
                <a:gd name="T15" fmla="*/ 4 h 16"/>
                <a:gd name="T16" fmla="*/ 4 w 76"/>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16">
                  <a:moveTo>
                    <a:pt x="4" y="0"/>
                  </a:moveTo>
                  <a:cubicBezTo>
                    <a:pt x="72" y="0"/>
                    <a:pt x="72" y="0"/>
                    <a:pt x="72" y="0"/>
                  </a:cubicBezTo>
                  <a:cubicBezTo>
                    <a:pt x="74" y="0"/>
                    <a:pt x="76" y="2"/>
                    <a:pt x="76" y="4"/>
                  </a:cubicBezTo>
                  <a:cubicBezTo>
                    <a:pt x="76" y="12"/>
                    <a:pt x="76" y="12"/>
                    <a:pt x="76" y="12"/>
                  </a:cubicBezTo>
                  <a:cubicBezTo>
                    <a:pt x="76" y="14"/>
                    <a:pt x="74" y="16"/>
                    <a:pt x="72" y="16"/>
                  </a:cubicBezTo>
                  <a:cubicBezTo>
                    <a:pt x="4" y="16"/>
                    <a:pt x="4" y="16"/>
                    <a:pt x="4" y="16"/>
                  </a:cubicBezTo>
                  <a:cubicBezTo>
                    <a:pt x="2" y="16"/>
                    <a:pt x="0" y="14"/>
                    <a:pt x="0" y="12"/>
                  </a:cubicBezTo>
                  <a:cubicBezTo>
                    <a:pt x="0" y="4"/>
                    <a:pt x="0" y="4"/>
                    <a:pt x="0" y="4"/>
                  </a:cubicBezTo>
                  <a:cubicBezTo>
                    <a:pt x="0" y="2"/>
                    <a:pt x="2"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216" name="Freeform 87"/>
            <p:cNvSpPr>
              <a:spLocks/>
            </p:cNvSpPr>
            <p:nvPr/>
          </p:nvSpPr>
          <p:spPr bwMode="auto">
            <a:xfrm>
              <a:off x="212726" y="3059113"/>
              <a:ext cx="160338" cy="42863"/>
            </a:xfrm>
            <a:custGeom>
              <a:avLst/>
              <a:gdLst>
                <a:gd name="T0" fmla="*/ 4 w 60"/>
                <a:gd name="T1" fmla="*/ 0 h 16"/>
                <a:gd name="T2" fmla="*/ 56 w 60"/>
                <a:gd name="T3" fmla="*/ 0 h 16"/>
                <a:gd name="T4" fmla="*/ 60 w 60"/>
                <a:gd name="T5" fmla="*/ 4 h 16"/>
                <a:gd name="T6" fmla="*/ 60 w 60"/>
                <a:gd name="T7" fmla="*/ 12 h 16"/>
                <a:gd name="T8" fmla="*/ 56 w 60"/>
                <a:gd name="T9" fmla="*/ 16 h 16"/>
                <a:gd name="T10" fmla="*/ 4 w 60"/>
                <a:gd name="T11" fmla="*/ 16 h 16"/>
                <a:gd name="T12" fmla="*/ 0 w 60"/>
                <a:gd name="T13" fmla="*/ 12 h 16"/>
                <a:gd name="T14" fmla="*/ 0 w 60"/>
                <a:gd name="T15" fmla="*/ 4 h 16"/>
                <a:gd name="T16" fmla="*/ 4 w 60"/>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6">
                  <a:moveTo>
                    <a:pt x="4" y="0"/>
                  </a:moveTo>
                  <a:cubicBezTo>
                    <a:pt x="56" y="0"/>
                    <a:pt x="56" y="0"/>
                    <a:pt x="56" y="0"/>
                  </a:cubicBezTo>
                  <a:cubicBezTo>
                    <a:pt x="58" y="0"/>
                    <a:pt x="60" y="2"/>
                    <a:pt x="60" y="4"/>
                  </a:cubicBezTo>
                  <a:cubicBezTo>
                    <a:pt x="60" y="12"/>
                    <a:pt x="60" y="12"/>
                    <a:pt x="60" y="12"/>
                  </a:cubicBezTo>
                  <a:cubicBezTo>
                    <a:pt x="60" y="14"/>
                    <a:pt x="58" y="16"/>
                    <a:pt x="56" y="16"/>
                  </a:cubicBezTo>
                  <a:cubicBezTo>
                    <a:pt x="4" y="16"/>
                    <a:pt x="4" y="16"/>
                    <a:pt x="4" y="16"/>
                  </a:cubicBezTo>
                  <a:cubicBezTo>
                    <a:pt x="2" y="16"/>
                    <a:pt x="0" y="14"/>
                    <a:pt x="0" y="12"/>
                  </a:cubicBezTo>
                  <a:cubicBezTo>
                    <a:pt x="0" y="4"/>
                    <a:pt x="0" y="4"/>
                    <a:pt x="0" y="4"/>
                  </a:cubicBezTo>
                  <a:cubicBezTo>
                    <a:pt x="0" y="2"/>
                    <a:pt x="2"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217" name="Freeform 88"/>
            <p:cNvSpPr>
              <a:spLocks/>
            </p:cNvSpPr>
            <p:nvPr/>
          </p:nvSpPr>
          <p:spPr bwMode="auto">
            <a:xfrm>
              <a:off x="212726" y="3144838"/>
              <a:ext cx="192088" cy="42863"/>
            </a:xfrm>
            <a:custGeom>
              <a:avLst/>
              <a:gdLst>
                <a:gd name="T0" fmla="*/ 4 w 72"/>
                <a:gd name="T1" fmla="*/ 0 h 16"/>
                <a:gd name="T2" fmla="*/ 68 w 72"/>
                <a:gd name="T3" fmla="*/ 0 h 16"/>
                <a:gd name="T4" fmla="*/ 72 w 72"/>
                <a:gd name="T5" fmla="*/ 4 h 16"/>
                <a:gd name="T6" fmla="*/ 72 w 72"/>
                <a:gd name="T7" fmla="*/ 12 h 16"/>
                <a:gd name="T8" fmla="*/ 68 w 72"/>
                <a:gd name="T9" fmla="*/ 16 h 16"/>
                <a:gd name="T10" fmla="*/ 4 w 72"/>
                <a:gd name="T11" fmla="*/ 16 h 16"/>
                <a:gd name="T12" fmla="*/ 0 w 72"/>
                <a:gd name="T13" fmla="*/ 12 h 16"/>
                <a:gd name="T14" fmla="*/ 0 w 72"/>
                <a:gd name="T15" fmla="*/ 4 h 16"/>
                <a:gd name="T16" fmla="*/ 4 w 72"/>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16">
                  <a:moveTo>
                    <a:pt x="4" y="0"/>
                  </a:moveTo>
                  <a:cubicBezTo>
                    <a:pt x="68" y="0"/>
                    <a:pt x="68" y="0"/>
                    <a:pt x="68" y="0"/>
                  </a:cubicBezTo>
                  <a:cubicBezTo>
                    <a:pt x="70" y="0"/>
                    <a:pt x="72" y="2"/>
                    <a:pt x="72" y="4"/>
                  </a:cubicBezTo>
                  <a:cubicBezTo>
                    <a:pt x="72" y="12"/>
                    <a:pt x="72" y="12"/>
                    <a:pt x="72" y="12"/>
                  </a:cubicBezTo>
                  <a:cubicBezTo>
                    <a:pt x="72" y="14"/>
                    <a:pt x="70" y="16"/>
                    <a:pt x="68" y="16"/>
                  </a:cubicBezTo>
                  <a:cubicBezTo>
                    <a:pt x="4" y="16"/>
                    <a:pt x="4" y="16"/>
                    <a:pt x="4" y="16"/>
                  </a:cubicBezTo>
                  <a:cubicBezTo>
                    <a:pt x="2" y="16"/>
                    <a:pt x="0" y="14"/>
                    <a:pt x="0" y="12"/>
                  </a:cubicBezTo>
                  <a:cubicBezTo>
                    <a:pt x="0" y="4"/>
                    <a:pt x="0" y="4"/>
                    <a:pt x="0" y="4"/>
                  </a:cubicBezTo>
                  <a:cubicBezTo>
                    <a:pt x="0" y="2"/>
                    <a:pt x="2"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218" name="Freeform 89"/>
            <p:cNvSpPr>
              <a:spLocks/>
            </p:cNvSpPr>
            <p:nvPr/>
          </p:nvSpPr>
          <p:spPr bwMode="auto">
            <a:xfrm>
              <a:off x="138114" y="2974975"/>
              <a:ext cx="42863" cy="42863"/>
            </a:xfrm>
            <a:custGeom>
              <a:avLst/>
              <a:gdLst>
                <a:gd name="T0" fmla="*/ 4 w 16"/>
                <a:gd name="T1" fmla="*/ 0 h 16"/>
                <a:gd name="T2" fmla="*/ 12 w 16"/>
                <a:gd name="T3" fmla="*/ 0 h 16"/>
                <a:gd name="T4" fmla="*/ 16 w 16"/>
                <a:gd name="T5" fmla="*/ 4 h 16"/>
                <a:gd name="T6" fmla="*/ 16 w 16"/>
                <a:gd name="T7" fmla="*/ 12 h 16"/>
                <a:gd name="T8" fmla="*/ 12 w 16"/>
                <a:gd name="T9" fmla="*/ 16 h 16"/>
                <a:gd name="T10" fmla="*/ 4 w 16"/>
                <a:gd name="T11" fmla="*/ 16 h 16"/>
                <a:gd name="T12" fmla="*/ 0 w 16"/>
                <a:gd name="T13" fmla="*/ 12 h 16"/>
                <a:gd name="T14" fmla="*/ 0 w 16"/>
                <a:gd name="T15" fmla="*/ 4 h 16"/>
                <a:gd name="T16" fmla="*/ 4 w 16"/>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4" y="0"/>
                  </a:moveTo>
                  <a:cubicBezTo>
                    <a:pt x="12" y="0"/>
                    <a:pt x="12" y="0"/>
                    <a:pt x="12" y="0"/>
                  </a:cubicBezTo>
                  <a:cubicBezTo>
                    <a:pt x="14" y="0"/>
                    <a:pt x="16" y="2"/>
                    <a:pt x="16" y="4"/>
                  </a:cubicBezTo>
                  <a:cubicBezTo>
                    <a:pt x="16" y="12"/>
                    <a:pt x="16" y="12"/>
                    <a:pt x="16" y="12"/>
                  </a:cubicBezTo>
                  <a:cubicBezTo>
                    <a:pt x="16" y="14"/>
                    <a:pt x="14" y="16"/>
                    <a:pt x="12" y="16"/>
                  </a:cubicBezTo>
                  <a:cubicBezTo>
                    <a:pt x="4" y="16"/>
                    <a:pt x="4" y="16"/>
                    <a:pt x="4" y="16"/>
                  </a:cubicBezTo>
                  <a:cubicBezTo>
                    <a:pt x="2" y="16"/>
                    <a:pt x="0" y="14"/>
                    <a:pt x="0" y="12"/>
                  </a:cubicBezTo>
                  <a:cubicBezTo>
                    <a:pt x="0" y="4"/>
                    <a:pt x="0" y="4"/>
                    <a:pt x="0" y="4"/>
                  </a:cubicBezTo>
                  <a:cubicBezTo>
                    <a:pt x="0" y="2"/>
                    <a:pt x="2"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219" name="Freeform 90"/>
            <p:cNvSpPr>
              <a:spLocks/>
            </p:cNvSpPr>
            <p:nvPr/>
          </p:nvSpPr>
          <p:spPr bwMode="auto">
            <a:xfrm>
              <a:off x="138114" y="3059113"/>
              <a:ext cx="42863" cy="42863"/>
            </a:xfrm>
            <a:custGeom>
              <a:avLst/>
              <a:gdLst>
                <a:gd name="T0" fmla="*/ 4 w 16"/>
                <a:gd name="T1" fmla="*/ 0 h 16"/>
                <a:gd name="T2" fmla="*/ 12 w 16"/>
                <a:gd name="T3" fmla="*/ 0 h 16"/>
                <a:gd name="T4" fmla="*/ 16 w 16"/>
                <a:gd name="T5" fmla="*/ 4 h 16"/>
                <a:gd name="T6" fmla="*/ 16 w 16"/>
                <a:gd name="T7" fmla="*/ 12 h 16"/>
                <a:gd name="T8" fmla="*/ 12 w 16"/>
                <a:gd name="T9" fmla="*/ 16 h 16"/>
                <a:gd name="T10" fmla="*/ 4 w 16"/>
                <a:gd name="T11" fmla="*/ 16 h 16"/>
                <a:gd name="T12" fmla="*/ 0 w 16"/>
                <a:gd name="T13" fmla="*/ 12 h 16"/>
                <a:gd name="T14" fmla="*/ 0 w 16"/>
                <a:gd name="T15" fmla="*/ 4 h 16"/>
                <a:gd name="T16" fmla="*/ 4 w 16"/>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4" y="0"/>
                  </a:moveTo>
                  <a:cubicBezTo>
                    <a:pt x="12" y="0"/>
                    <a:pt x="12" y="0"/>
                    <a:pt x="12" y="0"/>
                  </a:cubicBezTo>
                  <a:cubicBezTo>
                    <a:pt x="14" y="0"/>
                    <a:pt x="16" y="2"/>
                    <a:pt x="16" y="4"/>
                  </a:cubicBezTo>
                  <a:cubicBezTo>
                    <a:pt x="16" y="12"/>
                    <a:pt x="16" y="12"/>
                    <a:pt x="16" y="12"/>
                  </a:cubicBezTo>
                  <a:cubicBezTo>
                    <a:pt x="16" y="14"/>
                    <a:pt x="14" y="16"/>
                    <a:pt x="12" y="16"/>
                  </a:cubicBezTo>
                  <a:cubicBezTo>
                    <a:pt x="4" y="16"/>
                    <a:pt x="4" y="16"/>
                    <a:pt x="4" y="16"/>
                  </a:cubicBezTo>
                  <a:cubicBezTo>
                    <a:pt x="2" y="16"/>
                    <a:pt x="0" y="14"/>
                    <a:pt x="0" y="12"/>
                  </a:cubicBezTo>
                  <a:cubicBezTo>
                    <a:pt x="0" y="4"/>
                    <a:pt x="0" y="4"/>
                    <a:pt x="0" y="4"/>
                  </a:cubicBezTo>
                  <a:cubicBezTo>
                    <a:pt x="0" y="2"/>
                    <a:pt x="2"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220" name="Freeform 91"/>
            <p:cNvSpPr>
              <a:spLocks/>
            </p:cNvSpPr>
            <p:nvPr/>
          </p:nvSpPr>
          <p:spPr bwMode="auto">
            <a:xfrm>
              <a:off x="138114" y="3144838"/>
              <a:ext cx="42863" cy="42863"/>
            </a:xfrm>
            <a:custGeom>
              <a:avLst/>
              <a:gdLst>
                <a:gd name="T0" fmla="*/ 4 w 16"/>
                <a:gd name="T1" fmla="*/ 0 h 16"/>
                <a:gd name="T2" fmla="*/ 12 w 16"/>
                <a:gd name="T3" fmla="*/ 0 h 16"/>
                <a:gd name="T4" fmla="*/ 16 w 16"/>
                <a:gd name="T5" fmla="*/ 4 h 16"/>
                <a:gd name="T6" fmla="*/ 16 w 16"/>
                <a:gd name="T7" fmla="*/ 12 h 16"/>
                <a:gd name="T8" fmla="*/ 12 w 16"/>
                <a:gd name="T9" fmla="*/ 16 h 16"/>
                <a:gd name="T10" fmla="*/ 4 w 16"/>
                <a:gd name="T11" fmla="*/ 16 h 16"/>
                <a:gd name="T12" fmla="*/ 0 w 16"/>
                <a:gd name="T13" fmla="*/ 12 h 16"/>
                <a:gd name="T14" fmla="*/ 0 w 16"/>
                <a:gd name="T15" fmla="*/ 4 h 16"/>
                <a:gd name="T16" fmla="*/ 4 w 16"/>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4" y="0"/>
                  </a:moveTo>
                  <a:cubicBezTo>
                    <a:pt x="12" y="0"/>
                    <a:pt x="12" y="0"/>
                    <a:pt x="12" y="0"/>
                  </a:cubicBezTo>
                  <a:cubicBezTo>
                    <a:pt x="14" y="0"/>
                    <a:pt x="16" y="2"/>
                    <a:pt x="16" y="4"/>
                  </a:cubicBezTo>
                  <a:cubicBezTo>
                    <a:pt x="16" y="12"/>
                    <a:pt x="16" y="12"/>
                    <a:pt x="16" y="12"/>
                  </a:cubicBezTo>
                  <a:cubicBezTo>
                    <a:pt x="16" y="14"/>
                    <a:pt x="14" y="16"/>
                    <a:pt x="12" y="16"/>
                  </a:cubicBezTo>
                  <a:cubicBezTo>
                    <a:pt x="4" y="16"/>
                    <a:pt x="4" y="16"/>
                    <a:pt x="4" y="16"/>
                  </a:cubicBezTo>
                  <a:cubicBezTo>
                    <a:pt x="2" y="16"/>
                    <a:pt x="0" y="14"/>
                    <a:pt x="0" y="12"/>
                  </a:cubicBezTo>
                  <a:cubicBezTo>
                    <a:pt x="0" y="4"/>
                    <a:pt x="0" y="4"/>
                    <a:pt x="0" y="4"/>
                  </a:cubicBezTo>
                  <a:cubicBezTo>
                    <a:pt x="0" y="2"/>
                    <a:pt x="2"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grpSp>
      <p:grpSp>
        <p:nvGrpSpPr>
          <p:cNvPr id="221" name="Group 152"/>
          <p:cNvGrpSpPr/>
          <p:nvPr/>
        </p:nvGrpSpPr>
        <p:grpSpPr>
          <a:xfrm>
            <a:off x="9167637" y="4155245"/>
            <a:ext cx="277963" cy="276135"/>
            <a:chOff x="2611438" y="4030663"/>
            <a:chExt cx="241300" cy="239713"/>
          </a:xfrm>
          <a:solidFill>
            <a:srgbClr val="6CAE43"/>
          </a:solidFill>
        </p:grpSpPr>
        <p:sp>
          <p:nvSpPr>
            <p:cNvPr id="222" name="Freeform 396"/>
            <p:cNvSpPr>
              <a:spLocks/>
            </p:cNvSpPr>
            <p:nvPr/>
          </p:nvSpPr>
          <p:spPr bwMode="auto">
            <a:xfrm>
              <a:off x="2611438" y="4119563"/>
              <a:ext cx="60325" cy="60325"/>
            </a:xfrm>
            <a:custGeom>
              <a:avLst/>
              <a:gdLst>
                <a:gd name="T0" fmla="*/ 14 w 16"/>
                <a:gd name="T1" fmla="*/ 0 h 16"/>
                <a:gd name="T2" fmla="*/ 2 w 16"/>
                <a:gd name="T3" fmla="*/ 0 h 16"/>
                <a:gd name="T4" fmla="*/ 0 w 16"/>
                <a:gd name="T5" fmla="*/ 2 h 16"/>
                <a:gd name="T6" fmla="*/ 0 w 16"/>
                <a:gd name="T7" fmla="*/ 14 h 16"/>
                <a:gd name="T8" fmla="*/ 2 w 16"/>
                <a:gd name="T9" fmla="*/ 16 h 16"/>
                <a:gd name="T10" fmla="*/ 14 w 16"/>
                <a:gd name="T11" fmla="*/ 16 h 16"/>
                <a:gd name="T12" fmla="*/ 16 w 16"/>
                <a:gd name="T13" fmla="*/ 14 h 16"/>
                <a:gd name="T14" fmla="*/ 16 w 16"/>
                <a:gd name="T15" fmla="*/ 2 h 16"/>
                <a:gd name="T16" fmla="*/ 14 w 16"/>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14" y="0"/>
                  </a:moveTo>
                  <a:cubicBezTo>
                    <a:pt x="2" y="0"/>
                    <a:pt x="2" y="0"/>
                    <a:pt x="2" y="0"/>
                  </a:cubicBezTo>
                  <a:cubicBezTo>
                    <a:pt x="1" y="0"/>
                    <a:pt x="0" y="1"/>
                    <a:pt x="0" y="2"/>
                  </a:cubicBezTo>
                  <a:cubicBezTo>
                    <a:pt x="0" y="14"/>
                    <a:pt x="0" y="14"/>
                    <a:pt x="0" y="14"/>
                  </a:cubicBezTo>
                  <a:cubicBezTo>
                    <a:pt x="0" y="15"/>
                    <a:pt x="1" y="16"/>
                    <a:pt x="2" y="16"/>
                  </a:cubicBezTo>
                  <a:cubicBezTo>
                    <a:pt x="14" y="16"/>
                    <a:pt x="14" y="16"/>
                    <a:pt x="14" y="16"/>
                  </a:cubicBezTo>
                  <a:cubicBezTo>
                    <a:pt x="15" y="16"/>
                    <a:pt x="16" y="15"/>
                    <a:pt x="16" y="14"/>
                  </a:cubicBezTo>
                  <a:cubicBezTo>
                    <a:pt x="16" y="2"/>
                    <a:pt x="16" y="2"/>
                    <a:pt x="16" y="2"/>
                  </a:cubicBezTo>
                  <a:cubicBezTo>
                    <a:pt x="16" y="1"/>
                    <a:pt x="15" y="0"/>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223" name="Freeform 397"/>
            <p:cNvSpPr>
              <a:spLocks/>
            </p:cNvSpPr>
            <p:nvPr/>
          </p:nvSpPr>
          <p:spPr bwMode="auto">
            <a:xfrm>
              <a:off x="2611438" y="4210051"/>
              <a:ext cx="60325" cy="60325"/>
            </a:xfrm>
            <a:custGeom>
              <a:avLst/>
              <a:gdLst>
                <a:gd name="T0" fmla="*/ 14 w 16"/>
                <a:gd name="T1" fmla="*/ 0 h 16"/>
                <a:gd name="T2" fmla="*/ 2 w 16"/>
                <a:gd name="T3" fmla="*/ 0 h 16"/>
                <a:gd name="T4" fmla="*/ 0 w 16"/>
                <a:gd name="T5" fmla="*/ 2 h 16"/>
                <a:gd name="T6" fmla="*/ 0 w 16"/>
                <a:gd name="T7" fmla="*/ 14 h 16"/>
                <a:gd name="T8" fmla="*/ 2 w 16"/>
                <a:gd name="T9" fmla="*/ 16 h 16"/>
                <a:gd name="T10" fmla="*/ 14 w 16"/>
                <a:gd name="T11" fmla="*/ 16 h 16"/>
                <a:gd name="T12" fmla="*/ 16 w 16"/>
                <a:gd name="T13" fmla="*/ 14 h 16"/>
                <a:gd name="T14" fmla="*/ 16 w 16"/>
                <a:gd name="T15" fmla="*/ 2 h 16"/>
                <a:gd name="T16" fmla="*/ 14 w 16"/>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14" y="0"/>
                  </a:moveTo>
                  <a:cubicBezTo>
                    <a:pt x="2" y="0"/>
                    <a:pt x="2" y="0"/>
                    <a:pt x="2" y="0"/>
                  </a:cubicBezTo>
                  <a:cubicBezTo>
                    <a:pt x="1" y="0"/>
                    <a:pt x="0" y="1"/>
                    <a:pt x="0" y="2"/>
                  </a:cubicBezTo>
                  <a:cubicBezTo>
                    <a:pt x="0" y="14"/>
                    <a:pt x="0" y="14"/>
                    <a:pt x="0" y="14"/>
                  </a:cubicBezTo>
                  <a:cubicBezTo>
                    <a:pt x="0" y="15"/>
                    <a:pt x="1" y="16"/>
                    <a:pt x="2" y="16"/>
                  </a:cubicBezTo>
                  <a:cubicBezTo>
                    <a:pt x="14" y="16"/>
                    <a:pt x="14" y="16"/>
                    <a:pt x="14" y="16"/>
                  </a:cubicBezTo>
                  <a:cubicBezTo>
                    <a:pt x="15" y="16"/>
                    <a:pt x="16" y="15"/>
                    <a:pt x="16" y="14"/>
                  </a:cubicBezTo>
                  <a:cubicBezTo>
                    <a:pt x="16" y="2"/>
                    <a:pt x="16" y="2"/>
                    <a:pt x="16" y="2"/>
                  </a:cubicBezTo>
                  <a:cubicBezTo>
                    <a:pt x="16" y="1"/>
                    <a:pt x="15" y="0"/>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224" name="Freeform 398"/>
            <p:cNvSpPr>
              <a:spLocks/>
            </p:cNvSpPr>
            <p:nvPr/>
          </p:nvSpPr>
          <p:spPr bwMode="auto">
            <a:xfrm>
              <a:off x="2701926" y="4030663"/>
              <a:ext cx="60325" cy="58738"/>
            </a:xfrm>
            <a:custGeom>
              <a:avLst/>
              <a:gdLst>
                <a:gd name="T0" fmla="*/ 14 w 16"/>
                <a:gd name="T1" fmla="*/ 0 h 16"/>
                <a:gd name="T2" fmla="*/ 2 w 16"/>
                <a:gd name="T3" fmla="*/ 0 h 16"/>
                <a:gd name="T4" fmla="*/ 0 w 16"/>
                <a:gd name="T5" fmla="*/ 2 h 16"/>
                <a:gd name="T6" fmla="*/ 0 w 16"/>
                <a:gd name="T7" fmla="*/ 14 h 16"/>
                <a:gd name="T8" fmla="*/ 2 w 16"/>
                <a:gd name="T9" fmla="*/ 16 h 16"/>
                <a:gd name="T10" fmla="*/ 14 w 16"/>
                <a:gd name="T11" fmla="*/ 16 h 16"/>
                <a:gd name="T12" fmla="*/ 16 w 16"/>
                <a:gd name="T13" fmla="*/ 14 h 16"/>
                <a:gd name="T14" fmla="*/ 16 w 16"/>
                <a:gd name="T15" fmla="*/ 2 h 16"/>
                <a:gd name="T16" fmla="*/ 14 w 16"/>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14" y="0"/>
                  </a:moveTo>
                  <a:cubicBezTo>
                    <a:pt x="2" y="0"/>
                    <a:pt x="2" y="0"/>
                    <a:pt x="2" y="0"/>
                  </a:cubicBezTo>
                  <a:cubicBezTo>
                    <a:pt x="1" y="0"/>
                    <a:pt x="0" y="1"/>
                    <a:pt x="0" y="2"/>
                  </a:cubicBezTo>
                  <a:cubicBezTo>
                    <a:pt x="0" y="14"/>
                    <a:pt x="0" y="14"/>
                    <a:pt x="0" y="14"/>
                  </a:cubicBezTo>
                  <a:cubicBezTo>
                    <a:pt x="0" y="15"/>
                    <a:pt x="1" y="16"/>
                    <a:pt x="2" y="16"/>
                  </a:cubicBezTo>
                  <a:cubicBezTo>
                    <a:pt x="14" y="16"/>
                    <a:pt x="14" y="16"/>
                    <a:pt x="14" y="16"/>
                  </a:cubicBezTo>
                  <a:cubicBezTo>
                    <a:pt x="15" y="16"/>
                    <a:pt x="16" y="15"/>
                    <a:pt x="16" y="14"/>
                  </a:cubicBezTo>
                  <a:cubicBezTo>
                    <a:pt x="16" y="2"/>
                    <a:pt x="16" y="2"/>
                    <a:pt x="16" y="2"/>
                  </a:cubicBezTo>
                  <a:cubicBezTo>
                    <a:pt x="16" y="1"/>
                    <a:pt x="15" y="0"/>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225" name="Freeform 399"/>
            <p:cNvSpPr>
              <a:spLocks/>
            </p:cNvSpPr>
            <p:nvPr/>
          </p:nvSpPr>
          <p:spPr bwMode="auto">
            <a:xfrm>
              <a:off x="2701926" y="4119563"/>
              <a:ext cx="60325" cy="60325"/>
            </a:xfrm>
            <a:custGeom>
              <a:avLst/>
              <a:gdLst>
                <a:gd name="T0" fmla="*/ 14 w 16"/>
                <a:gd name="T1" fmla="*/ 0 h 16"/>
                <a:gd name="T2" fmla="*/ 2 w 16"/>
                <a:gd name="T3" fmla="*/ 0 h 16"/>
                <a:gd name="T4" fmla="*/ 0 w 16"/>
                <a:gd name="T5" fmla="*/ 2 h 16"/>
                <a:gd name="T6" fmla="*/ 0 w 16"/>
                <a:gd name="T7" fmla="*/ 14 h 16"/>
                <a:gd name="T8" fmla="*/ 2 w 16"/>
                <a:gd name="T9" fmla="*/ 16 h 16"/>
                <a:gd name="T10" fmla="*/ 14 w 16"/>
                <a:gd name="T11" fmla="*/ 16 h 16"/>
                <a:gd name="T12" fmla="*/ 16 w 16"/>
                <a:gd name="T13" fmla="*/ 14 h 16"/>
                <a:gd name="T14" fmla="*/ 16 w 16"/>
                <a:gd name="T15" fmla="*/ 2 h 16"/>
                <a:gd name="T16" fmla="*/ 14 w 16"/>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14" y="0"/>
                  </a:moveTo>
                  <a:cubicBezTo>
                    <a:pt x="2" y="0"/>
                    <a:pt x="2" y="0"/>
                    <a:pt x="2" y="0"/>
                  </a:cubicBezTo>
                  <a:cubicBezTo>
                    <a:pt x="1" y="0"/>
                    <a:pt x="0" y="1"/>
                    <a:pt x="0" y="2"/>
                  </a:cubicBezTo>
                  <a:cubicBezTo>
                    <a:pt x="0" y="14"/>
                    <a:pt x="0" y="14"/>
                    <a:pt x="0" y="14"/>
                  </a:cubicBezTo>
                  <a:cubicBezTo>
                    <a:pt x="0" y="15"/>
                    <a:pt x="1" y="16"/>
                    <a:pt x="2" y="16"/>
                  </a:cubicBezTo>
                  <a:cubicBezTo>
                    <a:pt x="14" y="16"/>
                    <a:pt x="14" y="16"/>
                    <a:pt x="14" y="16"/>
                  </a:cubicBezTo>
                  <a:cubicBezTo>
                    <a:pt x="15" y="16"/>
                    <a:pt x="16" y="15"/>
                    <a:pt x="16" y="14"/>
                  </a:cubicBezTo>
                  <a:cubicBezTo>
                    <a:pt x="16" y="2"/>
                    <a:pt x="16" y="2"/>
                    <a:pt x="16" y="2"/>
                  </a:cubicBezTo>
                  <a:cubicBezTo>
                    <a:pt x="16" y="1"/>
                    <a:pt x="15" y="0"/>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226" name="Freeform 400"/>
            <p:cNvSpPr>
              <a:spLocks/>
            </p:cNvSpPr>
            <p:nvPr/>
          </p:nvSpPr>
          <p:spPr bwMode="auto">
            <a:xfrm>
              <a:off x="2701926" y="4210051"/>
              <a:ext cx="60325" cy="60325"/>
            </a:xfrm>
            <a:custGeom>
              <a:avLst/>
              <a:gdLst>
                <a:gd name="T0" fmla="*/ 14 w 16"/>
                <a:gd name="T1" fmla="*/ 0 h 16"/>
                <a:gd name="T2" fmla="*/ 2 w 16"/>
                <a:gd name="T3" fmla="*/ 0 h 16"/>
                <a:gd name="T4" fmla="*/ 0 w 16"/>
                <a:gd name="T5" fmla="*/ 2 h 16"/>
                <a:gd name="T6" fmla="*/ 0 w 16"/>
                <a:gd name="T7" fmla="*/ 14 h 16"/>
                <a:gd name="T8" fmla="*/ 2 w 16"/>
                <a:gd name="T9" fmla="*/ 16 h 16"/>
                <a:gd name="T10" fmla="*/ 14 w 16"/>
                <a:gd name="T11" fmla="*/ 16 h 16"/>
                <a:gd name="T12" fmla="*/ 16 w 16"/>
                <a:gd name="T13" fmla="*/ 14 h 16"/>
                <a:gd name="T14" fmla="*/ 16 w 16"/>
                <a:gd name="T15" fmla="*/ 2 h 16"/>
                <a:gd name="T16" fmla="*/ 14 w 16"/>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14" y="0"/>
                  </a:moveTo>
                  <a:cubicBezTo>
                    <a:pt x="2" y="0"/>
                    <a:pt x="2" y="0"/>
                    <a:pt x="2" y="0"/>
                  </a:cubicBezTo>
                  <a:cubicBezTo>
                    <a:pt x="1" y="0"/>
                    <a:pt x="0" y="1"/>
                    <a:pt x="0" y="2"/>
                  </a:cubicBezTo>
                  <a:cubicBezTo>
                    <a:pt x="0" y="14"/>
                    <a:pt x="0" y="14"/>
                    <a:pt x="0" y="14"/>
                  </a:cubicBezTo>
                  <a:cubicBezTo>
                    <a:pt x="0" y="15"/>
                    <a:pt x="1" y="16"/>
                    <a:pt x="2" y="16"/>
                  </a:cubicBezTo>
                  <a:cubicBezTo>
                    <a:pt x="14" y="16"/>
                    <a:pt x="14" y="16"/>
                    <a:pt x="14" y="16"/>
                  </a:cubicBezTo>
                  <a:cubicBezTo>
                    <a:pt x="15" y="16"/>
                    <a:pt x="16" y="15"/>
                    <a:pt x="16" y="14"/>
                  </a:cubicBezTo>
                  <a:cubicBezTo>
                    <a:pt x="16" y="2"/>
                    <a:pt x="16" y="2"/>
                    <a:pt x="16" y="2"/>
                  </a:cubicBezTo>
                  <a:cubicBezTo>
                    <a:pt x="16" y="1"/>
                    <a:pt x="15" y="0"/>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227" name="Freeform 401"/>
            <p:cNvSpPr>
              <a:spLocks/>
            </p:cNvSpPr>
            <p:nvPr/>
          </p:nvSpPr>
          <p:spPr bwMode="auto">
            <a:xfrm>
              <a:off x="2792413" y="4030663"/>
              <a:ext cx="60325" cy="58738"/>
            </a:xfrm>
            <a:custGeom>
              <a:avLst/>
              <a:gdLst>
                <a:gd name="T0" fmla="*/ 14 w 16"/>
                <a:gd name="T1" fmla="*/ 0 h 16"/>
                <a:gd name="T2" fmla="*/ 2 w 16"/>
                <a:gd name="T3" fmla="*/ 0 h 16"/>
                <a:gd name="T4" fmla="*/ 0 w 16"/>
                <a:gd name="T5" fmla="*/ 2 h 16"/>
                <a:gd name="T6" fmla="*/ 0 w 16"/>
                <a:gd name="T7" fmla="*/ 14 h 16"/>
                <a:gd name="T8" fmla="*/ 2 w 16"/>
                <a:gd name="T9" fmla="*/ 16 h 16"/>
                <a:gd name="T10" fmla="*/ 14 w 16"/>
                <a:gd name="T11" fmla="*/ 16 h 16"/>
                <a:gd name="T12" fmla="*/ 16 w 16"/>
                <a:gd name="T13" fmla="*/ 14 h 16"/>
                <a:gd name="T14" fmla="*/ 16 w 16"/>
                <a:gd name="T15" fmla="*/ 2 h 16"/>
                <a:gd name="T16" fmla="*/ 14 w 16"/>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14" y="0"/>
                  </a:moveTo>
                  <a:cubicBezTo>
                    <a:pt x="2" y="0"/>
                    <a:pt x="2" y="0"/>
                    <a:pt x="2" y="0"/>
                  </a:cubicBezTo>
                  <a:cubicBezTo>
                    <a:pt x="1" y="0"/>
                    <a:pt x="0" y="1"/>
                    <a:pt x="0" y="2"/>
                  </a:cubicBezTo>
                  <a:cubicBezTo>
                    <a:pt x="0" y="14"/>
                    <a:pt x="0" y="14"/>
                    <a:pt x="0" y="14"/>
                  </a:cubicBezTo>
                  <a:cubicBezTo>
                    <a:pt x="0" y="15"/>
                    <a:pt x="1" y="16"/>
                    <a:pt x="2" y="16"/>
                  </a:cubicBezTo>
                  <a:cubicBezTo>
                    <a:pt x="14" y="16"/>
                    <a:pt x="14" y="16"/>
                    <a:pt x="14" y="16"/>
                  </a:cubicBezTo>
                  <a:cubicBezTo>
                    <a:pt x="15" y="16"/>
                    <a:pt x="16" y="15"/>
                    <a:pt x="16" y="14"/>
                  </a:cubicBezTo>
                  <a:cubicBezTo>
                    <a:pt x="16" y="2"/>
                    <a:pt x="16" y="2"/>
                    <a:pt x="16" y="2"/>
                  </a:cubicBezTo>
                  <a:cubicBezTo>
                    <a:pt x="16" y="1"/>
                    <a:pt x="15" y="0"/>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228" name="Freeform 403"/>
            <p:cNvSpPr>
              <a:spLocks/>
            </p:cNvSpPr>
            <p:nvPr/>
          </p:nvSpPr>
          <p:spPr bwMode="auto">
            <a:xfrm>
              <a:off x="2792413" y="4210051"/>
              <a:ext cx="60325" cy="60325"/>
            </a:xfrm>
            <a:custGeom>
              <a:avLst/>
              <a:gdLst>
                <a:gd name="T0" fmla="*/ 14 w 16"/>
                <a:gd name="T1" fmla="*/ 0 h 16"/>
                <a:gd name="T2" fmla="*/ 2 w 16"/>
                <a:gd name="T3" fmla="*/ 0 h 16"/>
                <a:gd name="T4" fmla="*/ 0 w 16"/>
                <a:gd name="T5" fmla="*/ 2 h 16"/>
                <a:gd name="T6" fmla="*/ 0 w 16"/>
                <a:gd name="T7" fmla="*/ 14 h 16"/>
                <a:gd name="T8" fmla="*/ 2 w 16"/>
                <a:gd name="T9" fmla="*/ 16 h 16"/>
                <a:gd name="T10" fmla="*/ 14 w 16"/>
                <a:gd name="T11" fmla="*/ 16 h 16"/>
                <a:gd name="T12" fmla="*/ 16 w 16"/>
                <a:gd name="T13" fmla="*/ 14 h 16"/>
                <a:gd name="T14" fmla="*/ 16 w 16"/>
                <a:gd name="T15" fmla="*/ 2 h 16"/>
                <a:gd name="T16" fmla="*/ 14 w 16"/>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14" y="0"/>
                  </a:moveTo>
                  <a:cubicBezTo>
                    <a:pt x="2" y="0"/>
                    <a:pt x="2" y="0"/>
                    <a:pt x="2" y="0"/>
                  </a:cubicBezTo>
                  <a:cubicBezTo>
                    <a:pt x="1" y="0"/>
                    <a:pt x="0" y="1"/>
                    <a:pt x="0" y="2"/>
                  </a:cubicBezTo>
                  <a:cubicBezTo>
                    <a:pt x="0" y="14"/>
                    <a:pt x="0" y="14"/>
                    <a:pt x="0" y="14"/>
                  </a:cubicBezTo>
                  <a:cubicBezTo>
                    <a:pt x="0" y="15"/>
                    <a:pt x="1" y="16"/>
                    <a:pt x="2" y="16"/>
                  </a:cubicBezTo>
                  <a:cubicBezTo>
                    <a:pt x="14" y="16"/>
                    <a:pt x="14" y="16"/>
                    <a:pt x="14" y="16"/>
                  </a:cubicBezTo>
                  <a:cubicBezTo>
                    <a:pt x="15" y="16"/>
                    <a:pt x="16" y="15"/>
                    <a:pt x="16" y="14"/>
                  </a:cubicBezTo>
                  <a:cubicBezTo>
                    <a:pt x="16" y="2"/>
                    <a:pt x="16" y="2"/>
                    <a:pt x="16" y="2"/>
                  </a:cubicBezTo>
                  <a:cubicBezTo>
                    <a:pt x="16" y="1"/>
                    <a:pt x="15" y="0"/>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grpSp>
      <p:grpSp>
        <p:nvGrpSpPr>
          <p:cNvPr id="229" name="Group 160"/>
          <p:cNvGrpSpPr/>
          <p:nvPr/>
        </p:nvGrpSpPr>
        <p:grpSpPr>
          <a:xfrm>
            <a:off x="2865639" y="3172819"/>
            <a:ext cx="357188" cy="357188"/>
            <a:chOff x="4873626" y="1533525"/>
            <a:chExt cx="357188" cy="357188"/>
          </a:xfrm>
          <a:solidFill>
            <a:srgbClr val="6CAE43"/>
          </a:solidFill>
        </p:grpSpPr>
        <p:sp>
          <p:nvSpPr>
            <p:cNvPr id="230" name="Freeform 21"/>
            <p:cNvSpPr>
              <a:spLocks/>
            </p:cNvSpPr>
            <p:nvPr/>
          </p:nvSpPr>
          <p:spPr bwMode="auto">
            <a:xfrm>
              <a:off x="4935539" y="1593850"/>
              <a:ext cx="84138" cy="85725"/>
            </a:xfrm>
            <a:custGeom>
              <a:avLst/>
              <a:gdLst>
                <a:gd name="T0" fmla="*/ 30 w 32"/>
                <a:gd name="T1" fmla="*/ 0 h 32"/>
                <a:gd name="T2" fmla="*/ 0 w 32"/>
                <a:gd name="T3" fmla="*/ 30 h 32"/>
                <a:gd name="T4" fmla="*/ 2 w 32"/>
                <a:gd name="T5" fmla="*/ 32 h 32"/>
                <a:gd name="T6" fmla="*/ 4 w 32"/>
                <a:gd name="T7" fmla="*/ 30 h 32"/>
                <a:gd name="T8" fmla="*/ 30 w 32"/>
                <a:gd name="T9" fmla="*/ 4 h 32"/>
                <a:gd name="T10" fmla="*/ 32 w 32"/>
                <a:gd name="T11" fmla="*/ 2 h 32"/>
                <a:gd name="T12" fmla="*/ 30 w 32"/>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32" h="32">
                  <a:moveTo>
                    <a:pt x="30" y="0"/>
                  </a:moveTo>
                  <a:cubicBezTo>
                    <a:pt x="13" y="0"/>
                    <a:pt x="0" y="13"/>
                    <a:pt x="0" y="30"/>
                  </a:cubicBezTo>
                  <a:cubicBezTo>
                    <a:pt x="0" y="31"/>
                    <a:pt x="1" y="32"/>
                    <a:pt x="2" y="32"/>
                  </a:cubicBezTo>
                  <a:cubicBezTo>
                    <a:pt x="3" y="32"/>
                    <a:pt x="4" y="31"/>
                    <a:pt x="4" y="30"/>
                  </a:cubicBezTo>
                  <a:cubicBezTo>
                    <a:pt x="4" y="15"/>
                    <a:pt x="15" y="4"/>
                    <a:pt x="30" y="4"/>
                  </a:cubicBezTo>
                  <a:cubicBezTo>
                    <a:pt x="31" y="4"/>
                    <a:pt x="32" y="3"/>
                    <a:pt x="32" y="2"/>
                  </a:cubicBezTo>
                  <a:cubicBezTo>
                    <a:pt x="32" y="1"/>
                    <a:pt x="31" y="0"/>
                    <a:pt x="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231" name="Freeform 22"/>
            <p:cNvSpPr>
              <a:spLocks noEditPoints="1"/>
            </p:cNvSpPr>
            <p:nvPr/>
          </p:nvSpPr>
          <p:spPr bwMode="auto">
            <a:xfrm>
              <a:off x="4873626" y="1533525"/>
              <a:ext cx="357188" cy="357188"/>
            </a:xfrm>
            <a:custGeom>
              <a:avLst/>
              <a:gdLst>
                <a:gd name="T0" fmla="*/ 131 w 134"/>
                <a:gd name="T1" fmla="*/ 120 h 134"/>
                <a:gd name="T2" fmla="*/ 102 w 134"/>
                <a:gd name="T3" fmla="*/ 91 h 134"/>
                <a:gd name="T4" fmla="*/ 95 w 134"/>
                <a:gd name="T5" fmla="*/ 90 h 134"/>
                <a:gd name="T6" fmla="*/ 89 w 134"/>
                <a:gd name="T7" fmla="*/ 84 h 134"/>
                <a:gd name="T8" fmla="*/ 89 w 134"/>
                <a:gd name="T9" fmla="*/ 84 h 134"/>
                <a:gd name="T10" fmla="*/ 87 w 134"/>
                <a:gd name="T11" fmla="*/ 19 h 134"/>
                <a:gd name="T12" fmla="*/ 19 w 134"/>
                <a:gd name="T13" fmla="*/ 19 h 134"/>
                <a:gd name="T14" fmla="*/ 19 w 134"/>
                <a:gd name="T15" fmla="*/ 87 h 134"/>
                <a:gd name="T16" fmla="*/ 84 w 134"/>
                <a:gd name="T17" fmla="*/ 89 h 134"/>
                <a:gd name="T18" fmla="*/ 84 w 134"/>
                <a:gd name="T19" fmla="*/ 89 h 134"/>
                <a:gd name="T20" fmla="*/ 90 w 134"/>
                <a:gd name="T21" fmla="*/ 95 h 134"/>
                <a:gd name="T22" fmla="*/ 91 w 134"/>
                <a:gd name="T23" fmla="*/ 102 h 134"/>
                <a:gd name="T24" fmla="*/ 120 w 134"/>
                <a:gd name="T25" fmla="*/ 131 h 134"/>
                <a:gd name="T26" fmla="*/ 130 w 134"/>
                <a:gd name="T27" fmla="*/ 130 h 134"/>
                <a:gd name="T28" fmla="*/ 131 w 134"/>
                <a:gd name="T29" fmla="*/ 120 h 134"/>
                <a:gd name="T30" fmla="*/ 81 w 134"/>
                <a:gd name="T31" fmla="*/ 81 h 134"/>
                <a:gd name="T32" fmla="*/ 24 w 134"/>
                <a:gd name="T33" fmla="*/ 81 h 134"/>
                <a:gd name="T34" fmla="*/ 24 w 134"/>
                <a:gd name="T35" fmla="*/ 24 h 134"/>
                <a:gd name="T36" fmla="*/ 81 w 134"/>
                <a:gd name="T37" fmla="*/ 24 h 134"/>
                <a:gd name="T38" fmla="*/ 81 w 134"/>
                <a:gd name="T39" fmla="*/ 81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4" h="134">
                  <a:moveTo>
                    <a:pt x="131" y="120"/>
                  </a:moveTo>
                  <a:cubicBezTo>
                    <a:pt x="102" y="91"/>
                    <a:pt x="102" y="91"/>
                    <a:pt x="102" y="91"/>
                  </a:cubicBezTo>
                  <a:cubicBezTo>
                    <a:pt x="100" y="89"/>
                    <a:pt x="98" y="89"/>
                    <a:pt x="95" y="90"/>
                  </a:cubicBezTo>
                  <a:cubicBezTo>
                    <a:pt x="89" y="84"/>
                    <a:pt x="89" y="84"/>
                    <a:pt x="89" y="84"/>
                  </a:cubicBezTo>
                  <a:cubicBezTo>
                    <a:pt x="89" y="84"/>
                    <a:pt x="89" y="84"/>
                    <a:pt x="89" y="84"/>
                  </a:cubicBezTo>
                  <a:cubicBezTo>
                    <a:pt x="105" y="65"/>
                    <a:pt x="104" y="36"/>
                    <a:pt x="87" y="19"/>
                  </a:cubicBezTo>
                  <a:cubicBezTo>
                    <a:pt x="68" y="0"/>
                    <a:pt x="38" y="0"/>
                    <a:pt x="19" y="19"/>
                  </a:cubicBezTo>
                  <a:cubicBezTo>
                    <a:pt x="0" y="37"/>
                    <a:pt x="0" y="68"/>
                    <a:pt x="19" y="87"/>
                  </a:cubicBezTo>
                  <a:cubicBezTo>
                    <a:pt x="37" y="104"/>
                    <a:pt x="65" y="105"/>
                    <a:pt x="84" y="89"/>
                  </a:cubicBezTo>
                  <a:cubicBezTo>
                    <a:pt x="84" y="89"/>
                    <a:pt x="84" y="89"/>
                    <a:pt x="84" y="89"/>
                  </a:cubicBezTo>
                  <a:cubicBezTo>
                    <a:pt x="90" y="95"/>
                    <a:pt x="90" y="95"/>
                    <a:pt x="90" y="95"/>
                  </a:cubicBezTo>
                  <a:cubicBezTo>
                    <a:pt x="89" y="98"/>
                    <a:pt x="89" y="100"/>
                    <a:pt x="91" y="102"/>
                  </a:cubicBezTo>
                  <a:cubicBezTo>
                    <a:pt x="120" y="131"/>
                    <a:pt x="120" y="131"/>
                    <a:pt x="120" y="131"/>
                  </a:cubicBezTo>
                  <a:cubicBezTo>
                    <a:pt x="122" y="134"/>
                    <a:pt x="127" y="133"/>
                    <a:pt x="130" y="130"/>
                  </a:cubicBezTo>
                  <a:cubicBezTo>
                    <a:pt x="133" y="127"/>
                    <a:pt x="134" y="122"/>
                    <a:pt x="131" y="120"/>
                  </a:cubicBezTo>
                  <a:close/>
                  <a:moveTo>
                    <a:pt x="81" y="81"/>
                  </a:moveTo>
                  <a:cubicBezTo>
                    <a:pt x="65" y="97"/>
                    <a:pt x="40" y="97"/>
                    <a:pt x="24" y="81"/>
                  </a:cubicBezTo>
                  <a:cubicBezTo>
                    <a:pt x="9" y="65"/>
                    <a:pt x="9" y="40"/>
                    <a:pt x="24" y="24"/>
                  </a:cubicBezTo>
                  <a:cubicBezTo>
                    <a:pt x="40" y="9"/>
                    <a:pt x="65" y="9"/>
                    <a:pt x="81" y="24"/>
                  </a:cubicBezTo>
                  <a:cubicBezTo>
                    <a:pt x="97" y="40"/>
                    <a:pt x="97" y="65"/>
                    <a:pt x="81"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grpSp>
      <p:sp>
        <p:nvSpPr>
          <p:cNvPr id="232" name="Freeform 248"/>
          <p:cNvSpPr>
            <a:spLocks noEditPoints="1"/>
          </p:cNvSpPr>
          <p:nvPr/>
        </p:nvSpPr>
        <p:spPr bwMode="auto">
          <a:xfrm>
            <a:off x="2884828" y="2317472"/>
            <a:ext cx="297261" cy="340049"/>
          </a:xfrm>
          <a:custGeom>
            <a:avLst/>
            <a:gdLst>
              <a:gd name="T0" fmla="*/ 48 w 56"/>
              <a:gd name="T1" fmla="*/ 60 h 64"/>
              <a:gd name="T2" fmla="*/ 45 w 56"/>
              <a:gd name="T3" fmla="*/ 60 h 64"/>
              <a:gd name="T4" fmla="*/ 56 w 56"/>
              <a:gd name="T5" fmla="*/ 40 h 64"/>
              <a:gd name="T6" fmla="*/ 38 w 56"/>
              <a:gd name="T7" fmla="*/ 17 h 64"/>
              <a:gd name="T8" fmla="*/ 42 w 56"/>
              <a:gd name="T9" fmla="*/ 8 h 64"/>
              <a:gd name="T10" fmla="*/ 42 w 56"/>
              <a:gd name="T11" fmla="*/ 5 h 64"/>
              <a:gd name="T12" fmla="*/ 31 w 56"/>
              <a:gd name="T13" fmla="*/ 0 h 64"/>
              <a:gd name="T14" fmla="*/ 29 w 56"/>
              <a:gd name="T15" fmla="*/ 0 h 64"/>
              <a:gd name="T16" fmla="*/ 28 w 56"/>
              <a:gd name="T17" fmla="*/ 1 h 64"/>
              <a:gd name="T18" fmla="*/ 15 w 56"/>
              <a:gd name="T19" fmla="*/ 25 h 64"/>
              <a:gd name="T20" fmla="*/ 17 w 56"/>
              <a:gd name="T21" fmla="*/ 31 h 64"/>
              <a:gd name="T22" fmla="*/ 15 w 56"/>
              <a:gd name="T23" fmla="*/ 35 h 64"/>
              <a:gd name="T24" fmla="*/ 22 w 56"/>
              <a:gd name="T25" fmla="*/ 38 h 64"/>
              <a:gd name="T26" fmla="*/ 24 w 56"/>
              <a:gd name="T27" fmla="*/ 35 h 64"/>
              <a:gd name="T28" fmla="*/ 24 w 56"/>
              <a:gd name="T29" fmla="*/ 35 h 64"/>
              <a:gd name="T30" fmla="*/ 30 w 56"/>
              <a:gd name="T31" fmla="*/ 32 h 64"/>
              <a:gd name="T32" fmla="*/ 34 w 56"/>
              <a:gd name="T33" fmla="*/ 24 h 64"/>
              <a:gd name="T34" fmla="*/ 48 w 56"/>
              <a:gd name="T35" fmla="*/ 40 h 64"/>
              <a:gd name="T36" fmla="*/ 32 w 56"/>
              <a:gd name="T37" fmla="*/ 56 h 64"/>
              <a:gd name="T38" fmla="*/ 20 w 56"/>
              <a:gd name="T39" fmla="*/ 52 h 64"/>
              <a:gd name="T40" fmla="*/ 20 w 56"/>
              <a:gd name="T41" fmla="*/ 50 h 64"/>
              <a:gd name="T42" fmla="*/ 22 w 56"/>
              <a:gd name="T43" fmla="*/ 48 h 64"/>
              <a:gd name="T44" fmla="*/ 32 w 56"/>
              <a:gd name="T45" fmla="*/ 48 h 64"/>
              <a:gd name="T46" fmla="*/ 32 w 56"/>
              <a:gd name="T47" fmla="*/ 44 h 64"/>
              <a:gd name="T48" fmla="*/ 17 w 56"/>
              <a:gd name="T49" fmla="*/ 44 h 64"/>
              <a:gd name="T50" fmla="*/ 8 w 56"/>
              <a:gd name="T51" fmla="*/ 44 h 64"/>
              <a:gd name="T52" fmla="*/ 0 w 56"/>
              <a:gd name="T53" fmla="*/ 44 h 64"/>
              <a:gd name="T54" fmla="*/ 0 w 56"/>
              <a:gd name="T55" fmla="*/ 48 h 64"/>
              <a:gd name="T56" fmla="*/ 9 w 56"/>
              <a:gd name="T57" fmla="*/ 48 h 64"/>
              <a:gd name="T58" fmla="*/ 10 w 56"/>
              <a:gd name="T59" fmla="*/ 48 h 64"/>
              <a:gd name="T60" fmla="*/ 12 w 56"/>
              <a:gd name="T61" fmla="*/ 50 h 64"/>
              <a:gd name="T62" fmla="*/ 12 w 56"/>
              <a:gd name="T63" fmla="*/ 52 h 64"/>
              <a:gd name="T64" fmla="*/ 12 w 56"/>
              <a:gd name="T65" fmla="*/ 60 h 64"/>
              <a:gd name="T66" fmla="*/ 4 w 56"/>
              <a:gd name="T67" fmla="*/ 64 h 64"/>
              <a:gd name="T68" fmla="*/ 56 w 56"/>
              <a:gd name="T69" fmla="*/ 64 h 64"/>
              <a:gd name="T70" fmla="*/ 48 w 56"/>
              <a:gd name="T71" fmla="*/ 60 h 64"/>
              <a:gd name="T72" fmla="*/ 34 w 56"/>
              <a:gd name="T73" fmla="*/ 5 h 64"/>
              <a:gd name="T74" fmla="*/ 33 w 56"/>
              <a:gd name="T75" fmla="*/ 7 h 64"/>
              <a:gd name="T76" fmla="*/ 24 w 56"/>
              <a:gd name="T77" fmla="*/ 24 h 64"/>
              <a:gd name="T78" fmla="*/ 20 w 56"/>
              <a:gd name="T79" fmla="*/ 22 h 64"/>
              <a:gd name="T80" fmla="*/ 20 w 56"/>
              <a:gd name="T81" fmla="*/ 22 h 64"/>
              <a:gd name="T82" fmla="*/ 29 w 56"/>
              <a:gd name="T83" fmla="*/ 5 h 64"/>
              <a:gd name="T84" fmla="*/ 30 w 56"/>
              <a:gd name="T85" fmla="*/ 4 h 64"/>
              <a:gd name="T86" fmla="*/ 32 w 56"/>
              <a:gd name="T87" fmla="*/ 4 h 64"/>
              <a:gd name="T88" fmla="*/ 34 w 56"/>
              <a:gd name="T89" fmla="*/ 5 h 64"/>
              <a:gd name="T90" fmla="*/ 34 w 56"/>
              <a:gd name="T91" fmla="*/ 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 h="64">
                <a:moveTo>
                  <a:pt x="48" y="60"/>
                </a:moveTo>
                <a:cubicBezTo>
                  <a:pt x="45" y="60"/>
                  <a:pt x="45" y="60"/>
                  <a:pt x="45" y="60"/>
                </a:cubicBezTo>
                <a:cubicBezTo>
                  <a:pt x="52" y="56"/>
                  <a:pt x="56" y="48"/>
                  <a:pt x="56" y="40"/>
                </a:cubicBezTo>
                <a:cubicBezTo>
                  <a:pt x="56" y="29"/>
                  <a:pt x="48" y="19"/>
                  <a:pt x="38" y="17"/>
                </a:cubicBezTo>
                <a:cubicBezTo>
                  <a:pt x="42" y="8"/>
                  <a:pt x="42" y="8"/>
                  <a:pt x="42" y="8"/>
                </a:cubicBezTo>
                <a:cubicBezTo>
                  <a:pt x="43" y="7"/>
                  <a:pt x="43" y="6"/>
                  <a:pt x="42" y="5"/>
                </a:cubicBezTo>
                <a:cubicBezTo>
                  <a:pt x="31" y="0"/>
                  <a:pt x="31" y="0"/>
                  <a:pt x="31" y="0"/>
                </a:cubicBezTo>
                <a:cubicBezTo>
                  <a:pt x="30" y="0"/>
                  <a:pt x="30" y="0"/>
                  <a:pt x="29" y="0"/>
                </a:cubicBezTo>
                <a:cubicBezTo>
                  <a:pt x="29" y="0"/>
                  <a:pt x="28" y="1"/>
                  <a:pt x="28" y="1"/>
                </a:cubicBezTo>
                <a:cubicBezTo>
                  <a:pt x="15" y="25"/>
                  <a:pt x="15" y="25"/>
                  <a:pt x="15" y="25"/>
                </a:cubicBezTo>
                <a:cubicBezTo>
                  <a:pt x="14" y="28"/>
                  <a:pt x="15" y="30"/>
                  <a:pt x="17" y="31"/>
                </a:cubicBezTo>
                <a:cubicBezTo>
                  <a:pt x="15" y="35"/>
                  <a:pt x="15" y="35"/>
                  <a:pt x="15" y="35"/>
                </a:cubicBezTo>
                <a:cubicBezTo>
                  <a:pt x="22" y="38"/>
                  <a:pt x="22" y="38"/>
                  <a:pt x="22" y="38"/>
                </a:cubicBezTo>
                <a:cubicBezTo>
                  <a:pt x="24" y="35"/>
                  <a:pt x="24" y="35"/>
                  <a:pt x="24" y="35"/>
                </a:cubicBezTo>
                <a:cubicBezTo>
                  <a:pt x="24" y="35"/>
                  <a:pt x="24" y="35"/>
                  <a:pt x="24" y="35"/>
                </a:cubicBezTo>
                <a:cubicBezTo>
                  <a:pt x="26" y="35"/>
                  <a:pt x="29" y="35"/>
                  <a:pt x="30" y="32"/>
                </a:cubicBezTo>
                <a:cubicBezTo>
                  <a:pt x="34" y="24"/>
                  <a:pt x="34" y="24"/>
                  <a:pt x="34" y="24"/>
                </a:cubicBezTo>
                <a:cubicBezTo>
                  <a:pt x="42" y="25"/>
                  <a:pt x="48" y="32"/>
                  <a:pt x="48" y="40"/>
                </a:cubicBezTo>
                <a:cubicBezTo>
                  <a:pt x="48" y="49"/>
                  <a:pt x="41" y="56"/>
                  <a:pt x="32" y="56"/>
                </a:cubicBezTo>
                <a:cubicBezTo>
                  <a:pt x="28" y="56"/>
                  <a:pt x="23" y="54"/>
                  <a:pt x="20" y="52"/>
                </a:cubicBezTo>
                <a:cubicBezTo>
                  <a:pt x="20" y="50"/>
                  <a:pt x="20" y="50"/>
                  <a:pt x="20" y="50"/>
                </a:cubicBezTo>
                <a:cubicBezTo>
                  <a:pt x="20" y="49"/>
                  <a:pt x="21" y="48"/>
                  <a:pt x="22" y="48"/>
                </a:cubicBezTo>
                <a:cubicBezTo>
                  <a:pt x="32" y="48"/>
                  <a:pt x="32" y="48"/>
                  <a:pt x="32" y="48"/>
                </a:cubicBezTo>
                <a:cubicBezTo>
                  <a:pt x="32" y="44"/>
                  <a:pt x="32" y="44"/>
                  <a:pt x="32" y="44"/>
                </a:cubicBezTo>
                <a:cubicBezTo>
                  <a:pt x="17" y="44"/>
                  <a:pt x="17" y="44"/>
                  <a:pt x="17" y="44"/>
                </a:cubicBezTo>
                <a:cubicBezTo>
                  <a:pt x="8" y="44"/>
                  <a:pt x="8" y="44"/>
                  <a:pt x="8" y="44"/>
                </a:cubicBezTo>
                <a:cubicBezTo>
                  <a:pt x="0" y="44"/>
                  <a:pt x="0" y="44"/>
                  <a:pt x="0" y="44"/>
                </a:cubicBezTo>
                <a:cubicBezTo>
                  <a:pt x="0" y="48"/>
                  <a:pt x="0" y="48"/>
                  <a:pt x="0" y="48"/>
                </a:cubicBezTo>
                <a:cubicBezTo>
                  <a:pt x="9" y="48"/>
                  <a:pt x="9" y="48"/>
                  <a:pt x="9" y="48"/>
                </a:cubicBezTo>
                <a:cubicBezTo>
                  <a:pt x="10" y="48"/>
                  <a:pt x="10" y="48"/>
                  <a:pt x="10" y="48"/>
                </a:cubicBezTo>
                <a:cubicBezTo>
                  <a:pt x="11" y="48"/>
                  <a:pt x="12" y="49"/>
                  <a:pt x="12" y="50"/>
                </a:cubicBezTo>
                <a:cubicBezTo>
                  <a:pt x="12" y="52"/>
                  <a:pt x="12" y="52"/>
                  <a:pt x="12" y="52"/>
                </a:cubicBezTo>
                <a:cubicBezTo>
                  <a:pt x="12" y="60"/>
                  <a:pt x="12" y="60"/>
                  <a:pt x="12" y="60"/>
                </a:cubicBezTo>
                <a:cubicBezTo>
                  <a:pt x="8" y="60"/>
                  <a:pt x="4" y="60"/>
                  <a:pt x="4" y="64"/>
                </a:cubicBezTo>
                <a:cubicBezTo>
                  <a:pt x="56" y="64"/>
                  <a:pt x="56" y="64"/>
                  <a:pt x="56" y="64"/>
                </a:cubicBezTo>
                <a:cubicBezTo>
                  <a:pt x="56" y="60"/>
                  <a:pt x="52" y="60"/>
                  <a:pt x="48" y="60"/>
                </a:cubicBezTo>
                <a:close/>
                <a:moveTo>
                  <a:pt x="34" y="5"/>
                </a:moveTo>
                <a:cubicBezTo>
                  <a:pt x="33" y="6"/>
                  <a:pt x="33" y="6"/>
                  <a:pt x="33" y="7"/>
                </a:cubicBezTo>
                <a:cubicBezTo>
                  <a:pt x="24" y="24"/>
                  <a:pt x="24" y="24"/>
                  <a:pt x="24" y="24"/>
                </a:cubicBezTo>
                <a:cubicBezTo>
                  <a:pt x="20" y="22"/>
                  <a:pt x="20" y="22"/>
                  <a:pt x="20" y="22"/>
                </a:cubicBezTo>
                <a:cubicBezTo>
                  <a:pt x="20" y="22"/>
                  <a:pt x="20" y="22"/>
                  <a:pt x="20" y="22"/>
                </a:cubicBezTo>
                <a:cubicBezTo>
                  <a:pt x="29" y="5"/>
                  <a:pt x="29" y="5"/>
                  <a:pt x="29" y="5"/>
                </a:cubicBezTo>
                <a:cubicBezTo>
                  <a:pt x="29" y="5"/>
                  <a:pt x="30" y="4"/>
                  <a:pt x="30" y="4"/>
                </a:cubicBezTo>
                <a:cubicBezTo>
                  <a:pt x="31" y="4"/>
                  <a:pt x="31" y="4"/>
                  <a:pt x="32" y="4"/>
                </a:cubicBezTo>
                <a:cubicBezTo>
                  <a:pt x="34" y="5"/>
                  <a:pt x="34" y="5"/>
                  <a:pt x="34" y="5"/>
                </a:cubicBezTo>
                <a:cubicBezTo>
                  <a:pt x="34" y="5"/>
                  <a:pt x="34" y="5"/>
                  <a:pt x="34" y="5"/>
                </a:cubicBezTo>
                <a:close/>
              </a:path>
            </a:pathLst>
          </a:custGeom>
          <a:solidFill>
            <a:srgbClr val="6CAE43"/>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233" name="Freeform 33"/>
          <p:cNvSpPr>
            <a:spLocks noEditPoints="1"/>
          </p:cNvSpPr>
          <p:nvPr/>
        </p:nvSpPr>
        <p:spPr bwMode="auto">
          <a:xfrm rot="21545399">
            <a:off x="8719140" y="2287272"/>
            <a:ext cx="328536" cy="307141"/>
          </a:xfrm>
          <a:custGeom>
            <a:avLst/>
            <a:gdLst>
              <a:gd name="T0" fmla="*/ 159 w 282"/>
              <a:gd name="T1" fmla="*/ 0 h 264"/>
              <a:gd name="T2" fmla="*/ 0 w 282"/>
              <a:gd name="T3" fmla="*/ 176 h 264"/>
              <a:gd name="T4" fmla="*/ 53 w 282"/>
              <a:gd name="T5" fmla="*/ 176 h 264"/>
              <a:gd name="T6" fmla="*/ 106 w 282"/>
              <a:gd name="T7" fmla="*/ 194 h 264"/>
              <a:gd name="T8" fmla="*/ 159 w 282"/>
              <a:gd name="T9" fmla="*/ 264 h 264"/>
              <a:gd name="T10" fmla="*/ 282 w 282"/>
              <a:gd name="T11" fmla="*/ 124 h 264"/>
              <a:gd name="T12" fmla="*/ 159 w 282"/>
              <a:gd name="T13" fmla="*/ 0 h 264"/>
              <a:gd name="T14" fmla="*/ 71 w 282"/>
              <a:gd name="T15" fmla="*/ 128 h 264"/>
              <a:gd name="T16" fmla="*/ 49 w 282"/>
              <a:gd name="T17" fmla="*/ 106 h 264"/>
              <a:gd name="T18" fmla="*/ 71 w 282"/>
              <a:gd name="T19" fmla="*/ 84 h 264"/>
              <a:gd name="T20" fmla="*/ 93 w 282"/>
              <a:gd name="T21" fmla="*/ 106 h 264"/>
              <a:gd name="T22" fmla="*/ 71 w 282"/>
              <a:gd name="T23" fmla="*/ 128 h 264"/>
              <a:gd name="T24" fmla="*/ 110 w 282"/>
              <a:gd name="T25" fmla="*/ 62 h 264"/>
              <a:gd name="T26" fmla="*/ 132 w 282"/>
              <a:gd name="T27" fmla="*/ 40 h 264"/>
              <a:gd name="T28" fmla="*/ 154 w 282"/>
              <a:gd name="T29" fmla="*/ 62 h 264"/>
              <a:gd name="T30" fmla="*/ 132 w 282"/>
              <a:gd name="T31" fmla="*/ 84 h 264"/>
              <a:gd name="T32" fmla="*/ 110 w 282"/>
              <a:gd name="T33" fmla="*/ 62 h 264"/>
              <a:gd name="T34" fmla="*/ 167 w 282"/>
              <a:gd name="T35" fmla="*/ 216 h 264"/>
              <a:gd name="T36" fmla="*/ 137 w 282"/>
              <a:gd name="T37" fmla="*/ 185 h 264"/>
              <a:gd name="T38" fmla="*/ 167 w 282"/>
              <a:gd name="T39" fmla="*/ 154 h 264"/>
              <a:gd name="T40" fmla="*/ 198 w 282"/>
              <a:gd name="T41" fmla="*/ 185 h 264"/>
              <a:gd name="T42" fmla="*/ 167 w 282"/>
              <a:gd name="T43" fmla="*/ 216 h 264"/>
              <a:gd name="T44" fmla="*/ 220 w 282"/>
              <a:gd name="T45" fmla="*/ 163 h 264"/>
              <a:gd name="T46" fmla="*/ 207 w 282"/>
              <a:gd name="T47" fmla="*/ 150 h 264"/>
              <a:gd name="T48" fmla="*/ 220 w 282"/>
              <a:gd name="T49" fmla="*/ 137 h 264"/>
              <a:gd name="T50" fmla="*/ 233 w 282"/>
              <a:gd name="T51" fmla="*/ 150 h 264"/>
              <a:gd name="T52" fmla="*/ 220 w 282"/>
              <a:gd name="T53" fmla="*/ 163 h 264"/>
              <a:gd name="T54" fmla="*/ 203 w 282"/>
              <a:gd name="T55" fmla="*/ 110 h 264"/>
              <a:gd name="T56" fmla="*/ 172 w 282"/>
              <a:gd name="T57" fmla="*/ 80 h 264"/>
              <a:gd name="T58" fmla="*/ 203 w 282"/>
              <a:gd name="T59" fmla="*/ 49 h 264"/>
              <a:gd name="T60" fmla="*/ 233 w 282"/>
              <a:gd name="T61" fmla="*/ 80 h 264"/>
              <a:gd name="T62" fmla="*/ 203 w 282"/>
              <a:gd name="T63" fmla="*/ 11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82" h="264">
                <a:moveTo>
                  <a:pt x="159" y="0"/>
                </a:moveTo>
                <a:cubicBezTo>
                  <a:pt x="53" y="0"/>
                  <a:pt x="0" y="106"/>
                  <a:pt x="0" y="176"/>
                </a:cubicBezTo>
                <a:cubicBezTo>
                  <a:pt x="0" y="194"/>
                  <a:pt x="35" y="229"/>
                  <a:pt x="53" y="176"/>
                </a:cubicBezTo>
                <a:cubicBezTo>
                  <a:pt x="61" y="153"/>
                  <a:pt x="106" y="159"/>
                  <a:pt x="106" y="194"/>
                </a:cubicBezTo>
                <a:cubicBezTo>
                  <a:pt x="106" y="233"/>
                  <a:pt x="123" y="264"/>
                  <a:pt x="159" y="264"/>
                </a:cubicBezTo>
                <a:cubicBezTo>
                  <a:pt x="264" y="264"/>
                  <a:pt x="282" y="176"/>
                  <a:pt x="282" y="124"/>
                </a:cubicBezTo>
                <a:cubicBezTo>
                  <a:pt x="282" y="71"/>
                  <a:pt x="264" y="0"/>
                  <a:pt x="159" y="0"/>
                </a:cubicBezTo>
                <a:close/>
                <a:moveTo>
                  <a:pt x="71" y="128"/>
                </a:moveTo>
                <a:cubicBezTo>
                  <a:pt x="58" y="128"/>
                  <a:pt x="49" y="118"/>
                  <a:pt x="49" y="106"/>
                </a:cubicBezTo>
                <a:cubicBezTo>
                  <a:pt x="49" y="94"/>
                  <a:pt x="58" y="84"/>
                  <a:pt x="71" y="84"/>
                </a:cubicBezTo>
                <a:cubicBezTo>
                  <a:pt x="83" y="84"/>
                  <a:pt x="93" y="94"/>
                  <a:pt x="93" y="106"/>
                </a:cubicBezTo>
                <a:cubicBezTo>
                  <a:pt x="93" y="118"/>
                  <a:pt x="83" y="128"/>
                  <a:pt x="71" y="128"/>
                </a:cubicBezTo>
                <a:close/>
                <a:moveTo>
                  <a:pt x="110" y="62"/>
                </a:moveTo>
                <a:cubicBezTo>
                  <a:pt x="110" y="50"/>
                  <a:pt x="120" y="40"/>
                  <a:pt x="132" y="40"/>
                </a:cubicBezTo>
                <a:cubicBezTo>
                  <a:pt x="144" y="40"/>
                  <a:pt x="154" y="50"/>
                  <a:pt x="154" y="62"/>
                </a:cubicBezTo>
                <a:cubicBezTo>
                  <a:pt x="154" y="74"/>
                  <a:pt x="144" y="84"/>
                  <a:pt x="132" y="84"/>
                </a:cubicBezTo>
                <a:cubicBezTo>
                  <a:pt x="120" y="84"/>
                  <a:pt x="110" y="74"/>
                  <a:pt x="110" y="62"/>
                </a:cubicBezTo>
                <a:close/>
                <a:moveTo>
                  <a:pt x="167" y="216"/>
                </a:moveTo>
                <a:cubicBezTo>
                  <a:pt x="150" y="216"/>
                  <a:pt x="137" y="202"/>
                  <a:pt x="137" y="185"/>
                </a:cubicBezTo>
                <a:cubicBezTo>
                  <a:pt x="137" y="168"/>
                  <a:pt x="150" y="154"/>
                  <a:pt x="167" y="154"/>
                </a:cubicBezTo>
                <a:cubicBezTo>
                  <a:pt x="184" y="154"/>
                  <a:pt x="198" y="168"/>
                  <a:pt x="198" y="185"/>
                </a:cubicBezTo>
                <a:cubicBezTo>
                  <a:pt x="198" y="202"/>
                  <a:pt x="184" y="216"/>
                  <a:pt x="167" y="216"/>
                </a:cubicBezTo>
                <a:close/>
                <a:moveTo>
                  <a:pt x="220" y="163"/>
                </a:moveTo>
                <a:cubicBezTo>
                  <a:pt x="213" y="163"/>
                  <a:pt x="207" y="157"/>
                  <a:pt x="207" y="150"/>
                </a:cubicBezTo>
                <a:cubicBezTo>
                  <a:pt x="207" y="143"/>
                  <a:pt x="213" y="137"/>
                  <a:pt x="220" y="137"/>
                </a:cubicBezTo>
                <a:cubicBezTo>
                  <a:pt x="227" y="137"/>
                  <a:pt x="233" y="143"/>
                  <a:pt x="233" y="150"/>
                </a:cubicBezTo>
                <a:cubicBezTo>
                  <a:pt x="233" y="157"/>
                  <a:pt x="227" y="163"/>
                  <a:pt x="220" y="163"/>
                </a:cubicBezTo>
                <a:close/>
                <a:moveTo>
                  <a:pt x="203" y="110"/>
                </a:moveTo>
                <a:cubicBezTo>
                  <a:pt x="186" y="110"/>
                  <a:pt x="172" y="97"/>
                  <a:pt x="172" y="80"/>
                </a:cubicBezTo>
                <a:cubicBezTo>
                  <a:pt x="172" y="63"/>
                  <a:pt x="186" y="49"/>
                  <a:pt x="203" y="49"/>
                </a:cubicBezTo>
                <a:cubicBezTo>
                  <a:pt x="220" y="49"/>
                  <a:pt x="233" y="63"/>
                  <a:pt x="233" y="80"/>
                </a:cubicBezTo>
                <a:cubicBezTo>
                  <a:pt x="233" y="97"/>
                  <a:pt x="220" y="110"/>
                  <a:pt x="203" y="110"/>
                </a:cubicBezTo>
                <a:close/>
              </a:path>
            </a:pathLst>
          </a:custGeom>
          <a:solidFill>
            <a:srgbClr val="6CAE43"/>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grpSp>
        <p:nvGrpSpPr>
          <p:cNvPr id="234" name="Group 165"/>
          <p:cNvGrpSpPr/>
          <p:nvPr/>
        </p:nvGrpSpPr>
        <p:grpSpPr>
          <a:xfrm rot="933929">
            <a:off x="9078949" y="3093470"/>
            <a:ext cx="216984" cy="403803"/>
            <a:chOff x="3294063" y="4041776"/>
            <a:chExt cx="650875" cy="1211262"/>
          </a:xfrm>
          <a:solidFill>
            <a:srgbClr val="6CAE43"/>
          </a:solidFill>
        </p:grpSpPr>
        <p:sp>
          <p:nvSpPr>
            <p:cNvPr id="235" name="Freeform 10"/>
            <p:cNvSpPr>
              <a:spLocks/>
            </p:cNvSpPr>
            <p:nvPr/>
          </p:nvSpPr>
          <p:spPr bwMode="auto">
            <a:xfrm>
              <a:off x="3294063" y="4964113"/>
              <a:ext cx="304800" cy="288925"/>
            </a:xfrm>
            <a:custGeom>
              <a:avLst/>
              <a:gdLst>
                <a:gd name="T0" fmla="*/ 104 w 114"/>
                <a:gd name="T1" fmla="*/ 54 h 108"/>
                <a:gd name="T2" fmla="*/ 81 w 114"/>
                <a:gd name="T3" fmla="*/ 11 h 108"/>
                <a:gd name="T4" fmla="*/ 31 w 114"/>
                <a:gd name="T5" fmla="*/ 21 h 108"/>
                <a:gd name="T6" fmla="*/ 0 w 114"/>
                <a:gd name="T7" fmla="*/ 108 h 108"/>
                <a:gd name="T8" fmla="*/ 104 w 114"/>
                <a:gd name="T9" fmla="*/ 54 h 108"/>
              </a:gdLst>
              <a:ahLst/>
              <a:cxnLst>
                <a:cxn ang="0">
                  <a:pos x="T0" y="T1"/>
                </a:cxn>
                <a:cxn ang="0">
                  <a:pos x="T2" y="T3"/>
                </a:cxn>
                <a:cxn ang="0">
                  <a:pos x="T4" y="T5"/>
                </a:cxn>
                <a:cxn ang="0">
                  <a:pos x="T6" y="T7"/>
                </a:cxn>
                <a:cxn ang="0">
                  <a:pos x="T8" y="T9"/>
                </a:cxn>
              </a:cxnLst>
              <a:rect l="0" t="0" r="r" b="b"/>
              <a:pathLst>
                <a:path w="114" h="108">
                  <a:moveTo>
                    <a:pt x="104" y="54"/>
                  </a:moveTo>
                  <a:cubicBezTo>
                    <a:pt x="114" y="34"/>
                    <a:pt x="101" y="20"/>
                    <a:pt x="81" y="11"/>
                  </a:cubicBezTo>
                  <a:cubicBezTo>
                    <a:pt x="61" y="1"/>
                    <a:pt x="40" y="0"/>
                    <a:pt x="31" y="21"/>
                  </a:cubicBezTo>
                  <a:cubicBezTo>
                    <a:pt x="22" y="41"/>
                    <a:pt x="29" y="67"/>
                    <a:pt x="0" y="108"/>
                  </a:cubicBezTo>
                  <a:cubicBezTo>
                    <a:pt x="43" y="84"/>
                    <a:pt x="95" y="74"/>
                    <a:pt x="104" y="5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236" name="Freeform 11"/>
            <p:cNvSpPr>
              <a:spLocks/>
            </p:cNvSpPr>
            <p:nvPr/>
          </p:nvSpPr>
          <p:spPr bwMode="auto">
            <a:xfrm>
              <a:off x="3395663" y="4041776"/>
              <a:ext cx="549275" cy="973138"/>
            </a:xfrm>
            <a:custGeom>
              <a:avLst/>
              <a:gdLst>
                <a:gd name="T0" fmla="*/ 19 w 205"/>
                <a:gd name="T1" fmla="*/ 330 h 363"/>
                <a:gd name="T2" fmla="*/ 46 w 205"/>
                <a:gd name="T3" fmla="*/ 342 h 363"/>
                <a:gd name="T4" fmla="*/ 46 w 205"/>
                <a:gd name="T5" fmla="*/ 342 h 363"/>
                <a:gd name="T6" fmla="*/ 73 w 205"/>
                <a:gd name="T7" fmla="*/ 355 h 363"/>
                <a:gd name="T8" fmla="*/ 203 w 205"/>
                <a:gd name="T9" fmla="*/ 0 h 363"/>
                <a:gd name="T10" fmla="*/ 203 w 205"/>
                <a:gd name="T11" fmla="*/ 0 h 363"/>
                <a:gd name="T12" fmla="*/ 19 w 205"/>
                <a:gd name="T13" fmla="*/ 330 h 363"/>
              </a:gdLst>
              <a:ahLst/>
              <a:cxnLst>
                <a:cxn ang="0">
                  <a:pos x="T0" y="T1"/>
                </a:cxn>
                <a:cxn ang="0">
                  <a:pos x="T2" y="T3"/>
                </a:cxn>
                <a:cxn ang="0">
                  <a:pos x="T4" y="T5"/>
                </a:cxn>
                <a:cxn ang="0">
                  <a:pos x="T6" y="T7"/>
                </a:cxn>
                <a:cxn ang="0">
                  <a:pos x="T8" y="T9"/>
                </a:cxn>
                <a:cxn ang="0">
                  <a:pos x="T10" y="T11"/>
                </a:cxn>
                <a:cxn ang="0">
                  <a:pos x="T12" y="T13"/>
                </a:cxn>
              </a:cxnLst>
              <a:rect l="0" t="0" r="r" b="b"/>
              <a:pathLst>
                <a:path w="205" h="363">
                  <a:moveTo>
                    <a:pt x="19" y="330"/>
                  </a:moveTo>
                  <a:cubicBezTo>
                    <a:pt x="46" y="342"/>
                    <a:pt x="46" y="342"/>
                    <a:pt x="46" y="342"/>
                  </a:cubicBezTo>
                  <a:cubicBezTo>
                    <a:pt x="46" y="342"/>
                    <a:pt x="46" y="342"/>
                    <a:pt x="46" y="342"/>
                  </a:cubicBezTo>
                  <a:cubicBezTo>
                    <a:pt x="73" y="355"/>
                    <a:pt x="73" y="355"/>
                    <a:pt x="73" y="355"/>
                  </a:cubicBezTo>
                  <a:cubicBezTo>
                    <a:pt x="92" y="363"/>
                    <a:pt x="205" y="11"/>
                    <a:pt x="203" y="0"/>
                  </a:cubicBezTo>
                  <a:cubicBezTo>
                    <a:pt x="203" y="0"/>
                    <a:pt x="203" y="0"/>
                    <a:pt x="203" y="0"/>
                  </a:cubicBezTo>
                  <a:cubicBezTo>
                    <a:pt x="194" y="3"/>
                    <a:pt x="0" y="321"/>
                    <a:pt x="19" y="33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grpSp>
      <p:sp>
        <p:nvSpPr>
          <p:cNvPr id="237" name="TextBox 168"/>
          <p:cNvSpPr txBox="1"/>
          <p:nvPr/>
        </p:nvSpPr>
        <p:spPr>
          <a:xfrm>
            <a:off x="3375702" y="4945558"/>
            <a:ext cx="1620957" cy="307777"/>
          </a:xfrm>
          <a:prstGeom prst="rect">
            <a:avLst/>
          </a:prstGeom>
          <a:noFill/>
        </p:spPr>
        <p:txBody>
          <a:bodyPr wrap="none" rtlCol="0">
            <a:spAutoFit/>
          </a:bodyPr>
          <a:lstStyle/>
          <a:p>
            <a:r>
              <a:rPr lang="zh-CN" altLang="en-US" sz="1400" b="1" dirty="0">
                <a:solidFill>
                  <a:srgbClr val="224982"/>
                </a:solidFill>
                <a:latin typeface="微软雅黑" pitchFamily="34" charset="-122"/>
                <a:ea typeface="微软雅黑" pitchFamily="34" charset="-122"/>
              </a:rPr>
              <a:t>输入你的文字信息</a:t>
            </a:r>
            <a:endParaRPr lang="id-ID" sz="1400" b="1" dirty="0">
              <a:solidFill>
                <a:srgbClr val="224982"/>
              </a:solidFill>
              <a:latin typeface="微软雅黑" pitchFamily="34" charset="-122"/>
              <a:ea typeface="微软雅黑" pitchFamily="34" charset="-122"/>
            </a:endParaRPr>
          </a:p>
        </p:txBody>
      </p:sp>
      <p:sp>
        <p:nvSpPr>
          <p:cNvPr id="238" name="TextBox 169"/>
          <p:cNvSpPr txBox="1"/>
          <p:nvPr/>
        </p:nvSpPr>
        <p:spPr>
          <a:xfrm rot="1015198">
            <a:off x="7868268" y="4589950"/>
            <a:ext cx="1082348" cy="307777"/>
          </a:xfrm>
          <a:prstGeom prst="rect">
            <a:avLst/>
          </a:prstGeom>
          <a:noFill/>
        </p:spPr>
        <p:txBody>
          <a:bodyPr wrap="none" rtlCol="0">
            <a:spAutoFit/>
          </a:bodyPr>
          <a:lstStyle/>
          <a:p>
            <a:r>
              <a:rPr lang="zh-CN" altLang="en-US" sz="1400" b="1" dirty="0">
                <a:solidFill>
                  <a:srgbClr val="224982"/>
                </a:solidFill>
                <a:latin typeface="微软雅黑" pitchFamily="34" charset="-122"/>
                <a:ea typeface="微软雅黑" pitchFamily="34" charset="-122"/>
              </a:rPr>
              <a:t>输入你的</a:t>
            </a:r>
            <a:r>
              <a:rPr lang="zh-CN" altLang="en-US" sz="1400" b="1" dirty="0" smtClean="0">
                <a:solidFill>
                  <a:srgbClr val="224982"/>
                </a:solidFill>
                <a:latin typeface="微软雅黑" pitchFamily="34" charset="-122"/>
                <a:ea typeface="微软雅黑" pitchFamily="34" charset="-122"/>
              </a:rPr>
              <a:t>文</a:t>
            </a:r>
            <a:endParaRPr lang="id-ID" sz="1400" b="1" dirty="0">
              <a:solidFill>
                <a:srgbClr val="224982"/>
              </a:solidFill>
              <a:latin typeface="微软雅黑" pitchFamily="34" charset="-122"/>
              <a:ea typeface="微软雅黑" pitchFamily="34" charset="-122"/>
            </a:endParaRPr>
          </a:p>
        </p:txBody>
      </p:sp>
      <p:sp>
        <p:nvSpPr>
          <p:cNvPr id="239" name="TextBox 170"/>
          <p:cNvSpPr txBox="1"/>
          <p:nvPr/>
        </p:nvSpPr>
        <p:spPr>
          <a:xfrm>
            <a:off x="3417614" y="4105206"/>
            <a:ext cx="1620957" cy="307777"/>
          </a:xfrm>
          <a:prstGeom prst="rect">
            <a:avLst/>
          </a:prstGeom>
          <a:noFill/>
        </p:spPr>
        <p:txBody>
          <a:bodyPr wrap="none" rtlCol="0">
            <a:spAutoFit/>
          </a:bodyPr>
          <a:lstStyle/>
          <a:p>
            <a:r>
              <a:rPr lang="zh-CN" altLang="en-US" sz="1400" b="1" dirty="0">
                <a:solidFill>
                  <a:srgbClr val="224982"/>
                </a:solidFill>
                <a:latin typeface="微软雅黑" pitchFamily="34" charset="-122"/>
                <a:ea typeface="微软雅黑" pitchFamily="34" charset="-122"/>
              </a:rPr>
              <a:t>输入你的文字信息</a:t>
            </a:r>
            <a:endParaRPr lang="id-ID" sz="1400" b="1" dirty="0">
              <a:solidFill>
                <a:srgbClr val="224982"/>
              </a:solidFill>
              <a:latin typeface="微软雅黑" pitchFamily="34" charset="-122"/>
              <a:ea typeface="微软雅黑" pitchFamily="34" charset="-122"/>
            </a:endParaRPr>
          </a:p>
        </p:txBody>
      </p:sp>
      <p:sp>
        <p:nvSpPr>
          <p:cNvPr id="240" name="TextBox 171"/>
          <p:cNvSpPr txBox="1"/>
          <p:nvPr/>
        </p:nvSpPr>
        <p:spPr>
          <a:xfrm>
            <a:off x="7947307" y="3900626"/>
            <a:ext cx="1082348" cy="307777"/>
          </a:xfrm>
          <a:prstGeom prst="rect">
            <a:avLst/>
          </a:prstGeom>
          <a:noFill/>
        </p:spPr>
        <p:txBody>
          <a:bodyPr wrap="none" rtlCol="0">
            <a:spAutoFit/>
          </a:bodyPr>
          <a:lstStyle/>
          <a:p>
            <a:r>
              <a:rPr lang="zh-CN" altLang="en-US" sz="1400" b="1" dirty="0">
                <a:solidFill>
                  <a:srgbClr val="224982"/>
                </a:solidFill>
                <a:latin typeface="微软雅黑" pitchFamily="34" charset="-122"/>
                <a:ea typeface="微软雅黑" pitchFamily="34" charset="-122"/>
              </a:rPr>
              <a:t>输入你的</a:t>
            </a:r>
            <a:r>
              <a:rPr lang="zh-CN" altLang="en-US" sz="1400" b="1" dirty="0" smtClean="0">
                <a:solidFill>
                  <a:srgbClr val="224982"/>
                </a:solidFill>
                <a:latin typeface="微软雅黑" pitchFamily="34" charset="-122"/>
                <a:ea typeface="微软雅黑" pitchFamily="34" charset="-122"/>
              </a:rPr>
              <a:t>文</a:t>
            </a:r>
            <a:endParaRPr lang="en-US" altLang="zh-CN" sz="1400" b="1" dirty="0" smtClean="0">
              <a:solidFill>
                <a:srgbClr val="224982"/>
              </a:solidFill>
              <a:latin typeface="微软雅黑" pitchFamily="34" charset="-122"/>
              <a:ea typeface="微软雅黑" pitchFamily="34" charset="-122"/>
            </a:endParaRPr>
          </a:p>
        </p:txBody>
      </p:sp>
      <p:sp>
        <p:nvSpPr>
          <p:cNvPr id="241" name="TextBox 172"/>
          <p:cNvSpPr txBox="1"/>
          <p:nvPr/>
        </p:nvSpPr>
        <p:spPr>
          <a:xfrm>
            <a:off x="3417614" y="3085153"/>
            <a:ext cx="1620957" cy="307777"/>
          </a:xfrm>
          <a:prstGeom prst="rect">
            <a:avLst/>
          </a:prstGeom>
          <a:noFill/>
        </p:spPr>
        <p:txBody>
          <a:bodyPr wrap="none" rtlCol="0">
            <a:spAutoFit/>
          </a:bodyPr>
          <a:lstStyle/>
          <a:p>
            <a:r>
              <a:rPr lang="zh-CN" altLang="en-US" sz="1400" b="1" dirty="0">
                <a:solidFill>
                  <a:srgbClr val="224982"/>
                </a:solidFill>
                <a:latin typeface="微软雅黑" pitchFamily="34" charset="-122"/>
                <a:ea typeface="微软雅黑" pitchFamily="34" charset="-122"/>
              </a:rPr>
              <a:t>输入你的文字信息</a:t>
            </a:r>
            <a:endParaRPr lang="id-ID" sz="1400" b="1" dirty="0">
              <a:solidFill>
                <a:srgbClr val="224982"/>
              </a:solidFill>
              <a:latin typeface="微软雅黑" pitchFamily="34" charset="-122"/>
              <a:ea typeface="微软雅黑" pitchFamily="34" charset="-122"/>
            </a:endParaRPr>
          </a:p>
        </p:txBody>
      </p:sp>
      <p:sp>
        <p:nvSpPr>
          <p:cNvPr id="242" name="TextBox 173"/>
          <p:cNvSpPr txBox="1"/>
          <p:nvPr/>
        </p:nvSpPr>
        <p:spPr>
          <a:xfrm>
            <a:off x="7968079" y="3183951"/>
            <a:ext cx="902811" cy="307777"/>
          </a:xfrm>
          <a:prstGeom prst="rect">
            <a:avLst/>
          </a:prstGeom>
          <a:noFill/>
        </p:spPr>
        <p:txBody>
          <a:bodyPr wrap="none" rtlCol="0">
            <a:spAutoFit/>
          </a:bodyPr>
          <a:lstStyle/>
          <a:p>
            <a:r>
              <a:rPr lang="zh-CN" altLang="en-US" sz="1400" b="1" dirty="0">
                <a:solidFill>
                  <a:srgbClr val="224982"/>
                </a:solidFill>
                <a:latin typeface="微软雅黑" pitchFamily="34" charset="-122"/>
                <a:ea typeface="微软雅黑" pitchFamily="34" charset="-122"/>
              </a:rPr>
              <a:t>输入你</a:t>
            </a:r>
            <a:r>
              <a:rPr lang="zh-CN" altLang="en-US" sz="1400" b="1" dirty="0" smtClean="0">
                <a:solidFill>
                  <a:srgbClr val="224982"/>
                </a:solidFill>
                <a:latin typeface="微软雅黑" pitchFamily="34" charset="-122"/>
                <a:ea typeface="微软雅黑" pitchFamily="34" charset="-122"/>
              </a:rPr>
              <a:t>的</a:t>
            </a:r>
            <a:endParaRPr lang="id-ID" sz="1400" b="1" dirty="0">
              <a:solidFill>
                <a:srgbClr val="224982"/>
              </a:solidFill>
              <a:latin typeface="微软雅黑" pitchFamily="34" charset="-122"/>
              <a:ea typeface="微软雅黑" pitchFamily="34" charset="-122"/>
            </a:endParaRPr>
          </a:p>
        </p:txBody>
      </p:sp>
      <p:sp>
        <p:nvSpPr>
          <p:cNvPr id="243" name="TextBox 174"/>
          <p:cNvSpPr txBox="1"/>
          <p:nvPr/>
        </p:nvSpPr>
        <p:spPr>
          <a:xfrm>
            <a:off x="3378783" y="2201724"/>
            <a:ext cx="1620957" cy="307777"/>
          </a:xfrm>
          <a:prstGeom prst="rect">
            <a:avLst/>
          </a:prstGeom>
          <a:noFill/>
        </p:spPr>
        <p:txBody>
          <a:bodyPr wrap="none" rtlCol="0">
            <a:spAutoFit/>
          </a:bodyPr>
          <a:lstStyle/>
          <a:p>
            <a:r>
              <a:rPr lang="zh-CN" altLang="en-US" sz="1400" b="1" dirty="0">
                <a:solidFill>
                  <a:srgbClr val="224982"/>
                </a:solidFill>
                <a:latin typeface="微软雅黑" pitchFamily="34" charset="-122"/>
                <a:ea typeface="微软雅黑" pitchFamily="34" charset="-122"/>
              </a:rPr>
              <a:t>输入你的文字信息</a:t>
            </a:r>
            <a:endParaRPr lang="id-ID" sz="1400" b="1" dirty="0">
              <a:solidFill>
                <a:srgbClr val="224982"/>
              </a:solidFill>
              <a:latin typeface="微软雅黑" pitchFamily="34" charset="-122"/>
              <a:ea typeface="微软雅黑" pitchFamily="34" charset="-122"/>
            </a:endParaRPr>
          </a:p>
        </p:txBody>
      </p:sp>
      <p:sp>
        <p:nvSpPr>
          <p:cNvPr id="244" name="TextBox 175"/>
          <p:cNvSpPr txBox="1"/>
          <p:nvPr/>
        </p:nvSpPr>
        <p:spPr>
          <a:xfrm rot="20573257">
            <a:off x="7982099" y="2358882"/>
            <a:ext cx="543739" cy="307777"/>
          </a:xfrm>
          <a:prstGeom prst="rect">
            <a:avLst/>
          </a:prstGeom>
          <a:noFill/>
        </p:spPr>
        <p:txBody>
          <a:bodyPr wrap="none" rtlCol="0">
            <a:spAutoFit/>
          </a:bodyPr>
          <a:lstStyle/>
          <a:p>
            <a:r>
              <a:rPr lang="zh-CN" altLang="en-US" sz="1400" b="1" dirty="0" smtClean="0">
                <a:solidFill>
                  <a:srgbClr val="224982"/>
                </a:solidFill>
                <a:latin typeface="微软雅黑" pitchFamily="34" charset="-122"/>
                <a:ea typeface="微软雅黑" pitchFamily="34" charset="-122"/>
              </a:rPr>
              <a:t>输入</a:t>
            </a:r>
            <a:endParaRPr lang="id-ID" sz="1400" b="1" dirty="0">
              <a:solidFill>
                <a:srgbClr val="224982"/>
              </a:solidFill>
              <a:latin typeface="微软雅黑" pitchFamily="34" charset="-122"/>
              <a:ea typeface="微软雅黑" pitchFamily="34" charset="-122"/>
            </a:endParaRPr>
          </a:p>
        </p:txBody>
      </p:sp>
    </p:spTree>
    <p:extLst>
      <p:ext uri="{BB962C8B-B14F-4D97-AF65-F5344CB8AC3E}">
        <p14:creationId xmlns:p14="http://schemas.microsoft.com/office/powerpoint/2010/main" val="25242017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6"/>
                                        </p:tgtEl>
                                        <p:attrNameLst>
                                          <p:attrName>style.visibility</p:attrName>
                                        </p:attrNameLst>
                                      </p:cBhvr>
                                      <p:to>
                                        <p:strVal val="visible"/>
                                      </p:to>
                                    </p:set>
                                    <p:anim calcmode="lin" valueType="num">
                                      <p:cBhvr>
                                        <p:cTn id="7" dur="500" fill="hold"/>
                                        <p:tgtEl>
                                          <p:spTgt spid="166"/>
                                        </p:tgtEl>
                                        <p:attrNameLst>
                                          <p:attrName>ppt_w</p:attrName>
                                        </p:attrNameLst>
                                      </p:cBhvr>
                                      <p:tavLst>
                                        <p:tav tm="0">
                                          <p:val>
                                            <p:fltVal val="0"/>
                                          </p:val>
                                        </p:tav>
                                        <p:tav tm="100000">
                                          <p:val>
                                            <p:strVal val="#ppt_w"/>
                                          </p:val>
                                        </p:tav>
                                      </p:tavLst>
                                    </p:anim>
                                    <p:anim calcmode="lin" valueType="num">
                                      <p:cBhvr>
                                        <p:cTn id="8" dur="500" fill="hold"/>
                                        <p:tgtEl>
                                          <p:spTgt spid="166"/>
                                        </p:tgtEl>
                                        <p:attrNameLst>
                                          <p:attrName>ppt_h</p:attrName>
                                        </p:attrNameLst>
                                      </p:cBhvr>
                                      <p:tavLst>
                                        <p:tav tm="0">
                                          <p:val>
                                            <p:fltVal val="0"/>
                                          </p:val>
                                        </p:tav>
                                        <p:tav tm="100000">
                                          <p:val>
                                            <p:strVal val="#ppt_h"/>
                                          </p:val>
                                        </p:tav>
                                      </p:tavLst>
                                    </p:anim>
                                    <p:animEffect transition="in" filter="fade">
                                      <p:cBhvr>
                                        <p:cTn id="9" dur="500"/>
                                        <p:tgtEl>
                                          <p:spTgt spid="166"/>
                                        </p:tgtEl>
                                      </p:cBhvr>
                                    </p:animEffect>
                                  </p:childTnLst>
                                </p:cTn>
                              </p:par>
                              <p:par>
                                <p:cTn id="10" presetID="53" presetClass="entr" presetSubtype="16" fill="hold" nodeType="withEffect">
                                  <p:stCondLst>
                                    <p:cond delay="0"/>
                                  </p:stCondLst>
                                  <p:childTnLst>
                                    <p:set>
                                      <p:cBhvr>
                                        <p:cTn id="11" dur="1" fill="hold">
                                          <p:stCondLst>
                                            <p:cond delay="0"/>
                                          </p:stCondLst>
                                        </p:cTn>
                                        <p:tgtEl>
                                          <p:spTgt spid="170"/>
                                        </p:tgtEl>
                                        <p:attrNameLst>
                                          <p:attrName>style.visibility</p:attrName>
                                        </p:attrNameLst>
                                      </p:cBhvr>
                                      <p:to>
                                        <p:strVal val="visible"/>
                                      </p:to>
                                    </p:set>
                                    <p:anim calcmode="lin" valueType="num">
                                      <p:cBhvr>
                                        <p:cTn id="12" dur="500" fill="hold"/>
                                        <p:tgtEl>
                                          <p:spTgt spid="170"/>
                                        </p:tgtEl>
                                        <p:attrNameLst>
                                          <p:attrName>ppt_w</p:attrName>
                                        </p:attrNameLst>
                                      </p:cBhvr>
                                      <p:tavLst>
                                        <p:tav tm="0">
                                          <p:val>
                                            <p:fltVal val="0"/>
                                          </p:val>
                                        </p:tav>
                                        <p:tav tm="100000">
                                          <p:val>
                                            <p:strVal val="#ppt_w"/>
                                          </p:val>
                                        </p:tav>
                                      </p:tavLst>
                                    </p:anim>
                                    <p:anim calcmode="lin" valueType="num">
                                      <p:cBhvr>
                                        <p:cTn id="13" dur="500" fill="hold"/>
                                        <p:tgtEl>
                                          <p:spTgt spid="170"/>
                                        </p:tgtEl>
                                        <p:attrNameLst>
                                          <p:attrName>ppt_h</p:attrName>
                                        </p:attrNameLst>
                                      </p:cBhvr>
                                      <p:tavLst>
                                        <p:tav tm="0">
                                          <p:val>
                                            <p:fltVal val="0"/>
                                          </p:val>
                                        </p:tav>
                                        <p:tav tm="100000">
                                          <p:val>
                                            <p:strVal val="#ppt_h"/>
                                          </p:val>
                                        </p:tav>
                                      </p:tavLst>
                                    </p:anim>
                                    <p:animEffect transition="in" filter="fade">
                                      <p:cBhvr>
                                        <p:cTn id="14" dur="500"/>
                                        <p:tgtEl>
                                          <p:spTgt spid="170"/>
                                        </p:tgtEl>
                                      </p:cBhvr>
                                    </p:animEffect>
                                  </p:childTnLst>
                                </p:cTn>
                              </p:par>
                            </p:childTnLst>
                          </p:cTn>
                        </p:par>
                        <p:par>
                          <p:cTn id="15" fill="hold">
                            <p:stCondLst>
                              <p:cond delay="500"/>
                            </p:stCondLst>
                            <p:childTnLst>
                              <p:par>
                                <p:cTn id="16" presetID="22" presetClass="entr" presetSubtype="2" fill="hold" nodeType="afterEffect">
                                  <p:stCondLst>
                                    <p:cond delay="0"/>
                                  </p:stCondLst>
                                  <p:childTnLst>
                                    <p:set>
                                      <p:cBhvr>
                                        <p:cTn id="17" dur="1" fill="hold">
                                          <p:stCondLst>
                                            <p:cond delay="0"/>
                                          </p:stCondLst>
                                        </p:cTn>
                                        <p:tgtEl>
                                          <p:spTgt spid="174"/>
                                        </p:tgtEl>
                                        <p:attrNameLst>
                                          <p:attrName>style.visibility</p:attrName>
                                        </p:attrNameLst>
                                      </p:cBhvr>
                                      <p:to>
                                        <p:strVal val="visible"/>
                                      </p:to>
                                    </p:set>
                                    <p:animEffect transition="in" filter="wipe(right)">
                                      <p:cBhvr>
                                        <p:cTn id="18" dur="500"/>
                                        <p:tgtEl>
                                          <p:spTgt spid="174"/>
                                        </p:tgtEl>
                                      </p:cBhvr>
                                    </p:animEffect>
                                  </p:childTnLst>
                                </p:cTn>
                              </p:par>
                              <p:par>
                                <p:cTn id="19" presetID="22" presetClass="entr" presetSubtype="2" fill="hold" nodeType="withEffect">
                                  <p:stCondLst>
                                    <p:cond delay="0"/>
                                  </p:stCondLst>
                                  <p:childTnLst>
                                    <p:set>
                                      <p:cBhvr>
                                        <p:cTn id="20" dur="1" fill="hold">
                                          <p:stCondLst>
                                            <p:cond delay="0"/>
                                          </p:stCondLst>
                                        </p:cTn>
                                        <p:tgtEl>
                                          <p:spTgt spid="180"/>
                                        </p:tgtEl>
                                        <p:attrNameLst>
                                          <p:attrName>style.visibility</p:attrName>
                                        </p:attrNameLst>
                                      </p:cBhvr>
                                      <p:to>
                                        <p:strVal val="visible"/>
                                      </p:to>
                                    </p:set>
                                    <p:animEffect transition="in" filter="wipe(right)">
                                      <p:cBhvr>
                                        <p:cTn id="21" dur="500"/>
                                        <p:tgtEl>
                                          <p:spTgt spid="180"/>
                                        </p:tgtEl>
                                      </p:cBhvr>
                                    </p:animEffect>
                                  </p:childTnLst>
                                </p:cTn>
                              </p:par>
                              <p:par>
                                <p:cTn id="22" presetID="22" presetClass="entr" presetSubtype="2" fill="hold" nodeType="withEffect">
                                  <p:stCondLst>
                                    <p:cond delay="0"/>
                                  </p:stCondLst>
                                  <p:childTnLst>
                                    <p:set>
                                      <p:cBhvr>
                                        <p:cTn id="23" dur="1" fill="hold">
                                          <p:stCondLst>
                                            <p:cond delay="0"/>
                                          </p:stCondLst>
                                        </p:cTn>
                                        <p:tgtEl>
                                          <p:spTgt spid="181"/>
                                        </p:tgtEl>
                                        <p:attrNameLst>
                                          <p:attrName>style.visibility</p:attrName>
                                        </p:attrNameLst>
                                      </p:cBhvr>
                                      <p:to>
                                        <p:strVal val="visible"/>
                                      </p:to>
                                    </p:set>
                                    <p:animEffect transition="in" filter="wipe(right)">
                                      <p:cBhvr>
                                        <p:cTn id="24" dur="500"/>
                                        <p:tgtEl>
                                          <p:spTgt spid="181"/>
                                        </p:tgtEl>
                                      </p:cBhvr>
                                    </p:animEffect>
                                  </p:childTnLst>
                                </p:cTn>
                              </p:par>
                              <p:par>
                                <p:cTn id="25" presetID="22" presetClass="entr" presetSubtype="2" fill="hold" nodeType="withEffect">
                                  <p:stCondLst>
                                    <p:cond delay="0"/>
                                  </p:stCondLst>
                                  <p:childTnLst>
                                    <p:set>
                                      <p:cBhvr>
                                        <p:cTn id="26" dur="1" fill="hold">
                                          <p:stCondLst>
                                            <p:cond delay="0"/>
                                          </p:stCondLst>
                                        </p:cTn>
                                        <p:tgtEl>
                                          <p:spTgt spid="177"/>
                                        </p:tgtEl>
                                        <p:attrNameLst>
                                          <p:attrName>style.visibility</p:attrName>
                                        </p:attrNameLst>
                                      </p:cBhvr>
                                      <p:to>
                                        <p:strVal val="visible"/>
                                      </p:to>
                                    </p:set>
                                    <p:animEffect transition="in" filter="wipe(right)">
                                      <p:cBhvr>
                                        <p:cTn id="27" dur="500"/>
                                        <p:tgtEl>
                                          <p:spTgt spid="177"/>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82"/>
                                        </p:tgtEl>
                                        <p:attrNameLst>
                                          <p:attrName>style.visibility</p:attrName>
                                        </p:attrNameLst>
                                      </p:cBhvr>
                                      <p:to>
                                        <p:strVal val="visible"/>
                                      </p:to>
                                    </p:set>
                                    <p:animEffect transition="in" filter="wipe(left)">
                                      <p:cBhvr>
                                        <p:cTn id="30" dur="500"/>
                                        <p:tgtEl>
                                          <p:spTgt spid="182"/>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84"/>
                                        </p:tgtEl>
                                        <p:attrNameLst>
                                          <p:attrName>style.visibility</p:attrName>
                                        </p:attrNameLst>
                                      </p:cBhvr>
                                      <p:to>
                                        <p:strVal val="visible"/>
                                      </p:to>
                                    </p:set>
                                    <p:animEffect transition="in" filter="wipe(left)">
                                      <p:cBhvr>
                                        <p:cTn id="33" dur="500"/>
                                        <p:tgtEl>
                                          <p:spTgt spid="184"/>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185"/>
                                        </p:tgtEl>
                                        <p:attrNameLst>
                                          <p:attrName>style.visibility</p:attrName>
                                        </p:attrNameLst>
                                      </p:cBhvr>
                                      <p:to>
                                        <p:strVal val="visible"/>
                                      </p:to>
                                    </p:set>
                                    <p:animEffect transition="in" filter="wipe(left)">
                                      <p:cBhvr>
                                        <p:cTn id="36" dur="500"/>
                                        <p:tgtEl>
                                          <p:spTgt spid="185"/>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183"/>
                                        </p:tgtEl>
                                        <p:attrNameLst>
                                          <p:attrName>style.visibility</p:attrName>
                                        </p:attrNameLst>
                                      </p:cBhvr>
                                      <p:to>
                                        <p:strVal val="visible"/>
                                      </p:to>
                                    </p:set>
                                    <p:animEffect transition="in" filter="wipe(left)">
                                      <p:cBhvr>
                                        <p:cTn id="39" dur="500"/>
                                        <p:tgtEl>
                                          <p:spTgt spid="183"/>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43"/>
                                        </p:tgtEl>
                                        <p:attrNameLst>
                                          <p:attrName>style.visibility</p:attrName>
                                        </p:attrNameLst>
                                      </p:cBhvr>
                                      <p:to>
                                        <p:strVal val="visible"/>
                                      </p:to>
                                    </p:set>
                                    <p:anim calcmode="lin" valueType="num">
                                      <p:cBhvr>
                                        <p:cTn id="42" dur="500" fill="hold"/>
                                        <p:tgtEl>
                                          <p:spTgt spid="243"/>
                                        </p:tgtEl>
                                        <p:attrNameLst>
                                          <p:attrName>ppt_w</p:attrName>
                                        </p:attrNameLst>
                                      </p:cBhvr>
                                      <p:tavLst>
                                        <p:tav tm="0">
                                          <p:val>
                                            <p:fltVal val="0"/>
                                          </p:val>
                                        </p:tav>
                                        <p:tav tm="100000">
                                          <p:val>
                                            <p:strVal val="#ppt_w"/>
                                          </p:val>
                                        </p:tav>
                                      </p:tavLst>
                                    </p:anim>
                                    <p:anim calcmode="lin" valueType="num">
                                      <p:cBhvr>
                                        <p:cTn id="43" dur="500" fill="hold"/>
                                        <p:tgtEl>
                                          <p:spTgt spid="243"/>
                                        </p:tgtEl>
                                        <p:attrNameLst>
                                          <p:attrName>ppt_h</p:attrName>
                                        </p:attrNameLst>
                                      </p:cBhvr>
                                      <p:tavLst>
                                        <p:tav tm="0">
                                          <p:val>
                                            <p:fltVal val="0"/>
                                          </p:val>
                                        </p:tav>
                                        <p:tav tm="100000">
                                          <p:val>
                                            <p:strVal val="#ppt_h"/>
                                          </p:val>
                                        </p:tav>
                                      </p:tavLst>
                                    </p:anim>
                                    <p:animEffect transition="in" filter="fade">
                                      <p:cBhvr>
                                        <p:cTn id="44" dur="500"/>
                                        <p:tgtEl>
                                          <p:spTgt spid="24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41"/>
                                        </p:tgtEl>
                                        <p:attrNameLst>
                                          <p:attrName>style.visibility</p:attrName>
                                        </p:attrNameLst>
                                      </p:cBhvr>
                                      <p:to>
                                        <p:strVal val="visible"/>
                                      </p:to>
                                    </p:set>
                                    <p:anim calcmode="lin" valueType="num">
                                      <p:cBhvr>
                                        <p:cTn id="47" dur="500" fill="hold"/>
                                        <p:tgtEl>
                                          <p:spTgt spid="241"/>
                                        </p:tgtEl>
                                        <p:attrNameLst>
                                          <p:attrName>ppt_w</p:attrName>
                                        </p:attrNameLst>
                                      </p:cBhvr>
                                      <p:tavLst>
                                        <p:tav tm="0">
                                          <p:val>
                                            <p:fltVal val="0"/>
                                          </p:val>
                                        </p:tav>
                                        <p:tav tm="100000">
                                          <p:val>
                                            <p:strVal val="#ppt_w"/>
                                          </p:val>
                                        </p:tav>
                                      </p:tavLst>
                                    </p:anim>
                                    <p:anim calcmode="lin" valueType="num">
                                      <p:cBhvr>
                                        <p:cTn id="48" dur="500" fill="hold"/>
                                        <p:tgtEl>
                                          <p:spTgt spid="241"/>
                                        </p:tgtEl>
                                        <p:attrNameLst>
                                          <p:attrName>ppt_h</p:attrName>
                                        </p:attrNameLst>
                                      </p:cBhvr>
                                      <p:tavLst>
                                        <p:tav tm="0">
                                          <p:val>
                                            <p:fltVal val="0"/>
                                          </p:val>
                                        </p:tav>
                                        <p:tav tm="100000">
                                          <p:val>
                                            <p:strVal val="#ppt_h"/>
                                          </p:val>
                                        </p:tav>
                                      </p:tavLst>
                                    </p:anim>
                                    <p:animEffect transition="in" filter="fade">
                                      <p:cBhvr>
                                        <p:cTn id="49" dur="500"/>
                                        <p:tgtEl>
                                          <p:spTgt spid="241"/>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39"/>
                                        </p:tgtEl>
                                        <p:attrNameLst>
                                          <p:attrName>style.visibility</p:attrName>
                                        </p:attrNameLst>
                                      </p:cBhvr>
                                      <p:to>
                                        <p:strVal val="visible"/>
                                      </p:to>
                                    </p:set>
                                    <p:anim calcmode="lin" valueType="num">
                                      <p:cBhvr>
                                        <p:cTn id="52" dur="500" fill="hold"/>
                                        <p:tgtEl>
                                          <p:spTgt spid="239"/>
                                        </p:tgtEl>
                                        <p:attrNameLst>
                                          <p:attrName>ppt_w</p:attrName>
                                        </p:attrNameLst>
                                      </p:cBhvr>
                                      <p:tavLst>
                                        <p:tav tm="0">
                                          <p:val>
                                            <p:fltVal val="0"/>
                                          </p:val>
                                        </p:tav>
                                        <p:tav tm="100000">
                                          <p:val>
                                            <p:strVal val="#ppt_w"/>
                                          </p:val>
                                        </p:tav>
                                      </p:tavLst>
                                    </p:anim>
                                    <p:anim calcmode="lin" valueType="num">
                                      <p:cBhvr>
                                        <p:cTn id="53" dur="500" fill="hold"/>
                                        <p:tgtEl>
                                          <p:spTgt spid="239"/>
                                        </p:tgtEl>
                                        <p:attrNameLst>
                                          <p:attrName>ppt_h</p:attrName>
                                        </p:attrNameLst>
                                      </p:cBhvr>
                                      <p:tavLst>
                                        <p:tav tm="0">
                                          <p:val>
                                            <p:fltVal val="0"/>
                                          </p:val>
                                        </p:tav>
                                        <p:tav tm="100000">
                                          <p:val>
                                            <p:strVal val="#ppt_h"/>
                                          </p:val>
                                        </p:tav>
                                      </p:tavLst>
                                    </p:anim>
                                    <p:animEffect transition="in" filter="fade">
                                      <p:cBhvr>
                                        <p:cTn id="54" dur="500"/>
                                        <p:tgtEl>
                                          <p:spTgt spid="239"/>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37"/>
                                        </p:tgtEl>
                                        <p:attrNameLst>
                                          <p:attrName>style.visibility</p:attrName>
                                        </p:attrNameLst>
                                      </p:cBhvr>
                                      <p:to>
                                        <p:strVal val="visible"/>
                                      </p:to>
                                    </p:set>
                                    <p:anim calcmode="lin" valueType="num">
                                      <p:cBhvr>
                                        <p:cTn id="57" dur="500" fill="hold"/>
                                        <p:tgtEl>
                                          <p:spTgt spid="237"/>
                                        </p:tgtEl>
                                        <p:attrNameLst>
                                          <p:attrName>ppt_w</p:attrName>
                                        </p:attrNameLst>
                                      </p:cBhvr>
                                      <p:tavLst>
                                        <p:tav tm="0">
                                          <p:val>
                                            <p:fltVal val="0"/>
                                          </p:val>
                                        </p:tav>
                                        <p:tav tm="100000">
                                          <p:val>
                                            <p:strVal val="#ppt_w"/>
                                          </p:val>
                                        </p:tav>
                                      </p:tavLst>
                                    </p:anim>
                                    <p:anim calcmode="lin" valueType="num">
                                      <p:cBhvr>
                                        <p:cTn id="58" dur="500" fill="hold"/>
                                        <p:tgtEl>
                                          <p:spTgt spid="237"/>
                                        </p:tgtEl>
                                        <p:attrNameLst>
                                          <p:attrName>ppt_h</p:attrName>
                                        </p:attrNameLst>
                                      </p:cBhvr>
                                      <p:tavLst>
                                        <p:tav tm="0">
                                          <p:val>
                                            <p:fltVal val="0"/>
                                          </p:val>
                                        </p:tav>
                                        <p:tav tm="100000">
                                          <p:val>
                                            <p:strVal val="#ppt_h"/>
                                          </p:val>
                                        </p:tav>
                                      </p:tavLst>
                                    </p:anim>
                                    <p:animEffect transition="in" filter="fade">
                                      <p:cBhvr>
                                        <p:cTn id="59" dur="500"/>
                                        <p:tgtEl>
                                          <p:spTgt spid="237"/>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244"/>
                                        </p:tgtEl>
                                        <p:attrNameLst>
                                          <p:attrName>style.visibility</p:attrName>
                                        </p:attrNameLst>
                                      </p:cBhvr>
                                      <p:to>
                                        <p:strVal val="visible"/>
                                      </p:to>
                                    </p:set>
                                    <p:anim calcmode="lin" valueType="num">
                                      <p:cBhvr>
                                        <p:cTn id="62" dur="500" fill="hold"/>
                                        <p:tgtEl>
                                          <p:spTgt spid="244"/>
                                        </p:tgtEl>
                                        <p:attrNameLst>
                                          <p:attrName>ppt_w</p:attrName>
                                        </p:attrNameLst>
                                      </p:cBhvr>
                                      <p:tavLst>
                                        <p:tav tm="0">
                                          <p:val>
                                            <p:fltVal val="0"/>
                                          </p:val>
                                        </p:tav>
                                        <p:tav tm="100000">
                                          <p:val>
                                            <p:strVal val="#ppt_w"/>
                                          </p:val>
                                        </p:tav>
                                      </p:tavLst>
                                    </p:anim>
                                    <p:anim calcmode="lin" valueType="num">
                                      <p:cBhvr>
                                        <p:cTn id="63" dur="500" fill="hold"/>
                                        <p:tgtEl>
                                          <p:spTgt spid="244"/>
                                        </p:tgtEl>
                                        <p:attrNameLst>
                                          <p:attrName>ppt_h</p:attrName>
                                        </p:attrNameLst>
                                      </p:cBhvr>
                                      <p:tavLst>
                                        <p:tav tm="0">
                                          <p:val>
                                            <p:fltVal val="0"/>
                                          </p:val>
                                        </p:tav>
                                        <p:tav tm="100000">
                                          <p:val>
                                            <p:strVal val="#ppt_h"/>
                                          </p:val>
                                        </p:tav>
                                      </p:tavLst>
                                    </p:anim>
                                    <p:animEffect transition="in" filter="fade">
                                      <p:cBhvr>
                                        <p:cTn id="64" dur="500"/>
                                        <p:tgtEl>
                                          <p:spTgt spid="244"/>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42"/>
                                        </p:tgtEl>
                                        <p:attrNameLst>
                                          <p:attrName>style.visibility</p:attrName>
                                        </p:attrNameLst>
                                      </p:cBhvr>
                                      <p:to>
                                        <p:strVal val="visible"/>
                                      </p:to>
                                    </p:set>
                                    <p:anim calcmode="lin" valueType="num">
                                      <p:cBhvr>
                                        <p:cTn id="67" dur="500" fill="hold"/>
                                        <p:tgtEl>
                                          <p:spTgt spid="242"/>
                                        </p:tgtEl>
                                        <p:attrNameLst>
                                          <p:attrName>ppt_w</p:attrName>
                                        </p:attrNameLst>
                                      </p:cBhvr>
                                      <p:tavLst>
                                        <p:tav tm="0">
                                          <p:val>
                                            <p:fltVal val="0"/>
                                          </p:val>
                                        </p:tav>
                                        <p:tav tm="100000">
                                          <p:val>
                                            <p:strVal val="#ppt_w"/>
                                          </p:val>
                                        </p:tav>
                                      </p:tavLst>
                                    </p:anim>
                                    <p:anim calcmode="lin" valueType="num">
                                      <p:cBhvr>
                                        <p:cTn id="68" dur="500" fill="hold"/>
                                        <p:tgtEl>
                                          <p:spTgt spid="242"/>
                                        </p:tgtEl>
                                        <p:attrNameLst>
                                          <p:attrName>ppt_h</p:attrName>
                                        </p:attrNameLst>
                                      </p:cBhvr>
                                      <p:tavLst>
                                        <p:tav tm="0">
                                          <p:val>
                                            <p:fltVal val="0"/>
                                          </p:val>
                                        </p:tav>
                                        <p:tav tm="100000">
                                          <p:val>
                                            <p:strVal val="#ppt_h"/>
                                          </p:val>
                                        </p:tav>
                                      </p:tavLst>
                                    </p:anim>
                                    <p:animEffect transition="in" filter="fade">
                                      <p:cBhvr>
                                        <p:cTn id="69" dur="500"/>
                                        <p:tgtEl>
                                          <p:spTgt spid="242"/>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40"/>
                                        </p:tgtEl>
                                        <p:attrNameLst>
                                          <p:attrName>style.visibility</p:attrName>
                                        </p:attrNameLst>
                                      </p:cBhvr>
                                      <p:to>
                                        <p:strVal val="visible"/>
                                      </p:to>
                                    </p:set>
                                    <p:anim calcmode="lin" valueType="num">
                                      <p:cBhvr>
                                        <p:cTn id="72" dur="500" fill="hold"/>
                                        <p:tgtEl>
                                          <p:spTgt spid="240"/>
                                        </p:tgtEl>
                                        <p:attrNameLst>
                                          <p:attrName>ppt_w</p:attrName>
                                        </p:attrNameLst>
                                      </p:cBhvr>
                                      <p:tavLst>
                                        <p:tav tm="0">
                                          <p:val>
                                            <p:fltVal val="0"/>
                                          </p:val>
                                        </p:tav>
                                        <p:tav tm="100000">
                                          <p:val>
                                            <p:strVal val="#ppt_w"/>
                                          </p:val>
                                        </p:tav>
                                      </p:tavLst>
                                    </p:anim>
                                    <p:anim calcmode="lin" valueType="num">
                                      <p:cBhvr>
                                        <p:cTn id="73" dur="500" fill="hold"/>
                                        <p:tgtEl>
                                          <p:spTgt spid="240"/>
                                        </p:tgtEl>
                                        <p:attrNameLst>
                                          <p:attrName>ppt_h</p:attrName>
                                        </p:attrNameLst>
                                      </p:cBhvr>
                                      <p:tavLst>
                                        <p:tav tm="0">
                                          <p:val>
                                            <p:fltVal val="0"/>
                                          </p:val>
                                        </p:tav>
                                        <p:tav tm="100000">
                                          <p:val>
                                            <p:strVal val="#ppt_h"/>
                                          </p:val>
                                        </p:tav>
                                      </p:tavLst>
                                    </p:anim>
                                    <p:animEffect transition="in" filter="fade">
                                      <p:cBhvr>
                                        <p:cTn id="74" dur="500"/>
                                        <p:tgtEl>
                                          <p:spTgt spid="240"/>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238"/>
                                        </p:tgtEl>
                                        <p:attrNameLst>
                                          <p:attrName>style.visibility</p:attrName>
                                        </p:attrNameLst>
                                      </p:cBhvr>
                                      <p:to>
                                        <p:strVal val="visible"/>
                                      </p:to>
                                    </p:set>
                                    <p:anim calcmode="lin" valueType="num">
                                      <p:cBhvr>
                                        <p:cTn id="77" dur="500" fill="hold"/>
                                        <p:tgtEl>
                                          <p:spTgt spid="238"/>
                                        </p:tgtEl>
                                        <p:attrNameLst>
                                          <p:attrName>ppt_w</p:attrName>
                                        </p:attrNameLst>
                                      </p:cBhvr>
                                      <p:tavLst>
                                        <p:tav tm="0">
                                          <p:val>
                                            <p:fltVal val="0"/>
                                          </p:val>
                                        </p:tav>
                                        <p:tav tm="100000">
                                          <p:val>
                                            <p:strVal val="#ppt_w"/>
                                          </p:val>
                                        </p:tav>
                                      </p:tavLst>
                                    </p:anim>
                                    <p:anim calcmode="lin" valueType="num">
                                      <p:cBhvr>
                                        <p:cTn id="78" dur="500" fill="hold"/>
                                        <p:tgtEl>
                                          <p:spTgt spid="238"/>
                                        </p:tgtEl>
                                        <p:attrNameLst>
                                          <p:attrName>ppt_h</p:attrName>
                                        </p:attrNameLst>
                                      </p:cBhvr>
                                      <p:tavLst>
                                        <p:tav tm="0">
                                          <p:val>
                                            <p:fltVal val="0"/>
                                          </p:val>
                                        </p:tav>
                                        <p:tav tm="100000">
                                          <p:val>
                                            <p:strVal val="#ppt_h"/>
                                          </p:val>
                                        </p:tav>
                                      </p:tavLst>
                                    </p:anim>
                                    <p:animEffect transition="in" filter="fade">
                                      <p:cBhvr>
                                        <p:cTn id="79" dur="500"/>
                                        <p:tgtEl>
                                          <p:spTgt spid="238"/>
                                        </p:tgtEl>
                                      </p:cBhvr>
                                    </p:animEffect>
                                  </p:childTnLst>
                                </p:cTn>
                              </p:par>
                            </p:childTnLst>
                          </p:cTn>
                        </p:par>
                        <p:par>
                          <p:cTn id="80" fill="hold">
                            <p:stCondLst>
                              <p:cond delay="1000"/>
                            </p:stCondLst>
                            <p:childTnLst>
                              <p:par>
                                <p:cTn id="81" presetID="22" presetClass="entr" presetSubtype="2" fill="hold" grpId="0" nodeType="afterEffect">
                                  <p:stCondLst>
                                    <p:cond delay="0"/>
                                  </p:stCondLst>
                                  <p:childTnLst>
                                    <p:set>
                                      <p:cBhvr>
                                        <p:cTn id="82" dur="1" fill="hold">
                                          <p:stCondLst>
                                            <p:cond delay="0"/>
                                          </p:stCondLst>
                                        </p:cTn>
                                        <p:tgtEl>
                                          <p:spTgt spid="186"/>
                                        </p:tgtEl>
                                        <p:attrNameLst>
                                          <p:attrName>style.visibility</p:attrName>
                                        </p:attrNameLst>
                                      </p:cBhvr>
                                      <p:to>
                                        <p:strVal val="visible"/>
                                      </p:to>
                                    </p:set>
                                    <p:animEffect transition="in" filter="wipe(right)">
                                      <p:cBhvr>
                                        <p:cTn id="83" dur="500"/>
                                        <p:tgtEl>
                                          <p:spTgt spid="186"/>
                                        </p:tgtEl>
                                      </p:cBhvr>
                                    </p:animEffect>
                                  </p:childTnLst>
                                </p:cTn>
                              </p:par>
                              <p:par>
                                <p:cTn id="84" presetID="22" presetClass="entr" presetSubtype="2" fill="hold" grpId="0" nodeType="withEffect">
                                  <p:stCondLst>
                                    <p:cond delay="0"/>
                                  </p:stCondLst>
                                  <p:childTnLst>
                                    <p:set>
                                      <p:cBhvr>
                                        <p:cTn id="85" dur="1" fill="hold">
                                          <p:stCondLst>
                                            <p:cond delay="0"/>
                                          </p:stCondLst>
                                        </p:cTn>
                                        <p:tgtEl>
                                          <p:spTgt spid="188"/>
                                        </p:tgtEl>
                                        <p:attrNameLst>
                                          <p:attrName>style.visibility</p:attrName>
                                        </p:attrNameLst>
                                      </p:cBhvr>
                                      <p:to>
                                        <p:strVal val="visible"/>
                                      </p:to>
                                    </p:set>
                                    <p:animEffect transition="in" filter="wipe(right)">
                                      <p:cBhvr>
                                        <p:cTn id="86" dur="500"/>
                                        <p:tgtEl>
                                          <p:spTgt spid="188"/>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190"/>
                                        </p:tgtEl>
                                        <p:attrNameLst>
                                          <p:attrName>style.visibility</p:attrName>
                                        </p:attrNameLst>
                                      </p:cBhvr>
                                      <p:to>
                                        <p:strVal val="visible"/>
                                      </p:to>
                                    </p:set>
                                    <p:animEffect transition="in" filter="wipe(right)">
                                      <p:cBhvr>
                                        <p:cTn id="89" dur="500"/>
                                        <p:tgtEl>
                                          <p:spTgt spid="190"/>
                                        </p:tgtEl>
                                      </p:cBhvr>
                                    </p:animEffect>
                                  </p:childTnLst>
                                </p:cTn>
                              </p:par>
                              <p:par>
                                <p:cTn id="90" presetID="22" presetClass="entr" presetSubtype="2" fill="hold" grpId="0" nodeType="withEffect">
                                  <p:stCondLst>
                                    <p:cond delay="0"/>
                                  </p:stCondLst>
                                  <p:childTnLst>
                                    <p:set>
                                      <p:cBhvr>
                                        <p:cTn id="91" dur="1" fill="hold">
                                          <p:stCondLst>
                                            <p:cond delay="0"/>
                                          </p:stCondLst>
                                        </p:cTn>
                                        <p:tgtEl>
                                          <p:spTgt spid="191"/>
                                        </p:tgtEl>
                                        <p:attrNameLst>
                                          <p:attrName>style.visibility</p:attrName>
                                        </p:attrNameLst>
                                      </p:cBhvr>
                                      <p:to>
                                        <p:strVal val="visible"/>
                                      </p:to>
                                    </p:set>
                                    <p:animEffect transition="in" filter="wipe(right)">
                                      <p:cBhvr>
                                        <p:cTn id="92" dur="500"/>
                                        <p:tgtEl>
                                          <p:spTgt spid="191"/>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187"/>
                                        </p:tgtEl>
                                        <p:attrNameLst>
                                          <p:attrName>style.visibility</p:attrName>
                                        </p:attrNameLst>
                                      </p:cBhvr>
                                      <p:to>
                                        <p:strVal val="visible"/>
                                      </p:to>
                                    </p:set>
                                    <p:animEffect transition="in" filter="wipe(left)">
                                      <p:cBhvr>
                                        <p:cTn id="95" dur="500"/>
                                        <p:tgtEl>
                                          <p:spTgt spid="187"/>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189"/>
                                        </p:tgtEl>
                                        <p:attrNameLst>
                                          <p:attrName>style.visibility</p:attrName>
                                        </p:attrNameLst>
                                      </p:cBhvr>
                                      <p:to>
                                        <p:strVal val="visible"/>
                                      </p:to>
                                    </p:set>
                                    <p:animEffect transition="in" filter="wipe(left)">
                                      <p:cBhvr>
                                        <p:cTn id="98" dur="500"/>
                                        <p:tgtEl>
                                          <p:spTgt spid="189"/>
                                        </p:tgtEl>
                                      </p:cBhvr>
                                    </p:animEffect>
                                  </p:childTnLst>
                                </p:cTn>
                              </p:par>
                              <p:par>
                                <p:cTn id="99" presetID="22" presetClass="entr" presetSubtype="8" fill="hold" grpId="0" nodeType="withEffect">
                                  <p:stCondLst>
                                    <p:cond delay="0"/>
                                  </p:stCondLst>
                                  <p:childTnLst>
                                    <p:set>
                                      <p:cBhvr>
                                        <p:cTn id="100" dur="1" fill="hold">
                                          <p:stCondLst>
                                            <p:cond delay="0"/>
                                          </p:stCondLst>
                                        </p:cTn>
                                        <p:tgtEl>
                                          <p:spTgt spid="192"/>
                                        </p:tgtEl>
                                        <p:attrNameLst>
                                          <p:attrName>style.visibility</p:attrName>
                                        </p:attrNameLst>
                                      </p:cBhvr>
                                      <p:to>
                                        <p:strVal val="visible"/>
                                      </p:to>
                                    </p:set>
                                    <p:animEffect transition="in" filter="wipe(left)">
                                      <p:cBhvr>
                                        <p:cTn id="101" dur="500"/>
                                        <p:tgtEl>
                                          <p:spTgt spid="192"/>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193"/>
                                        </p:tgtEl>
                                        <p:attrNameLst>
                                          <p:attrName>style.visibility</p:attrName>
                                        </p:attrNameLst>
                                      </p:cBhvr>
                                      <p:to>
                                        <p:strVal val="visible"/>
                                      </p:to>
                                    </p:set>
                                    <p:animEffect transition="in" filter="wipe(left)">
                                      <p:cBhvr>
                                        <p:cTn id="104" dur="500"/>
                                        <p:tgtEl>
                                          <p:spTgt spid="193"/>
                                        </p:tgtEl>
                                      </p:cBhvr>
                                    </p:animEffect>
                                  </p:childTnLst>
                                </p:cTn>
                              </p:par>
                            </p:childTnLst>
                          </p:cTn>
                        </p:par>
                        <p:par>
                          <p:cTn id="105" fill="hold">
                            <p:stCondLst>
                              <p:cond delay="1500"/>
                            </p:stCondLst>
                            <p:childTnLst>
                              <p:par>
                                <p:cTn id="106" presetID="53" presetClass="entr" presetSubtype="16" fill="hold" grpId="0" nodeType="afterEffect">
                                  <p:stCondLst>
                                    <p:cond delay="0"/>
                                  </p:stCondLst>
                                  <p:childTnLst>
                                    <p:set>
                                      <p:cBhvr>
                                        <p:cTn id="107" dur="1" fill="hold">
                                          <p:stCondLst>
                                            <p:cond delay="0"/>
                                          </p:stCondLst>
                                        </p:cTn>
                                        <p:tgtEl>
                                          <p:spTgt spid="232"/>
                                        </p:tgtEl>
                                        <p:attrNameLst>
                                          <p:attrName>style.visibility</p:attrName>
                                        </p:attrNameLst>
                                      </p:cBhvr>
                                      <p:to>
                                        <p:strVal val="visible"/>
                                      </p:to>
                                    </p:set>
                                    <p:anim calcmode="lin" valueType="num">
                                      <p:cBhvr>
                                        <p:cTn id="108" dur="500" fill="hold"/>
                                        <p:tgtEl>
                                          <p:spTgt spid="232"/>
                                        </p:tgtEl>
                                        <p:attrNameLst>
                                          <p:attrName>ppt_w</p:attrName>
                                        </p:attrNameLst>
                                      </p:cBhvr>
                                      <p:tavLst>
                                        <p:tav tm="0">
                                          <p:val>
                                            <p:fltVal val="0"/>
                                          </p:val>
                                        </p:tav>
                                        <p:tav tm="100000">
                                          <p:val>
                                            <p:strVal val="#ppt_w"/>
                                          </p:val>
                                        </p:tav>
                                      </p:tavLst>
                                    </p:anim>
                                    <p:anim calcmode="lin" valueType="num">
                                      <p:cBhvr>
                                        <p:cTn id="109" dur="500" fill="hold"/>
                                        <p:tgtEl>
                                          <p:spTgt spid="232"/>
                                        </p:tgtEl>
                                        <p:attrNameLst>
                                          <p:attrName>ppt_h</p:attrName>
                                        </p:attrNameLst>
                                      </p:cBhvr>
                                      <p:tavLst>
                                        <p:tav tm="0">
                                          <p:val>
                                            <p:fltVal val="0"/>
                                          </p:val>
                                        </p:tav>
                                        <p:tav tm="100000">
                                          <p:val>
                                            <p:strVal val="#ppt_h"/>
                                          </p:val>
                                        </p:tav>
                                      </p:tavLst>
                                    </p:anim>
                                    <p:animEffect transition="in" filter="fade">
                                      <p:cBhvr>
                                        <p:cTn id="110" dur="500"/>
                                        <p:tgtEl>
                                          <p:spTgt spid="232"/>
                                        </p:tgtEl>
                                      </p:cBhvr>
                                    </p:animEffect>
                                  </p:childTnLst>
                                </p:cTn>
                              </p:par>
                              <p:par>
                                <p:cTn id="111" presetID="53" presetClass="entr" presetSubtype="16" fill="hold" nodeType="withEffect">
                                  <p:stCondLst>
                                    <p:cond delay="0"/>
                                  </p:stCondLst>
                                  <p:childTnLst>
                                    <p:set>
                                      <p:cBhvr>
                                        <p:cTn id="112" dur="1" fill="hold">
                                          <p:stCondLst>
                                            <p:cond delay="0"/>
                                          </p:stCondLst>
                                        </p:cTn>
                                        <p:tgtEl>
                                          <p:spTgt spid="229"/>
                                        </p:tgtEl>
                                        <p:attrNameLst>
                                          <p:attrName>style.visibility</p:attrName>
                                        </p:attrNameLst>
                                      </p:cBhvr>
                                      <p:to>
                                        <p:strVal val="visible"/>
                                      </p:to>
                                    </p:set>
                                    <p:anim calcmode="lin" valueType="num">
                                      <p:cBhvr>
                                        <p:cTn id="113" dur="500" fill="hold"/>
                                        <p:tgtEl>
                                          <p:spTgt spid="229"/>
                                        </p:tgtEl>
                                        <p:attrNameLst>
                                          <p:attrName>ppt_w</p:attrName>
                                        </p:attrNameLst>
                                      </p:cBhvr>
                                      <p:tavLst>
                                        <p:tav tm="0">
                                          <p:val>
                                            <p:fltVal val="0"/>
                                          </p:val>
                                        </p:tav>
                                        <p:tav tm="100000">
                                          <p:val>
                                            <p:strVal val="#ppt_w"/>
                                          </p:val>
                                        </p:tav>
                                      </p:tavLst>
                                    </p:anim>
                                    <p:anim calcmode="lin" valueType="num">
                                      <p:cBhvr>
                                        <p:cTn id="114" dur="500" fill="hold"/>
                                        <p:tgtEl>
                                          <p:spTgt spid="229"/>
                                        </p:tgtEl>
                                        <p:attrNameLst>
                                          <p:attrName>ppt_h</p:attrName>
                                        </p:attrNameLst>
                                      </p:cBhvr>
                                      <p:tavLst>
                                        <p:tav tm="0">
                                          <p:val>
                                            <p:fltVal val="0"/>
                                          </p:val>
                                        </p:tav>
                                        <p:tav tm="100000">
                                          <p:val>
                                            <p:strVal val="#ppt_h"/>
                                          </p:val>
                                        </p:tav>
                                      </p:tavLst>
                                    </p:anim>
                                    <p:animEffect transition="in" filter="fade">
                                      <p:cBhvr>
                                        <p:cTn id="115" dur="500"/>
                                        <p:tgtEl>
                                          <p:spTgt spid="229"/>
                                        </p:tgtEl>
                                      </p:cBhvr>
                                    </p:animEffect>
                                  </p:childTnLst>
                                </p:cTn>
                              </p:par>
                              <p:par>
                                <p:cTn id="116" presetID="53" presetClass="entr" presetSubtype="16" fill="hold" nodeType="withEffect">
                                  <p:stCondLst>
                                    <p:cond delay="0"/>
                                  </p:stCondLst>
                                  <p:childTnLst>
                                    <p:set>
                                      <p:cBhvr>
                                        <p:cTn id="117" dur="1" fill="hold">
                                          <p:stCondLst>
                                            <p:cond delay="0"/>
                                          </p:stCondLst>
                                        </p:cTn>
                                        <p:tgtEl>
                                          <p:spTgt spid="214"/>
                                        </p:tgtEl>
                                        <p:attrNameLst>
                                          <p:attrName>style.visibility</p:attrName>
                                        </p:attrNameLst>
                                      </p:cBhvr>
                                      <p:to>
                                        <p:strVal val="visible"/>
                                      </p:to>
                                    </p:set>
                                    <p:anim calcmode="lin" valueType="num">
                                      <p:cBhvr>
                                        <p:cTn id="118" dur="500" fill="hold"/>
                                        <p:tgtEl>
                                          <p:spTgt spid="214"/>
                                        </p:tgtEl>
                                        <p:attrNameLst>
                                          <p:attrName>ppt_w</p:attrName>
                                        </p:attrNameLst>
                                      </p:cBhvr>
                                      <p:tavLst>
                                        <p:tav tm="0">
                                          <p:val>
                                            <p:fltVal val="0"/>
                                          </p:val>
                                        </p:tav>
                                        <p:tav tm="100000">
                                          <p:val>
                                            <p:strVal val="#ppt_w"/>
                                          </p:val>
                                        </p:tav>
                                      </p:tavLst>
                                    </p:anim>
                                    <p:anim calcmode="lin" valueType="num">
                                      <p:cBhvr>
                                        <p:cTn id="119" dur="500" fill="hold"/>
                                        <p:tgtEl>
                                          <p:spTgt spid="214"/>
                                        </p:tgtEl>
                                        <p:attrNameLst>
                                          <p:attrName>ppt_h</p:attrName>
                                        </p:attrNameLst>
                                      </p:cBhvr>
                                      <p:tavLst>
                                        <p:tav tm="0">
                                          <p:val>
                                            <p:fltVal val="0"/>
                                          </p:val>
                                        </p:tav>
                                        <p:tav tm="100000">
                                          <p:val>
                                            <p:strVal val="#ppt_h"/>
                                          </p:val>
                                        </p:tav>
                                      </p:tavLst>
                                    </p:anim>
                                    <p:animEffect transition="in" filter="fade">
                                      <p:cBhvr>
                                        <p:cTn id="120" dur="500"/>
                                        <p:tgtEl>
                                          <p:spTgt spid="214"/>
                                        </p:tgtEl>
                                      </p:cBhvr>
                                    </p:animEffect>
                                  </p:childTnLst>
                                </p:cTn>
                              </p:par>
                              <p:par>
                                <p:cTn id="121" presetID="53" presetClass="entr" presetSubtype="16" fill="hold" grpId="0" nodeType="withEffect">
                                  <p:stCondLst>
                                    <p:cond delay="0"/>
                                  </p:stCondLst>
                                  <p:childTnLst>
                                    <p:set>
                                      <p:cBhvr>
                                        <p:cTn id="122" dur="1" fill="hold">
                                          <p:stCondLst>
                                            <p:cond delay="0"/>
                                          </p:stCondLst>
                                        </p:cTn>
                                        <p:tgtEl>
                                          <p:spTgt spid="194"/>
                                        </p:tgtEl>
                                        <p:attrNameLst>
                                          <p:attrName>style.visibility</p:attrName>
                                        </p:attrNameLst>
                                      </p:cBhvr>
                                      <p:to>
                                        <p:strVal val="visible"/>
                                      </p:to>
                                    </p:set>
                                    <p:anim calcmode="lin" valueType="num">
                                      <p:cBhvr>
                                        <p:cTn id="123" dur="500" fill="hold"/>
                                        <p:tgtEl>
                                          <p:spTgt spid="194"/>
                                        </p:tgtEl>
                                        <p:attrNameLst>
                                          <p:attrName>ppt_w</p:attrName>
                                        </p:attrNameLst>
                                      </p:cBhvr>
                                      <p:tavLst>
                                        <p:tav tm="0">
                                          <p:val>
                                            <p:fltVal val="0"/>
                                          </p:val>
                                        </p:tav>
                                        <p:tav tm="100000">
                                          <p:val>
                                            <p:strVal val="#ppt_w"/>
                                          </p:val>
                                        </p:tav>
                                      </p:tavLst>
                                    </p:anim>
                                    <p:anim calcmode="lin" valueType="num">
                                      <p:cBhvr>
                                        <p:cTn id="124" dur="500" fill="hold"/>
                                        <p:tgtEl>
                                          <p:spTgt spid="194"/>
                                        </p:tgtEl>
                                        <p:attrNameLst>
                                          <p:attrName>ppt_h</p:attrName>
                                        </p:attrNameLst>
                                      </p:cBhvr>
                                      <p:tavLst>
                                        <p:tav tm="0">
                                          <p:val>
                                            <p:fltVal val="0"/>
                                          </p:val>
                                        </p:tav>
                                        <p:tav tm="100000">
                                          <p:val>
                                            <p:strVal val="#ppt_h"/>
                                          </p:val>
                                        </p:tav>
                                      </p:tavLst>
                                    </p:anim>
                                    <p:animEffect transition="in" filter="fade">
                                      <p:cBhvr>
                                        <p:cTn id="125" dur="500"/>
                                        <p:tgtEl>
                                          <p:spTgt spid="194"/>
                                        </p:tgtEl>
                                      </p:cBhvr>
                                    </p:animEffect>
                                  </p:childTnLst>
                                </p:cTn>
                              </p:par>
                              <p:par>
                                <p:cTn id="126" presetID="53" presetClass="entr" presetSubtype="16" fill="hold" grpId="0" nodeType="withEffect">
                                  <p:stCondLst>
                                    <p:cond delay="0"/>
                                  </p:stCondLst>
                                  <p:childTnLst>
                                    <p:set>
                                      <p:cBhvr>
                                        <p:cTn id="127" dur="1" fill="hold">
                                          <p:stCondLst>
                                            <p:cond delay="0"/>
                                          </p:stCondLst>
                                        </p:cTn>
                                        <p:tgtEl>
                                          <p:spTgt spid="233"/>
                                        </p:tgtEl>
                                        <p:attrNameLst>
                                          <p:attrName>style.visibility</p:attrName>
                                        </p:attrNameLst>
                                      </p:cBhvr>
                                      <p:to>
                                        <p:strVal val="visible"/>
                                      </p:to>
                                    </p:set>
                                    <p:anim calcmode="lin" valueType="num">
                                      <p:cBhvr>
                                        <p:cTn id="128" dur="500" fill="hold"/>
                                        <p:tgtEl>
                                          <p:spTgt spid="233"/>
                                        </p:tgtEl>
                                        <p:attrNameLst>
                                          <p:attrName>ppt_w</p:attrName>
                                        </p:attrNameLst>
                                      </p:cBhvr>
                                      <p:tavLst>
                                        <p:tav tm="0">
                                          <p:val>
                                            <p:fltVal val="0"/>
                                          </p:val>
                                        </p:tav>
                                        <p:tav tm="100000">
                                          <p:val>
                                            <p:strVal val="#ppt_w"/>
                                          </p:val>
                                        </p:tav>
                                      </p:tavLst>
                                    </p:anim>
                                    <p:anim calcmode="lin" valueType="num">
                                      <p:cBhvr>
                                        <p:cTn id="129" dur="500" fill="hold"/>
                                        <p:tgtEl>
                                          <p:spTgt spid="233"/>
                                        </p:tgtEl>
                                        <p:attrNameLst>
                                          <p:attrName>ppt_h</p:attrName>
                                        </p:attrNameLst>
                                      </p:cBhvr>
                                      <p:tavLst>
                                        <p:tav tm="0">
                                          <p:val>
                                            <p:fltVal val="0"/>
                                          </p:val>
                                        </p:tav>
                                        <p:tav tm="100000">
                                          <p:val>
                                            <p:strVal val="#ppt_h"/>
                                          </p:val>
                                        </p:tav>
                                      </p:tavLst>
                                    </p:anim>
                                    <p:animEffect transition="in" filter="fade">
                                      <p:cBhvr>
                                        <p:cTn id="130" dur="500"/>
                                        <p:tgtEl>
                                          <p:spTgt spid="233"/>
                                        </p:tgtEl>
                                      </p:cBhvr>
                                    </p:animEffect>
                                  </p:childTnLst>
                                </p:cTn>
                              </p:par>
                              <p:par>
                                <p:cTn id="131" presetID="53" presetClass="entr" presetSubtype="16" fill="hold" nodeType="withEffect">
                                  <p:stCondLst>
                                    <p:cond delay="0"/>
                                  </p:stCondLst>
                                  <p:childTnLst>
                                    <p:set>
                                      <p:cBhvr>
                                        <p:cTn id="132" dur="1" fill="hold">
                                          <p:stCondLst>
                                            <p:cond delay="0"/>
                                          </p:stCondLst>
                                        </p:cTn>
                                        <p:tgtEl>
                                          <p:spTgt spid="234"/>
                                        </p:tgtEl>
                                        <p:attrNameLst>
                                          <p:attrName>style.visibility</p:attrName>
                                        </p:attrNameLst>
                                      </p:cBhvr>
                                      <p:to>
                                        <p:strVal val="visible"/>
                                      </p:to>
                                    </p:set>
                                    <p:anim calcmode="lin" valueType="num">
                                      <p:cBhvr>
                                        <p:cTn id="133" dur="500" fill="hold"/>
                                        <p:tgtEl>
                                          <p:spTgt spid="234"/>
                                        </p:tgtEl>
                                        <p:attrNameLst>
                                          <p:attrName>ppt_w</p:attrName>
                                        </p:attrNameLst>
                                      </p:cBhvr>
                                      <p:tavLst>
                                        <p:tav tm="0">
                                          <p:val>
                                            <p:fltVal val="0"/>
                                          </p:val>
                                        </p:tav>
                                        <p:tav tm="100000">
                                          <p:val>
                                            <p:strVal val="#ppt_w"/>
                                          </p:val>
                                        </p:tav>
                                      </p:tavLst>
                                    </p:anim>
                                    <p:anim calcmode="lin" valueType="num">
                                      <p:cBhvr>
                                        <p:cTn id="134" dur="500" fill="hold"/>
                                        <p:tgtEl>
                                          <p:spTgt spid="234"/>
                                        </p:tgtEl>
                                        <p:attrNameLst>
                                          <p:attrName>ppt_h</p:attrName>
                                        </p:attrNameLst>
                                      </p:cBhvr>
                                      <p:tavLst>
                                        <p:tav tm="0">
                                          <p:val>
                                            <p:fltVal val="0"/>
                                          </p:val>
                                        </p:tav>
                                        <p:tav tm="100000">
                                          <p:val>
                                            <p:strVal val="#ppt_h"/>
                                          </p:val>
                                        </p:tav>
                                      </p:tavLst>
                                    </p:anim>
                                    <p:animEffect transition="in" filter="fade">
                                      <p:cBhvr>
                                        <p:cTn id="135" dur="500"/>
                                        <p:tgtEl>
                                          <p:spTgt spid="234"/>
                                        </p:tgtEl>
                                      </p:cBhvr>
                                    </p:animEffect>
                                  </p:childTnLst>
                                </p:cTn>
                              </p:par>
                              <p:par>
                                <p:cTn id="136" presetID="53" presetClass="entr" presetSubtype="16" fill="hold" nodeType="withEffect">
                                  <p:stCondLst>
                                    <p:cond delay="0"/>
                                  </p:stCondLst>
                                  <p:childTnLst>
                                    <p:set>
                                      <p:cBhvr>
                                        <p:cTn id="137" dur="1" fill="hold">
                                          <p:stCondLst>
                                            <p:cond delay="0"/>
                                          </p:stCondLst>
                                        </p:cTn>
                                        <p:tgtEl>
                                          <p:spTgt spid="221"/>
                                        </p:tgtEl>
                                        <p:attrNameLst>
                                          <p:attrName>style.visibility</p:attrName>
                                        </p:attrNameLst>
                                      </p:cBhvr>
                                      <p:to>
                                        <p:strVal val="visible"/>
                                      </p:to>
                                    </p:set>
                                    <p:anim calcmode="lin" valueType="num">
                                      <p:cBhvr>
                                        <p:cTn id="138" dur="500" fill="hold"/>
                                        <p:tgtEl>
                                          <p:spTgt spid="221"/>
                                        </p:tgtEl>
                                        <p:attrNameLst>
                                          <p:attrName>ppt_w</p:attrName>
                                        </p:attrNameLst>
                                      </p:cBhvr>
                                      <p:tavLst>
                                        <p:tav tm="0">
                                          <p:val>
                                            <p:fltVal val="0"/>
                                          </p:val>
                                        </p:tav>
                                        <p:tav tm="100000">
                                          <p:val>
                                            <p:strVal val="#ppt_w"/>
                                          </p:val>
                                        </p:tav>
                                      </p:tavLst>
                                    </p:anim>
                                    <p:anim calcmode="lin" valueType="num">
                                      <p:cBhvr>
                                        <p:cTn id="139" dur="500" fill="hold"/>
                                        <p:tgtEl>
                                          <p:spTgt spid="221"/>
                                        </p:tgtEl>
                                        <p:attrNameLst>
                                          <p:attrName>ppt_h</p:attrName>
                                        </p:attrNameLst>
                                      </p:cBhvr>
                                      <p:tavLst>
                                        <p:tav tm="0">
                                          <p:val>
                                            <p:fltVal val="0"/>
                                          </p:val>
                                        </p:tav>
                                        <p:tav tm="100000">
                                          <p:val>
                                            <p:strVal val="#ppt_h"/>
                                          </p:val>
                                        </p:tav>
                                      </p:tavLst>
                                    </p:anim>
                                    <p:animEffect transition="in" filter="fade">
                                      <p:cBhvr>
                                        <p:cTn id="140" dur="500"/>
                                        <p:tgtEl>
                                          <p:spTgt spid="221"/>
                                        </p:tgtEl>
                                      </p:cBhvr>
                                    </p:animEffect>
                                  </p:childTnLst>
                                </p:cTn>
                              </p:par>
                              <p:par>
                                <p:cTn id="141" presetID="53" presetClass="entr" presetSubtype="16" fill="hold" nodeType="withEffect">
                                  <p:stCondLst>
                                    <p:cond delay="0"/>
                                  </p:stCondLst>
                                  <p:childTnLst>
                                    <p:set>
                                      <p:cBhvr>
                                        <p:cTn id="142" dur="1" fill="hold">
                                          <p:stCondLst>
                                            <p:cond delay="0"/>
                                          </p:stCondLst>
                                        </p:cTn>
                                        <p:tgtEl>
                                          <p:spTgt spid="195"/>
                                        </p:tgtEl>
                                        <p:attrNameLst>
                                          <p:attrName>style.visibility</p:attrName>
                                        </p:attrNameLst>
                                      </p:cBhvr>
                                      <p:to>
                                        <p:strVal val="visible"/>
                                      </p:to>
                                    </p:set>
                                    <p:anim calcmode="lin" valueType="num">
                                      <p:cBhvr>
                                        <p:cTn id="143" dur="500" fill="hold"/>
                                        <p:tgtEl>
                                          <p:spTgt spid="195"/>
                                        </p:tgtEl>
                                        <p:attrNameLst>
                                          <p:attrName>ppt_w</p:attrName>
                                        </p:attrNameLst>
                                      </p:cBhvr>
                                      <p:tavLst>
                                        <p:tav tm="0">
                                          <p:val>
                                            <p:fltVal val="0"/>
                                          </p:val>
                                        </p:tav>
                                        <p:tav tm="100000">
                                          <p:val>
                                            <p:strVal val="#ppt_w"/>
                                          </p:val>
                                        </p:tav>
                                      </p:tavLst>
                                    </p:anim>
                                    <p:anim calcmode="lin" valueType="num">
                                      <p:cBhvr>
                                        <p:cTn id="144" dur="500" fill="hold"/>
                                        <p:tgtEl>
                                          <p:spTgt spid="195"/>
                                        </p:tgtEl>
                                        <p:attrNameLst>
                                          <p:attrName>ppt_h</p:attrName>
                                        </p:attrNameLst>
                                      </p:cBhvr>
                                      <p:tavLst>
                                        <p:tav tm="0">
                                          <p:val>
                                            <p:fltVal val="0"/>
                                          </p:val>
                                        </p:tav>
                                        <p:tav tm="100000">
                                          <p:val>
                                            <p:strVal val="#ppt_h"/>
                                          </p:val>
                                        </p:tav>
                                      </p:tavLst>
                                    </p:anim>
                                    <p:animEffect transition="in" filter="fade">
                                      <p:cBhvr>
                                        <p:cTn id="145" dur="500"/>
                                        <p:tgtEl>
                                          <p:spTgt spid="195"/>
                                        </p:tgtEl>
                                      </p:cBhvr>
                                    </p:animEffect>
                                  </p:childTnLst>
                                </p:cTn>
                              </p:par>
                            </p:childTnLst>
                          </p:cTn>
                        </p:par>
                        <p:par>
                          <p:cTn id="146" fill="hold">
                            <p:stCondLst>
                              <p:cond delay="2000"/>
                            </p:stCondLst>
                            <p:childTnLst>
                              <p:par>
                                <p:cTn id="147" presetID="10" presetClass="entr" presetSubtype="0" fill="hold" grpId="0" nodeType="afterEffect">
                                  <p:stCondLst>
                                    <p:cond delay="0"/>
                                  </p:stCondLst>
                                  <p:childTnLst>
                                    <p:set>
                                      <p:cBhvr>
                                        <p:cTn id="148" dur="1" fill="hold">
                                          <p:stCondLst>
                                            <p:cond delay="0"/>
                                          </p:stCondLst>
                                        </p:cTn>
                                        <p:tgtEl>
                                          <p:spTgt spid="206"/>
                                        </p:tgtEl>
                                        <p:attrNameLst>
                                          <p:attrName>style.visibility</p:attrName>
                                        </p:attrNameLst>
                                      </p:cBhvr>
                                      <p:to>
                                        <p:strVal val="visible"/>
                                      </p:to>
                                    </p:set>
                                    <p:animEffect transition="in" filter="fade">
                                      <p:cBhvr>
                                        <p:cTn id="149" dur="500"/>
                                        <p:tgtEl>
                                          <p:spTgt spid="206"/>
                                        </p:tgtEl>
                                      </p:cBhvr>
                                    </p:animEffect>
                                  </p:childTnLst>
                                </p:cTn>
                              </p:par>
                              <p:par>
                                <p:cTn id="150" presetID="10" presetClass="entr" presetSubtype="0" fill="hold" grpId="0" nodeType="withEffect">
                                  <p:stCondLst>
                                    <p:cond delay="0"/>
                                  </p:stCondLst>
                                  <p:childTnLst>
                                    <p:set>
                                      <p:cBhvr>
                                        <p:cTn id="151" dur="1" fill="hold">
                                          <p:stCondLst>
                                            <p:cond delay="0"/>
                                          </p:stCondLst>
                                        </p:cTn>
                                        <p:tgtEl>
                                          <p:spTgt spid="207"/>
                                        </p:tgtEl>
                                        <p:attrNameLst>
                                          <p:attrName>style.visibility</p:attrName>
                                        </p:attrNameLst>
                                      </p:cBhvr>
                                      <p:to>
                                        <p:strVal val="visible"/>
                                      </p:to>
                                    </p:set>
                                    <p:animEffect transition="in" filter="fade">
                                      <p:cBhvr>
                                        <p:cTn id="152" dur="500"/>
                                        <p:tgtEl>
                                          <p:spTgt spid="207"/>
                                        </p:tgtEl>
                                      </p:cBhvr>
                                    </p:animEffect>
                                  </p:childTnLst>
                                </p:cTn>
                              </p:par>
                              <p:par>
                                <p:cTn id="153" presetID="10" presetClass="entr" presetSubtype="0" fill="hold" grpId="0" nodeType="withEffect">
                                  <p:stCondLst>
                                    <p:cond delay="0"/>
                                  </p:stCondLst>
                                  <p:childTnLst>
                                    <p:set>
                                      <p:cBhvr>
                                        <p:cTn id="154" dur="1" fill="hold">
                                          <p:stCondLst>
                                            <p:cond delay="0"/>
                                          </p:stCondLst>
                                        </p:cTn>
                                        <p:tgtEl>
                                          <p:spTgt spid="208"/>
                                        </p:tgtEl>
                                        <p:attrNameLst>
                                          <p:attrName>style.visibility</p:attrName>
                                        </p:attrNameLst>
                                      </p:cBhvr>
                                      <p:to>
                                        <p:strVal val="visible"/>
                                      </p:to>
                                    </p:set>
                                    <p:animEffect transition="in" filter="fade">
                                      <p:cBhvr>
                                        <p:cTn id="155" dur="500"/>
                                        <p:tgtEl>
                                          <p:spTgt spid="208"/>
                                        </p:tgtEl>
                                      </p:cBhvr>
                                    </p:animEffect>
                                  </p:childTnLst>
                                </p:cTn>
                              </p:par>
                              <p:par>
                                <p:cTn id="156" presetID="10" presetClass="entr" presetSubtype="0" fill="hold" grpId="0" nodeType="withEffect">
                                  <p:stCondLst>
                                    <p:cond delay="0"/>
                                  </p:stCondLst>
                                  <p:childTnLst>
                                    <p:set>
                                      <p:cBhvr>
                                        <p:cTn id="157" dur="1" fill="hold">
                                          <p:stCondLst>
                                            <p:cond delay="0"/>
                                          </p:stCondLst>
                                        </p:cTn>
                                        <p:tgtEl>
                                          <p:spTgt spid="209"/>
                                        </p:tgtEl>
                                        <p:attrNameLst>
                                          <p:attrName>style.visibility</p:attrName>
                                        </p:attrNameLst>
                                      </p:cBhvr>
                                      <p:to>
                                        <p:strVal val="visible"/>
                                      </p:to>
                                    </p:set>
                                    <p:animEffect transition="in" filter="fade">
                                      <p:cBhvr>
                                        <p:cTn id="158" dur="500"/>
                                        <p:tgtEl>
                                          <p:spTgt spid="209"/>
                                        </p:tgtEl>
                                      </p:cBhvr>
                                    </p:animEffect>
                                  </p:childTnLst>
                                </p:cTn>
                              </p:par>
                              <p:par>
                                <p:cTn id="159" presetID="10" presetClass="entr" presetSubtype="0" fill="hold" grpId="0" nodeType="withEffect">
                                  <p:stCondLst>
                                    <p:cond delay="0"/>
                                  </p:stCondLst>
                                  <p:childTnLst>
                                    <p:set>
                                      <p:cBhvr>
                                        <p:cTn id="160" dur="1" fill="hold">
                                          <p:stCondLst>
                                            <p:cond delay="0"/>
                                          </p:stCondLst>
                                        </p:cTn>
                                        <p:tgtEl>
                                          <p:spTgt spid="210"/>
                                        </p:tgtEl>
                                        <p:attrNameLst>
                                          <p:attrName>style.visibility</p:attrName>
                                        </p:attrNameLst>
                                      </p:cBhvr>
                                      <p:to>
                                        <p:strVal val="visible"/>
                                      </p:to>
                                    </p:set>
                                    <p:animEffect transition="in" filter="fade">
                                      <p:cBhvr>
                                        <p:cTn id="161" dur="500"/>
                                        <p:tgtEl>
                                          <p:spTgt spid="210"/>
                                        </p:tgtEl>
                                      </p:cBhvr>
                                    </p:animEffect>
                                  </p:childTnLst>
                                </p:cTn>
                              </p:par>
                              <p:par>
                                <p:cTn id="162" presetID="10" presetClass="entr" presetSubtype="0" fill="hold" grpId="0" nodeType="withEffect">
                                  <p:stCondLst>
                                    <p:cond delay="0"/>
                                  </p:stCondLst>
                                  <p:childTnLst>
                                    <p:set>
                                      <p:cBhvr>
                                        <p:cTn id="163" dur="1" fill="hold">
                                          <p:stCondLst>
                                            <p:cond delay="0"/>
                                          </p:stCondLst>
                                        </p:cTn>
                                        <p:tgtEl>
                                          <p:spTgt spid="211"/>
                                        </p:tgtEl>
                                        <p:attrNameLst>
                                          <p:attrName>style.visibility</p:attrName>
                                        </p:attrNameLst>
                                      </p:cBhvr>
                                      <p:to>
                                        <p:strVal val="visible"/>
                                      </p:to>
                                    </p:set>
                                    <p:animEffect transition="in" filter="fade">
                                      <p:cBhvr>
                                        <p:cTn id="164" dur="500"/>
                                        <p:tgtEl>
                                          <p:spTgt spid="211"/>
                                        </p:tgtEl>
                                      </p:cBhvr>
                                    </p:animEffect>
                                  </p:childTnLst>
                                </p:cTn>
                              </p:par>
                              <p:par>
                                <p:cTn id="165" presetID="10" presetClass="entr" presetSubtype="0" fill="hold" grpId="0" nodeType="withEffect">
                                  <p:stCondLst>
                                    <p:cond delay="0"/>
                                  </p:stCondLst>
                                  <p:childTnLst>
                                    <p:set>
                                      <p:cBhvr>
                                        <p:cTn id="166" dur="1" fill="hold">
                                          <p:stCondLst>
                                            <p:cond delay="0"/>
                                          </p:stCondLst>
                                        </p:cTn>
                                        <p:tgtEl>
                                          <p:spTgt spid="212"/>
                                        </p:tgtEl>
                                        <p:attrNameLst>
                                          <p:attrName>style.visibility</p:attrName>
                                        </p:attrNameLst>
                                      </p:cBhvr>
                                      <p:to>
                                        <p:strVal val="visible"/>
                                      </p:to>
                                    </p:set>
                                    <p:animEffect transition="in" filter="fade">
                                      <p:cBhvr>
                                        <p:cTn id="167" dur="500"/>
                                        <p:tgtEl>
                                          <p:spTgt spid="212"/>
                                        </p:tgtEl>
                                      </p:cBhvr>
                                    </p:animEffect>
                                  </p:childTnLst>
                                </p:cTn>
                              </p:par>
                              <p:par>
                                <p:cTn id="168" presetID="10" presetClass="entr" presetSubtype="0" fill="hold" grpId="0" nodeType="withEffect">
                                  <p:stCondLst>
                                    <p:cond delay="0"/>
                                  </p:stCondLst>
                                  <p:childTnLst>
                                    <p:set>
                                      <p:cBhvr>
                                        <p:cTn id="169" dur="1" fill="hold">
                                          <p:stCondLst>
                                            <p:cond delay="0"/>
                                          </p:stCondLst>
                                        </p:cTn>
                                        <p:tgtEl>
                                          <p:spTgt spid="213"/>
                                        </p:tgtEl>
                                        <p:attrNameLst>
                                          <p:attrName>style.visibility</p:attrName>
                                        </p:attrNameLst>
                                      </p:cBhvr>
                                      <p:to>
                                        <p:strVal val="visible"/>
                                      </p:to>
                                    </p:set>
                                    <p:animEffect transition="in" filter="fade">
                                      <p:cBhvr>
                                        <p:cTn id="170" dur="500"/>
                                        <p:tgtEl>
                                          <p:spTgt spid="213"/>
                                        </p:tgtEl>
                                      </p:cBhvr>
                                    </p:animEffect>
                                  </p:childTnLst>
                                </p:cTn>
                              </p:par>
                            </p:childTnLst>
                          </p:cTn>
                        </p:par>
                        <p:par>
                          <p:cTn id="171" fill="hold">
                            <p:stCondLst>
                              <p:cond delay="2500"/>
                            </p:stCondLst>
                            <p:childTnLst>
                              <p:par>
                                <p:cTn id="172" presetID="53" presetClass="entr" presetSubtype="16" fill="hold" grpId="0" nodeType="afterEffect">
                                  <p:stCondLst>
                                    <p:cond delay="0"/>
                                  </p:stCondLst>
                                  <p:childTnLst>
                                    <p:set>
                                      <p:cBhvr>
                                        <p:cTn id="173" dur="1" fill="hold">
                                          <p:stCondLst>
                                            <p:cond delay="0"/>
                                          </p:stCondLst>
                                        </p:cTn>
                                        <p:tgtEl>
                                          <p:spTgt spid="198"/>
                                        </p:tgtEl>
                                        <p:attrNameLst>
                                          <p:attrName>style.visibility</p:attrName>
                                        </p:attrNameLst>
                                      </p:cBhvr>
                                      <p:to>
                                        <p:strVal val="visible"/>
                                      </p:to>
                                    </p:set>
                                    <p:anim calcmode="lin" valueType="num">
                                      <p:cBhvr>
                                        <p:cTn id="174" dur="500" fill="hold"/>
                                        <p:tgtEl>
                                          <p:spTgt spid="198"/>
                                        </p:tgtEl>
                                        <p:attrNameLst>
                                          <p:attrName>ppt_w</p:attrName>
                                        </p:attrNameLst>
                                      </p:cBhvr>
                                      <p:tavLst>
                                        <p:tav tm="0">
                                          <p:val>
                                            <p:fltVal val="0"/>
                                          </p:val>
                                        </p:tav>
                                        <p:tav tm="100000">
                                          <p:val>
                                            <p:strVal val="#ppt_w"/>
                                          </p:val>
                                        </p:tav>
                                      </p:tavLst>
                                    </p:anim>
                                    <p:anim calcmode="lin" valueType="num">
                                      <p:cBhvr>
                                        <p:cTn id="175" dur="500" fill="hold"/>
                                        <p:tgtEl>
                                          <p:spTgt spid="198"/>
                                        </p:tgtEl>
                                        <p:attrNameLst>
                                          <p:attrName>ppt_h</p:attrName>
                                        </p:attrNameLst>
                                      </p:cBhvr>
                                      <p:tavLst>
                                        <p:tav tm="0">
                                          <p:val>
                                            <p:fltVal val="0"/>
                                          </p:val>
                                        </p:tav>
                                        <p:tav tm="100000">
                                          <p:val>
                                            <p:strVal val="#ppt_h"/>
                                          </p:val>
                                        </p:tav>
                                      </p:tavLst>
                                    </p:anim>
                                    <p:animEffect transition="in" filter="fade">
                                      <p:cBhvr>
                                        <p:cTn id="176" dur="500"/>
                                        <p:tgtEl>
                                          <p:spTgt spid="198"/>
                                        </p:tgtEl>
                                      </p:cBhvr>
                                    </p:animEffect>
                                  </p:childTnLst>
                                </p:cTn>
                              </p:par>
                              <p:par>
                                <p:cTn id="177" presetID="53" presetClass="entr" presetSubtype="16" fill="hold" grpId="0" nodeType="withEffect">
                                  <p:stCondLst>
                                    <p:cond delay="0"/>
                                  </p:stCondLst>
                                  <p:childTnLst>
                                    <p:set>
                                      <p:cBhvr>
                                        <p:cTn id="178" dur="1" fill="hold">
                                          <p:stCondLst>
                                            <p:cond delay="0"/>
                                          </p:stCondLst>
                                        </p:cTn>
                                        <p:tgtEl>
                                          <p:spTgt spid="199"/>
                                        </p:tgtEl>
                                        <p:attrNameLst>
                                          <p:attrName>style.visibility</p:attrName>
                                        </p:attrNameLst>
                                      </p:cBhvr>
                                      <p:to>
                                        <p:strVal val="visible"/>
                                      </p:to>
                                    </p:set>
                                    <p:anim calcmode="lin" valueType="num">
                                      <p:cBhvr>
                                        <p:cTn id="179" dur="500" fill="hold"/>
                                        <p:tgtEl>
                                          <p:spTgt spid="199"/>
                                        </p:tgtEl>
                                        <p:attrNameLst>
                                          <p:attrName>ppt_w</p:attrName>
                                        </p:attrNameLst>
                                      </p:cBhvr>
                                      <p:tavLst>
                                        <p:tav tm="0">
                                          <p:val>
                                            <p:fltVal val="0"/>
                                          </p:val>
                                        </p:tav>
                                        <p:tav tm="100000">
                                          <p:val>
                                            <p:strVal val="#ppt_w"/>
                                          </p:val>
                                        </p:tav>
                                      </p:tavLst>
                                    </p:anim>
                                    <p:anim calcmode="lin" valueType="num">
                                      <p:cBhvr>
                                        <p:cTn id="180" dur="500" fill="hold"/>
                                        <p:tgtEl>
                                          <p:spTgt spid="199"/>
                                        </p:tgtEl>
                                        <p:attrNameLst>
                                          <p:attrName>ppt_h</p:attrName>
                                        </p:attrNameLst>
                                      </p:cBhvr>
                                      <p:tavLst>
                                        <p:tav tm="0">
                                          <p:val>
                                            <p:fltVal val="0"/>
                                          </p:val>
                                        </p:tav>
                                        <p:tav tm="100000">
                                          <p:val>
                                            <p:strVal val="#ppt_h"/>
                                          </p:val>
                                        </p:tav>
                                      </p:tavLst>
                                    </p:anim>
                                    <p:animEffect transition="in" filter="fade">
                                      <p:cBhvr>
                                        <p:cTn id="181" dur="500"/>
                                        <p:tgtEl>
                                          <p:spTgt spid="199"/>
                                        </p:tgtEl>
                                      </p:cBhvr>
                                    </p:animEffect>
                                  </p:childTnLst>
                                </p:cTn>
                              </p:par>
                              <p:par>
                                <p:cTn id="182" presetID="53" presetClass="entr" presetSubtype="16" fill="hold" grpId="0" nodeType="withEffect">
                                  <p:stCondLst>
                                    <p:cond delay="0"/>
                                  </p:stCondLst>
                                  <p:childTnLst>
                                    <p:set>
                                      <p:cBhvr>
                                        <p:cTn id="183" dur="1" fill="hold">
                                          <p:stCondLst>
                                            <p:cond delay="0"/>
                                          </p:stCondLst>
                                        </p:cTn>
                                        <p:tgtEl>
                                          <p:spTgt spid="200"/>
                                        </p:tgtEl>
                                        <p:attrNameLst>
                                          <p:attrName>style.visibility</p:attrName>
                                        </p:attrNameLst>
                                      </p:cBhvr>
                                      <p:to>
                                        <p:strVal val="visible"/>
                                      </p:to>
                                    </p:set>
                                    <p:anim calcmode="lin" valueType="num">
                                      <p:cBhvr>
                                        <p:cTn id="184" dur="500" fill="hold"/>
                                        <p:tgtEl>
                                          <p:spTgt spid="200"/>
                                        </p:tgtEl>
                                        <p:attrNameLst>
                                          <p:attrName>ppt_w</p:attrName>
                                        </p:attrNameLst>
                                      </p:cBhvr>
                                      <p:tavLst>
                                        <p:tav tm="0">
                                          <p:val>
                                            <p:fltVal val="0"/>
                                          </p:val>
                                        </p:tav>
                                        <p:tav tm="100000">
                                          <p:val>
                                            <p:strVal val="#ppt_w"/>
                                          </p:val>
                                        </p:tav>
                                      </p:tavLst>
                                    </p:anim>
                                    <p:anim calcmode="lin" valueType="num">
                                      <p:cBhvr>
                                        <p:cTn id="185" dur="500" fill="hold"/>
                                        <p:tgtEl>
                                          <p:spTgt spid="200"/>
                                        </p:tgtEl>
                                        <p:attrNameLst>
                                          <p:attrName>ppt_h</p:attrName>
                                        </p:attrNameLst>
                                      </p:cBhvr>
                                      <p:tavLst>
                                        <p:tav tm="0">
                                          <p:val>
                                            <p:fltVal val="0"/>
                                          </p:val>
                                        </p:tav>
                                        <p:tav tm="100000">
                                          <p:val>
                                            <p:strVal val="#ppt_h"/>
                                          </p:val>
                                        </p:tav>
                                      </p:tavLst>
                                    </p:anim>
                                    <p:animEffect transition="in" filter="fade">
                                      <p:cBhvr>
                                        <p:cTn id="186" dur="500"/>
                                        <p:tgtEl>
                                          <p:spTgt spid="200"/>
                                        </p:tgtEl>
                                      </p:cBhvr>
                                    </p:animEffect>
                                  </p:childTnLst>
                                </p:cTn>
                              </p:par>
                              <p:par>
                                <p:cTn id="187" presetID="53" presetClass="entr" presetSubtype="16" fill="hold" grpId="0" nodeType="withEffect">
                                  <p:stCondLst>
                                    <p:cond delay="0"/>
                                  </p:stCondLst>
                                  <p:childTnLst>
                                    <p:set>
                                      <p:cBhvr>
                                        <p:cTn id="188" dur="1" fill="hold">
                                          <p:stCondLst>
                                            <p:cond delay="0"/>
                                          </p:stCondLst>
                                        </p:cTn>
                                        <p:tgtEl>
                                          <p:spTgt spid="201"/>
                                        </p:tgtEl>
                                        <p:attrNameLst>
                                          <p:attrName>style.visibility</p:attrName>
                                        </p:attrNameLst>
                                      </p:cBhvr>
                                      <p:to>
                                        <p:strVal val="visible"/>
                                      </p:to>
                                    </p:set>
                                    <p:anim calcmode="lin" valueType="num">
                                      <p:cBhvr>
                                        <p:cTn id="189" dur="500" fill="hold"/>
                                        <p:tgtEl>
                                          <p:spTgt spid="201"/>
                                        </p:tgtEl>
                                        <p:attrNameLst>
                                          <p:attrName>ppt_w</p:attrName>
                                        </p:attrNameLst>
                                      </p:cBhvr>
                                      <p:tavLst>
                                        <p:tav tm="0">
                                          <p:val>
                                            <p:fltVal val="0"/>
                                          </p:val>
                                        </p:tav>
                                        <p:tav tm="100000">
                                          <p:val>
                                            <p:strVal val="#ppt_w"/>
                                          </p:val>
                                        </p:tav>
                                      </p:tavLst>
                                    </p:anim>
                                    <p:anim calcmode="lin" valueType="num">
                                      <p:cBhvr>
                                        <p:cTn id="190" dur="500" fill="hold"/>
                                        <p:tgtEl>
                                          <p:spTgt spid="201"/>
                                        </p:tgtEl>
                                        <p:attrNameLst>
                                          <p:attrName>ppt_h</p:attrName>
                                        </p:attrNameLst>
                                      </p:cBhvr>
                                      <p:tavLst>
                                        <p:tav tm="0">
                                          <p:val>
                                            <p:fltVal val="0"/>
                                          </p:val>
                                        </p:tav>
                                        <p:tav tm="100000">
                                          <p:val>
                                            <p:strVal val="#ppt_h"/>
                                          </p:val>
                                        </p:tav>
                                      </p:tavLst>
                                    </p:anim>
                                    <p:animEffect transition="in" filter="fade">
                                      <p:cBhvr>
                                        <p:cTn id="191" dur="500"/>
                                        <p:tgtEl>
                                          <p:spTgt spid="201"/>
                                        </p:tgtEl>
                                      </p:cBhvr>
                                    </p:animEffect>
                                  </p:childTnLst>
                                </p:cTn>
                              </p:par>
                              <p:par>
                                <p:cTn id="192" presetID="53" presetClass="entr" presetSubtype="16" fill="hold" grpId="0" nodeType="withEffect">
                                  <p:stCondLst>
                                    <p:cond delay="0"/>
                                  </p:stCondLst>
                                  <p:childTnLst>
                                    <p:set>
                                      <p:cBhvr>
                                        <p:cTn id="193" dur="1" fill="hold">
                                          <p:stCondLst>
                                            <p:cond delay="0"/>
                                          </p:stCondLst>
                                        </p:cTn>
                                        <p:tgtEl>
                                          <p:spTgt spid="202"/>
                                        </p:tgtEl>
                                        <p:attrNameLst>
                                          <p:attrName>style.visibility</p:attrName>
                                        </p:attrNameLst>
                                      </p:cBhvr>
                                      <p:to>
                                        <p:strVal val="visible"/>
                                      </p:to>
                                    </p:set>
                                    <p:anim calcmode="lin" valueType="num">
                                      <p:cBhvr>
                                        <p:cTn id="194" dur="500" fill="hold"/>
                                        <p:tgtEl>
                                          <p:spTgt spid="202"/>
                                        </p:tgtEl>
                                        <p:attrNameLst>
                                          <p:attrName>ppt_w</p:attrName>
                                        </p:attrNameLst>
                                      </p:cBhvr>
                                      <p:tavLst>
                                        <p:tav tm="0">
                                          <p:val>
                                            <p:fltVal val="0"/>
                                          </p:val>
                                        </p:tav>
                                        <p:tav tm="100000">
                                          <p:val>
                                            <p:strVal val="#ppt_w"/>
                                          </p:val>
                                        </p:tav>
                                      </p:tavLst>
                                    </p:anim>
                                    <p:anim calcmode="lin" valueType="num">
                                      <p:cBhvr>
                                        <p:cTn id="195" dur="500" fill="hold"/>
                                        <p:tgtEl>
                                          <p:spTgt spid="202"/>
                                        </p:tgtEl>
                                        <p:attrNameLst>
                                          <p:attrName>ppt_h</p:attrName>
                                        </p:attrNameLst>
                                      </p:cBhvr>
                                      <p:tavLst>
                                        <p:tav tm="0">
                                          <p:val>
                                            <p:fltVal val="0"/>
                                          </p:val>
                                        </p:tav>
                                        <p:tav tm="100000">
                                          <p:val>
                                            <p:strVal val="#ppt_h"/>
                                          </p:val>
                                        </p:tav>
                                      </p:tavLst>
                                    </p:anim>
                                    <p:animEffect transition="in" filter="fade">
                                      <p:cBhvr>
                                        <p:cTn id="196" dur="500"/>
                                        <p:tgtEl>
                                          <p:spTgt spid="202"/>
                                        </p:tgtEl>
                                      </p:cBhvr>
                                    </p:animEffect>
                                  </p:childTnLst>
                                </p:cTn>
                              </p:par>
                              <p:par>
                                <p:cTn id="197" presetID="53" presetClass="entr" presetSubtype="16" fill="hold" grpId="0" nodeType="withEffect">
                                  <p:stCondLst>
                                    <p:cond delay="0"/>
                                  </p:stCondLst>
                                  <p:childTnLst>
                                    <p:set>
                                      <p:cBhvr>
                                        <p:cTn id="198" dur="1" fill="hold">
                                          <p:stCondLst>
                                            <p:cond delay="0"/>
                                          </p:stCondLst>
                                        </p:cTn>
                                        <p:tgtEl>
                                          <p:spTgt spid="203"/>
                                        </p:tgtEl>
                                        <p:attrNameLst>
                                          <p:attrName>style.visibility</p:attrName>
                                        </p:attrNameLst>
                                      </p:cBhvr>
                                      <p:to>
                                        <p:strVal val="visible"/>
                                      </p:to>
                                    </p:set>
                                    <p:anim calcmode="lin" valueType="num">
                                      <p:cBhvr>
                                        <p:cTn id="199" dur="500" fill="hold"/>
                                        <p:tgtEl>
                                          <p:spTgt spid="203"/>
                                        </p:tgtEl>
                                        <p:attrNameLst>
                                          <p:attrName>ppt_w</p:attrName>
                                        </p:attrNameLst>
                                      </p:cBhvr>
                                      <p:tavLst>
                                        <p:tav tm="0">
                                          <p:val>
                                            <p:fltVal val="0"/>
                                          </p:val>
                                        </p:tav>
                                        <p:tav tm="100000">
                                          <p:val>
                                            <p:strVal val="#ppt_w"/>
                                          </p:val>
                                        </p:tav>
                                      </p:tavLst>
                                    </p:anim>
                                    <p:anim calcmode="lin" valueType="num">
                                      <p:cBhvr>
                                        <p:cTn id="200" dur="500" fill="hold"/>
                                        <p:tgtEl>
                                          <p:spTgt spid="203"/>
                                        </p:tgtEl>
                                        <p:attrNameLst>
                                          <p:attrName>ppt_h</p:attrName>
                                        </p:attrNameLst>
                                      </p:cBhvr>
                                      <p:tavLst>
                                        <p:tav tm="0">
                                          <p:val>
                                            <p:fltVal val="0"/>
                                          </p:val>
                                        </p:tav>
                                        <p:tav tm="100000">
                                          <p:val>
                                            <p:strVal val="#ppt_h"/>
                                          </p:val>
                                        </p:tav>
                                      </p:tavLst>
                                    </p:anim>
                                    <p:animEffect transition="in" filter="fade">
                                      <p:cBhvr>
                                        <p:cTn id="201" dur="500"/>
                                        <p:tgtEl>
                                          <p:spTgt spid="203"/>
                                        </p:tgtEl>
                                      </p:cBhvr>
                                    </p:animEffect>
                                  </p:childTnLst>
                                </p:cTn>
                              </p:par>
                              <p:par>
                                <p:cTn id="202" presetID="53" presetClass="entr" presetSubtype="16" fill="hold" grpId="0" nodeType="withEffect">
                                  <p:stCondLst>
                                    <p:cond delay="0"/>
                                  </p:stCondLst>
                                  <p:childTnLst>
                                    <p:set>
                                      <p:cBhvr>
                                        <p:cTn id="203" dur="1" fill="hold">
                                          <p:stCondLst>
                                            <p:cond delay="0"/>
                                          </p:stCondLst>
                                        </p:cTn>
                                        <p:tgtEl>
                                          <p:spTgt spid="204"/>
                                        </p:tgtEl>
                                        <p:attrNameLst>
                                          <p:attrName>style.visibility</p:attrName>
                                        </p:attrNameLst>
                                      </p:cBhvr>
                                      <p:to>
                                        <p:strVal val="visible"/>
                                      </p:to>
                                    </p:set>
                                    <p:anim calcmode="lin" valueType="num">
                                      <p:cBhvr>
                                        <p:cTn id="204" dur="500" fill="hold"/>
                                        <p:tgtEl>
                                          <p:spTgt spid="204"/>
                                        </p:tgtEl>
                                        <p:attrNameLst>
                                          <p:attrName>ppt_w</p:attrName>
                                        </p:attrNameLst>
                                      </p:cBhvr>
                                      <p:tavLst>
                                        <p:tav tm="0">
                                          <p:val>
                                            <p:fltVal val="0"/>
                                          </p:val>
                                        </p:tav>
                                        <p:tav tm="100000">
                                          <p:val>
                                            <p:strVal val="#ppt_w"/>
                                          </p:val>
                                        </p:tav>
                                      </p:tavLst>
                                    </p:anim>
                                    <p:anim calcmode="lin" valueType="num">
                                      <p:cBhvr>
                                        <p:cTn id="205" dur="500" fill="hold"/>
                                        <p:tgtEl>
                                          <p:spTgt spid="204"/>
                                        </p:tgtEl>
                                        <p:attrNameLst>
                                          <p:attrName>ppt_h</p:attrName>
                                        </p:attrNameLst>
                                      </p:cBhvr>
                                      <p:tavLst>
                                        <p:tav tm="0">
                                          <p:val>
                                            <p:fltVal val="0"/>
                                          </p:val>
                                        </p:tav>
                                        <p:tav tm="100000">
                                          <p:val>
                                            <p:strVal val="#ppt_h"/>
                                          </p:val>
                                        </p:tav>
                                      </p:tavLst>
                                    </p:anim>
                                    <p:animEffect transition="in" filter="fade">
                                      <p:cBhvr>
                                        <p:cTn id="206" dur="500"/>
                                        <p:tgtEl>
                                          <p:spTgt spid="204"/>
                                        </p:tgtEl>
                                      </p:cBhvr>
                                    </p:animEffect>
                                  </p:childTnLst>
                                </p:cTn>
                              </p:par>
                              <p:par>
                                <p:cTn id="207" presetID="53" presetClass="entr" presetSubtype="16" fill="hold" grpId="0" nodeType="withEffect">
                                  <p:stCondLst>
                                    <p:cond delay="0"/>
                                  </p:stCondLst>
                                  <p:childTnLst>
                                    <p:set>
                                      <p:cBhvr>
                                        <p:cTn id="208" dur="1" fill="hold">
                                          <p:stCondLst>
                                            <p:cond delay="0"/>
                                          </p:stCondLst>
                                        </p:cTn>
                                        <p:tgtEl>
                                          <p:spTgt spid="205"/>
                                        </p:tgtEl>
                                        <p:attrNameLst>
                                          <p:attrName>style.visibility</p:attrName>
                                        </p:attrNameLst>
                                      </p:cBhvr>
                                      <p:to>
                                        <p:strVal val="visible"/>
                                      </p:to>
                                    </p:set>
                                    <p:anim calcmode="lin" valueType="num">
                                      <p:cBhvr>
                                        <p:cTn id="209" dur="500" fill="hold"/>
                                        <p:tgtEl>
                                          <p:spTgt spid="205"/>
                                        </p:tgtEl>
                                        <p:attrNameLst>
                                          <p:attrName>ppt_w</p:attrName>
                                        </p:attrNameLst>
                                      </p:cBhvr>
                                      <p:tavLst>
                                        <p:tav tm="0">
                                          <p:val>
                                            <p:fltVal val="0"/>
                                          </p:val>
                                        </p:tav>
                                        <p:tav tm="100000">
                                          <p:val>
                                            <p:strVal val="#ppt_w"/>
                                          </p:val>
                                        </p:tav>
                                      </p:tavLst>
                                    </p:anim>
                                    <p:anim calcmode="lin" valueType="num">
                                      <p:cBhvr>
                                        <p:cTn id="210" dur="500" fill="hold"/>
                                        <p:tgtEl>
                                          <p:spTgt spid="205"/>
                                        </p:tgtEl>
                                        <p:attrNameLst>
                                          <p:attrName>ppt_h</p:attrName>
                                        </p:attrNameLst>
                                      </p:cBhvr>
                                      <p:tavLst>
                                        <p:tav tm="0">
                                          <p:val>
                                            <p:fltVal val="0"/>
                                          </p:val>
                                        </p:tav>
                                        <p:tav tm="100000">
                                          <p:val>
                                            <p:strVal val="#ppt_h"/>
                                          </p:val>
                                        </p:tav>
                                      </p:tavLst>
                                    </p:anim>
                                    <p:animEffect transition="in" filter="fade">
                                      <p:cBhvr>
                                        <p:cTn id="211" dur="500"/>
                                        <p:tgtEl>
                                          <p:spTgt spid="2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 grpId="0" animBg="1"/>
      <p:bldP spid="183" grpId="0" animBg="1"/>
      <p:bldP spid="184" grpId="0" animBg="1"/>
      <p:bldP spid="185" grpId="0" animBg="1"/>
      <p:bldP spid="186" grpId="0" animBg="1"/>
      <p:bldP spid="187" grpId="0" animBg="1"/>
      <p:bldP spid="188" grpId="0" animBg="1"/>
      <p:bldP spid="189" grpId="0" animBg="1"/>
      <p:bldP spid="190" grpId="0" animBg="1"/>
      <p:bldP spid="191" grpId="0" animBg="1"/>
      <p:bldP spid="192" grpId="0" animBg="1"/>
      <p:bldP spid="193" grpId="0" animBg="1"/>
      <p:bldP spid="194" grpId="0" animBg="1"/>
      <p:bldP spid="198" grpId="0"/>
      <p:bldP spid="199" grpId="0" animBg="1"/>
      <p:bldP spid="200" grpId="0"/>
      <p:bldP spid="201" grpId="0" animBg="1"/>
      <p:bldP spid="202" grpId="0"/>
      <p:bldP spid="203" grpId="0" animBg="1"/>
      <p:bldP spid="204" grpId="0"/>
      <p:bldP spid="205" grpId="0" animBg="1"/>
      <p:bldP spid="206" grpId="0"/>
      <p:bldP spid="207" grpId="0"/>
      <p:bldP spid="208" grpId="0"/>
      <p:bldP spid="209" grpId="0"/>
      <p:bldP spid="210" grpId="0"/>
      <p:bldP spid="211" grpId="0"/>
      <p:bldP spid="212" grpId="0"/>
      <p:bldP spid="213" grpId="0"/>
      <p:bldP spid="232" grpId="0" animBg="1"/>
      <p:bldP spid="233" grpId="0" animBg="1"/>
      <p:bldP spid="237" grpId="0"/>
      <p:bldP spid="238" grpId="0"/>
      <p:bldP spid="239" grpId="0"/>
      <p:bldP spid="240" grpId="0"/>
      <p:bldP spid="241" grpId="0"/>
      <p:bldP spid="242" grpId="0"/>
      <p:bldP spid="243" grpId="0"/>
      <p:bldP spid="244"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364567" y="-1181686"/>
            <a:ext cx="759656" cy="1041009"/>
          </a:xfrm>
          <a:prstGeom prst="rect">
            <a:avLst/>
          </a:prstGeom>
          <a:gradFill>
            <a:gsLst>
              <a:gs pos="0">
                <a:srgbClr val="1B2C45"/>
              </a:gs>
              <a:gs pos="100000">
                <a:srgbClr val="254E8C"/>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sp>
        <p:nvSpPr>
          <p:cNvPr id="6" name="矩形 5"/>
          <p:cNvSpPr/>
          <p:nvPr/>
        </p:nvSpPr>
        <p:spPr>
          <a:xfrm>
            <a:off x="2169073" y="-1181687"/>
            <a:ext cx="759656" cy="1041009"/>
          </a:xfrm>
          <a:prstGeom prst="rect">
            <a:avLst/>
          </a:prstGeom>
          <a:gradFill>
            <a:gsLst>
              <a:gs pos="0">
                <a:srgbClr val="DDDDDD"/>
              </a:gs>
              <a:gs pos="100000">
                <a:srgbClr val="FEFEFE"/>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sp>
        <p:nvSpPr>
          <p:cNvPr id="85" name="矩形 84"/>
          <p:cNvSpPr/>
          <p:nvPr/>
        </p:nvSpPr>
        <p:spPr>
          <a:xfrm>
            <a:off x="1" y="508000"/>
            <a:ext cx="182563" cy="508000"/>
          </a:xfrm>
          <a:prstGeom prst="rect">
            <a:avLst/>
          </a:prstGeom>
          <a:solidFill>
            <a:srgbClr val="6CAE4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a typeface="微软雅黑" panose="020B0503020204020204" pitchFamily="34" charset="-122"/>
            </a:endParaRPr>
          </a:p>
        </p:txBody>
      </p:sp>
      <p:sp>
        <p:nvSpPr>
          <p:cNvPr id="86" name="文本框 4"/>
          <p:cNvSpPr txBox="1">
            <a:spLocks noChangeArrowheads="1"/>
          </p:cNvSpPr>
          <p:nvPr/>
        </p:nvSpPr>
        <p:spPr bwMode="auto">
          <a:xfrm>
            <a:off x="295275" y="561975"/>
            <a:ext cx="26812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2000" b="1">
                <a:solidFill>
                  <a:prstClr val="black"/>
                </a:solidFill>
                <a:latin typeface="微软雅黑" panose="020B0503020204020204" pitchFamily="34" charset="-122"/>
                <a:ea typeface="微软雅黑" panose="020B0503020204020204" pitchFamily="34" charset="-122"/>
              </a:rPr>
              <a:t>单击此处输入标题</a:t>
            </a:r>
          </a:p>
        </p:txBody>
      </p:sp>
      <p:sp>
        <p:nvSpPr>
          <p:cNvPr id="7" name="Freeform 26"/>
          <p:cNvSpPr>
            <a:spLocks/>
          </p:cNvSpPr>
          <p:nvPr/>
        </p:nvSpPr>
        <p:spPr bwMode="auto">
          <a:xfrm>
            <a:off x="7242505" y="2220375"/>
            <a:ext cx="2883257"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rgbClr val="7FD13B"/>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8" name="Freeform 26"/>
          <p:cNvSpPr>
            <a:spLocks/>
          </p:cNvSpPr>
          <p:nvPr/>
        </p:nvSpPr>
        <p:spPr bwMode="auto">
          <a:xfrm flipH="1">
            <a:off x="7479407" y="5128540"/>
            <a:ext cx="2856736"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rgbClr val="7FD13B"/>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9" name="Freeform 26"/>
          <p:cNvSpPr>
            <a:spLocks/>
          </p:cNvSpPr>
          <p:nvPr/>
        </p:nvSpPr>
        <p:spPr bwMode="auto">
          <a:xfrm flipH="1">
            <a:off x="9076132" y="3509662"/>
            <a:ext cx="2856736"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rgbClr val="7FD13B"/>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0" name="Freeform 26"/>
          <p:cNvSpPr>
            <a:spLocks/>
          </p:cNvSpPr>
          <p:nvPr/>
        </p:nvSpPr>
        <p:spPr bwMode="auto">
          <a:xfrm>
            <a:off x="5662984" y="3830706"/>
            <a:ext cx="2883257" cy="805953"/>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rgbClr val="7FD13B"/>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grpSp>
        <p:nvGrpSpPr>
          <p:cNvPr id="11" name="Group 9"/>
          <p:cNvGrpSpPr/>
          <p:nvPr/>
        </p:nvGrpSpPr>
        <p:grpSpPr>
          <a:xfrm rot="18810804">
            <a:off x="7862570" y="4123298"/>
            <a:ext cx="1122786" cy="720924"/>
            <a:chOff x="4481513" y="3678059"/>
            <a:chExt cx="1614487" cy="1036638"/>
          </a:xfrm>
          <a:solidFill>
            <a:srgbClr val="6CAE43"/>
          </a:solidFill>
        </p:grpSpPr>
        <p:sp>
          <p:nvSpPr>
            <p:cNvPr id="12" name="Rectangle 12"/>
            <p:cNvSpPr>
              <a:spLocks noChangeArrowheads="1"/>
            </p:cNvSpPr>
            <p:nvPr/>
          </p:nvSpPr>
          <p:spPr bwMode="auto">
            <a:xfrm>
              <a:off x="4481513" y="3678059"/>
              <a:ext cx="1614487" cy="344488"/>
            </a:xfrm>
            <a:prstGeom prst="rect">
              <a:avLst/>
            </a:prstGeom>
            <a:grpFill/>
            <a:ln>
              <a:solidFill>
                <a:srgbClr val="6CAE43"/>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3" name="Rectangle 13"/>
            <p:cNvSpPr>
              <a:spLocks noChangeArrowheads="1"/>
            </p:cNvSpPr>
            <p:nvPr/>
          </p:nvSpPr>
          <p:spPr bwMode="auto">
            <a:xfrm>
              <a:off x="4481513" y="4022546"/>
              <a:ext cx="1614487" cy="344488"/>
            </a:xfrm>
            <a:prstGeom prst="rect">
              <a:avLst/>
            </a:prstGeom>
            <a:grpFill/>
            <a:ln>
              <a:solidFill>
                <a:srgbClr val="6CAE43"/>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4" name="Rectangle 14"/>
            <p:cNvSpPr>
              <a:spLocks noChangeArrowheads="1"/>
            </p:cNvSpPr>
            <p:nvPr/>
          </p:nvSpPr>
          <p:spPr bwMode="auto">
            <a:xfrm>
              <a:off x="4481513" y="4367034"/>
              <a:ext cx="1614487" cy="347663"/>
            </a:xfrm>
            <a:prstGeom prst="rect">
              <a:avLst/>
            </a:prstGeom>
            <a:grpFill/>
            <a:ln>
              <a:solidFill>
                <a:srgbClr val="6CAE43"/>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grpSp>
      <p:grpSp>
        <p:nvGrpSpPr>
          <p:cNvPr id="15" name="Group 13"/>
          <p:cNvGrpSpPr/>
          <p:nvPr/>
        </p:nvGrpSpPr>
        <p:grpSpPr>
          <a:xfrm rot="18810804">
            <a:off x="8633191" y="3312678"/>
            <a:ext cx="1122786" cy="717613"/>
            <a:chOff x="6096000" y="3187521"/>
            <a:chExt cx="1614487" cy="1031876"/>
          </a:xfrm>
          <a:solidFill>
            <a:srgbClr val="6CAE43"/>
          </a:solidFill>
        </p:grpSpPr>
        <p:sp>
          <p:nvSpPr>
            <p:cNvPr id="16" name="Rectangle 15"/>
            <p:cNvSpPr>
              <a:spLocks noChangeArrowheads="1"/>
            </p:cNvSpPr>
            <p:nvPr/>
          </p:nvSpPr>
          <p:spPr bwMode="auto">
            <a:xfrm>
              <a:off x="6096000" y="3187521"/>
              <a:ext cx="1614487" cy="344488"/>
            </a:xfrm>
            <a:prstGeom prst="rect">
              <a:avLst/>
            </a:prstGeom>
            <a:grpFill/>
            <a:ln>
              <a:solidFill>
                <a:srgbClr val="6CAE43"/>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7" name="Rectangle 16"/>
            <p:cNvSpPr>
              <a:spLocks noChangeArrowheads="1"/>
            </p:cNvSpPr>
            <p:nvPr/>
          </p:nvSpPr>
          <p:spPr bwMode="auto">
            <a:xfrm>
              <a:off x="6096000" y="3532009"/>
              <a:ext cx="1614487" cy="342900"/>
            </a:xfrm>
            <a:prstGeom prst="rect">
              <a:avLst/>
            </a:prstGeom>
            <a:grpFill/>
            <a:ln>
              <a:solidFill>
                <a:srgbClr val="6CAE43"/>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8" name="Rectangle 17"/>
            <p:cNvSpPr>
              <a:spLocks noChangeArrowheads="1"/>
            </p:cNvSpPr>
            <p:nvPr/>
          </p:nvSpPr>
          <p:spPr bwMode="auto">
            <a:xfrm>
              <a:off x="6096000" y="3874909"/>
              <a:ext cx="1614487" cy="344488"/>
            </a:xfrm>
            <a:prstGeom prst="rect">
              <a:avLst/>
            </a:prstGeom>
            <a:grpFill/>
            <a:ln>
              <a:solidFill>
                <a:srgbClr val="6CAE43"/>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grpSp>
      <p:grpSp>
        <p:nvGrpSpPr>
          <p:cNvPr id="19" name="Group 17"/>
          <p:cNvGrpSpPr/>
          <p:nvPr/>
        </p:nvGrpSpPr>
        <p:grpSpPr>
          <a:xfrm rot="18810804">
            <a:off x="9367730" y="2446341"/>
            <a:ext cx="1290597" cy="720924"/>
            <a:chOff x="7700963" y="3678059"/>
            <a:chExt cx="1855787" cy="1036638"/>
          </a:xfrm>
          <a:solidFill>
            <a:srgbClr val="6CAE43"/>
          </a:solidFill>
        </p:grpSpPr>
        <p:sp>
          <p:nvSpPr>
            <p:cNvPr id="20" name="Freeform 7"/>
            <p:cNvSpPr>
              <a:spLocks/>
            </p:cNvSpPr>
            <p:nvPr/>
          </p:nvSpPr>
          <p:spPr bwMode="auto">
            <a:xfrm>
              <a:off x="9224963" y="3678059"/>
              <a:ext cx="331787" cy="1036638"/>
            </a:xfrm>
            <a:custGeom>
              <a:avLst/>
              <a:gdLst>
                <a:gd name="T0" fmla="*/ 0 w 209"/>
                <a:gd name="T1" fmla="*/ 162 h 653"/>
                <a:gd name="T2" fmla="*/ 135 w 209"/>
                <a:gd name="T3" fmla="*/ 0 h 653"/>
                <a:gd name="T4" fmla="*/ 209 w 209"/>
                <a:gd name="T5" fmla="*/ 210 h 653"/>
                <a:gd name="T6" fmla="*/ 209 w 209"/>
                <a:gd name="T7" fmla="*/ 443 h 653"/>
                <a:gd name="T8" fmla="*/ 135 w 209"/>
                <a:gd name="T9" fmla="*/ 653 h 653"/>
                <a:gd name="T10" fmla="*/ 0 w 209"/>
                <a:gd name="T11" fmla="*/ 488 h 653"/>
                <a:gd name="T12" fmla="*/ 0 w 209"/>
                <a:gd name="T13" fmla="*/ 162 h 653"/>
              </a:gdLst>
              <a:ahLst/>
              <a:cxnLst>
                <a:cxn ang="0">
                  <a:pos x="T0" y="T1"/>
                </a:cxn>
                <a:cxn ang="0">
                  <a:pos x="T2" y="T3"/>
                </a:cxn>
                <a:cxn ang="0">
                  <a:pos x="T4" y="T5"/>
                </a:cxn>
                <a:cxn ang="0">
                  <a:pos x="T6" y="T7"/>
                </a:cxn>
                <a:cxn ang="0">
                  <a:pos x="T8" y="T9"/>
                </a:cxn>
                <a:cxn ang="0">
                  <a:pos x="T10" y="T11"/>
                </a:cxn>
                <a:cxn ang="0">
                  <a:pos x="T12" y="T13"/>
                </a:cxn>
              </a:cxnLst>
              <a:rect l="0" t="0" r="r" b="b"/>
              <a:pathLst>
                <a:path w="209" h="653">
                  <a:moveTo>
                    <a:pt x="0" y="162"/>
                  </a:moveTo>
                  <a:lnTo>
                    <a:pt x="135" y="0"/>
                  </a:lnTo>
                  <a:lnTo>
                    <a:pt x="209" y="210"/>
                  </a:lnTo>
                  <a:lnTo>
                    <a:pt x="209" y="443"/>
                  </a:lnTo>
                  <a:lnTo>
                    <a:pt x="135" y="653"/>
                  </a:lnTo>
                  <a:lnTo>
                    <a:pt x="0" y="488"/>
                  </a:lnTo>
                  <a:lnTo>
                    <a:pt x="0" y="162"/>
                  </a:lnTo>
                  <a:close/>
                </a:path>
              </a:pathLst>
            </a:custGeom>
            <a:grpFill/>
            <a:ln w="9525">
              <a:solidFill>
                <a:srgbClr val="6CAE43"/>
              </a:solidFill>
              <a:round/>
              <a:headEnd/>
              <a:tailEnd/>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21" name="Freeform 18"/>
            <p:cNvSpPr>
              <a:spLocks/>
            </p:cNvSpPr>
            <p:nvPr/>
          </p:nvSpPr>
          <p:spPr bwMode="auto">
            <a:xfrm>
              <a:off x="7700963" y="3678059"/>
              <a:ext cx="1738312" cy="344488"/>
            </a:xfrm>
            <a:custGeom>
              <a:avLst/>
              <a:gdLst>
                <a:gd name="T0" fmla="*/ 1020 w 1095"/>
                <a:gd name="T1" fmla="*/ 217 h 217"/>
                <a:gd name="T2" fmla="*/ 1095 w 1095"/>
                <a:gd name="T3" fmla="*/ 0 h 217"/>
                <a:gd name="T4" fmla="*/ 0 w 1095"/>
                <a:gd name="T5" fmla="*/ 0 h 217"/>
                <a:gd name="T6" fmla="*/ 0 w 1095"/>
                <a:gd name="T7" fmla="*/ 217 h 217"/>
                <a:gd name="T8" fmla="*/ 1020 w 1095"/>
                <a:gd name="T9" fmla="*/ 217 h 217"/>
              </a:gdLst>
              <a:ahLst/>
              <a:cxnLst>
                <a:cxn ang="0">
                  <a:pos x="T0" y="T1"/>
                </a:cxn>
                <a:cxn ang="0">
                  <a:pos x="T2" y="T3"/>
                </a:cxn>
                <a:cxn ang="0">
                  <a:pos x="T4" y="T5"/>
                </a:cxn>
                <a:cxn ang="0">
                  <a:pos x="T6" y="T7"/>
                </a:cxn>
                <a:cxn ang="0">
                  <a:pos x="T8" y="T9"/>
                </a:cxn>
              </a:cxnLst>
              <a:rect l="0" t="0" r="r" b="b"/>
              <a:pathLst>
                <a:path w="1095" h="217">
                  <a:moveTo>
                    <a:pt x="1020" y="217"/>
                  </a:moveTo>
                  <a:lnTo>
                    <a:pt x="1095" y="0"/>
                  </a:lnTo>
                  <a:lnTo>
                    <a:pt x="0" y="0"/>
                  </a:lnTo>
                  <a:lnTo>
                    <a:pt x="0" y="217"/>
                  </a:lnTo>
                  <a:lnTo>
                    <a:pt x="1020" y="217"/>
                  </a:lnTo>
                  <a:close/>
                </a:path>
              </a:pathLst>
            </a:custGeom>
            <a:grpFill/>
            <a:ln>
              <a:solidFill>
                <a:srgbClr val="6CAE43"/>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22" name="Rectangle 19"/>
            <p:cNvSpPr>
              <a:spLocks noChangeArrowheads="1"/>
            </p:cNvSpPr>
            <p:nvPr/>
          </p:nvSpPr>
          <p:spPr bwMode="auto">
            <a:xfrm>
              <a:off x="7700963" y="4022546"/>
              <a:ext cx="1619250" cy="344488"/>
            </a:xfrm>
            <a:prstGeom prst="rect">
              <a:avLst/>
            </a:prstGeom>
            <a:grpFill/>
            <a:ln>
              <a:solidFill>
                <a:srgbClr val="6CAE43"/>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23" name="Freeform 20"/>
            <p:cNvSpPr>
              <a:spLocks/>
            </p:cNvSpPr>
            <p:nvPr/>
          </p:nvSpPr>
          <p:spPr bwMode="auto">
            <a:xfrm>
              <a:off x="7700963" y="4367034"/>
              <a:ext cx="1738312" cy="347663"/>
            </a:xfrm>
            <a:custGeom>
              <a:avLst/>
              <a:gdLst>
                <a:gd name="T0" fmla="*/ 1095 w 1095"/>
                <a:gd name="T1" fmla="*/ 219 h 219"/>
                <a:gd name="T2" fmla="*/ 1020 w 1095"/>
                <a:gd name="T3" fmla="*/ 0 h 219"/>
                <a:gd name="T4" fmla="*/ 0 w 1095"/>
                <a:gd name="T5" fmla="*/ 0 h 219"/>
                <a:gd name="T6" fmla="*/ 0 w 1095"/>
                <a:gd name="T7" fmla="*/ 219 h 219"/>
                <a:gd name="T8" fmla="*/ 1095 w 1095"/>
                <a:gd name="T9" fmla="*/ 219 h 219"/>
              </a:gdLst>
              <a:ahLst/>
              <a:cxnLst>
                <a:cxn ang="0">
                  <a:pos x="T0" y="T1"/>
                </a:cxn>
                <a:cxn ang="0">
                  <a:pos x="T2" y="T3"/>
                </a:cxn>
                <a:cxn ang="0">
                  <a:pos x="T4" y="T5"/>
                </a:cxn>
                <a:cxn ang="0">
                  <a:pos x="T6" y="T7"/>
                </a:cxn>
                <a:cxn ang="0">
                  <a:pos x="T8" y="T9"/>
                </a:cxn>
              </a:cxnLst>
              <a:rect l="0" t="0" r="r" b="b"/>
              <a:pathLst>
                <a:path w="1095" h="219">
                  <a:moveTo>
                    <a:pt x="1095" y="219"/>
                  </a:moveTo>
                  <a:lnTo>
                    <a:pt x="1020" y="0"/>
                  </a:lnTo>
                  <a:lnTo>
                    <a:pt x="0" y="0"/>
                  </a:lnTo>
                  <a:lnTo>
                    <a:pt x="0" y="219"/>
                  </a:lnTo>
                  <a:lnTo>
                    <a:pt x="1095" y="219"/>
                  </a:lnTo>
                  <a:close/>
                </a:path>
              </a:pathLst>
            </a:custGeom>
            <a:grpFill/>
            <a:ln>
              <a:solidFill>
                <a:srgbClr val="6CAE43"/>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24" name="Oval 21"/>
            <p:cNvSpPr>
              <a:spLocks noChangeArrowheads="1"/>
            </p:cNvSpPr>
            <p:nvPr/>
          </p:nvSpPr>
          <p:spPr bwMode="auto">
            <a:xfrm>
              <a:off x="9398000" y="4049534"/>
              <a:ext cx="82550" cy="293688"/>
            </a:xfrm>
            <a:prstGeom prst="ellipse">
              <a:avLst/>
            </a:prstGeom>
            <a:grpFill/>
            <a:ln>
              <a:solidFill>
                <a:srgbClr val="6CAE43"/>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grpSp>
      <p:grpSp>
        <p:nvGrpSpPr>
          <p:cNvPr id="25" name="Group 23"/>
          <p:cNvGrpSpPr/>
          <p:nvPr/>
        </p:nvGrpSpPr>
        <p:grpSpPr>
          <a:xfrm rot="18810804">
            <a:off x="6363722" y="5252408"/>
            <a:ext cx="1998273" cy="717613"/>
            <a:chOff x="1608138" y="3187521"/>
            <a:chExt cx="2873375" cy="1031876"/>
          </a:xfrm>
        </p:grpSpPr>
        <p:sp>
          <p:nvSpPr>
            <p:cNvPr id="26" name="Freeform 8"/>
            <p:cNvSpPr>
              <a:spLocks/>
            </p:cNvSpPr>
            <p:nvPr/>
          </p:nvSpPr>
          <p:spPr bwMode="auto">
            <a:xfrm>
              <a:off x="1608138" y="3187521"/>
              <a:ext cx="1490662" cy="1031875"/>
            </a:xfrm>
            <a:custGeom>
              <a:avLst/>
              <a:gdLst>
                <a:gd name="T0" fmla="*/ 793 w 939"/>
                <a:gd name="T1" fmla="*/ 650 h 650"/>
                <a:gd name="T2" fmla="*/ 0 w 939"/>
                <a:gd name="T3" fmla="*/ 326 h 650"/>
                <a:gd name="T4" fmla="*/ 793 w 939"/>
                <a:gd name="T5" fmla="*/ 0 h 650"/>
                <a:gd name="T6" fmla="*/ 939 w 939"/>
                <a:gd name="T7" fmla="*/ 0 h 650"/>
                <a:gd name="T8" fmla="*/ 939 w 939"/>
                <a:gd name="T9" fmla="*/ 650 h 650"/>
                <a:gd name="T10" fmla="*/ 793 w 939"/>
                <a:gd name="T11" fmla="*/ 650 h 650"/>
              </a:gdLst>
              <a:ahLst/>
              <a:cxnLst>
                <a:cxn ang="0">
                  <a:pos x="T0" y="T1"/>
                </a:cxn>
                <a:cxn ang="0">
                  <a:pos x="T2" y="T3"/>
                </a:cxn>
                <a:cxn ang="0">
                  <a:pos x="T4" y="T5"/>
                </a:cxn>
                <a:cxn ang="0">
                  <a:pos x="T6" y="T7"/>
                </a:cxn>
                <a:cxn ang="0">
                  <a:pos x="T8" y="T9"/>
                </a:cxn>
                <a:cxn ang="0">
                  <a:pos x="T10" y="T11"/>
                </a:cxn>
              </a:cxnLst>
              <a:rect l="0" t="0" r="r" b="b"/>
              <a:pathLst>
                <a:path w="939" h="650">
                  <a:moveTo>
                    <a:pt x="793" y="650"/>
                  </a:moveTo>
                  <a:lnTo>
                    <a:pt x="0" y="326"/>
                  </a:lnTo>
                  <a:lnTo>
                    <a:pt x="793" y="0"/>
                  </a:lnTo>
                  <a:lnTo>
                    <a:pt x="939" y="0"/>
                  </a:lnTo>
                  <a:lnTo>
                    <a:pt x="939" y="650"/>
                  </a:lnTo>
                  <a:lnTo>
                    <a:pt x="793" y="650"/>
                  </a:lnTo>
                  <a:close/>
                </a:path>
              </a:pathLst>
            </a:custGeom>
            <a:solidFill>
              <a:srgbClr val="D4AC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27" name="Freeform 9"/>
            <p:cNvSpPr>
              <a:spLocks/>
            </p:cNvSpPr>
            <p:nvPr/>
          </p:nvSpPr>
          <p:spPr bwMode="auto">
            <a:xfrm>
              <a:off x="2738438" y="3187521"/>
              <a:ext cx="1743075" cy="344488"/>
            </a:xfrm>
            <a:custGeom>
              <a:avLst/>
              <a:gdLst>
                <a:gd name="T0" fmla="*/ 464 w 464"/>
                <a:gd name="T1" fmla="*/ 0 h 91"/>
                <a:gd name="T2" fmla="*/ 41 w 464"/>
                <a:gd name="T3" fmla="*/ 0 h 91"/>
                <a:gd name="T4" fmla="*/ 16 w 464"/>
                <a:gd name="T5" fmla="*/ 14 h 91"/>
                <a:gd name="T6" fmla="*/ 5 w 464"/>
                <a:gd name="T7" fmla="*/ 31 h 91"/>
                <a:gd name="T8" fmla="*/ 5 w 464"/>
                <a:gd name="T9" fmla="*/ 59 h 91"/>
                <a:gd name="T10" fmla="*/ 16 w 464"/>
                <a:gd name="T11" fmla="*/ 77 h 91"/>
                <a:gd name="T12" fmla="*/ 41 w 464"/>
                <a:gd name="T13" fmla="*/ 91 h 91"/>
                <a:gd name="T14" fmla="*/ 464 w 464"/>
                <a:gd name="T15" fmla="*/ 91 h 91"/>
                <a:gd name="T16" fmla="*/ 464 w 46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91">
                  <a:moveTo>
                    <a:pt x="464" y="0"/>
                  </a:moveTo>
                  <a:cubicBezTo>
                    <a:pt x="41" y="0"/>
                    <a:pt x="41" y="0"/>
                    <a:pt x="41" y="0"/>
                  </a:cubicBezTo>
                  <a:cubicBezTo>
                    <a:pt x="32" y="0"/>
                    <a:pt x="21" y="6"/>
                    <a:pt x="16" y="14"/>
                  </a:cubicBezTo>
                  <a:cubicBezTo>
                    <a:pt x="5" y="31"/>
                    <a:pt x="5" y="31"/>
                    <a:pt x="5" y="31"/>
                  </a:cubicBezTo>
                  <a:cubicBezTo>
                    <a:pt x="0" y="39"/>
                    <a:pt x="0" y="52"/>
                    <a:pt x="5" y="59"/>
                  </a:cubicBezTo>
                  <a:cubicBezTo>
                    <a:pt x="16" y="77"/>
                    <a:pt x="16" y="77"/>
                    <a:pt x="16" y="77"/>
                  </a:cubicBezTo>
                  <a:cubicBezTo>
                    <a:pt x="21" y="85"/>
                    <a:pt x="32" y="91"/>
                    <a:pt x="41" y="91"/>
                  </a:cubicBezTo>
                  <a:cubicBezTo>
                    <a:pt x="464" y="91"/>
                    <a:pt x="464" y="91"/>
                    <a:pt x="464" y="91"/>
                  </a:cubicBezTo>
                  <a:lnTo>
                    <a:pt x="464" y="0"/>
                  </a:lnTo>
                  <a:close/>
                </a:path>
              </a:pathLst>
            </a:custGeom>
            <a:solidFill>
              <a:srgbClr val="6CAE43"/>
            </a:solidFill>
            <a:ln>
              <a:solidFill>
                <a:srgbClr val="6CAE43"/>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28" name="Freeform 10"/>
            <p:cNvSpPr>
              <a:spLocks/>
            </p:cNvSpPr>
            <p:nvPr/>
          </p:nvSpPr>
          <p:spPr bwMode="auto">
            <a:xfrm>
              <a:off x="2738438" y="3532009"/>
              <a:ext cx="1743075" cy="342900"/>
            </a:xfrm>
            <a:custGeom>
              <a:avLst/>
              <a:gdLst>
                <a:gd name="T0" fmla="*/ 464 w 464"/>
                <a:gd name="T1" fmla="*/ 0 h 91"/>
                <a:gd name="T2" fmla="*/ 41 w 464"/>
                <a:gd name="T3" fmla="*/ 0 h 91"/>
                <a:gd name="T4" fmla="*/ 16 w 464"/>
                <a:gd name="T5" fmla="*/ 14 h 91"/>
                <a:gd name="T6" fmla="*/ 5 w 464"/>
                <a:gd name="T7" fmla="*/ 32 h 91"/>
                <a:gd name="T8" fmla="*/ 5 w 464"/>
                <a:gd name="T9" fmla="*/ 60 h 91"/>
                <a:gd name="T10" fmla="*/ 16 w 464"/>
                <a:gd name="T11" fmla="*/ 77 h 91"/>
                <a:gd name="T12" fmla="*/ 41 w 464"/>
                <a:gd name="T13" fmla="*/ 91 h 91"/>
                <a:gd name="T14" fmla="*/ 464 w 464"/>
                <a:gd name="T15" fmla="*/ 91 h 91"/>
                <a:gd name="T16" fmla="*/ 464 w 46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91">
                  <a:moveTo>
                    <a:pt x="464" y="0"/>
                  </a:moveTo>
                  <a:cubicBezTo>
                    <a:pt x="41" y="0"/>
                    <a:pt x="41" y="0"/>
                    <a:pt x="41" y="0"/>
                  </a:cubicBezTo>
                  <a:cubicBezTo>
                    <a:pt x="32" y="0"/>
                    <a:pt x="21" y="6"/>
                    <a:pt x="16" y="14"/>
                  </a:cubicBezTo>
                  <a:cubicBezTo>
                    <a:pt x="5" y="32"/>
                    <a:pt x="5" y="32"/>
                    <a:pt x="5" y="32"/>
                  </a:cubicBezTo>
                  <a:cubicBezTo>
                    <a:pt x="0" y="39"/>
                    <a:pt x="0" y="52"/>
                    <a:pt x="5" y="60"/>
                  </a:cubicBezTo>
                  <a:cubicBezTo>
                    <a:pt x="16" y="77"/>
                    <a:pt x="16" y="77"/>
                    <a:pt x="16" y="77"/>
                  </a:cubicBezTo>
                  <a:cubicBezTo>
                    <a:pt x="21" y="85"/>
                    <a:pt x="32" y="91"/>
                    <a:pt x="41" y="91"/>
                  </a:cubicBezTo>
                  <a:cubicBezTo>
                    <a:pt x="464" y="91"/>
                    <a:pt x="464" y="91"/>
                    <a:pt x="464" y="91"/>
                  </a:cubicBezTo>
                  <a:lnTo>
                    <a:pt x="464" y="0"/>
                  </a:lnTo>
                  <a:close/>
                </a:path>
              </a:pathLst>
            </a:custGeom>
            <a:solidFill>
              <a:srgbClr val="6CAE43"/>
            </a:solidFill>
            <a:ln>
              <a:solidFill>
                <a:srgbClr val="6CAE43"/>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29" name="Freeform 11"/>
            <p:cNvSpPr>
              <a:spLocks/>
            </p:cNvSpPr>
            <p:nvPr/>
          </p:nvSpPr>
          <p:spPr bwMode="auto">
            <a:xfrm>
              <a:off x="2738438" y="3874909"/>
              <a:ext cx="1743075" cy="344488"/>
            </a:xfrm>
            <a:custGeom>
              <a:avLst/>
              <a:gdLst>
                <a:gd name="T0" fmla="*/ 464 w 464"/>
                <a:gd name="T1" fmla="*/ 0 h 91"/>
                <a:gd name="T2" fmla="*/ 41 w 464"/>
                <a:gd name="T3" fmla="*/ 0 h 91"/>
                <a:gd name="T4" fmla="*/ 16 w 464"/>
                <a:gd name="T5" fmla="*/ 14 h 91"/>
                <a:gd name="T6" fmla="*/ 5 w 464"/>
                <a:gd name="T7" fmla="*/ 32 h 91"/>
                <a:gd name="T8" fmla="*/ 5 w 464"/>
                <a:gd name="T9" fmla="*/ 60 h 91"/>
                <a:gd name="T10" fmla="*/ 16 w 464"/>
                <a:gd name="T11" fmla="*/ 77 h 91"/>
                <a:gd name="T12" fmla="*/ 41 w 464"/>
                <a:gd name="T13" fmla="*/ 91 h 91"/>
                <a:gd name="T14" fmla="*/ 464 w 464"/>
                <a:gd name="T15" fmla="*/ 91 h 91"/>
                <a:gd name="T16" fmla="*/ 464 w 464"/>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4" h="91">
                  <a:moveTo>
                    <a:pt x="464" y="0"/>
                  </a:moveTo>
                  <a:cubicBezTo>
                    <a:pt x="41" y="0"/>
                    <a:pt x="41" y="0"/>
                    <a:pt x="41" y="0"/>
                  </a:cubicBezTo>
                  <a:cubicBezTo>
                    <a:pt x="32" y="0"/>
                    <a:pt x="21" y="6"/>
                    <a:pt x="16" y="14"/>
                  </a:cubicBezTo>
                  <a:cubicBezTo>
                    <a:pt x="5" y="32"/>
                    <a:pt x="5" y="32"/>
                    <a:pt x="5" y="32"/>
                  </a:cubicBezTo>
                  <a:cubicBezTo>
                    <a:pt x="0" y="40"/>
                    <a:pt x="0" y="52"/>
                    <a:pt x="5" y="60"/>
                  </a:cubicBezTo>
                  <a:cubicBezTo>
                    <a:pt x="16" y="77"/>
                    <a:pt x="16" y="77"/>
                    <a:pt x="16" y="77"/>
                  </a:cubicBezTo>
                  <a:cubicBezTo>
                    <a:pt x="21" y="85"/>
                    <a:pt x="32" y="91"/>
                    <a:pt x="41" y="91"/>
                  </a:cubicBezTo>
                  <a:cubicBezTo>
                    <a:pt x="464" y="91"/>
                    <a:pt x="464" y="91"/>
                    <a:pt x="464" y="91"/>
                  </a:cubicBezTo>
                  <a:lnTo>
                    <a:pt x="464" y="0"/>
                  </a:lnTo>
                  <a:close/>
                </a:path>
              </a:pathLst>
            </a:custGeom>
            <a:solidFill>
              <a:srgbClr val="6CAE43"/>
            </a:solidFill>
            <a:ln>
              <a:solidFill>
                <a:srgbClr val="6CAE43"/>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30" name="Freeform 22"/>
            <p:cNvSpPr>
              <a:spLocks/>
            </p:cNvSpPr>
            <p:nvPr/>
          </p:nvSpPr>
          <p:spPr bwMode="auto">
            <a:xfrm>
              <a:off x="1608138" y="3538359"/>
              <a:ext cx="428625" cy="333375"/>
            </a:xfrm>
            <a:custGeom>
              <a:avLst/>
              <a:gdLst>
                <a:gd name="T0" fmla="*/ 114 w 114"/>
                <a:gd name="T1" fmla="*/ 49 h 88"/>
                <a:gd name="T2" fmla="*/ 107 w 114"/>
                <a:gd name="T3" fmla="*/ 0 h 88"/>
                <a:gd name="T4" fmla="*/ 0 w 114"/>
                <a:gd name="T5" fmla="*/ 44 h 88"/>
                <a:gd name="T6" fmla="*/ 109 w 114"/>
                <a:gd name="T7" fmla="*/ 88 h 88"/>
                <a:gd name="T8" fmla="*/ 114 w 114"/>
                <a:gd name="T9" fmla="*/ 49 h 88"/>
              </a:gdLst>
              <a:ahLst/>
              <a:cxnLst>
                <a:cxn ang="0">
                  <a:pos x="T0" y="T1"/>
                </a:cxn>
                <a:cxn ang="0">
                  <a:pos x="T2" y="T3"/>
                </a:cxn>
                <a:cxn ang="0">
                  <a:pos x="T4" y="T5"/>
                </a:cxn>
                <a:cxn ang="0">
                  <a:pos x="T6" y="T7"/>
                </a:cxn>
                <a:cxn ang="0">
                  <a:pos x="T8" y="T9"/>
                </a:cxn>
              </a:cxnLst>
              <a:rect l="0" t="0" r="r" b="b"/>
              <a:pathLst>
                <a:path w="114" h="88">
                  <a:moveTo>
                    <a:pt x="114" y="49"/>
                  </a:moveTo>
                  <a:cubicBezTo>
                    <a:pt x="114" y="32"/>
                    <a:pt x="111" y="15"/>
                    <a:pt x="107" y="0"/>
                  </a:cubicBezTo>
                  <a:cubicBezTo>
                    <a:pt x="0" y="44"/>
                    <a:pt x="0" y="44"/>
                    <a:pt x="0" y="44"/>
                  </a:cubicBezTo>
                  <a:cubicBezTo>
                    <a:pt x="109" y="88"/>
                    <a:pt x="109" y="88"/>
                    <a:pt x="109" y="88"/>
                  </a:cubicBezTo>
                  <a:cubicBezTo>
                    <a:pt x="112" y="76"/>
                    <a:pt x="114" y="63"/>
                    <a:pt x="114" y="49"/>
                  </a:cubicBezTo>
                  <a:close/>
                </a:path>
              </a:pathLst>
            </a:custGeom>
            <a:solidFill>
              <a:sysClr val="windowText" lastClr="000000">
                <a:lumMod val="75000"/>
                <a:lumOff val="2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grpSp>
      <p:sp>
        <p:nvSpPr>
          <p:cNvPr id="31" name="Freeform 27"/>
          <p:cNvSpPr>
            <a:spLocks/>
          </p:cNvSpPr>
          <p:nvPr/>
        </p:nvSpPr>
        <p:spPr bwMode="auto">
          <a:xfrm>
            <a:off x="5778501" y="2678112"/>
            <a:ext cx="6038851" cy="2151062"/>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itchFamily="34" charset="-122"/>
              <a:ea typeface="微软雅黑" pitchFamily="34" charset="-122"/>
            </a:endParaRPr>
          </a:p>
        </p:txBody>
      </p:sp>
      <p:sp>
        <p:nvSpPr>
          <p:cNvPr id="32" name="TextBox 30"/>
          <p:cNvSpPr txBox="1"/>
          <p:nvPr/>
        </p:nvSpPr>
        <p:spPr>
          <a:xfrm>
            <a:off x="8234895" y="5106795"/>
            <a:ext cx="1210588" cy="338554"/>
          </a:xfrm>
          <a:prstGeom prst="rect">
            <a:avLst/>
          </a:prstGeom>
          <a:noFill/>
        </p:spPr>
        <p:txBody>
          <a:bodyPr wrap="none" rtlCol="0">
            <a:spAutoFit/>
          </a:bodyPr>
          <a:lstStyle/>
          <a:p>
            <a:pPr algn="r"/>
            <a:r>
              <a:rPr lang="zh-CN" altLang="en-US" sz="1600" b="1" dirty="0">
                <a:solidFill>
                  <a:prstClr val="white"/>
                </a:solidFill>
                <a:latin typeface="微软雅黑" pitchFamily="34" charset="-122"/>
                <a:ea typeface="微软雅黑" pitchFamily="34" charset="-122"/>
              </a:rPr>
              <a:t>输入你的</a:t>
            </a:r>
            <a:r>
              <a:rPr lang="zh-CN" altLang="en-US" sz="1600" b="1" dirty="0" smtClean="0">
                <a:solidFill>
                  <a:prstClr val="white"/>
                </a:solidFill>
                <a:latin typeface="微软雅黑" pitchFamily="34" charset="-122"/>
                <a:ea typeface="微软雅黑" pitchFamily="34" charset="-122"/>
              </a:rPr>
              <a:t>文</a:t>
            </a:r>
            <a:endParaRPr lang="id-ID" sz="1600" b="1" dirty="0">
              <a:solidFill>
                <a:prstClr val="white"/>
              </a:solidFill>
              <a:latin typeface="微软雅黑" pitchFamily="34" charset="-122"/>
              <a:ea typeface="微软雅黑" pitchFamily="34" charset="-122"/>
            </a:endParaRPr>
          </a:p>
        </p:txBody>
      </p:sp>
      <p:sp>
        <p:nvSpPr>
          <p:cNvPr id="33" name="Rectangle 31"/>
          <p:cNvSpPr/>
          <p:nvPr/>
        </p:nvSpPr>
        <p:spPr>
          <a:xfrm>
            <a:off x="7916039" y="5327397"/>
            <a:ext cx="1529447" cy="553998"/>
          </a:xfrm>
          <a:prstGeom prst="rect">
            <a:avLst/>
          </a:prstGeom>
        </p:spPr>
        <p:txBody>
          <a:bodyPr wrap="square">
            <a:spAutoFit/>
          </a:bodyPr>
          <a:lstStyle/>
          <a:p>
            <a:pPr algn="r">
              <a:lnSpc>
                <a:spcPct val="150000"/>
              </a:lnSpc>
            </a:pPr>
            <a:r>
              <a:rPr lang="zh-CN" altLang="en-US" sz="1000" dirty="0">
                <a:solidFill>
                  <a:prstClr val="white"/>
                </a:solidFill>
                <a:latin typeface="微软雅黑" pitchFamily="34" charset="-122"/>
                <a:ea typeface="微软雅黑" pitchFamily="34" charset="-122"/>
              </a:rPr>
              <a:t>输入你的文字信息输入你的文字信息</a:t>
            </a:r>
            <a:endParaRPr lang="id-ID" sz="1000" dirty="0">
              <a:solidFill>
                <a:prstClr val="white"/>
              </a:solidFill>
              <a:latin typeface="微软雅黑" pitchFamily="34" charset="-122"/>
              <a:ea typeface="微软雅黑" pitchFamily="34" charset="-122"/>
            </a:endParaRPr>
          </a:p>
        </p:txBody>
      </p:sp>
      <p:sp>
        <p:nvSpPr>
          <p:cNvPr id="34" name="Freeform 5"/>
          <p:cNvSpPr>
            <a:spLocks noEditPoints="1"/>
          </p:cNvSpPr>
          <p:nvPr/>
        </p:nvSpPr>
        <p:spPr bwMode="auto">
          <a:xfrm>
            <a:off x="9498471" y="5286915"/>
            <a:ext cx="478181" cy="479814"/>
          </a:xfrm>
          <a:custGeom>
            <a:avLst/>
            <a:gdLst>
              <a:gd name="T0" fmla="*/ 0 w 124"/>
              <a:gd name="T1" fmla="*/ 62 h 124"/>
              <a:gd name="T2" fmla="*/ 124 w 124"/>
              <a:gd name="T3" fmla="*/ 62 h 124"/>
              <a:gd name="T4" fmla="*/ 116 w 124"/>
              <a:gd name="T5" fmla="*/ 60 h 124"/>
              <a:gd name="T6" fmla="*/ 87 w 124"/>
              <a:gd name="T7" fmla="*/ 35 h 124"/>
              <a:gd name="T8" fmla="*/ 116 w 124"/>
              <a:gd name="T9" fmla="*/ 60 h 124"/>
              <a:gd name="T10" fmla="*/ 43 w 124"/>
              <a:gd name="T11" fmla="*/ 95 h 124"/>
              <a:gd name="T12" fmla="*/ 60 w 124"/>
              <a:gd name="T13" fmla="*/ 116 h 124"/>
              <a:gd name="T14" fmla="*/ 64 w 124"/>
              <a:gd name="T15" fmla="*/ 8 h 124"/>
              <a:gd name="T16" fmla="*/ 64 w 124"/>
              <a:gd name="T17" fmla="*/ 36 h 124"/>
              <a:gd name="T18" fmla="*/ 64 w 124"/>
              <a:gd name="T19" fmla="*/ 8 h 124"/>
              <a:gd name="T20" fmla="*/ 100 w 124"/>
              <a:gd name="T21" fmla="*/ 23 h 124"/>
              <a:gd name="T22" fmla="*/ 71 w 124"/>
              <a:gd name="T23" fmla="*/ 9 h 124"/>
              <a:gd name="T24" fmla="*/ 60 w 124"/>
              <a:gd name="T25" fmla="*/ 36 h 124"/>
              <a:gd name="T26" fmla="*/ 60 w 124"/>
              <a:gd name="T27" fmla="*/ 8 h 124"/>
              <a:gd name="T28" fmla="*/ 38 w 124"/>
              <a:gd name="T29" fmla="*/ 31 h 124"/>
              <a:gd name="T30" fmla="*/ 53 w 124"/>
              <a:gd name="T31" fmla="*/ 9 h 124"/>
              <a:gd name="T32" fmla="*/ 40 w 124"/>
              <a:gd name="T33" fmla="*/ 36 h 124"/>
              <a:gd name="T34" fmla="*/ 60 w 124"/>
              <a:gd name="T35" fmla="*/ 60 h 124"/>
              <a:gd name="T36" fmla="*/ 40 w 124"/>
              <a:gd name="T37" fmla="*/ 36 h 124"/>
              <a:gd name="T38" fmla="*/ 60 w 124"/>
              <a:gd name="T39" fmla="*/ 88 h 124"/>
              <a:gd name="T40" fmla="*/ 36 w 124"/>
              <a:gd name="T41" fmla="*/ 64 h 124"/>
              <a:gd name="T42" fmla="*/ 53 w 124"/>
              <a:gd name="T43" fmla="*/ 115 h 124"/>
              <a:gd name="T44" fmla="*/ 40 w 124"/>
              <a:gd name="T45" fmla="*/ 96 h 124"/>
              <a:gd name="T46" fmla="*/ 64 w 124"/>
              <a:gd name="T47" fmla="*/ 116 h 124"/>
              <a:gd name="T48" fmla="*/ 81 w 124"/>
              <a:gd name="T49" fmla="*/ 95 h 124"/>
              <a:gd name="T50" fmla="*/ 64 w 124"/>
              <a:gd name="T51" fmla="*/ 116 h 124"/>
              <a:gd name="T52" fmla="*/ 97 w 124"/>
              <a:gd name="T53" fmla="*/ 103 h 124"/>
              <a:gd name="T54" fmla="*/ 84 w 124"/>
              <a:gd name="T55" fmla="*/ 96 h 124"/>
              <a:gd name="T56" fmla="*/ 64 w 124"/>
              <a:gd name="T57" fmla="*/ 88 h 124"/>
              <a:gd name="T58" fmla="*/ 88 w 124"/>
              <a:gd name="T59" fmla="*/ 64 h 124"/>
              <a:gd name="T60" fmla="*/ 64 w 124"/>
              <a:gd name="T61" fmla="*/ 60 h 124"/>
              <a:gd name="T62" fmla="*/ 84 w 124"/>
              <a:gd name="T63" fmla="*/ 36 h 124"/>
              <a:gd name="T64" fmla="*/ 64 w 124"/>
              <a:gd name="T65" fmla="*/ 60 h 124"/>
              <a:gd name="T66" fmla="*/ 37 w 124"/>
              <a:gd name="T67" fmla="*/ 35 h 124"/>
              <a:gd name="T68" fmla="*/ 8 w 124"/>
              <a:gd name="T69" fmla="*/ 60 h 124"/>
              <a:gd name="T70" fmla="*/ 8 w 124"/>
              <a:gd name="T71" fmla="*/ 64 h 124"/>
              <a:gd name="T72" fmla="*/ 38 w 124"/>
              <a:gd name="T73" fmla="*/ 93 h 124"/>
              <a:gd name="T74" fmla="*/ 8 w 124"/>
              <a:gd name="T75" fmla="*/ 64 h 124"/>
              <a:gd name="T76" fmla="*/ 86 w 124"/>
              <a:gd name="T77" fmla="*/ 93 h 124"/>
              <a:gd name="T78" fmla="*/ 116 w 124"/>
              <a:gd name="T79"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 h="124">
                <a:moveTo>
                  <a:pt x="62" y="0"/>
                </a:moveTo>
                <a:cubicBezTo>
                  <a:pt x="28" y="0"/>
                  <a:pt x="0" y="28"/>
                  <a:pt x="0" y="62"/>
                </a:cubicBezTo>
                <a:cubicBezTo>
                  <a:pt x="0" y="96"/>
                  <a:pt x="28" y="124"/>
                  <a:pt x="62" y="124"/>
                </a:cubicBezTo>
                <a:cubicBezTo>
                  <a:pt x="96" y="124"/>
                  <a:pt x="124" y="96"/>
                  <a:pt x="124" y="62"/>
                </a:cubicBezTo>
                <a:cubicBezTo>
                  <a:pt x="124" y="28"/>
                  <a:pt x="96" y="0"/>
                  <a:pt x="62" y="0"/>
                </a:cubicBezTo>
                <a:close/>
                <a:moveTo>
                  <a:pt x="116" y="60"/>
                </a:moveTo>
                <a:cubicBezTo>
                  <a:pt x="92" y="60"/>
                  <a:pt x="92" y="60"/>
                  <a:pt x="92" y="60"/>
                </a:cubicBezTo>
                <a:cubicBezTo>
                  <a:pt x="92" y="51"/>
                  <a:pt x="90" y="43"/>
                  <a:pt x="87" y="35"/>
                </a:cubicBezTo>
                <a:cubicBezTo>
                  <a:pt x="93" y="33"/>
                  <a:pt x="98" y="30"/>
                  <a:pt x="102" y="26"/>
                </a:cubicBezTo>
                <a:cubicBezTo>
                  <a:pt x="110" y="35"/>
                  <a:pt x="115" y="47"/>
                  <a:pt x="116" y="60"/>
                </a:cubicBezTo>
                <a:close/>
                <a:moveTo>
                  <a:pt x="60" y="116"/>
                </a:moveTo>
                <a:cubicBezTo>
                  <a:pt x="53" y="110"/>
                  <a:pt x="48" y="103"/>
                  <a:pt x="43" y="95"/>
                </a:cubicBezTo>
                <a:cubicBezTo>
                  <a:pt x="49" y="93"/>
                  <a:pt x="54" y="92"/>
                  <a:pt x="60" y="92"/>
                </a:cubicBezTo>
                <a:cubicBezTo>
                  <a:pt x="60" y="116"/>
                  <a:pt x="60" y="116"/>
                  <a:pt x="60" y="116"/>
                </a:cubicBezTo>
                <a:cubicBezTo>
                  <a:pt x="60" y="116"/>
                  <a:pt x="60" y="116"/>
                  <a:pt x="60" y="116"/>
                </a:cubicBezTo>
                <a:close/>
                <a:moveTo>
                  <a:pt x="64" y="8"/>
                </a:moveTo>
                <a:cubicBezTo>
                  <a:pt x="72" y="14"/>
                  <a:pt x="78" y="23"/>
                  <a:pt x="82" y="33"/>
                </a:cubicBezTo>
                <a:cubicBezTo>
                  <a:pt x="76" y="35"/>
                  <a:pt x="70" y="36"/>
                  <a:pt x="64" y="36"/>
                </a:cubicBezTo>
                <a:cubicBezTo>
                  <a:pt x="64" y="8"/>
                  <a:pt x="64" y="8"/>
                  <a:pt x="64" y="8"/>
                </a:cubicBezTo>
                <a:cubicBezTo>
                  <a:pt x="64" y="8"/>
                  <a:pt x="64" y="8"/>
                  <a:pt x="64" y="8"/>
                </a:cubicBezTo>
                <a:close/>
                <a:moveTo>
                  <a:pt x="71" y="9"/>
                </a:moveTo>
                <a:cubicBezTo>
                  <a:pt x="82" y="11"/>
                  <a:pt x="92" y="16"/>
                  <a:pt x="100" y="23"/>
                </a:cubicBezTo>
                <a:cubicBezTo>
                  <a:pt x="95" y="26"/>
                  <a:pt x="91" y="29"/>
                  <a:pt x="86" y="31"/>
                </a:cubicBezTo>
                <a:cubicBezTo>
                  <a:pt x="82" y="23"/>
                  <a:pt x="77" y="15"/>
                  <a:pt x="71" y="9"/>
                </a:cubicBezTo>
                <a:close/>
                <a:moveTo>
                  <a:pt x="60" y="8"/>
                </a:moveTo>
                <a:cubicBezTo>
                  <a:pt x="60" y="36"/>
                  <a:pt x="60" y="36"/>
                  <a:pt x="60" y="36"/>
                </a:cubicBezTo>
                <a:cubicBezTo>
                  <a:pt x="54" y="36"/>
                  <a:pt x="48" y="35"/>
                  <a:pt x="42" y="33"/>
                </a:cubicBezTo>
                <a:cubicBezTo>
                  <a:pt x="46" y="23"/>
                  <a:pt x="52" y="14"/>
                  <a:pt x="60" y="8"/>
                </a:cubicBezTo>
                <a:cubicBezTo>
                  <a:pt x="60" y="8"/>
                  <a:pt x="60" y="8"/>
                  <a:pt x="60" y="8"/>
                </a:cubicBezTo>
                <a:close/>
                <a:moveTo>
                  <a:pt x="38" y="31"/>
                </a:moveTo>
                <a:cubicBezTo>
                  <a:pt x="33" y="29"/>
                  <a:pt x="29" y="26"/>
                  <a:pt x="24" y="23"/>
                </a:cubicBezTo>
                <a:cubicBezTo>
                  <a:pt x="32" y="16"/>
                  <a:pt x="42" y="11"/>
                  <a:pt x="53" y="9"/>
                </a:cubicBezTo>
                <a:cubicBezTo>
                  <a:pt x="47" y="15"/>
                  <a:pt x="42" y="23"/>
                  <a:pt x="38" y="31"/>
                </a:cubicBezTo>
                <a:close/>
                <a:moveTo>
                  <a:pt x="40" y="36"/>
                </a:moveTo>
                <a:cubicBezTo>
                  <a:pt x="47" y="38"/>
                  <a:pt x="53" y="40"/>
                  <a:pt x="60" y="40"/>
                </a:cubicBezTo>
                <a:cubicBezTo>
                  <a:pt x="60" y="60"/>
                  <a:pt x="60" y="60"/>
                  <a:pt x="60" y="60"/>
                </a:cubicBezTo>
                <a:cubicBezTo>
                  <a:pt x="36" y="60"/>
                  <a:pt x="36" y="60"/>
                  <a:pt x="36" y="60"/>
                </a:cubicBezTo>
                <a:cubicBezTo>
                  <a:pt x="36" y="52"/>
                  <a:pt x="38" y="44"/>
                  <a:pt x="40" y="36"/>
                </a:cubicBezTo>
                <a:close/>
                <a:moveTo>
                  <a:pt x="60" y="64"/>
                </a:moveTo>
                <a:cubicBezTo>
                  <a:pt x="60" y="88"/>
                  <a:pt x="60" y="88"/>
                  <a:pt x="60" y="88"/>
                </a:cubicBezTo>
                <a:cubicBezTo>
                  <a:pt x="54" y="88"/>
                  <a:pt x="48" y="89"/>
                  <a:pt x="42" y="91"/>
                </a:cubicBezTo>
                <a:cubicBezTo>
                  <a:pt x="38" y="83"/>
                  <a:pt x="36" y="74"/>
                  <a:pt x="36" y="64"/>
                </a:cubicBezTo>
                <a:lnTo>
                  <a:pt x="60" y="64"/>
                </a:lnTo>
                <a:close/>
                <a:moveTo>
                  <a:pt x="53" y="115"/>
                </a:moveTo>
                <a:cubicBezTo>
                  <a:pt x="43" y="114"/>
                  <a:pt x="34" y="109"/>
                  <a:pt x="27" y="103"/>
                </a:cubicBezTo>
                <a:cubicBezTo>
                  <a:pt x="31" y="100"/>
                  <a:pt x="35" y="98"/>
                  <a:pt x="40" y="96"/>
                </a:cubicBezTo>
                <a:cubicBezTo>
                  <a:pt x="43" y="103"/>
                  <a:pt x="48" y="110"/>
                  <a:pt x="53" y="115"/>
                </a:cubicBezTo>
                <a:close/>
                <a:moveTo>
                  <a:pt x="64" y="116"/>
                </a:moveTo>
                <a:cubicBezTo>
                  <a:pt x="64" y="92"/>
                  <a:pt x="64" y="92"/>
                  <a:pt x="64" y="92"/>
                </a:cubicBezTo>
                <a:cubicBezTo>
                  <a:pt x="70" y="92"/>
                  <a:pt x="75" y="93"/>
                  <a:pt x="81" y="95"/>
                </a:cubicBezTo>
                <a:cubicBezTo>
                  <a:pt x="76" y="103"/>
                  <a:pt x="71" y="110"/>
                  <a:pt x="64" y="116"/>
                </a:cubicBezTo>
                <a:cubicBezTo>
                  <a:pt x="64" y="116"/>
                  <a:pt x="64" y="116"/>
                  <a:pt x="64" y="116"/>
                </a:cubicBezTo>
                <a:close/>
                <a:moveTo>
                  <a:pt x="84" y="96"/>
                </a:moveTo>
                <a:cubicBezTo>
                  <a:pt x="89" y="98"/>
                  <a:pt x="93" y="100"/>
                  <a:pt x="97" y="103"/>
                </a:cubicBezTo>
                <a:cubicBezTo>
                  <a:pt x="90" y="109"/>
                  <a:pt x="81" y="114"/>
                  <a:pt x="71" y="115"/>
                </a:cubicBezTo>
                <a:cubicBezTo>
                  <a:pt x="76" y="110"/>
                  <a:pt x="81" y="103"/>
                  <a:pt x="84" y="96"/>
                </a:cubicBezTo>
                <a:close/>
                <a:moveTo>
                  <a:pt x="82" y="91"/>
                </a:moveTo>
                <a:cubicBezTo>
                  <a:pt x="76" y="89"/>
                  <a:pt x="70" y="88"/>
                  <a:pt x="64" y="88"/>
                </a:cubicBezTo>
                <a:cubicBezTo>
                  <a:pt x="64" y="64"/>
                  <a:pt x="64" y="64"/>
                  <a:pt x="64" y="64"/>
                </a:cubicBezTo>
                <a:cubicBezTo>
                  <a:pt x="88" y="64"/>
                  <a:pt x="88" y="64"/>
                  <a:pt x="88" y="64"/>
                </a:cubicBezTo>
                <a:cubicBezTo>
                  <a:pt x="88" y="74"/>
                  <a:pt x="86" y="83"/>
                  <a:pt x="82" y="91"/>
                </a:cubicBezTo>
                <a:close/>
                <a:moveTo>
                  <a:pt x="64" y="60"/>
                </a:moveTo>
                <a:cubicBezTo>
                  <a:pt x="64" y="40"/>
                  <a:pt x="64" y="40"/>
                  <a:pt x="64" y="40"/>
                </a:cubicBezTo>
                <a:cubicBezTo>
                  <a:pt x="71" y="40"/>
                  <a:pt x="77" y="38"/>
                  <a:pt x="84" y="36"/>
                </a:cubicBezTo>
                <a:cubicBezTo>
                  <a:pt x="86" y="44"/>
                  <a:pt x="88" y="52"/>
                  <a:pt x="88" y="60"/>
                </a:cubicBezTo>
                <a:lnTo>
                  <a:pt x="64" y="60"/>
                </a:lnTo>
                <a:close/>
                <a:moveTo>
                  <a:pt x="22" y="26"/>
                </a:moveTo>
                <a:cubicBezTo>
                  <a:pt x="26" y="30"/>
                  <a:pt x="31" y="33"/>
                  <a:pt x="37" y="35"/>
                </a:cubicBezTo>
                <a:cubicBezTo>
                  <a:pt x="34" y="43"/>
                  <a:pt x="32" y="51"/>
                  <a:pt x="32" y="60"/>
                </a:cubicBezTo>
                <a:cubicBezTo>
                  <a:pt x="8" y="60"/>
                  <a:pt x="8" y="60"/>
                  <a:pt x="8" y="60"/>
                </a:cubicBezTo>
                <a:cubicBezTo>
                  <a:pt x="9" y="47"/>
                  <a:pt x="14" y="35"/>
                  <a:pt x="22" y="26"/>
                </a:cubicBezTo>
                <a:close/>
                <a:moveTo>
                  <a:pt x="8" y="64"/>
                </a:moveTo>
                <a:cubicBezTo>
                  <a:pt x="32" y="64"/>
                  <a:pt x="32" y="64"/>
                  <a:pt x="32" y="64"/>
                </a:cubicBezTo>
                <a:cubicBezTo>
                  <a:pt x="32" y="74"/>
                  <a:pt x="34" y="84"/>
                  <a:pt x="38" y="93"/>
                </a:cubicBezTo>
                <a:cubicBezTo>
                  <a:pt x="33" y="95"/>
                  <a:pt x="28" y="97"/>
                  <a:pt x="24" y="100"/>
                </a:cubicBezTo>
                <a:cubicBezTo>
                  <a:pt x="15" y="91"/>
                  <a:pt x="9" y="78"/>
                  <a:pt x="8" y="64"/>
                </a:cubicBezTo>
                <a:close/>
                <a:moveTo>
                  <a:pt x="100" y="100"/>
                </a:moveTo>
                <a:cubicBezTo>
                  <a:pt x="96" y="97"/>
                  <a:pt x="91" y="95"/>
                  <a:pt x="86" y="93"/>
                </a:cubicBezTo>
                <a:cubicBezTo>
                  <a:pt x="90" y="84"/>
                  <a:pt x="92" y="74"/>
                  <a:pt x="92" y="64"/>
                </a:cubicBezTo>
                <a:cubicBezTo>
                  <a:pt x="116" y="64"/>
                  <a:pt x="116" y="64"/>
                  <a:pt x="116" y="64"/>
                </a:cubicBezTo>
                <a:cubicBezTo>
                  <a:pt x="115" y="78"/>
                  <a:pt x="109" y="91"/>
                  <a:pt x="100" y="100"/>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grpSp>
        <p:nvGrpSpPr>
          <p:cNvPr id="35" name="Group 33"/>
          <p:cNvGrpSpPr/>
          <p:nvPr/>
        </p:nvGrpSpPr>
        <p:grpSpPr>
          <a:xfrm>
            <a:off x="6599296" y="3786992"/>
            <a:ext cx="1826142" cy="774600"/>
            <a:chOff x="2160509" y="4306770"/>
            <a:chExt cx="1826140" cy="774600"/>
          </a:xfrm>
        </p:grpSpPr>
        <p:sp>
          <p:nvSpPr>
            <p:cNvPr id="36" name="TextBox 34"/>
            <p:cNvSpPr txBox="1"/>
            <p:nvPr/>
          </p:nvSpPr>
          <p:spPr>
            <a:xfrm>
              <a:off x="2160509" y="4306770"/>
              <a:ext cx="1826140" cy="338554"/>
            </a:xfrm>
            <a:prstGeom prst="rect">
              <a:avLst/>
            </a:prstGeom>
            <a:noFill/>
          </p:spPr>
          <p:txBody>
            <a:bodyPr wrap="none" rtlCol="0">
              <a:spAutoFit/>
            </a:bodyPr>
            <a:lstStyle/>
            <a:p>
              <a:r>
                <a:rPr lang="zh-CN" altLang="en-US" sz="1600" b="1" dirty="0">
                  <a:solidFill>
                    <a:prstClr val="white"/>
                  </a:solidFill>
                  <a:latin typeface="微软雅黑" pitchFamily="34" charset="-122"/>
                  <a:ea typeface="微软雅黑" pitchFamily="34" charset="-122"/>
                </a:rPr>
                <a:t>输入你的文字信息</a:t>
              </a:r>
              <a:endParaRPr lang="id-ID" sz="1600" b="1" dirty="0">
                <a:solidFill>
                  <a:prstClr val="white"/>
                </a:solidFill>
                <a:latin typeface="微软雅黑" pitchFamily="34" charset="-122"/>
                <a:ea typeface="微软雅黑" pitchFamily="34" charset="-122"/>
              </a:endParaRPr>
            </a:p>
          </p:txBody>
        </p:sp>
        <p:sp>
          <p:nvSpPr>
            <p:cNvPr id="37" name="Rectangle 35"/>
            <p:cNvSpPr/>
            <p:nvPr/>
          </p:nvSpPr>
          <p:spPr>
            <a:xfrm>
              <a:off x="2160509" y="4527372"/>
              <a:ext cx="1529446" cy="553998"/>
            </a:xfrm>
            <a:prstGeom prst="rect">
              <a:avLst/>
            </a:prstGeom>
          </p:spPr>
          <p:txBody>
            <a:bodyPr wrap="square">
              <a:spAutoFit/>
            </a:bodyPr>
            <a:lstStyle/>
            <a:p>
              <a:pPr>
                <a:lnSpc>
                  <a:spcPct val="150000"/>
                </a:lnSpc>
              </a:pPr>
              <a:r>
                <a:rPr lang="zh-CN" altLang="en-US" sz="1000" dirty="0">
                  <a:solidFill>
                    <a:prstClr val="white"/>
                  </a:solidFill>
                  <a:latin typeface="微软雅黑" pitchFamily="34" charset="-122"/>
                  <a:ea typeface="微软雅黑" pitchFamily="34" charset="-122"/>
                </a:rPr>
                <a:t>输入你的文字信息输入你的文字信息</a:t>
              </a:r>
              <a:endParaRPr lang="id-ID" sz="1000" dirty="0">
                <a:solidFill>
                  <a:prstClr val="white"/>
                </a:solidFill>
                <a:latin typeface="微软雅黑" pitchFamily="34" charset="-122"/>
                <a:ea typeface="微软雅黑" pitchFamily="34" charset="-122"/>
              </a:endParaRPr>
            </a:p>
          </p:txBody>
        </p:sp>
      </p:grpSp>
      <p:grpSp>
        <p:nvGrpSpPr>
          <p:cNvPr id="38" name="Group 36"/>
          <p:cNvGrpSpPr/>
          <p:nvPr/>
        </p:nvGrpSpPr>
        <p:grpSpPr>
          <a:xfrm>
            <a:off x="9540041" y="3513662"/>
            <a:ext cx="1529447" cy="764121"/>
            <a:chOff x="4653714" y="3523184"/>
            <a:chExt cx="1529446" cy="764121"/>
          </a:xfrm>
        </p:grpSpPr>
        <p:sp>
          <p:nvSpPr>
            <p:cNvPr id="39" name="TextBox 37"/>
            <p:cNvSpPr txBox="1"/>
            <p:nvPr/>
          </p:nvSpPr>
          <p:spPr>
            <a:xfrm>
              <a:off x="4767389" y="3523184"/>
              <a:ext cx="1415771" cy="338554"/>
            </a:xfrm>
            <a:prstGeom prst="rect">
              <a:avLst/>
            </a:prstGeom>
            <a:noFill/>
          </p:spPr>
          <p:txBody>
            <a:bodyPr wrap="none" rtlCol="0">
              <a:spAutoFit/>
            </a:bodyPr>
            <a:lstStyle/>
            <a:p>
              <a:pPr algn="r"/>
              <a:r>
                <a:rPr lang="zh-CN" altLang="en-US" sz="1600" b="1" dirty="0">
                  <a:solidFill>
                    <a:prstClr val="white"/>
                  </a:solidFill>
                  <a:latin typeface="微软雅黑" pitchFamily="34" charset="-122"/>
                  <a:ea typeface="微软雅黑" pitchFamily="34" charset="-122"/>
                </a:rPr>
                <a:t>输入你的</a:t>
              </a:r>
              <a:r>
                <a:rPr lang="zh-CN" altLang="en-US" sz="1600" b="1" dirty="0" smtClean="0">
                  <a:solidFill>
                    <a:prstClr val="white"/>
                  </a:solidFill>
                  <a:latin typeface="微软雅黑" pitchFamily="34" charset="-122"/>
                  <a:ea typeface="微软雅黑" pitchFamily="34" charset="-122"/>
                </a:rPr>
                <a:t>文字</a:t>
              </a:r>
              <a:endParaRPr lang="id-ID" sz="1600" b="1" dirty="0">
                <a:solidFill>
                  <a:prstClr val="white"/>
                </a:solidFill>
                <a:latin typeface="微软雅黑" pitchFamily="34" charset="-122"/>
                <a:ea typeface="微软雅黑" pitchFamily="34" charset="-122"/>
              </a:endParaRPr>
            </a:p>
          </p:txBody>
        </p:sp>
        <p:sp>
          <p:nvSpPr>
            <p:cNvPr id="40" name="Rectangle 38"/>
            <p:cNvSpPr/>
            <p:nvPr/>
          </p:nvSpPr>
          <p:spPr>
            <a:xfrm>
              <a:off x="4653714" y="3733307"/>
              <a:ext cx="1529446" cy="553998"/>
            </a:xfrm>
            <a:prstGeom prst="rect">
              <a:avLst/>
            </a:prstGeom>
          </p:spPr>
          <p:txBody>
            <a:bodyPr wrap="square">
              <a:spAutoFit/>
            </a:bodyPr>
            <a:lstStyle/>
            <a:p>
              <a:pPr algn="r">
                <a:lnSpc>
                  <a:spcPct val="150000"/>
                </a:lnSpc>
              </a:pPr>
              <a:r>
                <a:rPr lang="zh-CN" altLang="en-US" sz="1000" dirty="0">
                  <a:solidFill>
                    <a:prstClr val="white"/>
                  </a:solidFill>
                  <a:latin typeface="微软雅黑" pitchFamily="34" charset="-122"/>
                  <a:ea typeface="微软雅黑" pitchFamily="34" charset="-122"/>
                </a:rPr>
                <a:t>输入你的文字信息输入你的文字信息</a:t>
              </a:r>
              <a:endParaRPr lang="id-ID" sz="1000" dirty="0">
                <a:solidFill>
                  <a:prstClr val="white"/>
                </a:solidFill>
                <a:latin typeface="微软雅黑" pitchFamily="34" charset="-122"/>
                <a:ea typeface="微软雅黑" pitchFamily="34" charset="-122"/>
              </a:endParaRPr>
            </a:p>
          </p:txBody>
        </p:sp>
      </p:grpSp>
      <p:grpSp>
        <p:nvGrpSpPr>
          <p:cNvPr id="41" name="Group 39"/>
          <p:cNvGrpSpPr/>
          <p:nvPr/>
        </p:nvGrpSpPr>
        <p:grpSpPr>
          <a:xfrm>
            <a:off x="6077164" y="3989706"/>
            <a:ext cx="399355" cy="427478"/>
            <a:chOff x="6138863" y="1941513"/>
            <a:chExt cx="450850" cy="482600"/>
          </a:xfrm>
          <a:solidFill>
            <a:sysClr val="window" lastClr="FFFFFF"/>
          </a:solidFill>
        </p:grpSpPr>
        <p:sp>
          <p:nvSpPr>
            <p:cNvPr id="42" name="Freeform 79"/>
            <p:cNvSpPr>
              <a:spLocks noEditPoints="1"/>
            </p:cNvSpPr>
            <p:nvPr/>
          </p:nvSpPr>
          <p:spPr bwMode="auto">
            <a:xfrm>
              <a:off x="6138863" y="1941513"/>
              <a:ext cx="450850" cy="482600"/>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43" name="Freeform 80"/>
            <p:cNvSpPr>
              <a:spLocks noEditPoints="1"/>
            </p:cNvSpPr>
            <p:nvPr/>
          </p:nvSpPr>
          <p:spPr bwMode="auto">
            <a:xfrm>
              <a:off x="6199188" y="2001838"/>
              <a:ext cx="330200" cy="30162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44" name="Freeform 81"/>
            <p:cNvSpPr>
              <a:spLocks noEditPoints="1"/>
            </p:cNvSpPr>
            <p:nvPr/>
          </p:nvSpPr>
          <p:spPr bwMode="auto">
            <a:xfrm>
              <a:off x="6378575" y="2047876"/>
              <a:ext cx="90487" cy="90488"/>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grpSp>
      <p:grpSp>
        <p:nvGrpSpPr>
          <p:cNvPr id="45" name="Group 43"/>
          <p:cNvGrpSpPr/>
          <p:nvPr/>
        </p:nvGrpSpPr>
        <p:grpSpPr>
          <a:xfrm>
            <a:off x="11173771" y="3725393"/>
            <a:ext cx="389680" cy="390966"/>
            <a:chOff x="4198938" y="2905126"/>
            <a:chExt cx="481012" cy="482600"/>
          </a:xfrm>
          <a:solidFill>
            <a:sysClr val="window" lastClr="FFFFFF"/>
          </a:solidFill>
        </p:grpSpPr>
        <p:sp>
          <p:nvSpPr>
            <p:cNvPr id="46" name="Freeform 57"/>
            <p:cNvSpPr>
              <a:spLocks noEditPoints="1"/>
            </p:cNvSpPr>
            <p:nvPr/>
          </p:nvSpPr>
          <p:spPr bwMode="auto">
            <a:xfrm>
              <a:off x="41989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47" name="Freeform 58"/>
            <p:cNvSpPr>
              <a:spLocks noEditPoints="1"/>
            </p:cNvSpPr>
            <p:nvPr/>
          </p:nvSpPr>
          <p:spPr bwMode="auto">
            <a:xfrm>
              <a:off x="45291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48" name="Freeform 59"/>
            <p:cNvSpPr>
              <a:spLocks noEditPoints="1"/>
            </p:cNvSpPr>
            <p:nvPr/>
          </p:nvSpPr>
          <p:spPr bwMode="auto">
            <a:xfrm>
              <a:off x="4364038" y="2905126"/>
              <a:ext cx="150812" cy="482600"/>
            </a:xfrm>
            <a:custGeom>
              <a:avLst/>
              <a:gdLst>
                <a:gd name="T0" fmla="*/ 32 w 40"/>
                <a:gd name="T1" fmla="*/ 72 h 128"/>
                <a:gd name="T2" fmla="*/ 32 w 40"/>
                <a:gd name="T3" fmla="*/ 12 h 128"/>
                <a:gd name="T4" fmla="*/ 20 w 40"/>
                <a:gd name="T5" fmla="*/ 0 h 128"/>
                <a:gd name="T6" fmla="*/ 8 w 40"/>
                <a:gd name="T7" fmla="*/ 12 h 128"/>
                <a:gd name="T8" fmla="*/ 8 w 40"/>
                <a:gd name="T9" fmla="*/ 72 h 128"/>
                <a:gd name="T10" fmla="*/ 0 w 40"/>
                <a:gd name="T11" fmla="*/ 88 h 128"/>
                <a:gd name="T12" fmla="*/ 8 w 40"/>
                <a:gd name="T13" fmla="*/ 104 h 128"/>
                <a:gd name="T14" fmla="*/ 8 w 40"/>
                <a:gd name="T15" fmla="*/ 116 h 128"/>
                <a:gd name="T16" fmla="*/ 20 w 40"/>
                <a:gd name="T17" fmla="*/ 128 h 128"/>
                <a:gd name="T18" fmla="*/ 32 w 40"/>
                <a:gd name="T19" fmla="*/ 116 h 128"/>
                <a:gd name="T20" fmla="*/ 32 w 40"/>
                <a:gd name="T21" fmla="*/ 104 h 128"/>
                <a:gd name="T22" fmla="*/ 40 w 40"/>
                <a:gd name="T23" fmla="*/ 88 h 128"/>
                <a:gd name="T24" fmla="*/ 32 w 40"/>
                <a:gd name="T25" fmla="*/ 72 h 128"/>
                <a:gd name="T26" fmla="*/ 16 w 40"/>
                <a:gd name="T27" fmla="*/ 12 h 128"/>
                <a:gd name="T28" fmla="*/ 20 w 40"/>
                <a:gd name="T29" fmla="*/ 8 h 128"/>
                <a:gd name="T30" fmla="*/ 24 w 40"/>
                <a:gd name="T31" fmla="*/ 12 h 128"/>
                <a:gd name="T32" fmla="*/ 24 w 40"/>
                <a:gd name="T33" fmla="*/ 68 h 128"/>
                <a:gd name="T34" fmla="*/ 20 w 40"/>
                <a:gd name="T35" fmla="*/ 68 h 128"/>
                <a:gd name="T36" fmla="*/ 16 w 40"/>
                <a:gd name="T37" fmla="*/ 68 h 128"/>
                <a:gd name="T38" fmla="*/ 16 w 40"/>
                <a:gd name="T39" fmla="*/ 12 h 128"/>
                <a:gd name="T40" fmla="*/ 24 w 40"/>
                <a:gd name="T41" fmla="*/ 116 h 128"/>
                <a:gd name="T42" fmla="*/ 20 w 40"/>
                <a:gd name="T43" fmla="*/ 120 h 128"/>
                <a:gd name="T44" fmla="*/ 16 w 40"/>
                <a:gd name="T45" fmla="*/ 116 h 128"/>
                <a:gd name="T46" fmla="*/ 16 w 40"/>
                <a:gd name="T47" fmla="*/ 108 h 128"/>
                <a:gd name="T48" fmla="*/ 20 w 40"/>
                <a:gd name="T49" fmla="*/ 108 h 128"/>
                <a:gd name="T50" fmla="*/ 24 w 40"/>
                <a:gd name="T51" fmla="*/ 108 h 128"/>
                <a:gd name="T52" fmla="*/ 24 w 40"/>
                <a:gd name="T53" fmla="*/ 116 h 128"/>
                <a:gd name="T54" fmla="*/ 31 w 40"/>
                <a:gd name="T55" fmla="*/ 91 h 128"/>
                <a:gd name="T56" fmla="*/ 31 w 40"/>
                <a:gd name="T57" fmla="*/ 92 h 128"/>
                <a:gd name="T58" fmla="*/ 30 w 40"/>
                <a:gd name="T59" fmla="*/ 95 h 128"/>
                <a:gd name="T60" fmla="*/ 30 w 40"/>
                <a:gd name="T61" fmla="*/ 95 h 128"/>
                <a:gd name="T62" fmla="*/ 27 w 40"/>
                <a:gd name="T63" fmla="*/ 98 h 128"/>
                <a:gd name="T64" fmla="*/ 27 w 40"/>
                <a:gd name="T65" fmla="*/ 98 h 128"/>
                <a:gd name="T66" fmla="*/ 24 w 40"/>
                <a:gd name="T67" fmla="*/ 99 h 128"/>
                <a:gd name="T68" fmla="*/ 20 w 40"/>
                <a:gd name="T69" fmla="*/ 100 h 128"/>
                <a:gd name="T70" fmla="*/ 16 w 40"/>
                <a:gd name="T71" fmla="*/ 99 h 128"/>
                <a:gd name="T72" fmla="*/ 13 w 40"/>
                <a:gd name="T73" fmla="*/ 98 h 128"/>
                <a:gd name="T74" fmla="*/ 13 w 40"/>
                <a:gd name="T75" fmla="*/ 98 h 128"/>
                <a:gd name="T76" fmla="*/ 10 w 40"/>
                <a:gd name="T77" fmla="*/ 95 h 128"/>
                <a:gd name="T78" fmla="*/ 10 w 40"/>
                <a:gd name="T79" fmla="*/ 95 h 128"/>
                <a:gd name="T80" fmla="*/ 9 w 40"/>
                <a:gd name="T81" fmla="*/ 92 h 128"/>
                <a:gd name="T82" fmla="*/ 9 w 40"/>
                <a:gd name="T83" fmla="*/ 91 h 128"/>
                <a:gd name="T84" fmla="*/ 8 w 40"/>
                <a:gd name="T85" fmla="*/ 88 h 128"/>
                <a:gd name="T86" fmla="*/ 9 w 40"/>
                <a:gd name="T87" fmla="*/ 85 h 128"/>
                <a:gd name="T88" fmla="*/ 9 w 40"/>
                <a:gd name="T89" fmla="*/ 84 h 128"/>
                <a:gd name="T90" fmla="*/ 10 w 40"/>
                <a:gd name="T91" fmla="*/ 81 h 128"/>
                <a:gd name="T92" fmla="*/ 10 w 40"/>
                <a:gd name="T93" fmla="*/ 81 h 128"/>
                <a:gd name="T94" fmla="*/ 13 w 40"/>
                <a:gd name="T95" fmla="*/ 78 h 128"/>
                <a:gd name="T96" fmla="*/ 13 w 40"/>
                <a:gd name="T97" fmla="*/ 78 h 128"/>
                <a:gd name="T98" fmla="*/ 16 w 40"/>
                <a:gd name="T99" fmla="*/ 77 h 128"/>
                <a:gd name="T100" fmla="*/ 20 w 40"/>
                <a:gd name="T101" fmla="*/ 76 h 128"/>
                <a:gd name="T102" fmla="*/ 24 w 40"/>
                <a:gd name="T103" fmla="*/ 77 h 128"/>
                <a:gd name="T104" fmla="*/ 27 w 40"/>
                <a:gd name="T105" fmla="*/ 78 h 128"/>
                <a:gd name="T106" fmla="*/ 27 w 40"/>
                <a:gd name="T107" fmla="*/ 78 h 128"/>
                <a:gd name="T108" fmla="*/ 30 w 40"/>
                <a:gd name="T109" fmla="*/ 81 h 128"/>
                <a:gd name="T110" fmla="*/ 30 w 40"/>
                <a:gd name="T111" fmla="*/ 81 h 128"/>
                <a:gd name="T112" fmla="*/ 31 w 40"/>
                <a:gd name="T113" fmla="*/ 84 h 128"/>
                <a:gd name="T114" fmla="*/ 31 w 40"/>
                <a:gd name="T115" fmla="*/ 85 h 128"/>
                <a:gd name="T116" fmla="*/ 32 w 40"/>
                <a:gd name="T117" fmla="*/ 88 h 128"/>
                <a:gd name="T118" fmla="*/ 31 w 40"/>
                <a:gd name="T119"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72"/>
                  </a:moveTo>
                  <a:cubicBezTo>
                    <a:pt x="32" y="12"/>
                    <a:pt x="32" y="12"/>
                    <a:pt x="32" y="12"/>
                  </a:cubicBezTo>
                  <a:cubicBezTo>
                    <a:pt x="32" y="5"/>
                    <a:pt x="27" y="0"/>
                    <a:pt x="20" y="0"/>
                  </a:cubicBezTo>
                  <a:cubicBezTo>
                    <a:pt x="13" y="0"/>
                    <a:pt x="8" y="5"/>
                    <a:pt x="8" y="12"/>
                  </a:cubicBezTo>
                  <a:cubicBezTo>
                    <a:pt x="8" y="72"/>
                    <a:pt x="8" y="72"/>
                    <a:pt x="8" y="72"/>
                  </a:cubicBezTo>
                  <a:cubicBezTo>
                    <a:pt x="3" y="76"/>
                    <a:pt x="0" y="81"/>
                    <a:pt x="0" y="88"/>
                  </a:cubicBezTo>
                  <a:cubicBezTo>
                    <a:pt x="0" y="95"/>
                    <a:pt x="3" y="100"/>
                    <a:pt x="8" y="104"/>
                  </a:cubicBezTo>
                  <a:cubicBezTo>
                    <a:pt x="8" y="116"/>
                    <a:pt x="8" y="116"/>
                    <a:pt x="8" y="116"/>
                  </a:cubicBezTo>
                  <a:cubicBezTo>
                    <a:pt x="8" y="123"/>
                    <a:pt x="13" y="128"/>
                    <a:pt x="20" y="128"/>
                  </a:cubicBezTo>
                  <a:cubicBezTo>
                    <a:pt x="27" y="128"/>
                    <a:pt x="32" y="123"/>
                    <a:pt x="32" y="116"/>
                  </a:cubicBezTo>
                  <a:cubicBezTo>
                    <a:pt x="32" y="104"/>
                    <a:pt x="32" y="104"/>
                    <a:pt x="32" y="104"/>
                  </a:cubicBezTo>
                  <a:cubicBezTo>
                    <a:pt x="37" y="100"/>
                    <a:pt x="40" y="95"/>
                    <a:pt x="40" y="88"/>
                  </a:cubicBezTo>
                  <a:cubicBezTo>
                    <a:pt x="40" y="81"/>
                    <a:pt x="37" y="76"/>
                    <a:pt x="32" y="72"/>
                  </a:cubicBezTo>
                  <a:close/>
                  <a:moveTo>
                    <a:pt x="16" y="12"/>
                  </a:moveTo>
                  <a:cubicBezTo>
                    <a:pt x="16" y="10"/>
                    <a:pt x="18" y="8"/>
                    <a:pt x="20" y="8"/>
                  </a:cubicBezTo>
                  <a:cubicBezTo>
                    <a:pt x="22" y="8"/>
                    <a:pt x="24" y="10"/>
                    <a:pt x="24" y="12"/>
                  </a:cubicBezTo>
                  <a:cubicBezTo>
                    <a:pt x="24" y="68"/>
                    <a:pt x="24" y="68"/>
                    <a:pt x="24" y="68"/>
                  </a:cubicBezTo>
                  <a:cubicBezTo>
                    <a:pt x="23" y="68"/>
                    <a:pt x="21" y="68"/>
                    <a:pt x="20" y="68"/>
                  </a:cubicBezTo>
                  <a:cubicBezTo>
                    <a:pt x="19" y="68"/>
                    <a:pt x="17" y="68"/>
                    <a:pt x="16" y="68"/>
                  </a:cubicBezTo>
                  <a:lnTo>
                    <a:pt x="16" y="12"/>
                  </a:lnTo>
                  <a:close/>
                  <a:moveTo>
                    <a:pt x="24" y="116"/>
                  </a:moveTo>
                  <a:cubicBezTo>
                    <a:pt x="24" y="118"/>
                    <a:pt x="22" y="120"/>
                    <a:pt x="20" y="120"/>
                  </a:cubicBezTo>
                  <a:cubicBezTo>
                    <a:pt x="18" y="120"/>
                    <a:pt x="16" y="118"/>
                    <a:pt x="16" y="116"/>
                  </a:cubicBezTo>
                  <a:cubicBezTo>
                    <a:pt x="16" y="108"/>
                    <a:pt x="16" y="108"/>
                    <a:pt x="16" y="108"/>
                  </a:cubicBezTo>
                  <a:cubicBezTo>
                    <a:pt x="17" y="108"/>
                    <a:pt x="19" y="108"/>
                    <a:pt x="20" y="108"/>
                  </a:cubicBezTo>
                  <a:cubicBezTo>
                    <a:pt x="21" y="108"/>
                    <a:pt x="23" y="108"/>
                    <a:pt x="24" y="108"/>
                  </a:cubicBezTo>
                  <a:lnTo>
                    <a:pt x="24" y="116"/>
                  </a:lnTo>
                  <a:close/>
                  <a:moveTo>
                    <a:pt x="31" y="91"/>
                  </a:moveTo>
                  <a:cubicBezTo>
                    <a:pt x="31" y="92"/>
                    <a:pt x="31" y="92"/>
                    <a:pt x="31" y="92"/>
                  </a:cubicBezTo>
                  <a:cubicBezTo>
                    <a:pt x="31" y="93"/>
                    <a:pt x="30" y="94"/>
                    <a:pt x="30" y="95"/>
                  </a:cubicBezTo>
                  <a:cubicBezTo>
                    <a:pt x="30" y="95"/>
                    <a:pt x="30" y="95"/>
                    <a:pt x="30" y="95"/>
                  </a:cubicBezTo>
                  <a:cubicBezTo>
                    <a:pt x="29" y="96"/>
                    <a:pt x="28" y="97"/>
                    <a:pt x="27" y="98"/>
                  </a:cubicBezTo>
                  <a:cubicBezTo>
                    <a:pt x="27" y="98"/>
                    <a:pt x="27" y="98"/>
                    <a:pt x="27" y="98"/>
                  </a:cubicBezTo>
                  <a:cubicBezTo>
                    <a:pt x="26" y="98"/>
                    <a:pt x="25" y="99"/>
                    <a:pt x="24" y="99"/>
                  </a:cubicBezTo>
                  <a:cubicBezTo>
                    <a:pt x="23" y="100"/>
                    <a:pt x="21" y="100"/>
                    <a:pt x="20" y="100"/>
                  </a:cubicBezTo>
                  <a:cubicBezTo>
                    <a:pt x="19" y="100"/>
                    <a:pt x="17" y="100"/>
                    <a:pt x="16" y="99"/>
                  </a:cubicBezTo>
                  <a:cubicBezTo>
                    <a:pt x="15" y="99"/>
                    <a:pt x="14" y="98"/>
                    <a:pt x="13" y="98"/>
                  </a:cubicBezTo>
                  <a:cubicBezTo>
                    <a:pt x="13" y="98"/>
                    <a:pt x="13" y="98"/>
                    <a:pt x="13" y="98"/>
                  </a:cubicBezTo>
                  <a:cubicBezTo>
                    <a:pt x="12" y="97"/>
                    <a:pt x="11" y="96"/>
                    <a:pt x="10" y="95"/>
                  </a:cubicBezTo>
                  <a:cubicBezTo>
                    <a:pt x="10" y="95"/>
                    <a:pt x="10" y="95"/>
                    <a:pt x="10" y="95"/>
                  </a:cubicBezTo>
                  <a:cubicBezTo>
                    <a:pt x="10" y="94"/>
                    <a:pt x="9" y="93"/>
                    <a:pt x="9" y="92"/>
                  </a:cubicBezTo>
                  <a:cubicBezTo>
                    <a:pt x="9" y="92"/>
                    <a:pt x="9" y="92"/>
                    <a:pt x="9" y="91"/>
                  </a:cubicBezTo>
                  <a:cubicBezTo>
                    <a:pt x="8" y="90"/>
                    <a:pt x="8" y="89"/>
                    <a:pt x="8" y="88"/>
                  </a:cubicBezTo>
                  <a:cubicBezTo>
                    <a:pt x="8" y="87"/>
                    <a:pt x="8" y="86"/>
                    <a:pt x="9" y="85"/>
                  </a:cubicBezTo>
                  <a:cubicBezTo>
                    <a:pt x="9" y="84"/>
                    <a:pt x="9" y="84"/>
                    <a:pt x="9" y="84"/>
                  </a:cubicBezTo>
                  <a:cubicBezTo>
                    <a:pt x="9" y="83"/>
                    <a:pt x="10" y="82"/>
                    <a:pt x="10" y="81"/>
                  </a:cubicBezTo>
                  <a:cubicBezTo>
                    <a:pt x="10" y="81"/>
                    <a:pt x="10" y="81"/>
                    <a:pt x="10" y="81"/>
                  </a:cubicBezTo>
                  <a:cubicBezTo>
                    <a:pt x="11" y="80"/>
                    <a:pt x="12" y="79"/>
                    <a:pt x="13" y="78"/>
                  </a:cubicBezTo>
                  <a:cubicBezTo>
                    <a:pt x="13" y="78"/>
                    <a:pt x="13" y="78"/>
                    <a:pt x="13" y="78"/>
                  </a:cubicBezTo>
                  <a:cubicBezTo>
                    <a:pt x="14" y="78"/>
                    <a:pt x="15" y="77"/>
                    <a:pt x="16" y="77"/>
                  </a:cubicBezTo>
                  <a:cubicBezTo>
                    <a:pt x="17" y="76"/>
                    <a:pt x="19" y="76"/>
                    <a:pt x="20" y="76"/>
                  </a:cubicBezTo>
                  <a:cubicBezTo>
                    <a:pt x="21" y="76"/>
                    <a:pt x="23" y="76"/>
                    <a:pt x="24" y="77"/>
                  </a:cubicBezTo>
                  <a:cubicBezTo>
                    <a:pt x="25" y="77"/>
                    <a:pt x="26" y="78"/>
                    <a:pt x="27" y="78"/>
                  </a:cubicBezTo>
                  <a:cubicBezTo>
                    <a:pt x="27" y="78"/>
                    <a:pt x="27" y="78"/>
                    <a:pt x="27" y="78"/>
                  </a:cubicBezTo>
                  <a:cubicBezTo>
                    <a:pt x="28" y="79"/>
                    <a:pt x="29" y="80"/>
                    <a:pt x="30" y="81"/>
                  </a:cubicBezTo>
                  <a:cubicBezTo>
                    <a:pt x="30" y="81"/>
                    <a:pt x="30" y="81"/>
                    <a:pt x="30" y="81"/>
                  </a:cubicBezTo>
                  <a:cubicBezTo>
                    <a:pt x="30" y="82"/>
                    <a:pt x="31" y="83"/>
                    <a:pt x="31" y="84"/>
                  </a:cubicBezTo>
                  <a:cubicBezTo>
                    <a:pt x="31" y="84"/>
                    <a:pt x="31" y="84"/>
                    <a:pt x="31" y="85"/>
                  </a:cubicBezTo>
                  <a:cubicBezTo>
                    <a:pt x="32" y="86"/>
                    <a:pt x="32" y="87"/>
                    <a:pt x="32" y="88"/>
                  </a:cubicBezTo>
                  <a:cubicBezTo>
                    <a:pt x="32" y="89"/>
                    <a:pt x="32" y="90"/>
                    <a:pt x="3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grpSp>
      <p:grpSp>
        <p:nvGrpSpPr>
          <p:cNvPr id="49" name="Group 47"/>
          <p:cNvGrpSpPr/>
          <p:nvPr/>
        </p:nvGrpSpPr>
        <p:grpSpPr>
          <a:xfrm>
            <a:off x="7614731" y="2404207"/>
            <a:ext cx="496887" cy="466725"/>
            <a:chOff x="5160963" y="4846638"/>
            <a:chExt cx="496887" cy="466725"/>
          </a:xfrm>
          <a:solidFill>
            <a:sysClr val="window" lastClr="FFFFFF"/>
          </a:solidFill>
        </p:grpSpPr>
        <p:sp>
          <p:nvSpPr>
            <p:cNvPr id="50" name="Oval 17"/>
            <p:cNvSpPr>
              <a:spLocks noChangeArrowheads="1"/>
            </p:cNvSpPr>
            <p:nvPr/>
          </p:nvSpPr>
          <p:spPr bwMode="auto">
            <a:xfrm>
              <a:off x="5402263" y="5102226"/>
              <a:ext cx="60325" cy="603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white"/>
                </a:solidFill>
                <a:effectLst/>
                <a:uLnTx/>
                <a:uFillTx/>
                <a:latin typeface="微软雅黑" pitchFamily="34" charset="-122"/>
                <a:ea typeface="微软雅黑" pitchFamily="34" charset="-122"/>
              </a:endParaRPr>
            </a:p>
          </p:txBody>
        </p:sp>
        <p:sp>
          <p:nvSpPr>
            <p:cNvPr id="51" name="Freeform 18"/>
            <p:cNvSpPr>
              <a:spLocks noEditPoints="1"/>
            </p:cNvSpPr>
            <p:nvPr/>
          </p:nvSpPr>
          <p:spPr bwMode="auto">
            <a:xfrm>
              <a:off x="5160963" y="4846638"/>
              <a:ext cx="496887" cy="466725"/>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white"/>
                </a:solidFill>
                <a:effectLst/>
                <a:uLnTx/>
                <a:uFillTx/>
                <a:latin typeface="微软雅黑" pitchFamily="34" charset="-122"/>
                <a:ea typeface="微软雅黑" pitchFamily="34" charset="-122"/>
              </a:endParaRPr>
            </a:p>
          </p:txBody>
        </p:sp>
      </p:grpSp>
      <p:grpSp>
        <p:nvGrpSpPr>
          <p:cNvPr id="52" name="Group 50"/>
          <p:cNvGrpSpPr/>
          <p:nvPr/>
        </p:nvGrpSpPr>
        <p:grpSpPr>
          <a:xfrm>
            <a:off x="8131375" y="2236911"/>
            <a:ext cx="1826142" cy="801775"/>
            <a:chOff x="3245047" y="2236908"/>
            <a:chExt cx="1826140" cy="801775"/>
          </a:xfrm>
        </p:grpSpPr>
        <p:sp>
          <p:nvSpPr>
            <p:cNvPr id="53" name="Rectangle 51"/>
            <p:cNvSpPr/>
            <p:nvPr/>
          </p:nvSpPr>
          <p:spPr>
            <a:xfrm>
              <a:off x="3256408" y="2484685"/>
              <a:ext cx="1529446" cy="553998"/>
            </a:xfrm>
            <a:prstGeom prst="rect">
              <a:avLst/>
            </a:prstGeom>
          </p:spPr>
          <p:txBody>
            <a:bodyPr wrap="square">
              <a:spAutoFit/>
            </a:bodyPr>
            <a:lstStyle/>
            <a:p>
              <a:pPr>
                <a:lnSpc>
                  <a:spcPct val="150000"/>
                </a:lnSpc>
              </a:pPr>
              <a:r>
                <a:rPr lang="zh-CN" altLang="en-US" sz="1000" dirty="0">
                  <a:solidFill>
                    <a:prstClr val="white"/>
                  </a:solidFill>
                  <a:latin typeface="微软雅黑" pitchFamily="34" charset="-122"/>
                  <a:ea typeface="微软雅黑" pitchFamily="34" charset="-122"/>
                </a:rPr>
                <a:t>输入你的文字信息输入你的文字</a:t>
              </a:r>
              <a:r>
                <a:rPr lang="zh-CN" altLang="en-US" sz="1000" dirty="0" smtClean="0">
                  <a:solidFill>
                    <a:prstClr val="white"/>
                  </a:solidFill>
                  <a:latin typeface="微软雅黑" pitchFamily="34" charset="-122"/>
                  <a:ea typeface="微软雅黑" pitchFamily="34" charset="-122"/>
                </a:rPr>
                <a:t>信息</a:t>
              </a:r>
              <a:endParaRPr lang="id-ID" sz="1000" dirty="0">
                <a:solidFill>
                  <a:prstClr val="white"/>
                </a:solidFill>
                <a:latin typeface="微软雅黑" pitchFamily="34" charset="-122"/>
                <a:ea typeface="微软雅黑" pitchFamily="34" charset="-122"/>
              </a:endParaRPr>
            </a:p>
          </p:txBody>
        </p:sp>
        <p:sp>
          <p:nvSpPr>
            <p:cNvPr id="54" name="TextBox 52"/>
            <p:cNvSpPr txBox="1"/>
            <p:nvPr/>
          </p:nvSpPr>
          <p:spPr>
            <a:xfrm>
              <a:off x="3245047" y="2236908"/>
              <a:ext cx="1826140" cy="338554"/>
            </a:xfrm>
            <a:prstGeom prst="rect">
              <a:avLst/>
            </a:prstGeom>
            <a:noFill/>
          </p:spPr>
          <p:txBody>
            <a:bodyPr wrap="none" rtlCol="0">
              <a:spAutoFit/>
            </a:bodyPr>
            <a:lstStyle/>
            <a:p>
              <a:r>
                <a:rPr lang="zh-CN" altLang="en-US" sz="1600" b="1" dirty="0">
                  <a:solidFill>
                    <a:prstClr val="white"/>
                  </a:solidFill>
                  <a:latin typeface="微软雅黑" pitchFamily="34" charset="-122"/>
                  <a:ea typeface="微软雅黑" pitchFamily="34" charset="-122"/>
                </a:rPr>
                <a:t>输入你的文字信息</a:t>
              </a:r>
              <a:endParaRPr lang="id-ID" sz="1600" b="1" dirty="0">
                <a:solidFill>
                  <a:prstClr val="white"/>
                </a:solidFill>
                <a:latin typeface="微软雅黑" pitchFamily="34" charset="-122"/>
                <a:ea typeface="微软雅黑" pitchFamily="34" charset="-122"/>
              </a:endParaRPr>
            </a:p>
          </p:txBody>
        </p:sp>
      </p:grpSp>
      <p:sp>
        <p:nvSpPr>
          <p:cNvPr id="55" name="TextBox 53"/>
          <p:cNvSpPr txBox="1"/>
          <p:nvPr/>
        </p:nvSpPr>
        <p:spPr>
          <a:xfrm>
            <a:off x="1154321" y="4041208"/>
            <a:ext cx="3884615" cy="854080"/>
          </a:xfrm>
          <a:prstGeom prst="rect">
            <a:avLst/>
          </a:prstGeom>
          <a:noFill/>
        </p:spPr>
        <p:txBody>
          <a:bodyPr wrap="square" rtlCol="0">
            <a:spAutoFit/>
          </a:bodyPr>
          <a:lstStyle/>
          <a:p>
            <a:pPr algn="just">
              <a:lnSpc>
                <a:spcPct val="150000"/>
              </a:lnSpc>
            </a:pPr>
            <a:r>
              <a:rPr lang="zh-CN" altLang="en-US" sz="1100" dirty="0">
                <a:solidFill>
                  <a:prstClr val="white">
                    <a:lumMod val="65000"/>
                  </a:prstClr>
                </a:solidFill>
                <a:latin typeface="微软雅黑" pitchFamily="34" charset="-122"/>
                <a:ea typeface="微软雅黑" pitchFamily="34" charset="-122"/>
              </a:rPr>
              <a:t>输入你的文字信息输入你的文字信息输入你的文字信息输入你的文字信息输入你的文字信息输入你的文字信息输入你的文字信息输入你的文字信息</a:t>
            </a:r>
            <a:endParaRPr lang="id-ID" sz="1100" dirty="0">
              <a:solidFill>
                <a:prstClr val="white">
                  <a:lumMod val="65000"/>
                </a:prstClr>
              </a:solidFill>
              <a:latin typeface="微软雅黑" pitchFamily="34" charset="-122"/>
              <a:ea typeface="微软雅黑" pitchFamily="34" charset="-122"/>
            </a:endParaRPr>
          </a:p>
        </p:txBody>
      </p:sp>
      <p:sp>
        <p:nvSpPr>
          <p:cNvPr id="56" name="TextBox 54"/>
          <p:cNvSpPr txBox="1"/>
          <p:nvPr/>
        </p:nvSpPr>
        <p:spPr>
          <a:xfrm>
            <a:off x="2505962" y="3094583"/>
            <a:ext cx="2497663" cy="819455"/>
          </a:xfrm>
          <a:prstGeom prst="rect">
            <a:avLst/>
          </a:prstGeom>
          <a:noFill/>
        </p:spPr>
        <p:txBody>
          <a:bodyPr wrap="square" rtlCol="0">
            <a:spAutoFit/>
          </a:bodyPr>
          <a:lstStyle/>
          <a:p>
            <a:pPr algn="just">
              <a:lnSpc>
                <a:spcPct val="150000"/>
              </a:lnSpc>
            </a:pPr>
            <a:r>
              <a:rPr lang="zh-CN" altLang="en-US" sz="1050" dirty="0">
                <a:solidFill>
                  <a:prstClr val="white">
                    <a:lumMod val="65000"/>
                  </a:prstClr>
                </a:solidFill>
                <a:latin typeface="微软雅黑" pitchFamily="34" charset="-122"/>
                <a:ea typeface="微软雅黑" pitchFamily="34" charset="-122"/>
              </a:rPr>
              <a:t>输入你的文字信息输入你的文字信息输入你的文字信息输入你的文字信息输入你的文字信息</a:t>
            </a:r>
            <a:endParaRPr lang="id-ID" sz="1050" dirty="0">
              <a:solidFill>
                <a:prstClr val="white">
                  <a:lumMod val="65000"/>
                </a:prstClr>
              </a:solidFill>
              <a:latin typeface="微软雅黑" pitchFamily="34" charset="-122"/>
              <a:ea typeface="微软雅黑" pitchFamily="34" charset="-122"/>
            </a:endParaRPr>
          </a:p>
        </p:txBody>
      </p:sp>
      <p:sp>
        <p:nvSpPr>
          <p:cNvPr id="57" name="TextBox 55"/>
          <p:cNvSpPr txBox="1"/>
          <p:nvPr/>
        </p:nvSpPr>
        <p:spPr>
          <a:xfrm>
            <a:off x="1114231" y="3059868"/>
            <a:ext cx="1518364" cy="830997"/>
          </a:xfrm>
          <a:prstGeom prst="rect">
            <a:avLst/>
          </a:prstGeom>
          <a:noFill/>
        </p:spPr>
        <p:txBody>
          <a:bodyPr wrap="none" rtlCol="0">
            <a:spAutoFit/>
          </a:bodyPr>
          <a:lstStyle/>
          <a:p>
            <a:r>
              <a:rPr lang="id-ID" sz="4800" b="1" dirty="0" smtClean="0">
                <a:solidFill>
                  <a:srgbClr val="6CAE43"/>
                </a:solidFill>
                <a:latin typeface="微软雅黑" pitchFamily="34" charset="-122"/>
                <a:ea typeface="微软雅黑" pitchFamily="34" charset="-122"/>
                <a:cs typeface="Calibri" panose="020F0502020204030204" pitchFamily="34" charset="0"/>
              </a:rPr>
              <a:t>55%</a:t>
            </a:r>
            <a:endParaRPr lang="id-ID" sz="4800" b="1" dirty="0">
              <a:solidFill>
                <a:srgbClr val="6CAE43"/>
              </a:solidFill>
              <a:latin typeface="微软雅黑" pitchFamily="34" charset="-122"/>
              <a:ea typeface="微软雅黑" pitchFamily="34" charset="-122"/>
              <a:cs typeface="Calibri" panose="020F0502020204030204" pitchFamily="34" charset="0"/>
            </a:endParaRPr>
          </a:p>
        </p:txBody>
      </p:sp>
      <p:sp>
        <p:nvSpPr>
          <p:cNvPr id="58" name="TextBox 56"/>
          <p:cNvSpPr txBox="1"/>
          <p:nvPr/>
        </p:nvSpPr>
        <p:spPr>
          <a:xfrm>
            <a:off x="1154322" y="2696069"/>
            <a:ext cx="2031325" cy="369332"/>
          </a:xfrm>
          <a:prstGeom prst="rect">
            <a:avLst/>
          </a:prstGeom>
          <a:noFill/>
        </p:spPr>
        <p:txBody>
          <a:bodyPr wrap="none" rtlCol="0">
            <a:spAutoFit/>
          </a:bodyPr>
          <a:lstStyle/>
          <a:p>
            <a:r>
              <a:rPr lang="zh-CN" altLang="en-US" b="1" dirty="0">
                <a:solidFill>
                  <a:prstClr val="white">
                    <a:lumMod val="50000"/>
                  </a:prstClr>
                </a:solidFill>
                <a:latin typeface="微软雅黑" pitchFamily="34" charset="-122"/>
                <a:ea typeface="微软雅黑" pitchFamily="34" charset="-122"/>
              </a:rPr>
              <a:t>输入你的文字信息</a:t>
            </a:r>
            <a:endParaRPr lang="id-ID" b="1" dirty="0">
              <a:solidFill>
                <a:prstClr val="white">
                  <a:lumMod val="50000"/>
                </a:prstClr>
              </a:solidFill>
              <a:latin typeface="微软雅黑" pitchFamily="34" charset="-122"/>
              <a:ea typeface="微软雅黑" pitchFamily="34" charset="-122"/>
            </a:endParaRPr>
          </a:p>
        </p:txBody>
      </p:sp>
      <p:cxnSp>
        <p:nvCxnSpPr>
          <p:cNvPr id="59" name="Straight Connector 57"/>
          <p:cNvCxnSpPr/>
          <p:nvPr/>
        </p:nvCxnSpPr>
        <p:spPr>
          <a:xfrm>
            <a:off x="5403408" y="2236907"/>
            <a:ext cx="0" cy="3898900"/>
          </a:xfrm>
          <a:prstGeom prst="line">
            <a:avLst/>
          </a:prstGeom>
          <a:noFill/>
          <a:ln w="6350" cap="flat" cmpd="sng" algn="ctr">
            <a:solidFill>
              <a:sysClr val="window" lastClr="FFFFFF">
                <a:lumMod val="85000"/>
              </a:sysClr>
            </a:solidFill>
            <a:prstDash val="dash"/>
            <a:miter lim="800000"/>
          </a:ln>
          <a:effectLst/>
        </p:spPr>
      </p:cxnSp>
    </p:spTree>
    <p:extLst>
      <p:ext uri="{BB962C8B-B14F-4D97-AF65-F5344CB8AC3E}">
        <p14:creationId xmlns:p14="http://schemas.microsoft.com/office/powerpoint/2010/main" val="5010357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right)">
                                      <p:cBhvr>
                                        <p:cTn id="12" dur="500"/>
                                        <p:tgtEl>
                                          <p:spTgt spid="7"/>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fade">
                                      <p:cBhvr>
                                        <p:cTn id="16" dur="500"/>
                                        <p:tgtEl>
                                          <p:spTgt spid="52"/>
                                        </p:tgtEl>
                                      </p:cBhvr>
                                    </p:animEffec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49"/>
                                        </p:tgtEl>
                                        <p:attrNameLst>
                                          <p:attrName>style.visibility</p:attrName>
                                        </p:attrNameLst>
                                      </p:cBhvr>
                                      <p:to>
                                        <p:strVal val="visible"/>
                                      </p:to>
                                    </p:set>
                                    <p:anim calcmode="lin" valueType="num">
                                      <p:cBhvr>
                                        <p:cTn id="20" dur="500" fill="hold"/>
                                        <p:tgtEl>
                                          <p:spTgt spid="49"/>
                                        </p:tgtEl>
                                        <p:attrNameLst>
                                          <p:attrName>ppt_w</p:attrName>
                                        </p:attrNameLst>
                                      </p:cBhvr>
                                      <p:tavLst>
                                        <p:tav tm="0">
                                          <p:val>
                                            <p:fltVal val="0"/>
                                          </p:val>
                                        </p:tav>
                                        <p:tav tm="100000">
                                          <p:val>
                                            <p:strVal val="#ppt_w"/>
                                          </p:val>
                                        </p:tav>
                                      </p:tavLst>
                                    </p:anim>
                                    <p:anim calcmode="lin" valueType="num">
                                      <p:cBhvr>
                                        <p:cTn id="21" dur="500" fill="hold"/>
                                        <p:tgtEl>
                                          <p:spTgt spid="49"/>
                                        </p:tgtEl>
                                        <p:attrNameLst>
                                          <p:attrName>ppt_h</p:attrName>
                                        </p:attrNameLst>
                                      </p:cBhvr>
                                      <p:tavLst>
                                        <p:tav tm="0">
                                          <p:val>
                                            <p:fltVal val="0"/>
                                          </p:val>
                                        </p:tav>
                                        <p:tav tm="100000">
                                          <p:val>
                                            <p:strVal val="#ppt_h"/>
                                          </p:val>
                                        </p:tav>
                                      </p:tavLst>
                                    </p:anim>
                                    <p:animEffect transition="in" filter="fade">
                                      <p:cBhvr>
                                        <p:cTn id="22" dur="500"/>
                                        <p:tgtEl>
                                          <p:spTgt spid="49"/>
                                        </p:tgtEl>
                                      </p:cBhvr>
                                    </p:animEffect>
                                  </p:childTnLst>
                                </p:cTn>
                              </p:par>
                            </p:childTnLst>
                          </p:cTn>
                        </p:par>
                        <p:par>
                          <p:cTn id="23" fill="hold">
                            <p:stCondLst>
                              <p:cond delay="2000"/>
                            </p:stCondLst>
                            <p:childTnLst>
                              <p:par>
                                <p:cTn id="24" presetID="2" presetClass="entr" presetSubtype="8"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fill="hold"/>
                                        <p:tgtEl>
                                          <p:spTgt spid="15"/>
                                        </p:tgtEl>
                                        <p:attrNameLst>
                                          <p:attrName>ppt_x</p:attrName>
                                        </p:attrNameLst>
                                      </p:cBhvr>
                                      <p:tavLst>
                                        <p:tav tm="0">
                                          <p:val>
                                            <p:strVal val="0-#ppt_w/2"/>
                                          </p:val>
                                        </p:tav>
                                        <p:tav tm="100000">
                                          <p:val>
                                            <p:strVal val="#ppt_x"/>
                                          </p:val>
                                        </p:tav>
                                      </p:tavLst>
                                    </p:anim>
                                    <p:anim calcmode="lin" valueType="num">
                                      <p:cBhvr additive="base">
                                        <p:cTn id="27" dur="500" fill="hold"/>
                                        <p:tgtEl>
                                          <p:spTgt spid="15"/>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childTnLst>
                          </p:cTn>
                        </p:par>
                        <p:par>
                          <p:cTn id="32" fill="hold">
                            <p:stCondLst>
                              <p:cond delay="3000"/>
                            </p:stCondLst>
                            <p:childTnLst>
                              <p:par>
                                <p:cTn id="33" presetID="10" presetClass="entr" presetSubtype="0" fill="hold"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fade">
                                      <p:cBhvr>
                                        <p:cTn id="35" dur="500"/>
                                        <p:tgtEl>
                                          <p:spTgt spid="38"/>
                                        </p:tgtEl>
                                      </p:cBhvr>
                                    </p:animEffect>
                                  </p:childTnLst>
                                </p:cTn>
                              </p:par>
                            </p:childTnLst>
                          </p:cTn>
                        </p:par>
                        <p:par>
                          <p:cTn id="36" fill="hold">
                            <p:stCondLst>
                              <p:cond delay="3500"/>
                            </p:stCondLst>
                            <p:childTnLst>
                              <p:par>
                                <p:cTn id="37" presetID="53" presetClass="entr" presetSubtype="16" fill="hold" nodeType="afterEffect">
                                  <p:stCondLst>
                                    <p:cond delay="0"/>
                                  </p:stCondLst>
                                  <p:childTnLst>
                                    <p:set>
                                      <p:cBhvr>
                                        <p:cTn id="38" dur="1" fill="hold">
                                          <p:stCondLst>
                                            <p:cond delay="0"/>
                                          </p:stCondLst>
                                        </p:cTn>
                                        <p:tgtEl>
                                          <p:spTgt spid="45"/>
                                        </p:tgtEl>
                                        <p:attrNameLst>
                                          <p:attrName>style.visibility</p:attrName>
                                        </p:attrNameLst>
                                      </p:cBhvr>
                                      <p:to>
                                        <p:strVal val="visible"/>
                                      </p:to>
                                    </p:set>
                                    <p:anim calcmode="lin" valueType="num">
                                      <p:cBhvr>
                                        <p:cTn id="39" dur="500" fill="hold"/>
                                        <p:tgtEl>
                                          <p:spTgt spid="45"/>
                                        </p:tgtEl>
                                        <p:attrNameLst>
                                          <p:attrName>ppt_w</p:attrName>
                                        </p:attrNameLst>
                                      </p:cBhvr>
                                      <p:tavLst>
                                        <p:tav tm="0">
                                          <p:val>
                                            <p:fltVal val="0"/>
                                          </p:val>
                                        </p:tav>
                                        <p:tav tm="100000">
                                          <p:val>
                                            <p:strVal val="#ppt_w"/>
                                          </p:val>
                                        </p:tav>
                                      </p:tavLst>
                                    </p:anim>
                                    <p:anim calcmode="lin" valueType="num">
                                      <p:cBhvr>
                                        <p:cTn id="40" dur="500" fill="hold"/>
                                        <p:tgtEl>
                                          <p:spTgt spid="45"/>
                                        </p:tgtEl>
                                        <p:attrNameLst>
                                          <p:attrName>ppt_h</p:attrName>
                                        </p:attrNameLst>
                                      </p:cBhvr>
                                      <p:tavLst>
                                        <p:tav tm="0">
                                          <p:val>
                                            <p:fltVal val="0"/>
                                          </p:val>
                                        </p:tav>
                                        <p:tav tm="100000">
                                          <p:val>
                                            <p:strVal val="#ppt_h"/>
                                          </p:val>
                                        </p:tav>
                                      </p:tavLst>
                                    </p:anim>
                                    <p:animEffect transition="in" filter="fade">
                                      <p:cBhvr>
                                        <p:cTn id="41" dur="500"/>
                                        <p:tgtEl>
                                          <p:spTgt spid="45"/>
                                        </p:tgtEl>
                                      </p:cBhvr>
                                    </p:animEffect>
                                  </p:childTnLst>
                                </p:cTn>
                              </p:par>
                            </p:childTnLst>
                          </p:cTn>
                        </p:par>
                        <p:par>
                          <p:cTn id="42" fill="hold">
                            <p:stCondLst>
                              <p:cond delay="4000"/>
                            </p:stCondLst>
                            <p:childTnLst>
                              <p:par>
                                <p:cTn id="43" presetID="2" presetClass="entr" presetSubtype="2" fill="hold" nodeType="after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500" fill="hold"/>
                                        <p:tgtEl>
                                          <p:spTgt spid="11"/>
                                        </p:tgtEl>
                                        <p:attrNameLst>
                                          <p:attrName>ppt_x</p:attrName>
                                        </p:attrNameLst>
                                      </p:cBhvr>
                                      <p:tavLst>
                                        <p:tav tm="0">
                                          <p:val>
                                            <p:strVal val="1+#ppt_w/2"/>
                                          </p:val>
                                        </p:tav>
                                        <p:tav tm="100000">
                                          <p:val>
                                            <p:strVal val="#ppt_x"/>
                                          </p:val>
                                        </p:tav>
                                      </p:tavLst>
                                    </p:anim>
                                    <p:anim calcmode="lin" valueType="num">
                                      <p:cBhvr additive="base">
                                        <p:cTn id="46" dur="500" fill="hold"/>
                                        <p:tgtEl>
                                          <p:spTgt spid="11"/>
                                        </p:tgtEl>
                                        <p:attrNameLst>
                                          <p:attrName>ppt_y</p:attrName>
                                        </p:attrNameLst>
                                      </p:cBhvr>
                                      <p:tavLst>
                                        <p:tav tm="0">
                                          <p:val>
                                            <p:strVal val="#ppt_y"/>
                                          </p:val>
                                        </p:tav>
                                        <p:tav tm="100000">
                                          <p:val>
                                            <p:strVal val="#ppt_y"/>
                                          </p:val>
                                        </p:tav>
                                      </p:tavLst>
                                    </p:anim>
                                  </p:childTnLst>
                                </p:cTn>
                              </p:par>
                            </p:childTnLst>
                          </p:cTn>
                        </p:par>
                        <p:par>
                          <p:cTn id="47" fill="hold">
                            <p:stCondLst>
                              <p:cond delay="4500"/>
                            </p:stCondLst>
                            <p:childTnLst>
                              <p:par>
                                <p:cTn id="48" presetID="22" presetClass="entr" presetSubtype="2"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wipe(right)">
                                      <p:cBhvr>
                                        <p:cTn id="50" dur="500"/>
                                        <p:tgtEl>
                                          <p:spTgt spid="10"/>
                                        </p:tgtEl>
                                      </p:cBhvr>
                                    </p:animEffect>
                                  </p:childTnLst>
                                </p:cTn>
                              </p:par>
                            </p:childTnLst>
                          </p:cTn>
                        </p:par>
                        <p:par>
                          <p:cTn id="51" fill="hold">
                            <p:stCondLst>
                              <p:cond delay="5000"/>
                            </p:stCondLst>
                            <p:childTnLst>
                              <p:par>
                                <p:cTn id="52" presetID="53" presetClass="entr" presetSubtype="16" fill="hold" nodeType="afterEffect">
                                  <p:stCondLst>
                                    <p:cond delay="0"/>
                                  </p:stCondLst>
                                  <p:childTnLst>
                                    <p:set>
                                      <p:cBhvr>
                                        <p:cTn id="53" dur="1" fill="hold">
                                          <p:stCondLst>
                                            <p:cond delay="0"/>
                                          </p:stCondLst>
                                        </p:cTn>
                                        <p:tgtEl>
                                          <p:spTgt spid="41"/>
                                        </p:tgtEl>
                                        <p:attrNameLst>
                                          <p:attrName>style.visibility</p:attrName>
                                        </p:attrNameLst>
                                      </p:cBhvr>
                                      <p:to>
                                        <p:strVal val="visible"/>
                                      </p:to>
                                    </p:set>
                                    <p:anim calcmode="lin" valueType="num">
                                      <p:cBhvr>
                                        <p:cTn id="54" dur="500" fill="hold"/>
                                        <p:tgtEl>
                                          <p:spTgt spid="41"/>
                                        </p:tgtEl>
                                        <p:attrNameLst>
                                          <p:attrName>ppt_w</p:attrName>
                                        </p:attrNameLst>
                                      </p:cBhvr>
                                      <p:tavLst>
                                        <p:tav tm="0">
                                          <p:val>
                                            <p:fltVal val="0"/>
                                          </p:val>
                                        </p:tav>
                                        <p:tav tm="100000">
                                          <p:val>
                                            <p:strVal val="#ppt_w"/>
                                          </p:val>
                                        </p:tav>
                                      </p:tavLst>
                                    </p:anim>
                                    <p:anim calcmode="lin" valueType="num">
                                      <p:cBhvr>
                                        <p:cTn id="55" dur="500" fill="hold"/>
                                        <p:tgtEl>
                                          <p:spTgt spid="41"/>
                                        </p:tgtEl>
                                        <p:attrNameLst>
                                          <p:attrName>ppt_h</p:attrName>
                                        </p:attrNameLst>
                                      </p:cBhvr>
                                      <p:tavLst>
                                        <p:tav tm="0">
                                          <p:val>
                                            <p:fltVal val="0"/>
                                          </p:val>
                                        </p:tav>
                                        <p:tav tm="100000">
                                          <p:val>
                                            <p:strVal val="#ppt_h"/>
                                          </p:val>
                                        </p:tav>
                                      </p:tavLst>
                                    </p:anim>
                                    <p:animEffect transition="in" filter="fade">
                                      <p:cBhvr>
                                        <p:cTn id="56" dur="500"/>
                                        <p:tgtEl>
                                          <p:spTgt spid="41"/>
                                        </p:tgtEl>
                                      </p:cBhvr>
                                    </p:animEffect>
                                  </p:childTnLst>
                                </p:cTn>
                              </p:par>
                              <p:par>
                                <p:cTn id="57" presetID="10" presetClass="entr" presetSubtype="0" fill="hold" nodeType="withEffect">
                                  <p:stCondLst>
                                    <p:cond delay="0"/>
                                  </p:stCondLst>
                                  <p:childTnLst>
                                    <p:set>
                                      <p:cBhvr>
                                        <p:cTn id="58" dur="1" fill="hold">
                                          <p:stCondLst>
                                            <p:cond delay="0"/>
                                          </p:stCondLst>
                                        </p:cTn>
                                        <p:tgtEl>
                                          <p:spTgt spid="59"/>
                                        </p:tgtEl>
                                        <p:attrNameLst>
                                          <p:attrName>style.visibility</p:attrName>
                                        </p:attrNameLst>
                                      </p:cBhvr>
                                      <p:to>
                                        <p:strVal val="visible"/>
                                      </p:to>
                                    </p:set>
                                    <p:animEffect transition="in" filter="fade">
                                      <p:cBhvr>
                                        <p:cTn id="59" dur="500"/>
                                        <p:tgtEl>
                                          <p:spTgt spid="59"/>
                                        </p:tgtEl>
                                      </p:cBhvr>
                                    </p:animEffect>
                                  </p:childTnLst>
                                </p:cTn>
                              </p:par>
                            </p:childTnLst>
                          </p:cTn>
                        </p:par>
                        <p:par>
                          <p:cTn id="60" fill="hold">
                            <p:stCondLst>
                              <p:cond delay="5500"/>
                            </p:stCondLst>
                            <p:childTnLst>
                              <p:par>
                                <p:cTn id="61" presetID="10" presetClass="entr" presetSubtype="0" fill="hold" nodeType="afterEffect">
                                  <p:stCondLst>
                                    <p:cond delay="0"/>
                                  </p:stCondLst>
                                  <p:childTnLst>
                                    <p:set>
                                      <p:cBhvr>
                                        <p:cTn id="62" dur="1" fill="hold">
                                          <p:stCondLst>
                                            <p:cond delay="0"/>
                                          </p:stCondLst>
                                        </p:cTn>
                                        <p:tgtEl>
                                          <p:spTgt spid="35"/>
                                        </p:tgtEl>
                                        <p:attrNameLst>
                                          <p:attrName>style.visibility</p:attrName>
                                        </p:attrNameLst>
                                      </p:cBhvr>
                                      <p:to>
                                        <p:strVal val="visible"/>
                                      </p:to>
                                    </p:set>
                                    <p:animEffect transition="in" filter="fade">
                                      <p:cBhvr>
                                        <p:cTn id="63" dur="500"/>
                                        <p:tgtEl>
                                          <p:spTgt spid="35"/>
                                        </p:tgtEl>
                                      </p:cBhvr>
                                    </p:animEffect>
                                  </p:childTnLst>
                                </p:cTn>
                              </p:par>
                            </p:childTnLst>
                          </p:cTn>
                        </p:par>
                        <p:par>
                          <p:cTn id="64" fill="hold">
                            <p:stCondLst>
                              <p:cond delay="6000"/>
                            </p:stCondLst>
                            <p:childTnLst>
                              <p:par>
                                <p:cTn id="65" presetID="2" presetClass="entr" presetSubtype="8" fill="hold" nodeType="afterEffect">
                                  <p:stCondLst>
                                    <p:cond delay="0"/>
                                  </p:stCondLst>
                                  <p:childTnLst>
                                    <p:set>
                                      <p:cBhvr>
                                        <p:cTn id="66" dur="1" fill="hold">
                                          <p:stCondLst>
                                            <p:cond delay="0"/>
                                          </p:stCondLst>
                                        </p:cTn>
                                        <p:tgtEl>
                                          <p:spTgt spid="25"/>
                                        </p:tgtEl>
                                        <p:attrNameLst>
                                          <p:attrName>style.visibility</p:attrName>
                                        </p:attrNameLst>
                                      </p:cBhvr>
                                      <p:to>
                                        <p:strVal val="visible"/>
                                      </p:to>
                                    </p:set>
                                    <p:anim calcmode="lin" valueType="num">
                                      <p:cBhvr additive="base">
                                        <p:cTn id="67" dur="500" fill="hold"/>
                                        <p:tgtEl>
                                          <p:spTgt spid="25"/>
                                        </p:tgtEl>
                                        <p:attrNameLst>
                                          <p:attrName>ppt_x</p:attrName>
                                        </p:attrNameLst>
                                      </p:cBhvr>
                                      <p:tavLst>
                                        <p:tav tm="0">
                                          <p:val>
                                            <p:strVal val="0-#ppt_w/2"/>
                                          </p:val>
                                        </p:tav>
                                        <p:tav tm="100000">
                                          <p:val>
                                            <p:strVal val="#ppt_x"/>
                                          </p:val>
                                        </p:tav>
                                      </p:tavLst>
                                    </p:anim>
                                    <p:anim calcmode="lin" valueType="num">
                                      <p:cBhvr additive="base">
                                        <p:cTn id="68" dur="500" fill="hold"/>
                                        <p:tgtEl>
                                          <p:spTgt spid="25"/>
                                        </p:tgtEl>
                                        <p:attrNameLst>
                                          <p:attrName>ppt_y</p:attrName>
                                        </p:attrNameLst>
                                      </p:cBhvr>
                                      <p:tavLst>
                                        <p:tav tm="0">
                                          <p:val>
                                            <p:strVal val="#ppt_y"/>
                                          </p:val>
                                        </p:tav>
                                        <p:tav tm="100000">
                                          <p:val>
                                            <p:strVal val="#ppt_y"/>
                                          </p:val>
                                        </p:tav>
                                      </p:tavLst>
                                    </p:anim>
                                  </p:childTnLst>
                                </p:cTn>
                              </p:par>
                            </p:childTnLst>
                          </p:cTn>
                        </p:par>
                        <p:par>
                          <p:cTn id="69" fill="hold">
                            <p:stCondLst>
                              <p:cond delay="6500"/>
                            </p:stCondLst>
                            <p:childTnLst>
                              <p:par>
                                <p:cTn id="70" presetID="22" presetClass="entr" presetSubtype="8" fill="hold" grpId="0" nodeType="afterEffect">
                                  <p:stCondLst>
                                    <p:cond delay="0"/>
                                  </p:stCondLst>
                                  <p:childTnLst>
                                    <p:set>
                                      <p:cBhvr>
                                        <p:cTn id="71" dur="1" fill="hold">
                                          <p:stCondLst>
                                            <p:cond delay="0"/>
                                          </p:stCondLst>
                                        </p:cTn>
                                        <p:tgtEl>
                                          <p:spTgt spid="8"/>
                                        </p:tgtEl>
                                        <p:attrNameLst>
                                          <p:attrName>style.visibility</p:attrName>
                                        </p:attrNameLst>
                                      </p:cBhvr>
                                      <p:to>
                                        <p:strVal val="visible"/>
                                      </p:to>
                                    </p:set>
                                    <p:animEffect transition="in" filter="wipe(left)">
                                      <p:cBhvr>
                                        <p:cTn id="72" dur="500"/>
                                        <p:tgtEl>
                                          <p:spTgt spid="8"/>
                                        </p:tgtEl>
                                      </p:cBhvr>
                                    </p:animEffect>
                                  </p:childTnLst>
                                </p:cTn>
                              </p:par>
                            </p:childTnLst>
                          </p:cTn>
                        </p:par>
                        <p:par>
                          <p:cTn id="73" fill="hold">
                            <p:stCondLst>
                              <p:cond delay="7000"/>
                            </p:stCondLst>
                            <p:childTnLst>
                              <p:par>
                                <p:cTn id="74" presetID="10" presetClass="entr" presetSubtype="0" fill="hold" grpId="0" nodeType="afterEffect">
                                  <p:stCondLst>
                                    <p:cond delay="0"/>
                                  </p:stCondLst>
                                  <p:childTnLst>
                                    <p:set>
                                      <p:cBhvr>
                                        <p:cTn id="75" dur="1" fill="hold">
                                          <p:stCondLst>
                                            <p:cond delay="0"/>
                                          </p:stCondLst>
                                        </p:cTn>
                                        <p:tgtEl>
                                          <p:spTgt spid="32"/>
                                        </p:tgtEl>
                                        <p:attrNameLst>
                                          <p:attrName>style.visibility</p:attrName>
                                        </p:attrNameLst>
                                      </p:cBhvr>
                                      <p:to>
                                        <p:strVal val="visible"/>
                                      </p:to>
                                    </p:set>
                                    <p:animEffect transition="in" filter="fade">
                                      <p:cBhvr>
                                        <p:cTn id="76" dur="500"/>
                                        <p:tgtEl>
                                          <p:spTgt spid="32"/>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33"/>
                                        </p:tgtEl>
                                        <p:attrNameLst>
                                          <p:attrName>style.visibility</p:attrName>
                                        </p:attrNameLst>
                                      </p:cBhvr>
                                      <p:to>
                                        <p:strVal val="visible"/>
                                      </p:to>
                                    </p:set>
                                    <p:animEffect transition="in" filter="fade">
                                      <p:cBhvr>
                                        <p:cTn id="79" dur="500"/>
                                        <p:tgtEl>
                                          <p:spTgt spid="33"/>
                                        </p:tgtEl>
                                      </p:cBhvr>
                                    </p:animEffect>
                                  </p:childTnLst>
                                </p:cTn>
                              </p:par>
                            </p:childTnLst>
                          </p:cTn>
                        </p:par>
                        <p:par>
                          <p:cTn id="80" fill="hold">
                            <p:stCondLst>
                              <p:cond delay="7500"/>
                            </p:stCondLst>
                            <p:childTnLst>
                              <p:par>
                                <p:cTn id="81" presetID="53" presetClass="entr" presetSubtype="16" fill="hold" grpId="0" nodeType="afterEffect">
                                  <p:stCondLst>
                                    <p:cond delay="0"/>
                                  </p:stCondLst>
                                  <p:childTnLst>
                                    <p:set>
                                      <p:cBhvr>
                                        <p:cTn id="82" dur="1" fill="hold">
                                          <p:stCondLst>
                                            <p:cond delay="0"/>
                                          </p:stCondLst>
                                        </p:cTn>
                                        <p:tgtEl>
                                          <p:spTgt spid="34"/>
                                        </p:tgtEl>
                                        <p:attrNameLst>
                                          <p:attrName>style.visibility</p:attrName>
                                        </p:attrNameLst>
                                      </p:cBhvr>
                                      <p:to>
                                        <p:strVal val="visible"/>
                                      </p:to>
                                    </p:set>
                                    <p:anim calcmode="lin" valueType="num">
                                      <p:cBhvr>
                                        <p:cTn id="83" dur="500" fill="hold"/>
                                        <p:tgtEl>
                                          <p:spTgt spid="34"/>
                                        </p:tgtEl>
                                        <p:attrNameLst>
                                          <p:attrName>ppt_w</p:attrName>
                                        </p:attrNameLst>
                                      </p:cBhvr>
                                      <p:tavLst>
                                        <p:tav tm="0">
                                          <p:val>
                                            <p:fltVal val="0"/>
                                          </p:val>
                                        </p:tav>
                                        <p:tav tm="100000">
                                          <p:val>
                                            <p:strVal val="#ppt_w"/>
                                          </p:val>
                                        </p:tav>
                                      </p:tavLst>
                                    </p:anim>
                                    <p:anim calcmode="lin" valueType="num">
                                      <p:cBhvr>
                                        <p:cTn id="84" dur="500" fill="hold"/>
                                        <p:tgtEl>
                                          <p:spTgt spid="34"/>
                                        </p:tgtEl>
                                        <p:attrNameLst>
                                          <p:attrName>ppt_h</p:attrName>
                                        </p:attrNameLst>
                                      </p:cBhvr>
                                      <p:tavLst>
                                        <p:tav tm="0">
                                          <p:val>
                                            <p:fltVal val="0"/>
                                          </p:val>
                                        </p:tav>
                                        <p:tav tm="100000">
                                          <p:val>
                                            <p:strVal val="#ppt_h"/>
                                          </p:val>
                                        </p:tav>
                                      </p:tavLst>
                                    </p:anim>
                                    <p:animEffect transition="in" filter="fade">
                                      <p:cBhvr>
                                        <p:cTn id="85" dur="500"/>
                                        <p:tgtEl>
                                          <p:spTgt spid="34"/>
                                        </p:tgtEl>
                                      </p:cBhvr>
                                    </p:animEffect>
                                  </p:childTnLst>
                                </p:cTn>
                              </p:par>
                            </p:childTnLst>
                          </p:cTn>
                        </p:par>
                        <p:par>
                          <p:cTn id="86" fill="hold">
                            <p:stCondLst>
                              <p:cond delay="8000"/>
                            </p:stCondLst>
                            <p:childTnLst>
                              <p:par>
                                <p:cTn id="87" presetID="10" presetClass="entr" presetSubtype="0" fill="hold" grpId="0" nodeType="afterEffect">
                                  <p:stCondLst>
                                    <p:cond delay="0"/>
                                  </p:stCondLst>
                                  <p:childTnLst>
                                    <p:set>
                                      <p:cBhvr>
                                        <p:cTn id="88" dur="1" fill="hold">
                                          <p:stCondLst>
                                            <p:cond delay="0"/>
                                          </p:stCondLst>
                                        </p:cTn>
                                        <p:tgtEl>
                                          <p:spTgt spid="58"/>
                                        </p:tgtEl>
                                        <p:attrNameLst>
                                          <p:attrName>style.visibility</p:attrName>
                                        </p:attrNameLst>
                                      </p:cBhvr>
                                      <p:to>
                                        <p:strVal val="visible"/>
                                      </p:to>
                                    </p:set>
                                    <p:animEffect transition="in" filter="fade">
                                      <p:cBhvr>
                                        <p:cTn id="89" dur="500"/>
                                        <p:tgtEl>
                                          <p:spTgt spid="58"/>
                                        </p:tgtEl>
                                      </p:cBhvr>
                                    </p:animEffect>
                                  </p:childTnLst>
                                </p:cTn>
                              </p:par>
                            </p:childTnLst>
                          </p:cTn>
                        </p:par>
                        <p:par>
                          <p:cTn id="90" fill="hold">
                            <p:stCondLst>
                              <p:cond delay="8500"/>
                            </p:stCondLst>
                            <p:childTnLst>
                              <p:par>
                                <p:cTn id="91" presetID="10" presetClass="entr" presetSubtype="0" fill="hold" grpId="0" nodeType="afterEffect">
                                  <p:stCondLst>
                                    <p:cond delay="0"/>
                                  </p:stCondLst>
                                  <p:childTnLst>
                                    <p:set>
                                      <p:cBhvr>
                                        <p:cTn id="92" dur="1" fill="hold">
                                          <p:stCondLst>
                                            <p:cond delay="0"/>
                                          </p:stCondLst>
                                        </p:cTn>
                                        <p:tgtEl>
                                          <p:spTgt spid="57"/>
                                        </p:tgtEl>
                                        <p:attrNameLst>
                                          <p:attrName>style.visibility</p:attrName>
                                        </p:attrNameLst>
                                      </p:cBhvr>
                                      <p:to>
                                        <p:strVal val="visible"/>
                                      </p:to>
                                    </p:set>
                                    <p:animEffect transition="in" filter="fade">
                                      <p:cBhvr>
                                        <p:cTn id="93" dur="500"/>
                                        <p:tgtEl>
                                          <p:spTgt spid="57"/>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56"/>
                                        </p:tgtEl>
                                        <p:attrNameLst>
                                          <p:attrName>style.visibility</p:attrName>
                                        </p:attrNameLst>
                                      </p:cBhvr>
                                      <p:to>
                                        <p:strVal val="visible"/>
                                      </p:to>
                                    </p:set>
                                    <p:animEffect transition="in" filter="fade">
                                      <p:cBhvr>
                                        <p:cTn id="96" dur="500"/>
                                        <p:tgtEl>
                                          <p:spTgt spid="56"/>
                                        </p:tgtEl>
                                      </p:cBhvr>
                                    </p:animEffect>
                                  </p:childTnLst>
                                </p:cTn>
                              </p:par>
                            </p:childTnLst>
                          </p:cTn>
                        </p:par>
                        <p:par>
                          <p:cTn id="97" fill="hold">
                            <p:stCondLst>
                              <p:cond delay="9000"/>
                            </p:stCondLst>
                            <p:childTnLst>
                              <p:par>
                                <p:cTn id="98" presetID="10" presetClass="entr" presetSubtype="0" fill="hold" grpId="0" nodeType="afterEffect">
                                  <p:stCondLst>
                                    <p:cond delay="0"/>
                                  </p:stCondLst>
                                  <p:childTnLst>
                                    <p:set>
                                      <p:cBhvr>
                                        <p:cTn id="99" dur="1" fill="hold">
                                          <p:stCondLst>
                                            <p:cond delay="0"/>
                                          </p:stCondLst>
                                        </p:cTn>
                                        <p:tgtEl>
                                          <p:spTgt spid="55"/>
                                        </p:tgtEl>
                                        <p:attrNameLst>
                                          <p:attrName>style.visibility</p:attrName>
                                        </p:attrNameLst>
                                      </p:cBhvr>
                                      <p:to>
                                        <p:strVal val="visible"/>
                                      </p:to>
                                    </p:set>
                                    <p:animEffect transition="in" filter="fade">
                                      <p:cBhvr>
                                        <p:cTn id="100"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32" grpId="0"/>
      <p:bldP spid="33" grpId="0"/>
      <p:bldP spid="34" grpId="0" animBg="1"/>
      <p:bldP spid="55" grpId="0"/>
      <p:bldP spid="56" grpId="0"/>
      <p:bldP spid="57" grpId="0"/>
      <p:bldP spid="58"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364567" y="-1181686"/>
            <a:ext cx="759656" cy="1041009"/>
          </a:xfrm>
          <a:prstGeom prst="rect">
            <a:avLst/>
          </a:prstGeom>
          <a:gradFill>
            <a:gsLst>
              <a:gs pos="0">
                <a:srgbClr val="1B2C45"/>
              </a:gs>
              <a:gs pos="100000">
                <a:srgbClr val="254E8C"/>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sp>
        <p:nvSpPr>
          <p:cNvPr id="6" name="矩形 5"/>
          <p:cNvSpPr/>
          <p:nvPr/>
        </p:nvSpPr>
        <p:spPr>
          <a:xfrm>
            <a:off x="2169073" y="-1181687"/>
            <a:ext cx="759656" cy="1041009"/>
          </a:xfrm>
          <a:prstGeom prst="rect">
            <a:avLst/>
          </a:prstGeom>
          <a:gradFill>
            <a:gsLst>
              <a:gs pos="0">
                <a:srgbClr val="DDDDDD"/>
              </a:gs>
              <a:gs pos="100000">
                <a:srgbClr val="FEFEFE"/>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sp>
        <p:nvSpPr>
          <p:cNvPr id="85" name="矩形 84"/>
          <p:cNvSpPr/>
          <p:nvPr/>
        </p:nvSpPr>
        <p:spPr>
          <a:xfrm>
            <a:off x="1" y="508000"/>
            <a:ext cx="182563" cy="508000"/>
          </a:xfrm>
          <a:prstGeom prst="rect">
            <a:avLst/>
          </a:prstGeom>
          <a:solidFill>
            <a:srgbClr val="6CAE4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a typeface="微软雅黑" panose="020B0503020204020204" pitchFamily="34" charset="-122"/>
            </a:endParaRPr>
          </a:p>
        </p:txBody>
      </p:sp>
      <p:sp>
        <p:nvSpPr>
          <p:cNvPr id="86" name="文本框 4"/>
          <p:cNvSpPr txBox="1">
            <a:spLocks noChangeArrowheads="1"/>
          </p:cNvSpPr>
          <p:nvPr/>
        </p:nvSpPr>
        <p:spPr bwMode="auto">
          <a:xfrm>
            <a:off x="295275" y="561975"/>
            <a:ext cx="26812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2000" b="1">
                <a:solidFill>
                  <a:prstClr val="black"/>
                </a:solidFill>
                <a:latin typeface="微软雅黑" panose="020B0503020204020204" pitchFamily="34" charset="-122"/>
                <a:ea typeface="微软雅黑" panose="020B0503020204020204" pitchFamily="34" charset="-122"/>
              </a:rPr>
              <a:t>单击此处输入标题</a:t>
            </a:r>
          </a:p>
        </p:txBody>
      </p:sp>
      <p:sp>
        <p:nvSpPr>
          <p:cNvPr id="7" name="Rectangle 3"/>
          <p:cNvSpPr/>
          <p:nvPr/>
        </p:nvSpPr>
        <p:spPr>
          <a:xfrm>
            <a:off x="3734379" y="2505709"/>
            <a:ext cx="6551172" cy="904290"/>
          </a:xfrm>
          <a:prstGeom prst="rect">
            <a:avLst/>
          </a:prstGeom>
          <a:gradFill>
            <a:gsLst>
              <a:gs pos="0">
                <a:sysClr val="window" lastClr="FFFFFF">
                  <a:alpha val="0"/>
                </a:sysClr>
              </a:gs>
              <a:gs pos="50000">
                <a:sysClr val="window" lastClr="FFFFFF">
                  <a:lumMod val="95000"/>
                  <a:alpha val="50000"/>
                </a:sysClr>
              </a:gs>
              <a:gs pos="100000">
                <a:sysClr val="window" lastClr="FFFFFF">
                  <a:lumMod val="85000"/>
                  <a:alpha val="50000"/>
                </a:sysClr>
              </a:gs>
            </a:gsLst>
            <a:lin ang="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white"/>
              </a:solidFill>
              <a:effectLst/>
              <a:uLnTx/>
              <a:uFillTx/>
              <a:latin typeface="微软雅黑" pitchFamily="34" charset="-122"/>
              <a:ea typeface="微软雅黑" pitchFamily="34" charset="-122"/>
            </a:endParaRPr>
          </a:p>
        </p:txBody>
      </p:sp>
      <p:sp>
        <p:nvSpPr>
          <p:cNvPr id="8" name="Rectangle 4"/>
          <p:cNvSpPr/>
          <p:nvPr/>
        </p:nvSpPr>
        <p:spPr>
          <a:xfrm>
            <a:off x="3734379" y="3410545"/>
            <a:ext cx="4561896" cy="904290"/>
          </a:xfrm>
          <a:prstGeom prst="rect">
            <a:avLst/>
          </a:prstGeom>
          <a:gradFill>
            <a:gsLst>
              <a:gs pos="0">
                <a:sysClr val="window" lastClr="FFFFFF">
                  <a:alpha val="0"/>
                </a:sysClr>
              </a:gs>
              <a:gs pos="50000">
                <a:sysClr val="window" lastClr="FFFFFF">
                  <a:lumMod val="95000"/>
                  <a:alpha val="50000"/>
                </a:sysClr>
              </a:gs>
              <a:gs pos="100000">
                <a:sysClr val="window" lastClr="FFFFFF">
                  <a:lumMod val="85000"/>
                  <a:alpha val="50000"/>
                </a:sysClr>
              </a:gs>
            </a:gsLst>
            <a:lin ang="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white"/>
              </a:solidFill>
              <a:effectLst/>
              <a:uLnTx/>
              <a:uFillTx/>
              <a:latin typeface="微软雅黑" pitchFamily="34" charset="-122"/>
              <a:ea typeface="微软雅黑" pitchFamily="34" charset="-122"/>
            </a:endParaRPr>
          </a:p>
        </p:txBody>
      </p:sp>
      <p:sp>
        <p:nvSpPr>
          <p:cNvPr id="9" name="Rectangle 7"/>
          <p:cNvSpPr/>
          <p:nvPr/>
        </p:nvSpPr>
        <p:spPr>
          <a:xfrm>
            <a:off x="3734380" y="4315374"/>
            <a:ext cx="2733096" cy="904290"/>
          </a:xfrm>
          <a:prstGeom prst="rect">
            <a:avLst/>
          </a:prstGeom>
          <a:gradFill>
            <a:gsLst>
              <a:gs pos="0">
                <a:sysClr val="window" lastClr="FFFFFF">
                  <a:alpha val="0"/>
                </a:sysClr>
              </a:gs>
              <a:gs pos="50000">
                <a:sysClr val="window" lastClr="FFFFFF">
                  <a:lumMod val="95000"/>
                  <a:alpha val="50000"/>
                </a:sysClr>
              </a:gs>
              <a:gs pos="100000">
                <a:sysClr val="window" lastClr="FFFFFF">
                  <a:lumMod val="85000"/>
                  <a:alpha val="50000"/>
                </a:sysClr>
              </a:gs>
            </a:gsLst>
            <a:lin ang="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white"/>
              </a:solidFill>
              <a:effectLst/>
              <a:uLnTx/>
              <a:uFillTx/>
              <a:latin typeface="微软雅黑" pitchFamily="34" charset="-122"/>
              <a:ea typeface="微软雅黑" pitchFamily="34" charset="-122"/>
            </a:endParaRPr>
          </a:p>
        </p:txBody>
      </p:sp>
      <p:sp>
        <p:nvSpPr>
          <p:cNvPr id="10" name="Rectangle 8"/>
          <p:cNvSpPr/>
          <p:nvPr/>
        </p:nvSpPr>
        <p:spPr>
          <a:xfrm>
            <a:off x="3734382" y="5200853"/>
            <a:ext cx="1142420" cy="904290"/>
          </a:xfrm>
          <a:prstGeom prst="rect">
            <a:avLst/>
          </a:prstGeom>
          <a:gradFill>
            <a:gsLst>
              <a:gs pos="0">
                <a:sysClr val="window" lastClr="FFFFFF">
                  <a:alpha val="0"/>
                </a:sysClr>
              </a:gs>
              <a:gs pos="50000">
                <a:sysClr val="window" lastClr="FFFFFF">
                  <a:lumMod val="95000"/>
                  <a:alpha val="50000"/>
                </a:sysClr>
              </a:gs>
              <a:gs pos="100000">
                <a:sysClr val="window" lastClr="FFFFFF">
                  <a:lumMod val="85000"/>
                  <a:alpha val="50000"/>
                </a:sysClr>
              </a:gs>
            </a:gsLst>
            <a:lin ang="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white"/>
              </a:solidFill>
              <a:effectLst/>
              <a:uLnTx/>
              <a:uFillTx/>
              <a:latin typeface="微软雅黑" pitchFamily="34" charset="-122"/>
              <a:ea typeface="微软雅黑" pitchFamily="34" charset="-122"/>
            </a:endParaRPr>
          </a:p>
        </p:txBody>
      </p:sp>
      <p:grpSp>
        <p:nvGrpSpPr>
          <p:cNvPr id="11" name="Group 9"/>
          <p:cNvGrpSpPr/>
          <p:nvPr/>
        </p:nvGrpSpPr>
        <p:grpSpPr>
          <a:xfrm>
            <a:off x="3649517" y="6019297"/>
            <a:ext cx="6636035" cy="171701"/>
            <a:chOff x="3649517" y="6019293"/>
            <a:chExt cx="6636034" cy="171701"/>
          </a:xfrm>
        </p:grpSpPr>
        <p:cxnSp>
          <p:nvCxnSpPr>
            <p:cNvPr id="12" name="Straight Connector 10"/>
            <p:cNvCxnSpPr/>
            <p:nvPr/>
          </p:nvCxnSpPr>
          <p:spPr>
            <a:xfrm>
              <a:off x="3805238" y="6105143"/>
              <a:ext cx="6480313" cy="0"/>
            </a:xfrm>
            <a:prstGeom prst="line">
              <a:avLst/>
            </a:prstGeom>
            <a:noFill/>
            <a:ln w="12700" cap="flat" cmpd="sng" algn="ctr">
              <a:solidFill>
                <a:sysClr val="window" lastClr="FFFFFF">
                  <a:lumMod val="85000"/>
                </a:sysClr>
              </a:solidFill>
              <a:prstDash val="dash"/>
              <a:miter lim="800000"/>
              <a:tailEnd type="oval"/>
            </a:ln>
            <a:effectLst/>
          </p:spPr>
        </p:cxnSp>
        <p:grpSp>
          <p:nvGrpSpPr>
            <p:cNvPr id="13" name="Group 11"/>
            <p:cNvGrpSpPr/>
            <p:nvPr/>
          </p:nvGrpSpPr>
          <p:grpSpPr>
            <a:xfrm>
              <a:off x="3649517" y="6019293"/>
              <a:ext cx="172215" cy="171701"/>
              <a:chOff x="2138511" y="2464802"/>
              <a:chExt cx="354012" cy="352956"/>
            </a:xfrm>
            <a:solidFill>
              <a:sysClr val="window" lastClr="FFFFFF">
                <a:lumMod val="50000"/>
              </a:sysClr>
            </a:solidFill>
          </p:grpSpPr>
          <p:sp>
            <p:nvSpPr>
              <p:cNvPr id="14" name="Oval 12"/>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5" name="Freeform 13"/>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grpSp>
      </p:grpSp>
      <p:cxnSp>
        <p:nvCxnSpPr>
          <p:cNvPr id="16" name="Straight Connector 14"/>
          <p:cNvCxnSpPr/>
          <p:nvPr/>
        </p:nvCxnSpPr>
        <p:spPr>
          <a:xfrm>
            <a:off x="3735624" y="5321084"/>
            <a:ext cx="0" cy="653085"/>
          </a:xfrm>
          <a:prstGeom prst="line">
            <a:avLst/>
          </a:prstGeom>
          <a:noFill/>
          <a:ln w="9525" cap="flat" cmpd="sng" algn="ctr">
            <a:solidFill>
              <a:sysClr val="window" lastClr="FFFFFF">
                <a:lumMod val="75000"/>
              </a:sysClr>
            </a:solidFill>
            <a:prstDash val="solid"/>
            <a:miter lim="800000"/>
          </a:ln>
          <a:effectLst/>
        </p:spPr>
      </p:cxnSp>
      <p:grpSp>
        <p:nvGrpSpPr>
          <p:cNvPr id="17" name="Group 15"/>
          <p:cNvGrpSpPr/>
          <p:nvPr/>
        </p:nvGrpSpPr>
        <p:grpSpPr>
          <a:xfrm>
            <a:off x="2160511" y="5328633"/>
            <a:ext cx="1529447" cy="811621"/>
            <a:chOff x="2160509" y="5328629"/>
            <a:chExt cx="1529446" cy="811621"/>
          </a:xfrm>
        </p:grpSpPr>
        <p:sp>
          <p:nvSpPr>
            <p:cNvPr id="18" name="TextBox 16"/>
            <p:cNvSpPr txBox="1"/>
            <p:nvPr/>
          </p:nvSpPr>
          <p:spPr>
            <a:xfrm>
              <a:off x="2160509" y="5328629"/>
              <a:ext cx="1107995" cy="369332"/>
            </a:xfrm>
            <a:prstGeom prst="rect">
              <a:avLst/>
            </a:prstGeom>
            <a:noFill/>
          </p:spPr>
          <p:txBody>
            <a:bodyPr wrap="none" rtlCol="0">
              <a:spAutoFit/>
            </a:bodyPr>
            <a:lstStyle/>
            <a:p>
              <a:r>
                <a:rPr lang="zh-CN" altLang="en-US" b="1" dirty="0" smtClean="0">
                  <a:solidFill>
                    <a:prstClr val="white">
                      <a:lumMod val="50000"/>
                    </a:prstClr>
                  </a:solidFill>
                  <a:latin typeface="微软雅黑" pitchFamily="34" charset="-122"/>
                  <a:ea typeface="微软雅黑" pitchFamily="34" charset="-122"/>
                </a:rPr>
                <a:t>文字</a:t>
              </a:r>
              <a:r>
                <a:rPr lang="zh-CN" altLang="en-US" b="1" dirty="0">
                  <a:solidFill>
                    <a:prstClr val="white">
                      <a:lumMod val="50000"/>
                    </a:prstClr>
                  </a:solidFill>
                  <a:latin typeface="微软雅黑" pitchFamily="34" charset="-122"/>
                  <a:ea typeface="微软雅黑" pitchFamily="34" charset="-122"/>
                </a:rPr>
                <a:t>信息</a:t>
              </a:r>
              <a:endParaRPr lang="id-ID" b="1" dirty="0">
                <a:solidFill>
                  <a:prstClr val="white">
                    <a:lumMod val="50000"/>
                  </a:prstClr>
                </a:solidFill>
                <a:latin typeface="微软雅黑" pitchFamily="34" charset="-122"/>
                <a:ea typeface="微软雅黑" pitchFamily="34" charset="-122"/>
              </a:endParaRPr>
            </a:p>
          </p:txBody>
        </p:sp>
        <p:sp>
          <p:nvSpPr>
            <p:cNvPr id="19" name="Rectangle 17"/>
            <p:cNvSpPr/>
            <p:nvPr/>
          </p:nvSpPr>
          <p:spPr>
            <a:xfrm>
              <a:off x="2160509" y="5586252"/>
              <a:ext cx="1529446" cy="553998"/>
            </a:xfrm>
            <a:prstGeom prst="rect">
              <a:avLst/>
            </a:prstGeom>
          </p:spPr>
          <p:txBody>
            <a:bodyPr wrap="square">
              <a:spAutoFit/>
            </a:bodyPr>
            <a:lstStyle/>
            <a:p>
              <a:pPr>
                <a:lnSpc>
                  <a:spcPct val="150000"/>
                </a:lnSpc>
              </a:pPr>
              <a:r>
                <a:rPr lang="zh-CN" altLang="en-US" sz="1000" dirty="0">
                  <a:solidFill>
                    <a:prstClr val="white">
                      <a:lumMod val="65000"/>
                    </a:prstClr>
                  </a:solidFill>
                  <a:latin typeface="微软雅黑" pitchFamily="34" charset="-122"/>
                  <a:ea typeface="微软雅黑" pitchFamily="34" charset="-122"/>
                </a:rPr>
                <a:t>输入你的文字信息输入你的文字信息</a:t>
              </a:r>
              <a:endParaRPr lang="id-ID" sz="1000" dirty="0">
                <a:solidFill>
                  <a:prstClr val="white">
                    <a:lumMod val="65000"/>
                  </a:prstClr>
                </a:solidFill>
                <a:latin typeface="微软雅黑" pitchFamily="34" charset="-122"/>
                <a:ea typeface="微软雅黑" pitchFamily="34" charset="-122"/>
              </a:endParaRPr>
            </a:p>
          </p:txBody>
        </p:sp>
      </p:grpSp>
      <p:sp>
        <p:nvSpPr>
          <p:cNvPr id="20" name="Freeform 5"/>
          <p:cNvSpPr>
            <a:spLocks noEditPoints="1"/>
          </p:cNvSpPr>
          <p:nvPr/>
        </p:nvSpPr>
        <p:spPr bwMode="auto">
          <a:xfrm>
            <a:off x="1631596" y="5525401"/>
            <a:ext cx="478181" cy="479814"/>
          </a:xfrm>
          <a:custGeom>
            <a:avLst/>
            <a:gdLst>
              <a:gd name="T0" fmla="*/ 0 w 124"/>
              <a:gd name="T1" fmla="*/ 62 h 124"/>
              <a:gd name="T2" fmla="*/ 124 w 124"/>
              <a:gd name="T3" fmla="*/ 62 h 124"/>
              <a:gd name="T4" fmla="*/ 116 w 124"/>
              <a:gd name="T5" fmla="*/ 60 h 124"/>
              <a:gd name="T6" fmla="*/ 87 w 124"/>
              <a:gd name="T7" fmla="*/ 35 h 124"/>
              <a:gd name="T8" fmla="*/ 116 w 124"/>
              <a:gd name="T9" fmla="*/ 60 h 124"/>
              <a:gd name="T10" fmla="*/ 43 w 124"/>
              <a:gd name="T11" fmla="*/ 95 h 124"/>
              <a:gd name="T12" fmla="*/ 60 w 124"/>
              <a:gd name="T13" fmla="*/ 116 h 124"/>
              <a:gd name="T14" fmla="*/ 64 w 124"/>
              <a:gd name="T15" fmla="*/ 8 h 124"/>
              <a:gd name="T16" fmla="*/ 64 w 124"/>
              <a:gd name="T17" fmla="*/ 36 h 124"/>
              <a:gd name="T18" fmla="*/ 64 w 124"/>
              <a:gd name="T19" fmla="*/ 8 h 124"/>
              <a:gd name="T20" fmla="*/ 100 w 124"/>
              <a:gd name="T21" fmla="*/ 23 h 124"/>
              <a:gd name="T22" fmla="*/ 71 w 124"/>
              <a:gd name="T23" fmla="*/ 9 h 124"/>
              <a:gd name="T24" fmla="*/ 60 w 124"/>
              <a:gd name="T25" fmla="*/ 36 h 124"/>
              <a:gd name="T26" fmla="*/ 60 w 124"/>
              <a:gd name="T27" fmla="*/ 8 h 124"/>
              <a:gd name="T28" fmla="*/ 38 w 124"/>
              <a:gd name="T29" fmla="*/ 31 h 124"/>
              <a:gd name="T30" fmla="*/ 53 w 124"/>
              <a:gd name="T31" fmla="*/ 9 h 124"/>
              <a:gd name="T32" fmla="*/ 40 w 124"/>
              <a:gd name="T33" fmla="*/ 36 h 124"/>
              <a:gd name="T34" fmla="*/ 60 w 124"/>
              <a:gd name="T35" fmla="*/ 60 h 124"/>
              <a:gd name="T36" fmla="*/ 40 w 124"/>
              <a:gd name="T37" fmla="*/ 36 h 124"/>
              <a:gd name="T38" fmla="*/ 60 w 124"/>
              <a:gd name="T39" fmla="*/ 88 h 124"/>
              <a:gd name="T40" fmla="*/ 36 w 124"/>
              <a:gd name="T41" fmla="*/ 64 h 124"/>
              <a:gd name="T42" fmla="*/ 53 w 124"/>
              <a:gd name="T43" fmla="*/ 115 h 124"/>
              <a:gd name="T44" fmla="*/ 40 w 124"/>
              <a:gd name="T45" fmla="*/ 96 h 124"/>
              <a:gd name="T46" fmla="*/ 64 w 124"/>
              <a:gd name="T47" fmla="*/ 116 h 124"/>
              <a:gd name="T48" fmla="*/ 81 w 124"/>
              <a:gd name="T49" fmla="*/ 95 h 124"/>
              <a:gd name="T50" fmla="*/ 64 w 124"/>
              <a:gd name="T51" fmla="*/ 116 h 124"/>
              <a:gd name="T52" fmla="*/ 97 w 124"/>
              <a:gd name="T53" fmla="*/ 103 h 124"/>
              <a:gd name="T54" fmla="*/ 84 w 124"/>
              <a:gd name="T55" fmla="*/ 96 h 124"/>
              <a:gd name="T56" fmla="*/ 64 w 124"/>
              <a:gd name="T57" fmla="*/ 88 h 124"/>
              <a:gd name="T58" fmla="*/ 88 w 124"/>
              <a:gd name="T59" fmla="*/ 64 h 124"/>
              <a:gd name="T60" fmla="*/ 64 w 124"/>
              <a:gd name="T61" fmla="*/ 60 h 124"/>
              <a:gd name="T62" fmla="*/ 84 w 124"/>
              <a:gd name="T63" fmla="*/ 36 h 124"/>
              <a:gd name="T64" fmla="*/ 64 w 124"/>
              <a:gd name="T65" fmla="*/ 60 h 124"/>
              <a:gd name="T66" fmla="*/ 37 w 124"/>
              <a:gd name="T67" fmla="*/ 35 h 124"/>
              <a:gd name="T68" fmla="*/ 8 w 124"/>
              <a:gd name="T69" fmla="*/ 60 h 124"/>
              <a:gd name="T70" fmla="*/ 8 w 124"/>
              <a:gd name="T71" fmla="*/ 64 h 124"/>
              <a:gd name="T72" fmla="*/ 38 w 124"/>
              <a:gd name="T73" fmla="*/ 93 h 124"/>
              <a:gd name="T74" fmla="*/ 8 w 124"/>
              <a:gd name="T75" fmla="*/ 64 h 124"/>
              <a:gd name="T76" fmla="*/ 86 w 124"/>
              <a:gd name="T77" fmla="*/ 93 h 124"/>
              <a:gd name="T78" fmla="*/ 116 w 124"/>
              <a:gd name="T79"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 h="124">
                <a:moveTo>
                  <a:pt x="62" y="0"/>
                </a:moveTo>
                <a:cubicBezTo>
                  <a:pt x="28" y="0"/>
                  <a:pt x="0" y="28"/>
                  <a:pt x="0" y="62"/>
                </a:cubicBezTo>
                <a:cubicBezTo>
                  <a:pt x="0" y="96"/>
                  <a:pt x="28" y="124"/>
                  <a:pt x="62" y="124"/>
                </a:cubicBezTo>
                <a:cubicBezTo>
                  <a:pt x="96" y="124"/>
                  <a:pt x="124" y="96"/>
                  <a:pt x="124" y="62"/>
                </a:cubicBezTo>
                <a:cubicBezTo>
                  <a:pt x="124" y="28"/>
                  <a:pt x="96" y="0"/>
                  <a:pt x="62" y="0"/>
                </a:cubicBezTo>
                <a:close/>
                <a:moveTo>
                  <a:pt x="116" y="60"/>
                </a:moveTo>
                <a:cubicBezTo>
                  <a:pt x="92" y="60"/>
                  <a:pt x="92" y="60"/>
                  <a:pt x="92" y="60"/>
                </a:cubicBezTo>
                <a:cubicBezTo>
                  <a:pt x="92" y="51"/>
                  <a:pt x="90" y="43"/>
                  <a:pt x="87" y="35"/>
                </a:cubicBezTo>
                <a:cubicBezTo>
                  <a:pt x="93" y="33"/>
                  <a:pt x="98" y="30"/>
                  <a:pt x="102" y="26"/>
                </a:cubicBezTo>
                <a:cubicBezTo>
                  <a:pt x="110" y="35"/>
                  <a:pt x="115" y="47"/>
                  <a:pt x="116" y="60"/>
                </a:cubicBezTo>
                <a:close/>
                <a:moveTo>
                  <a:pt x="60" y="116"/>
                </a:moveTo>
                <a:cubicBezTo>
                  <a:pt x="53" y="110"/>
                  <a:pt x="48" y="103"/>
                  <a:pt x="43" y="95"/>
                </a:cubicBezTo>
                <a:cubicBezTo>
                  <a:pt x="49" y="93"/>
                  <a:pt x="54" y="92"/>
                  <a:pt x="60" y="92"/>
                </a:cubicBezTo>
                <a:cubicBezTo>
                  <a:pt x="60" y="116"/>
                  <a:pt x="60" y="116"/>
                  <a:pt x="60" y="116"/>
                </a:cubicBezTo>
                <a:cubicBezTo>
                  <a:pt x="60" y="116"/>
                  <a:pt x="60" y="116"/>
                  <a:pt x="60" y="116"/>
                </a:cubicBezTo>
                <a:close/>
                <a:moveTo>
                  <a:pt x="64" y="8"/>
                </a:moveTo>
                <a:cubicBezTo>
                  <a:pt x="72" y="14"/>
                  <a:pt x="78" y="23"/>
                  <a:pt x="82" y="33"/>
                </a:cubicBezTo>
                <a:cubicBezTo>
                  <a:pt x="76" y="35"/>
                  <a:pt x="70" y="36"/>
                  <a:pt x="64" y="36"/>
                </a:cubicBezTo>
                <a:cubicBezTo>
                  <a:pt x="64" y="8"/>
                  <a:pt x="64" y="8"/>
                  <a:pt x="64" y="8"/>
                </a:cubicBezTo>
                <a:cubicBezTo>
                  <a:pt x="64" y="8"/>
                  <a:pt x="64" y="8"/>
                  <a:pt x="64" y="8"/>
                </a:cubicBezTo>
                <a:close/>
                <a:moveTo>
                  <a:pt x="71" y="9"/>
                </a:moveTo>
                <a:cubicBezTo>
                  <a:pt x="82" y="11"/>
                  <a:pt x="92" y="16"/>
                  <a:pt x="100" y="23"/>
                </a:cubicBezTo>
                <a:cubicBezTo>
                  <a:pt x="95" y="26"/>
                  <a:pt x="91" y="29"/>
                  <a:pt x="86" y="31"/>
                </a:cubicBezTo>
                <a:cubicBezTo>
                  <a:pt x="82" y="23"/>
                  <a:pt x="77" y="15"/>
                  <a:pt x="71" y="9"/>
                </a:cubicBezTo>
                <a:close/>
                <a:moveTo>
                  <a:pt x="60" y="8"/>
                </a:moveTo>
                <a:cubicBezTo>
                  <a:pt x="60" y="36"/>
                  <a:pt x="60" y="36"/>
                  <a:pt x="60" y="36"/>
                </a:cubicBezTo>
                <a:cubicBezTo>
                  <a:pt x="54" y="36"/>
                  <a:pt x="48" y="35"/>
                  <a:pt x="42" y="33"/>
                </a:cubicBezTo>
                <a:cubicBezTo>
                  <a:pt x="46" y="23"/>
                  <a:pt x="52" y="14"/>
                  <a:pt x="60" y="8"/>
                </a:cubicBezTo>
                <a:cubicBezTo>
                  <a:pt x="60" y="8"/>
                  <a:pt x="60" y="8"/>
                  <a:pt x="60" y="8"/>
                </a:cubicBezTo>
                <a:close/>
                <a:moveTo>
                  <a:pt x="38" y="31"/>
                </a:moveTo>
                <a:cubicBezTo>
                  <a:pt x="33" y="29"/>
                  <a:pt x="29" y="26"/>
                  <a:pt x="24" y="23"/>
                </a:cubicBezTo>
                <a:cubicBezTo>
                  <a:pt x="32" y="16"/>
                  <a:pt x="42" y="11"/>
                  <a:pt x="53" y="9"/>
                </a:cubicBezTo>
                <a:cubicBezTo>
                  <a:pt x="47" y="15"/>
                  <a:pt x="42" y="23"/>
                  <a:pt x="38" y="31"/>
                </a:cubicBezTo>
                <a:close/>
                <a:moveTo>
                  <a:pt x="40" y="36"/>
                </a:moveTo>
                <a:cubicBezTo>
                  <a:pt x="47" y="38"/>
                  <a:pt x="53" y="40"/>
                  <a:pt x="60" y="40"/>
                </a:cubicBezTo>
                <a:cubicBezTo>
                  <a:pt x="60" y="60"/>
                  <a:pt x="60" y="60"/>
                  <a:pt x="60" y="60"/>
                </a:cubicBezTo>
                <a:cubicBezTo>
                  <a:pt x="36" y="60"/>
                  <a:pt x="36" y="60"/>
                  <a:pt x="36" y="60"/>
                </a:cubicBezTo>
                <a:cubicBezTo>
                  <a:pt x="36" y="52"/>
                  <a:pt x="38" y="44"/>
                  <a:pt x="40" y="36"/>
                </a:cubicBezTo>
                <a:close/>
                <a:moveTo>
                  <a:pt x="60" y="64"/>
                </a:moveTo>
                <a:cubicBezTo>
                  <a:pt x="60" y="88"/>
                  <a:pt x="60" y="88"/>
                  <a:pt x="60" y="88"/>
                </a:cubicBezTo>
                <a:cubicBezTo>
                  <a:pt x="54" y="88"/>
                  <a:pt x="48" y="89"/>
                  <a:pt x="42" y="91"/>
                </a:cubicBezTo>
                <a:cubicBezTo>
                  <a:pt x="38" y="83"/>
                  <a:pt x="36" y="74"/>
                  <a:pt x="36" y="64"/>
                </a:cubicBezTo>
                <a:lnTo>
                  <a:pt x="60" y="64"/>
                </a:lnTo>
                <a:close/>
                <a:moveTo>
                  <a:pt x="53" y="115"/>
                </a:moveTo>
                <a:cubicBezTo>
                  <a:pt x="43" y="114"/>
                  <a:pt x="34" y="109"/>
                  <a:pt x="27" y="103"/>
                </a:cubicBezTo>
                <a:cubicBezTo>
                  <a:pt x="31" y="100"/>
                  <a:pt x="35" y="98"/>
                  <a:pt x="40" y="96"/>
                </a:cubicBezTo>
                <a:cubicBezTo>
                  <a:pt x="43" y="103"/>
                  <a:pt x="48" y="110"/>
                  <a:pt x="53" y="115"/>
                </a:cubicBezTo>
                <a:close/>
                <a:moveTo>
                  <a:pt x="64" y="116"/>
                </a:moveTo>
                <a:cubicBezTo>
                  <a:pt x="64" y="92"/>
                  <a:pt x="64" y="92"/>
                  <a:pt x="64" y="92"/>
                </a:cubicBezTo>
                <a:cubicBezTo>
                  <a:pt x="70" y="92"/>
                  <a:pt x="75" y="93"/>
                  <a:pt x="81" y="95"/>
                </a:cubicBezTo>
                <a:cubicBezTo>
                  <a:pt x="76" y="103"/>
                  <a:pt x="71" y="110"/>
                  <a:pt x="64" y="116"/>
                </a:cubicBezTo>
                <a:cubicBezTo>
                  <a:pt x="64" y="116"/>
                  <a:pt x="64" y="116"/>
                  <a:pt x="64" y="116"/>
                </a:cubicBezTo>
                <a:close/>
                <a:moveTo>
                  <a:pt x="84" y="96"/>
                </a:moveTo>
                <a:cubicBezTo>
                  <a:pt x="89" y="98"/>
                  <a:pt x="93" y="100"/>
                  <a:pt x="97" y="103"/>
                </a:cubicBezTo>
                <a:cubicBezTo>
                  <a:pt x="90" y="109"/>
                  <a:pt x="81" y="114"/>
                  <a:pt x="71" y="115"/>
                </a:cubicBezTo>
                <a:cubicBezTo>
                  <a:pt x="76" y="110"/>
                  <a:pt x="81" y="103"/>
                  <a:pt x="84" y="96"/>
                </a:cubicBezTo>
                <a:close/>
                <a:moveTo>
                  <a:pt x="82" y="91"/>
                </a:moveTo>
                <a:cubicBezTo>
                  <a:pt x="76" y="89"/>
                  <a:pt x="70" y="88"/>
                  <a:pt x="64" y="88"/>
                </a:cubicBezTo>
                <a:cubicBezTo>
                  <a:pt x="64" y="64"/>
                  <a:pt x="64" y="64"/>
                  <a:pt x="64" y="64"/>
                </a:cubicBezTo>
                <a:cubicBezTo>
                  <a:pt x="88" y="64"/>
                  <a:pt x="88" y="64"/>
                  <a:pt x="88" y="64"/>
                </a:cubicBezTo>
                <a:cubicBezTo>
                  <a:pt x="88" y="74"/>
                  <a:pt x="86" y="83"/>
                  <a:pt x="82" y="91"/>
                </a:cubicBezTo>
                <a:close/>
                <a:moveTo>
                  <a:pt x="64" y="60"/>
                </a:moveTo>
                <a:cubicBezTo>
                  <a:pt x="64" y="40"/>
                  <a:pt x="64" y="40"/>
                  <a:pt x="64" y="40"/>
                </a:cubicBezTo>
                <a:cubicBezTo>
                  <a:pt x="71" y="40"/>
                  <a:pt x="77" y="38"/>
                  <a:pt x="84" y="36"/>
                </a:cubicBezTo>
                <a:cubicBezTo>
                  <a:pt x="86" y="44"/>
                  <a:pt x="88" y="52"/>
                  <a:pt x="88" y="60"/>
                </a:cubicBezTo>
                <a:lnTo>
                  <a:pt x="64" y="60"/>
                </a:lnTo>
                <a:close/>
                <a:moveTo>
                  <a:pt x="22" y="26"/>
                </a:moveTo>
                <a:cubicBezTo>
                  <a:pt x="26" y="30"/>
                  <a:pt x="31" y="33"/>
                  <a:pt x="37" y="35"/>
                </a:cubicBezTo>
                <a:cubicBezTo>
                  <a:pt x="34" y="43"/>
                  <a:pt x="32" y="51"/>
                  <a:pt x="32" y="60"/>
                </a:cubicBezTo>
                <a:cubicBezTo>
                  <a:pt x="8" y="60"/>
                  <a:pt x="8" y="60"/>
                  <a:pt x="8" y="60"/>
                </a:cubicBezTo>
                <a:cubicBezTo>
                  <a:pt x="9" y="47"/>
                  <a:pt x="14" y="35"/>
                  <a:pt x="22" y="26"/>
                </a:cubicBezTo>
                <a:close/>
                <a:moveTo>
                  <a:pt x="8" y="64"/>
                </a:moveTo>
                <a:cubicBezTo>
                  <a:pt x="32" y="64"/>
                  <a:pt x="32" y="64"/>
                  <a:pt x="32" y="64"/>
                </a:cubicBezTo>
                <a:cubicBezTo>
                  <a:pt x="32" y="74"/>
                  <a:pt x="34" y="84"/>
                  <a:pt x="38" y="93"/>
                </a:cubicBezTo>
                <a:cubicBezTo>
                  <a:pt x="33" y="95"/>
                  <a:pt x="28" y="97"/>
                  <a:pt x="24" y="100"/>
                </a:cubicBezTo>
                <a:cubicBezTo>
                  <a:pt x="15" y="91"/>
                  <a:pt x="9" y="78"/>
                  <a:pt x="8" y="64"/>
                </a:cubicBezTo>
                <a:close/>
                <a:moveTo>
                  <a:pt x="100" y="100"/>
                </a:moveTo>
                <a:cubicBezTo>
                  <a:pt x="96" y="97"/>
                  <a:pt x="91" y="95"/>
                  <a:pt x="86" y="93"/>
                </a:cubicBezTo>
                <a:cubicBezTo>
                  <a:pt x="90" y="84"/>
                  <a:pt x="92" y="74"/>
                  <a:pt x="92" y="64"/>
                </a:cubicBezTo>
                <a:cubicBezTo>
                  <a:pt x="116" y="64"/>
                  <a:pt x="116" y="64"/>
                  <a:pt x="116" y="64"/>
                </a:cubicBezTo>
                <a:cubicBezTo>
                  <a:pt x="115" y="78"/>
                  <a:pt x="109" y="91"/>
                  <a:pt x="100" y="100"/>
                </a:cubicBezTo>
                <a:close/>
              </a:path>
            </a:pathLst>
          </a:custGeom>
          <a:solidFill>
            <a:srgbClr val="6CAE43"/>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grpSp>
        <p:nvGrpSpPr>
          <p:cNvPr id="21" name="Group 19"/>
          <p:cNvGrpSpPr/>
          <p:nvPr/>
        </p:nvGrpSpPr>
        <p:grpSpPr>
          <a:xfrm>
            <a:off x="3649517" y="5117659"/>
            <a:ext cx="6636035" cy="171701"/>
            <a:chOff x="3649517" y="5117655"/>
            <a:chExt cx="6636034" cy="171701"/>
          </a:xfrm>
        </p:grpSpPr>
        <p:cxnSp>
          <p:nvCxnSpPr>
            <p:cNvPr id="22" name="Straight Connector 20"/>
            <p:cNvCxnSpPr/>
            <p:nvPr/>
          </p:nvCxnSpPr>
          <p:spPr>
            <a:xfrm>
              <a:off x="3805238" y="5193171"/>
              <a:ext cx="6480313" cy="0"/>
            </a:xfrm>
            <a:prstGeom prst="line">
              <a:avLst/>
            </a:prstGeom>
            <a:noFill/>
            <a:ln w="12700" cap="flat" cmpd="sng" algn="ctr">
              <a:solidFill>
                <a:sysClr val="window" lastClr="FFFFFF">
                  <a:lumMod val="85000"/>
                </a:sysClr>
              </a:solidFill>
              <a:prstDash val="dash"/>
              <a:miter lim="800000"/>
              <a:tailEnd type="oval"/>
            </a:ln>
            <a:effectLst/>
          </p:spPr>
        </p:cxnSp>
        <p:grpSp>
          <p:nvGrpSpPr>
            <p:cNvPr id="23" name="Group 21"/>
            <p:cNvGrpSpPr/>
            <p:nvPr/>
          </p:nvGrpSpPr>
          <p:grpSpPr>
            <a:xfrm>
              <a:off x="3649517" y="5117655"/>
              <a:ext cx="172215" cy="171701"/>
              <a:chOff x="2138511" y="2464802"/>
              <a:chExt cx="354012" cy="352956"/>
            </a:xfrm>
            <a:solidFill>
              <a:sysClr val="window" lastClr="FFFFFF">
                <a:lumMod val="50000"/>
              </a:sysClr>
            </a:solidFill>
          </p:grpSpPr>
          <p:sp>
            <p:nvSpPr>
              <p:cNvPr id="24" name="Oval 22"/>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25" name="Freeform 23"/>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grpSp>
      </p:grpSp>
      <p:cxnSp>
        <p:nvCxnSpPr>
          <p:cNvPr id="26" name="Straight Connector 24"/>
          <p:cNvCxnSpPr/>
          <p:nvPr/>
        </p:nvCxnSpPr>
        <p:spPr>
          <a:xfrm>
            <a:off x="3735624" y="4419446"/>
            <a:ext cx="0" cy="653085"/>
          </a:xfrm>
          <a:prstGeom prst="line">
            <a:avLst/>
          </a:prstGeom>
          <a:noFill/>
          <a:ln w="9525" cap="flat" cmpd="sng" algn="ctr">
            <a:solidFill>
              <a:sysClr val="window" lastClr="FFFFFF">
                <a:lumMod val="75000"/>
              </a:sysClr>
            </a:solidFill>
            <a:prstDash val="solid"/>
            <a:miter lim="800000"/>
          </a:ln>
          <a:effectLst/>
        </p:spPr>
      </p:cxnSp>
      <p:grpSp>
        <p:nvGrpSpPr>
          <p:cNvPr id="27" name="Group 25"/>
          <p:cNvGrpSpPr/>
          <p:nvPr/>
        </p:nvGrpSpPr>
        <p:grpSpPr>
          <a:xfrm>
            <a:off x="3649517" y="4222963"/>
            <a:ext cx="6636035" cy="171701"/>
            <a:chOff x="3649517" y="4222959"/>
            <a:chExt cx="6636034" cy="171701"/>
          </a:xfrm>
        </p:grpSpPr>
        <p:cxnSp>
          <p:nvCxnSpPr>
            <p:cNvPr id="28" name="Straight Connector 26"/>
            <p:cNvCxnSpPr/>
            <p:nvPr/>
          </p:nvCxnSpPr>
          <p:spPr>
            <a:xfrm>
              <a:off x="3805238" y="4308809"/>
              <a:ext cx="6480313" cy="0"/>
            </a:xfrm>
            <a:prstGeom prst="line">
              <a:avLst/>
            </a:prstGeom>
            <a:noFill/>
            <a:ln w="12700" cap="flat" cmpd="sng" algn="ctr">
              <a:solidFill>
                <a:sysClr val="window" lastClr="FFFFFF">
                  <a:lumMod val="85000"/>
                </a:sysClr>
              </a:solidFill>
              <a:prstDash val="dash"/>
              <a:miter lim="800000"/>
              <a:tailEnd type="oval"/>
            </a:ln>
            <a:effectLst/>
          </p:spPr>
        </p:cxnSp>
        <p:grpSp>
          <p:nvGrpSpPr>
            <p:cNvPr id="29" name="Group 27"/>
            <p:cNvGrpSpPr/>
            <p:nvPr/>
          </p:nvGrpSpPr>
          <p:grpSpPr>
            <a:xfrm>
              <a:off x="3649517" y="4222959"/>
              <a:ext cx="172215" cy="171701"/>
              <a:chOff x="2138511" y="2464802"/>
              <a:chExt cx="354012" cy="352956"/>
            </a:xfrm>
            <a:solidFill>
              <a:sysClr val="window" lastClr="FFFFFF">
                <a:lumMod val="50000"/>
              </a:sysClr>
            </a:solidFill>
          </p:grpSpPr>
          <p:sp>
            <p:nvSpPr>
              <p:cNvPr id="30" name="Oval 28"/>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31" name="Freeform 29"/>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grpSp>
      </p:grpSp>
      <p:cxnSp>
        <p:nvCxnSpPr>
          <p:cNvPr id="32" name="Straight Connector 30"/>
          <p:cNvCxnSpPr/>
          <p:nvPr/>
        </p:nvCxnSpPr>
        <p:spPr>
          <a:xfrm>
            <a:off x="3735624" y="3516779"/>
            <a:ext cx="0" cy="653085"/>
          </a:xfrm>
          <a:prstGeom prst="line">
            <a:avLst/>
          </a:prstGeom>
          <a:noFill/>
          <a:ln w="9525" cap="flat" cmpd="sng" algn="ctr">
            <a:solidFill>
              <a:sysClr val="window" lastClr="FFFFFF">
                <a:lumMod val="75000"/>
              </a:sysClr>
            </a:solidFill>
            <a:prstDash val="solid"/>
            <a:miter lim="800000"/>
          </a:ln>
          <a:effectLst/>
        </p:spPr>
      </p:cxnSp>
      <p:grpSp>
        <p:nvGrpSpPr>
          <p:cNvPr id="33" name="Group 31"/>
          <p:cNvGrpSpPr/>
          <p:nvPr/>
        </p:nvGrpSpPr>
        <p:grpSpPr>
          <a:xfrm>
            <a:off x="3649517" y="3320297"/>
            <a:ext cx="6636035" cy="171701"/>
            <a:chOff x="3649517" y="3320293"/>
            <a:chExt cx="6636034" cy="171701"/>
          </a:xfrm>
        </p:grpSpPr>
        <p:cxnSp>
          <p:nvCxnSpPr>
            <p:cNvPr id="34" name="Straight Connector 32"/>
            <p:cNvCxnSpPr/>
            <p:nvPr/>
          </p:nvCxnSpPr>
          <p:spPr>
            <a:xfrm>
              <a:off x="3805238" y="3416564"/>
              <a:ext cx="6480313" cy="0"/>
            </a:xfrm>
            <a:prstGeom prst="line">
              <a:avLst/>
            </a:prstGeom>
            <a:noFill/>
            <a:ln w="12700" cap="flat" cmpd="sng" algn="ctr">
              <a:solidFill>
                <a:sysClr val="window" lastClr="FFFFFF">
                  <a:lumMod val="85000"/>
                </a:sysClr>
              </a:solidFill>
              <a:prstDash val="dash"/>
              <a:miter lim="800000"/>
              <a:tailEnd type="oval"/>
            </a:ln>
            <a:effectLst/>
          </p:spPr>
        </p:cxnSp>
        <p:grpSp>
          <p:nvGrpSpPr>
            <p:cNvPr id="35" name="Group 33"/>
            <p:cNvGrpSpPr/>
            <p:nvPr/>
          </p:nvGrpSpPr>
          <p:grpSpPr>
            <a:xfrm>
              <a:off x="3649517" y="3320293"/>
              <a:ext cx="172215" cy="171701"/>
              <a:chOff x="2138511" y="2464802"/>
              <a:chExt cx="354012" cy="352956"/>
            </a:xfrm>
            <a:solidFill>
              <a:sysClr val="window" lastClr="FFFFFF">
                <a:lumMod val="50000"/>
              </a:sysClr>
            </a:solidFill>
          </p:grpSpPr>
          <p:sp>
            <p:nvSpPr>
              <p:cNvPr id="36" name="Oval 34"/>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37" name="Freeform 35"/>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grpSp>
      </p:grpSp>
      <p:cxnSp>
        <p:nvCxnSpPr>
          <p:cNvPr id="38" name="Straight Connector 36"/>
          <p:cNvCxnSpPr/>
          <p:nvPr/>
        </p:nvCxnSpPr>
        <p:spPr>
          <a:xfrm>
            <a:off x="3735624" y="2617970"/>
            <a:ext cx="0" cy="653085"/>
          </a:xfrm>
          <a:prstGeom prst="line">
            <a:avLst/>
          </a:prstGeom>
          <a:noFill/>
          <a:ln w="9525" cap="flat" cmpd="sng" algn="ctr">
            <a:solidFill>
              <a:sysClr val="window" lastClr="FFFFFF">
                <a:lumMod val="75000"/>
              </a:sysClr>
            </a:solidFill>
            <a:prstDash val="solid"/>
            <a:miter lim="800000"/>
          </a:ln>
          <a:effectLst/>
        </p:spPr>
      </p:cxnSp>
      <p:grpSp>
        <p:nvGrpSpPr>
          <p:cNvPr id="39" name="Group 37"/>
          <p:cNvGrpSpPr/>
          <p:nvPr/>
        </p:nvGrpSpPr>
        <p:grpSpPr>
          <a:xfrm>
            <a:off x="3649517" y="2421487"/>
            <a:ext cx="6636035" cy="171701"/>
            <a:chOff x="3649517" y="2421483"/>
            <a:chExt cx="6636034" cy="171701"/>
          </a:xfrm>
        </p:grpSpPr>
        <p:cxnSp>
          <p:nvCxnSpPr>
            <p:cNvPr id="40" name="Straight Connector 38"/>
            <p:cNvCxnSpPr/>
            <p:nvPr/>
          </p:nvCxnSpPr>
          <p:spPr>
            <a:xfrm>
              <a:off x="3805238" y="2511334"/>
              <a:ext cx="6480313" cy="0"/>
            </a:xfrm>
            <a:prstGeom prst="line">
              <a:avLst/>
            </a:prstGeom>
            <a:noFill/>
            <a:ln w="12700" cap="flat" cmpd="sng" algn="ctr">
              <a:solidFill>
                <a:sysClr val="window" lastClr="FFFFFF">
                  <a:lumMod val="85000"/>
                </a:sysClr>
              </a:solidFill>
              <a:prstDash val="dash"/>
              <a:miter lim="800000"/>
              <a:tailEnd type="oval"/>
            </a:ln>
            <a:effectLst/>
          </p:spPr>
        </p:cxnSp>
        <p:grpSp>
          <p:nvGrpSpPr>
            <p:cNvPr id="41" name="Group 39"/>
            <p:cNvGrpSpPr/>
            <p:nvPr/>
          </p:nvGrpSpPr>
          <p:grpSpPr>
            <a:xfrm>
              <a:off x="3649517" y="2421483"/>
              <a:ext cx="172215" cy="171701"/>
              <a:chOff x="2138511" y="2464802"/>
              <a:chExt cx="354012" cy="352956"/>
            </a:xfrm>
            <a:solidFill>
              <a:sysClr val="window" lastClr="FFFFFF">
                <a:lumMod val="50000"/>
              </a:sysClr>
            </a:solidFill>
          </p:grpSpPr>
          <p:sp>
            <p:nvSpPr>
              <p:cNvPr id="42" name="Oval 40"/>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43" name="Freeform 41"/>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grpSp>
      </p:grpSp>
      <p:grpSp>
        <p:nvGrpSpPr>
          <p:cNvPr id="44" name="Group 42"/>
          <p:cNvGrpSpPr/>
          <p:nvPr/>
        </p:nvGrpSpPr>
        <p:grpSpPr>
          <a:xfrm>
            <a:off x="2160511" y="4269753"/>
            <a:ext cx="1529447" cy="811621"/>
            <a:chOff x="2160509" y="4269749"/>
            <a:chExt cx="1529446" cy="811621"/>
          </a:xfrm>
        </p:grpSpPr>
        <p:sp>
          <p:nvSpPr>
            <p:cNvPr id="45" name="TextBox 43"/>
            <p:cNvSpPr txBox="1"/>
            <p:nvPr/>
          </p:nvSpPr>
          <p:spPr>
            <a:xfrm>
              <a:off x="2160509" y="4269749"/>
              <a:ext cx="1107995" cy="369332"/>
            </a:xfrm>
            <a:prstGeom prst="rect">
              <a:avLst/>
            </a:prstGeom>
            <a:noFill/>
          </p:spPr>
          <p:txBody>
            <a:bodyPr wrap="none" rtlCol="0">
              <a:spAutoFit/>
            </a:bodyPr>
            <a:lstStyle/>
            <a:p>
              <a:r>
                <a:rPr lang="zh-CN" altLang="en-US" b="1" dirty="0" smtClean="0">
                  <a:solidFill>
                    <a:prstClr val="white">
                      <a:lumMod val="50000"/>
                    </a:prstClr>
                  </a:solidFill>
                  <a:latin typeface="微软雅黑" pitchFamily="34" charset="-122"/>
                  <a:ea typeface="微软雅黑" pitchFamily="34" charset="-122"/>
                </a:rPr>
                <a:t>文字</a:t>
              </a:r>
              <a:r>
                <a:rPr lang="zh-CN" altLang="en-US" b="1" dirty="0">
                  <a:solidFill>
                    <a:prstClr val="white">
                      <a:lumMod val="50000"/>
                    </a:prstClr>
                  </a:solidFill>
                  <a:latin typeface="微软雅黑" pitchFamily="34" charset="-122"/>
                  <a:ea typeface="微软雅黑" pitchFamily="34" charset="-122"/>
                </a:rPr>
                <a:t>信息</a:t>
              </a:r>
              <a:endParaRPr lang="id-ID" b="1" dirty="0">
                <a:solidFill>
                  <a:prstClr val="white">
                    <a:lumMod val="50000"/>
                  </a:prstClr>
                </a:solidFill>
                <a:latin typeface="微软雅黑" pitchFamily="34" charset="-122"/>
                <a:ea typeface="微软雅黑" pitchFamily="34" charset="-122"/>
              </a:endParaRPr>
            </a:p>
          </p:txBody>
        </p:sp>
        <p:sp>
          <p:nvSpPr>
            <p:cNvPr id="46" name="Rectangle 44"/>
            <p:cNvSpPr/>
            <p:nvPr/>
          </p:nvSpPr>
          <p:spPr>
            <a:xfrm>
              <a:off x="2160509" y="4527372"/>
              <a:ext cx="1529446" cy="553998"/>
            </a:xfrm>
            <a:prstGeom prst="rect">
              <a:avLst/>
            </a:prstGeom>
          </p:spPr>
          <p:txBody>
            <a:bodyPr wrap="square">
              <a:spAutoFit/>
            </a:bodyPr>
            <a:lstStyle/>
            <a:p>
              <a:pPr>
                <a:lnSpc>
                  <a:spcPct val="150000"/>
                </a:lnSpc>
              </a:pPr>
              <a:r>
                <a:rPr lang="zh-CN" altLang="en-US" sz="1000" dirty="0">
                  <a:solidFill>
                    <a:prstClr val="white">
                      <a:lumMod val="65000"/>
                    </a:prstClr>
                  </a:solidFill>
                  <a:latin typeface="微软雅黑" pitchFamily="34" charset="-122"/>
                  <a:ea typeface="微软雅黑" pitchFamily="34" charset="-122"/>
                </a:rPr>
                <a:t>输入你的文字信息输入你的文字信息</a:t>
              </a:r>
              <a:endParaRPr lang="id-ID" sz="1000" dirty="0">
                <a:solidFill>
                  <a:prstClr val="white">
                    <a:lumMod val="65000"/>
                  </a:prstClr>
                </a:solidFill>
                <a:latin typeface="微软雅黑" pitchFamily="34" charset="-122"/>
                <a:ea typeface="微软雅黑" pitchFamily="34" charset="-122"/>
              </a:endParaRPr>
            </a:p>
          </p:txBody>
        </p:sp>
      </p:grpSp>
      <p:grpSp>
        <p:nvGrpSpPr>
          <p:cNvPr id="47" name="Group 45"/>
          <p:cNvGrpSpPr/>
          <p:nvPr/>
        </p:nvGrpSpPr>
        <p:grpSpPr>
          <a:xfrm>
            <a:off x="2160511" y="3364375"/>
            <a:ext cx="1529447" cy="811621"/>
            <a:chOff x="2160509" y="3364374"/>
            <a:chExt cx="1529446" cy="811621"/>
          </a:xfrm>
        </p:grpSpPr>
        <p:sp>
          <p:nvSpPr>
            <p:cNvPr id="48" name="TextBox 46"/>
            <p:cNvSpPr txBox="1"/>
            <p:nvPr/>
          </p:nvSpPr>
          <p:spPr>
            <a:xfrm>
              <a:off x="2160509" y="3364374"/>
              <a:ext cx="1107995" cy="369332"/>
            </a:xfrm>
            <a:prstGeom prst="rect">
              <a:avLst/>
            </a:prstGeom>
            <a:noFill/>
          </p:spPr>
          <p:txBody>
            <a:bodyPr wrap="none" rtlCol="0">
              <a:spAutoFit/>
            </a:bodyPr>
            <a:lstStyle/>
            <a:p>
              <a:r>
                <a:rPr lang="zh-CN" altLang="en-US" b="1" dirty="0" smtClean="0">
                  <a:solidFill>
                    <a:prstClr val="white">
                      <a:lumMod val="50000"/>
                    </a:prstClr>
                  </a:solidFill>
                  <a:latin typeface="微软雅黑" pitchFamily="34" charset="-122"/>
                  <a:ea typeface="微软雅黑" pitchFamily="34" charset="-122"/>
                </a:rPr>
                <a:t>文字</a:t>
              </a:r>
              <a:r>
                <a:rPr lang="zh-CN" altLang="en-US" b="1" dirty="0">
                  <a:solidFill>
                    <a:prstClr val="white">
                      <a:lumMod val="50000"/>
                    </a:prstClr>
                  </a:solidFill>
                  <a:latin typeface="微软雅黑" pitchFamily="34" charset="-122"/>
                  <a:ea typeface="微软雅黑" pitchFamily="34" charset="-122"/>
                </a:rPr>
                <a:t>信息</a:t>
              </a:r>
              <a:endParaRPr lang="id-ID" b="1" dirty="0">
                <a:solidFill>
                  <a:prstClr val="white">
                    <a:lumMod val="50000"/>
                  </a:prstClr>
                </a:solidFill>
                <a:latin typeface="微软雅黑" pitchFamily="34" charset="-122"/>
                <a:ea typeface="微软雅黑" pitchFamily="34" charset="-122"/>
              </a:endParaRPr>
            </a:p>
          </p:txBody>
        </p:sp>
        <p:sp>
          <p:nvSpPr>
            <p:cNvPr id="49" name="Rectangle 47"/>
            <p:cNvSpPr/>
            <p:nvPr/>
          </p:nvSpPr>
          <p:spPr>
            <a:xfrm>
              <a:off x="2160509" y="3621997"/>
              <a:ext cx="1529446" cy="553998"/>
            </a:xfrm>
            <a:prstGeom prst="rect">
              <a:avLst/>
            </a:prstGeom>
          </p:spPr>
          <p:txBody>
            <a:bodyPr wrap="square">
              <a:spAutoFit/>
            </a:bodyPr>
            <a:lstStyle/>
            <a:p>
              <a:pPr>
                <a:lnSpc>
                  <a:spcPct val="150000"/>
                </a:lnSpc>
              </a:pPr>
              <a:r>
                <a:rPr lang="zh-CN" altLang="en-US" sz="1000" dirty="0">
                  <a:solidFill>
                    <a:prstClr val="white">
                      <a:lumMod val="65000"/>
                    </a:prstClr>
                  </a:solidFill>
                  <a:latin typeface="微软雅黑" pitchFamily="34" charset="-122"/>
                  <a:ea typeface="微软雅黑" pitchFamily="34" charset="-122"/>
                </a:rPr>
                <a:t>输入你的文字信息输入你的文字信息</a:t>
              </a:r>
              <a:endParaRPr lang="id-ID" sz="1000" dirty="0">
                <a:solidFill>
                  <a:prstClr val="white">
                    <a:lumMod val="65000"/>
                  </a:prstClr>
                </a:solidFill>
                <a:latin typeface="微软雅黑" pitchFamily="34" charset="-122"/>
                <a:ea typeface="微软雅黑" pitchFamily="34" charset="-122"/>
              </a:endParaRPr>
            </a:p>
          </p:txBody>
        </p:sp>
      </p:grpSp>
      <p:grpSp>
        <p:nvGrpSpPr>
          <p:cNvPr id="50" name="Group 48"/>
          <p:cNvGrpSpPr/>
          <p:nvPr/>
        </p:nvGrpSpPr>
        <p:grpSpPr>
          <a:xfrm>
            <a:off x="1670405" y="4527373"/>
            <a:ext cx="399355" cy="427478"/>
            <a:chOff x="6138863" y="1941513"/>
            <a:chExt cx="450850" cy="482600"/>
          </a:xfrm>
          <a:solidFill>
            <a:srgbClr val="6CAE43"/>
          </a:solidFill>
        </p:grpSpPr>
        <p:sp>
          <p:nvSpPr>
            <p:cNvPr id="51" name="Freeform 79"/>
            <p:cNvSpPr>
              <a:spLocks noEditPoints="1"/>
            </p:cNvSpPr>
            <p:nvPr/>
          </p:nvSpPr>
          <p:spPr bwMode="auto">
            <a:xfrm>
              <a:off x="6138863" y="1941513"/>
              <a:ext cx="450850" cy="482600"/>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52" name="Freeform 80"/>
            <p:cNvSpPr>
              <a:spLocks noEditPoints="1"/>
            </p:cNvSpPr>
            <p:nvPr/>
          </p:nvSpPr>
          <p:spPr bwMode="auto">
            <a:xfrm>
              <a:off x="6199188" y="2001838"/>
              <a:ext cx="330200" cy="30162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53" name="Freeform 81"/>
            <p:cNvSpPr>
              <a:spLocks noEditPoints="1"/>
            </p:cNvSpPr>
            <p:nvPr/>
          </p:nvSpPr>
          <p:spPr bwMode="auto">
            <a:xfrm>
              <a:off x="6378575" y="2047876"/>
              <a:ext cx="90487" cy="90488"/>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grpSp>
      <p:grpSp>
        <p:nvGrpSpPr>
          <p:cNvPr id="54" name="Group 52"/>
          <p:cNvGrpSpPr/>
          <p:nvPr/>
        </p:nvGrpSpPr>
        <p:grpSpPr>
          <a:xfrm>
            <a:off x="1687897" y="3682139"/>
            <a:ext cx="389680" cy="390966"/>
            <a:chOff x="4198938" y="2905126"/>
            <a:chExt cx="481012" cy="482600"/>
          </a:xfrm>
          <a:solidFill>
            <a:srgbClr val="6CAE43"/>
          </a:solidFill>
        </p:grpSpPr>
        <p:sp>
          <p:nvSpPr>
            <p:cNvPr id="55" name="Freeform 57"/>
            <p:cNvSpPr>
              <a:spLocks noEditPoints="1"/>
            </p:cNvSpPr>
            <p:nvPr/>
          </p:nvSpPr>
          <p:spPr bwMode="auto">
            <a:xfrm>
              <a:off x="41989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56" name="Freeform 58"/>
            <p:cNvSpPr>
              <a:spLocks noEditPoints="1"/>
            </p:cNvSpPr>
            <p:nvPr/>
          </p:nvSpPr>
          <p:spPr bwMode="auto">
            <a:xfrm>
              <a:off x="45291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57" name="Freeform 59"/>
            <p:cNvSpPr>
              <a:spLocks noEditPoints="1"/>
            </p:cNvSpPr>
            <p:nvPr/>
          </p:nvSpPr>
          <p:spPr bwMode="auto">
            <a:xfrm>
              <a:off x="4364038" y="2905126"/>
              <a:ext cx="150812" cy="482600"/>
            </a:xfrm>
            <a:custGeom>
              <a:avLst/>
              <a:gdLst>
                <a:gd name="T0" fmla="*/ 32 w 40"/>
                <a:gd name="T1" fmla="*/ 72 h 128"/>
                <a:gd name="T2" fmla="*/ 32 w 40"/>
                <a:gd name="T3" fmla="*/ 12 h 128"/>
                <a:gd name="T4" fmla="*/ 20 w 40"/>
                <a:gd name="T5" fmla="*/ 0 h 128"/>
                <a:gd name="T6" fmla="*/ 8 w 40"/>
                <a:gd name="T7" fmla="*/ 12 h 128"/>
                <a:gd name="T8" fmla="*/ 8 w 40"/>
                <a:gd name="T9" fmla="*/ 72 h 128"/>
                <a:gd name="T10" fmla="*/ 0 w 40"/>
                <a:gd name="T11" fmla="*/ 88 h 128"/>
                <a:gd name="T12" fmla="*/ 8 w 40"/>
                <a:gd name="T13" fmla="*/ 104 h 128"/>
                <a:gd name="T14" fmla="*/ 8 w 40"/>
                <a:gd name="T15" fmla="*/ 116 h 128"/>
                <a:gd name="T16" fmla="*/ 20 w 40"/>
                <a:gd name="T17" fmla="*/ 128 h 128"/>
                <a:gd name="T18" fmla="*/ 32 w 40"/>
                <a:gd name="T19" fmla="*/ 116 h 128"/>
                <a:gd name="T20" fmla="*/ 32 w 40"/>
                <a:gd name="T21" fmla="*/ 104 h 128"/>
                <a:gd name="T22" fmla="*/ 40 w 40"/>
                <a:gd name="T23" fmla="*/ 88 h 128"/>
                <a:gd name="T24" fmla="*/ 32 w 40"/>
                <a:gd name="T25" fmla="*/ 72 h 128"/>
                <a:gd name="T26" fmla="*/ 16 w 40"/>
                <a:gd name="T27" fmla="*/ 12 h 128"/>
                <a:gd name="T28" fmla="*/ 20 w 40"/>
                <a:gd name="T29" fmla="*/ 8 h 128"/>
                <a:gd name="T30" fmla="*/ 24 w 40"/>
                <a:gd name="T31" fmla="*/ 12 h 128"/>
                <a:gd name="T32" fmla="*/ 24 w 40"/>
                <a:gd name="T33" fmla="*/ 68 h 128"/>
                <a:gd name="T34" fmla="*/ 20 w 40"/>
                <a:gd name="T35" fmla="*/ 68 h 128"/>
                <a:gd name="T36" fmla="*/ 16 w 40"/>
                <a:gd name="T37" fmla="*/ 68 h 128"/>
                <a:gd name="T38" fmla="*/ 16 w 40"/>
                <a:gd name="T39" fmla="*/ 12 h 128"/>
                <a:gd name="T40" fmla="*/ 24 w 40"/>
                <a:gd name="T41" fmla="*/ 116 h 128"/>
                <a:gd name="T42" fmla="*/ 20 w 40"/>
                <a:gd name="T43" fmla="*/ 120 h 128"/>
                <a:gd name="T44" fmla="*/ 16 w 40"/>
                <a:gd name="T45" fmla="*/ 116 h 128"/>
                <a:gd name="T46" fmla="*/ 16 w 40"/>
                <a:gd name="T47" fmla="*/ 108 h 128"/>
                <a:gd name="T48" fmla="*/ 20 w 40"/>
                <a:gd name="T49" fmla="*/ 108 h 128"/>
                <a:gd name="T50" fmla="*/ 24 w 40"/>
                <a:gd name="T51" fmla="*/ 108 h 128"/>
                <a:gd name="T52" fmla="*/ 24 w 40"/>
                <a:gd name="T53" fmla="*/ 116 h 128"/>
                <a:gd name="T54" fmla="*/ 31 w 40"/>
                <a:gd name="T55" fmla="*/ 91 h 128"/>
                <a:gd name="T56" fmla="*/ 31 w 40"/>
                <a:gd name="T57" fmla="*/ 92 h 128"/>
                <a:gd name="T58" fmla="*/ 30 w 40"/>
                <a:gd name="T59" fmla="*/ 95 h 128"/>
                <a:gd name="T60" fmla="*/ 30 w 40"/>
                <a:gd name="T61" fmla="*/ 95 h 128"/>
                <a:gd name="T62" fmla="*/ 27 w 40"/>
                <a:gd name="T63" fmla="*/ 98 h 128"/>
                <a:gd name="T64" fmla="*/ 27 w 40"/>
                <a:gd name="T65" fmla="*/ 98 h 128"/>
                <a:gd name="T66" fmla="*/ 24 w 40"/>
                <a:gd name="T67" fmla="*/ 99 h 128"/>
                <a:gd name="T68" fmla="*/ 20 w 40"/>
                <a:gd name="T69" fmla="*/ 100 h 128"/>
                <a:gd name="T70" fmla="*/ 16 w 40"/>
                <a:gd name="T71" fmla="*/ 99 h 128"/>
                <a:gd name="T72" fmla="*/ 13 w 40"/>
                <a:gd name="T73" fmla="*/ 98 h 128"/>
                <a:gd name="T74" fmla="*/ 13 w 40"/>
                <a:gd name="T75" fmla="*/ 98 h 128"/>
                <a:gd name="T76" fmla="*/ 10 w 40"/>
                <a:gd name="T77" fmla="*/ 95 h 128"/>
                <a:gd name="T78" fmla="*/ 10 w 40"/>
                <a:gd name="T79" fmla="*/ 95 h 128"/>
                <a:gd name="T80" fmla="*/ 9 w 40"/>
                <a:gd name="T81" fmla="*/ 92 h 128"/>
                <a:gd name="T82" fmla="*/ 9 w 40"/>
                <a:gd name="T83" fmla="*/ 91 h 128"/>
                <a:gd name="T84" fmla="*/ 8 w 40"/>
                <a:gd name="T85" fmla="*/ 88 h 128"/>
                <a:gd name="T86" fmla="*/ 9 w 40"/>
                <a:gd name="T87" fmla="*/ 85 h 128"/>
                <a:gd name="T88" fmla="*/ 9 w 40"/>
                <a:gd name="T89" fmla="*/ 84 h 128"/>
                <a:gd name="T90" fmla="*/ 10 w 40"/>
                <a:gd name="T91" fmla="*/ 81 h 128"/>
                <a:gd name="T92" fmla="*/ 10 w 40"/>
                <a:gd name="T93" fmla="*/ 81 h 128"/>
                <a:gd name="T94" fmla="*/ 13 w 40"/>
                <a:gd name="T95" fmla="*/ 78 h 128"/>
                <a:gd name="T96" fmla="*/ 13 w 40"/>
                <a:gd name="T97" fmla="*/ 78 h 128"/>
                <a:gd name="T98" fmla="*/ 16 w 40"/>
                <a:gd name="T99" fmla="*/ 77 h 128"/>
                <a:gd name="T100" fmla="*/ 20 w 40"/>
                <a:gd name="T101" fmla="*/ 76 h 128"/>
                <a:gd name="T102" fmla="*/ 24 w 40"/>
                <a:gd name="T103" fmla="*/ 77 h 128"/>
                <a:gd name="T104" fmla="*/ 27 w 40"/>
                <a:gd name="T105" fmla="*/ 78 h 128"/>
                <a:gd name="T106" fmla="*/ 27 w 40"/>
                <a:gd name="T107" fmla="*/ 78 h 128"/>
                <a:gd name="T108" fmla="*/ 30 w 40"/>
                <a:gd name="T109" fmla="*/ 81 h 128"/>
                <a:gd name="T110" fmla="*/ 30 w 40"/>
                <a:gd name="T111" fmla="*/ 81 h 128"/>
                <a:gd name="T112" fmla="*/ 31 w 40"/>
                <a:gd name="T113" fmla="*/ 84 h 128"/>
                <a:gd name="T114" fmla="*/ 31 w 40"/>
                <a:gd name="T115" fmla="*/ 85 h 128"/>
                <a:gd name="T116" fmla="*/ 32 w 40"/>
                <a:gd name="T117" fmla="*/ 88 h 128"/>
                <a:gd name="T118" fmla="*/ 31 w 40"/>
                <a:gd name="T119"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72"/>
                  </a:moveTo>
                  <a:cubicBezTo>
                    <a:pt x="32" y="12"/>
                    <a:pt x="32" y="12"/>
                    <a:pt x="32" y="12"/>
                  </a:cubicBezTo>
                  <a:cubicBezTo>
                    <a:pt x="32" y="5"/>
                    <a:pt x="27" y="0"/>
                    <a:pt x="20" y="0"/>
                  </a:cubicBezTo>
                  <a:cubicBezTo>
                    <a:pt x="13" y="0"/>
                    <a:pt x="8" y="5"/>
                    <a:pt x="8" y="12"/>
                  </a:cubicBezTo>
                  <a:cubicBezTo>
                    <a:pt x="8" y="72"/>
                    <a:pt x="8" y="72"/>
                    <a:pt x="8" y="72"/>
                  </a:cubicBezTo>
                  <a:cubicBezTo>
                    <a:pt x="3" y="76"/>
                    <a:pt x="0" y="81"/>
                    <a:pt x="0" y="88"/>
                  </a:cubicBezTo>
                  <a:cubicBezTo>
                    <a:pt x="0" y="95"/>
                    <a:pt x="3" y="100"/>
                    <a:pt x="8" y="104"/>
                  </a:cubicBezTo>
                  <a:cubicBezTo>
                    <a:pt x="8" y="116"/>
                    <a:pt x="8" y="116"/>
                    <a:pt x="8" y="116"/>
                  </a:cubicBezTo>
                  <a:cubicBezTo>
                    <a:pt x="8" y="123"/>
                    <a:pt x="13" y="128"/>
                    <a:pt x="20" y="128"/>
                  </a:cubicBezTo>
                  <a:cubicBezTo>
                    <a:pt x="27" y="128"/>
                    <a:pt x="32" y="123"/>
                    <a:pt x="32" y="116"/>
                  </a:cubicBezTo>
                  <a:cubicBezTo>
                    <a:pt x="32" y="104"/>
                    <a:pt x="32" y="104"/>
                    <a:pt x="32" y="104"/>
                  </a:cubicBezTo>
                  <a:cubicBezTo>
                    <a:pt x="37" y="100"/>
                    <a:pt x="40" y="95"/>
                    <a:pt x="40" y="88"/>
                  </a:cubicBezTo>
                  <a:cubicBezTo>
                    <a:pt x="40" y="81"/>
                    <a:pt x="37" y="76"/>
                    <a:pt x="32" y="72"/>
                  </a:cubicBezTo>
                  <a:close/>
                  <a:moveTo>
                    <a:pt x="16" y="12"/>
                  </a:moveTo>
                  <a:cubicBezTo>
                    <a:pt x="16" y="10"/>
                    <a:pt x="18" y="8"/>
                    <a:pt x="20" y="8"/>
                  </a:cubicBezTo>
                  <a:cubicBezTo>
                    <a:pt x="22" y="8"/>
                    <a:pt x="24" y="10"/>
                    <a:pt x="24" y="12"/>
                  </a:cubicBezTo>
                  <a:cubicBezTo>
                    <a:pt x="24" y="68"/>
                    <a:pt x="24" y="68"/>
                    <a:pt x="24" y="68"/>
                  </a:cubicBezTo>
                  <a:cubicBezTo>
                    <a:pt x="23" y="68"/>
                    <a:pt x="21" y="68"/>
                    <a:pt x="20" y="68"/>
                  </a:cubicBezTo>
                  <a:cubicBezTo>
                    <a:pt x="19" y="68"/>
                    <a:pt x="17" y="68"/>
                    <a:pt x="16" y="68"/>
                  </a:cubicBezTo>
                  <a:lnTo>
                    <a:pt x="16" y="12"/>
                  </a:lnTo>
                  <a:close/>
                  <a:moveTo>
                    <a:pt x="24" y="116"/>
                  </a:moveTo>
                  <a:cubicBezTo>
                    <a:pt x="24" y="118"/>
                    <a:pt x="22" y="120"/>
                    <a:pt x="20" y="120"/>
                  </a:cubicBezTo>
                  <a:cubicBezTo>
                    <a:pt x="18" y="120"/>
                    <a:pt x="16" y="118"/>
                    <a:pt x="16" y="116"/>
                  </a:cubicBezTo>
                  <a:cubicBezTo>
                    <a:pt x="16" y="108"/>
                    <a:pt x="16" y="108"/>
                    <a:pt x="16" y="108"/>
                  </a:cubicBezTo>
                  <a:cubicBezTo>
                    <a:pt x="17" y="108"/>
                    <a:pt x="19" y="108"/>
                    <a:pt x="20" y="108"/>
                  </a:cubicBezTo>
                  <a:cubicBezTo>
                    <a:pt x="21" y="108"/>
                    <a:pt x="23" y="108"/>
                    <a:pt x="24" y="108"/>
                  </a:cubicBezTo>
                  <a:lnTo>
                    <a:pt x="24" y="116"/>
                  </a:lnTo>
                  <a:close/>
                  <a:moveTo>
                    <a:pt x="31" y="91"/>
                  </a:moveTo>
                  <a:cubicBezTo>
                    <a:pt x="31" y="92"/>
                    <a:pt x="31" y="92"/>
                    <a:pt x="31" y="92"/>
                  </a:cubicBezTo>
                  <a:cubicBezTo>
                    <a:pt x="31" y="93"/>
                    <a:pt x="30" y="94"/>
                    <a:pt x="30" y="95"/>
                  </a:cubicBezTo>
                  <a:cubicBezTo>
                    <a:pt x="30" y="95"/>
                    <a:pt x="30" y="95"/>
                    <a:pt x="30" y="95"/>
                  </a:cubicBezTo>
                  <a:cubicBezTo>
                    <a:pt x="29" y="96"/>
                    <a:pt x="28" y="97"/>
                    <a:pt x="27" y="98"/>
                  </a:cubicBezTo>
                  <a:cubicBezTo>
                    <a:pt x="27" y="98"/>
                    <a:pt x="27" y="98"/>
                    <a:pt x="27" y="98"/>
                  </a:cubicBezTo>
                  <a:cubicBezTo>
                    <a:pt x="26" y="98"/>
                    <a:pt x="25" y="99"/>
                    <a:pt x="24" y="99"/>
                  </a:cubicBezTo>
                  <a:cubicBezTo>
                    <a:pt x="23" y="100"/>
                    <a:pt x="21" y="100"/>
                    <a:pt x="20" y="100"/>
                  </a:cubicBezTo>
                  <a:cubicBezTo>
                    <a:pt x="19" y="100"/>
                    <a:pt x="17" y="100"/>
                    <a:pt x="16" y="99"/>
                  </a:cubicBezTo>
                  <a:cubicBezTo>
                    <a:pt x="15" y="99"/>
                    <a:pt x="14" y="98"/>
                    <a:pt x="13" y="98"/>
                  </a:cubicBezTo>
                  <a:cubicBezTo>
                    <a:pt x="13" y="98"/>
                    <a:pt x="13" y="98"/>
                    <a:pt x="13" y="98"/>
                  </a:cubicBezTo>
                  <a:cubicBezTo>
                    <a:pt x="12" y="97"/>
                    <a:pt x="11" y="96"/>
                    <a:pt x="10" y="95"/>
                  </a:cubicBezTo>
                  <a:cubicBezTo>
                    <a:pt x="10" y="95"/>
                    <a:pt x="10" y="95"/>
                    <a:pt x="10" y="95"/>
                  </a:cubicBezTo>
                  <a:cubicBezTo>
                    <a:pt x="10" y="94"/>
                    <a:pt x="9" y="93"/>
                    <a:pt x="9" y="92"/>
                  </a:cubicBezTo>
                  <a:cubicBezTo>
                    <a:pt x="9" y="92"/>
                    <a:pt x="9" y="92"/>
                    <a:pt x="9" y="91"/>
                  </a:cubicBezTo>
                  <a:cubicBezTo>
                    <a:pt x="8" y="90"/>
                    <a:pt x="8" y="89"/>
                    <a:pt x="8" y="88"/>
                  </a:cubicBezTo>
                  <a:cubicBezTo>
                    <a:pt x="8" y="87"/>
                    <a:pt x="8" y="86"/>
                    <a:pt x="9" y="85"/>
                  </a:cubicBezTo>
                  <a:cubicBezTo>
                    <a:pt x="9" y="84"/>
                    <a:pt x="9" y="84"/>
                    <a:pt x="9" y="84"/>
                  </a:cubicBezTo>
                  <a:cubicBezTo>
                    <a:pt x="9" y="83"/>
                    <a:pt x="10" y="82"/>
                    <a:pt x="10" y="81"/>
                  </a:cubicBezTo>
                  <a:cubicBezTo>
                    <a:pt x="10" y="81"/>
                    <a:pt x="10" y="81"/>
                    <a:pt x="10" y="81"/>
                  </a:cubicBezTo>
                  <a:cubicBezTo>
                    <a:pt x="11" y="80"/>
                    <a:pt x="12" y="79"/>
                    <a:pt x="13" y="78"/>
                  </a:cubicBezTo>
                  <a:cubicBezTo>
                    <a:pt x="13" y="78"/>
                    <a:pt x="13" y="78"/>
                    <a:pt x="13" y="78"/>
                  </a:cubicBezTo>
                  <a:cubicBezTo>
                    <a:pt x="14" y="78"/>
                    <a:pt x="15" y="77"/>
                    <a:pt x="16" y="77"/>
                  </a:cubicBezTo>
                  <a:cubicBezTo>
                    <a:pt x="17" y="76"/>
                    <a:pt x="19" y="76"/>
                    <a:pt x="20" y="76"/>
                  </a:cubicBezTo>
                  <a:cubicBezTo>
                    <a:pt x="21" y="76"/>
                    <a:pt x="23" y="76"/>
                    <a:pt x="24" y="77"/>
                  </a:cubicBezTo>
                  <a:cubicBezTo>
                    <a:pt x="25" y="77"/>
                    <a:pt x="26" y="78"/>
                    <a:pt x="27" y="78"/>
                  </a:cubicBezTo>
                  <a:cubicBezTo>
                    <a:pt x="27" y="78"/>
                    <a:pt x="27" y="78"/>
                    <a:pt x="27" y="78"/>
                  </a:cubicBezTo>
                  <a:cubicBezTo>
                    <a:pt x="28" y="79"/>
                    <a:pt x="29" y="80"/>
                    <a:pt x="30" y="81"/>
                  </a:cubicBezTo>
                  <a:cubicBezTo>
                    <a:pt x="30" y="81"/>
                    <a:pt x="30" y="81"/>
                    <a:pt x="30" y="81"/>
                  </a:cubicBezTo>
                  <a:cubicBezTo>
                    <a:pt x="30" y="82"/>
                    <a:pt x="31" y="83"/>
                    <a:pt x="31" y="84"/>
                  </a:cubicBezTo>
                  <a:cubicBezTo>
                    <a:pt x="31" y="84"/>
                    <a:pt x="31" y="84"/>
                    <a:pt x="31" y="85"/>
                  </a:cubicBezTo>
                  <a:cubicBezTo>
                    <a:pt x="32" y="86"/>
                    <a:pt x="32" y="87"/>
                    <a:pt x="32" y="88"/>
                  </a:cubicBezTo>
                  <a:cubicBezTo>
                    <a:pt x="32" y="89"/>
                    <a:pt x="32" y="90"/>
                    <a:pt x="3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grpSp>
      <p:grpSp>
        <p:nvGrpSpPr>
          <p:cNvPr id="58" name="Group 56"/>
          <p:cNvGrpSpPr/>
          <p:nvPr/>
        </p:nvGrpSpPr>
        <p:grpSpPr>
          <a:xfrm>
            <a:off x="1665235" y="2696781"/>
            <a:ext cx="496887" cy="466725"/>
            <a:chOff x="5160963" y="4846638"/>
            <a:chExt cx="496887" cy="466725"/>
          </a:xfrm>
          <a:solidFill>
            <a:srgbClr val="6CAE43"/>
          </a:solidFill>
        </p:grpSpPr>
        <p:sp>
          <p:nvSpPr>
            <p:cNvPr id="59" name="Oval 17"/>
            <p:cNvSpPr>
              <a:spLocks noChangeArrowheads="1"/>
            </p:cNvSpPr>
            <p:nvPr/>
          </p:nvSpPr>
          <p:spPr bwMode="auto">
            <a:xfrm>
              <a:off x="5402263" y="5102226"/>
              <a:ext cx="60325" cy="603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60" name="Freeform 18"/>
            <p:cNvSpPr>
              <a:spLocks noEditPoints="1"/>
            </p:cNvSpPr>
            <p:nvPr/>
          </p:nvSpPr>
          <p:spPr bwMode="auto">
            <a:xfrm>
              <a:off x="5160963" y="4846638"/>
              <a:ext cx="496887" cy="466725"/>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grpSp>
      <p:grpSp>
        <p:nvGrpSpPr>
          <p:cNvPr id="61" name="Group 59"/>
          <p:cNvGrpSpPr/>
          <p:nvPr/>
        </p:nvGrpSpPr>
        <p:grpSpPr>
          <a:xfrm>
            <a:off x="2160511" y="2441937"/>
            <a:ext cx="1529447" cy="819490"/>
            <a:chOff x="2160509" y="2441937"/>
            <a:chExt cx="1529446" cy="819490"/>
          </a:xfrm>
        </p:grpSpPr>
        <p:sp>
          <p:nvSpPr>
            <p:cNvPr id="62" name="Rectangle 60"/>
            <p:cNvSpPr/>
            <p:nvPr/>
          </p:nvSpPr>
          <p:spPr>
            <a:xfrm>
              <a:off x="2160509" y="2707429"/>
              <a:ext cx="1529446" cy="553998"/>
            </a:xfrm>
            <a:prstGeom prst="rect">
              <a:avLst/>
            </a:prstGeom>
          </p:spPr>
          <p:txBody>
            <a:bodyPr wrap="square">
              <a:spAutoFit/>
            </a:bodyPr>
            <a:lstStyle/>
            <a:p>
              <a:pPr>
                <a:lnSpc>
                  <a:spcPct val="150000"/>
                </a:lnSpc>
              </a:pPr>
              <a:r>
                <a:rPr lang="zh-CN" altLang="en-US" sz="1000" dirty="0">
                  <a:solidFill>
                    <a:prstClr val="white">
                      <a:lumMod val="65000"/>
                    </a:prstClr>
                  </a:solidFill>
                  <a:latin typeface="微软雅黑" pitchFamily="34" charset="-122"/>
                  <a:ea typeface="微软雅黑" pitchFamily="34" charset="-122"/>
                </a:rPr>
                <a:t>输入你的文字信息输入你的文字信息</a:t>
              </a:r>
              <a:endParaRPr lang="id-ID" sz="1000" dirty="0">
                <a:solidFill>
                  <a:prstClr val="white">
                    <a:lumMod val="65000"/>
                  </a:prstClr>
                </a:solidFill>
                <a:latin typeface="微软雅黑" pitchFamily="34" charset="-122"/>
                <a:ea typeface="微软雅黑" pitchFamily="34" charset="-122"/>
              </a:endParaRPr>
            </a:p>
          </p:txBody>
        </p:sp>
        <p:sp>
          <p:nvSpPr>
            <p:cNvPr id="63" name="TextBox 61"/>
            <p:cNvSpPr txBox="1"/>
            <p:nvPr/>
          </p:nvSpPr>
          <p:spPr>
            <a:xfrm>
              <a:off x="2160509" y="2441937"/>
              <a:ext cx="1107995" cy="369332"/>
            </a:xfrm>
            <a:prstGeom prst="rect">
              <a:avLst/>
            </a:prstGeom>
            <a:noFill/>
          </p:spPr>
          <p:txBody>
            <a:bodyPr wrap="none" rtlCol="0">
              <a:spAutoFit/>
            </a:bodyPr>
            <a:lstStyle/>
            <a:p>
              <a:r>
                <a:rPr lang="zh-CN" altLang="en-US" b="1" dirty="0" smtClean="0">
                  <a:solidFill>
                    <a:prstClr val="white">
                      <a:lumMod val="50000"/>
                    </a:prstClr>
                  </a:solidFill>
                  <a:latin typeface="微软雅黑" pitchFamily="34" charset="-122"/>
                  <a:ea typeface="微软雅黑" pitchFamily="34" charset="-122"/>
                </a:rPr>
                <a:t>文字</a:t>
              </a:r>
              <a:r>
                <a:rPr lang="zh-CN" altLang="en-US" b="1" dirty="0">
                  <a:solidFill>
                    <a:prstClr val="white">
                      <a:lumMod val="50000"/>
                    </a:prstClr>
                  </a:solidFill>
                  <a:latin typeface="微软雅黑" pitchFamily="34" charset="-122"/>
                  <a:ea typeface="微软雅黑" pitchFamily="34" charset="-122"/>
                </a:rPr>
                <a:t>信息</a:t>
              </a:r>
              <a:endParaRPr lang="id-ID" b="1" dirty="0">
                <a:solidFill>
                  <a:prstClr val="white">
                    <a:lumMod val="50000"/>
                  </a:prstClr>
                </a:solidFill>
                <a:latin typeface="微软雅黑" pitchFamily="34" charset="-122"/>
                <a:ea typeface="微软雅黑" pitchFamily="34" charset="-122"/>
              </a:endParaRPr>
            </a:p>
          </p:txBody>
        </p:sp>
      </p:grpSp>
      <p:sp>
        <p:nvSpPr>
          <p:cNvPr id="64" name="TextBox 62"/>
          <p:cNvSpPr txBox="1"/>
          <p:nvPr/>
        </p:nvSpPr>
        <p:spPr>
          <a:xfrm>
            <a:off x="4394912" y="6279521"/>
            <a:ext cx="921213" cy="338554"/>
          </a:xfrm>
          <a:prstGeom prst="rect">
            <a:avLst/>
          </a:prstGeom>
          <a:noFill/>
        </p:spPr>
        <p:txBody>
          <a:bodyPr wrap="none" rtlCol="0">
            <a:spAutoFit/>
          </a:bodyPr>
          <a:lstStyle/>
          <a:p>
            <a:pPr algn="ctr"/>
            <a:r>
              <a:rPr lang="id-ID" sz="1600" dirty="0" smtClean="0">
                <a:solidFill>
                  <a:prstClr val="white">
                    <a:lumMod val="50000"/>
                  </a:prstClr>
                </a:solidFill>
                <a:latin typeface="微软雅黑" pitchFamily="34" charset="-122"/>
                <a:ea typeface="微软雅黑" pitchFamily="34" charset="-122"/>
              </a:rPr>
              <a:t>Step 01</a:t>
            </a:r>
            <a:endParaRPr lang="id-ID" sz="1600" dirty="0">
              <a:solidFill>
                <a:prstClr val="white">
                  <a:lumMod val="50000"/>
                </a:prstClr>
              </a:solidFill>
              <a:latin typeface="微软雅黑" pitchFamily="34" charset="-122"/>
              <a:ea typeface="微软雅黑" pitchFamily="34" charset="-122"/>
            </a:endParaRPr>
          </a:p>
        </p:txBody>
      </p:sp>
      <p:sp>
        <p:nvSpPr>
          <p:cNvPr id="65" name="TextBox 63"/>
          <p:cNvSpPr txBox="1"/>
          <p:nvPr/>
        </p:nvSpPr>
        <p:spPr>
          <a:xfrm>
            <a:off x="6012256" y="6279521"/>
            <a:ext cx="921213" cy="338554"/>
          </a:xfrm>
          <a:prstGeom prst="rect">
            <a:avLst/>
          </a:prstGeom>
          <a:noFill/>
        </p:spPr>
        <p:txBody>
          <a:bodyPr wrap="none" rtlCol="0">
            <a:spAutoFit/>
          </a:bodyPr>
          <a:lstStyle/>
          <a:p>
            <a:pPr algn="ctr"/>
            <a:r>
              <a:rPr lang="id-ID" sz="1600" dirty="0" smtClean="0">
                <a:solidFill>
                  <a:prstClr val="white">
                    <a:lumMod val="50000"/>
                  </a:prstClr>
                </a:solidFill>
                <a:latin typeface="微软雅黑" pitchFamily="34" charset="-122"/>
                <a:ea typeface="微软雅黑" pitchFamily="34" charset="-122"/>
              </a:rPr>
              <a:t>Step 02</a:t>
            </a:r>
            <a:endParaRPr lang="id-ID" sz="1600" dirty="0">
              <a:solidFill>
                <a:prstClr val="white">
                  <a:lumMod val="50000"/>
                </a:prstClr>
              </a:solidFill>
              <a:latin typeface="微软雅黑" pitchFamily="34" charset="-122"/>
              <a:ea typeface="微软雅黑" pitchFamily="34" charset="-122"/>
            </a:endParaRPr>
          </a:p>
        </p:txBody>
      </p:sp>
      <p:sp>
        <p:nvSpPr>
          <p:cNvPr id="66" name="TextBox 64"/>
          <p:cNvSpPr txBox="1"/>
          <p:nvPr/>
        </p:nvSpPr>
        <p:spPr>
          <a:xfrm>
            <a:off x="7625928" y="6279521"/>
            <a:ext cx="921213" cy="338554"/>
          </a:xfrm>
          <a:prstGeom prst="rect">
            <a:avLst/>
          </a:prstGeom>
          <a:noFill/>
        </p:spPr>
        <p:txBody>
          <a:bodyPr wrap="none" rtlCol="0">
            <a:spAutoFit/>
          </a:bodyPr>
          <a:lstStyle/>
          <a:p>
            <a:pPr algn="ctr"/>
            <a:r>
              <a:rPr lang="id-ID" sz="1600" dirty="0" smtClean="0">
                <a:solidFill>
                  <a:prstClr val="white">
                    <a:lumMod val="50000"/>
                  </a:prstClr>
                </a:solidFill>
                <a:latin typeface="微软雅黑" pitchFamily="34" charset="-122"/>
                <a:ea typeface="微软雅黑" pitchFamily="34" charset="-122"/>
              </a:rPr>
              <a:t>Step 03</a:t>
            </a:r>
            <a:endParaRPr lang="id-ID" sz="1600" dirty="0">
              <a:solidFill>
                <a:prstClr val="white">
                  <a:lumMod val="50000"/>
                </a:prstClr>
              </a:solidFill>
              <a:latin typeface="微软雅黑" pitchFamily="34" charset="-122"/>
              <a:ea typeface="微软雅黑" pitchFamily="34" charset="-122"/>
            </a:endParaRPr>
          </a:p>
        </p:txBody>
      </p:sp>
      <p:sp>
        <p:nvSpPr>
          <p:cNvPr id="67" name="TextBox 65"/>
          <p:cNvSpPr txBox="1"/>
          <p:nvPr/>
        </p:nvSpPr>
        <p:spPr>
          <a:xfrm>
            <a:off x="9236800" y="6279521"/>
            <a:ext cx="921213" cy="338554"/>
          </a:xfrm>
          <a:prstGeom prst="rect">
            <a:avLst/>
          </a:prstGeom>
          <a:noFill/>
        </p:spPr>
        <p:txBody>
          <a:bodyPr wrap="none" rtlCol="0">
            <a:spAutoFit/>
          </a:bodyPr>
          <a:lstStyle/>
          <a:p>
            <a:pPr algn="ctr"/>
            <a:r>
              <a:rPr lang="id-ID" sz="1600" dirty="0" smtClean="0">
                <a:solidFill>
                  <a:prstClr val="white">
                    <a:lumMod val="50000"/>
                  </a:prstClr>
                </a:solidFill>
                <a:latin typeface="微软雅黑" pitchFamily="34" charset="-122"/>
                <a:ea typeface="微软雅黑" pitchFamily="34" charset="-122"/>
              </a:rPr>
              <a:t>Step 04</a:t>
            </a:r>
            <a:endParaRPr lang="id-ID" sz="1600" dirty="0">
              <a:solidFill>
                <a:prstClr val="white">
                  <a:lumMod val="50000"/>
                </a:prstClr>
              </a:solidFill>
              <a:latin typeface="微软雅黑" pitchFamily="34" charset="-122"/>
              <a:ea typeface="微软雅黑" pitchFamily="34" charset="-122"/>
            </a:endParaRPr>
          </a:p>
        </p:txBody>
      </p:sp>
      <p:grpSp>
        <p:nvGrpSpPr>
          <p:cNvPr id="68" name="Group 66"/>
          <p:cNvGrpSpPr/>
          <p:nvPr/>
        </p:nvGrpSpPr>
        <p:grpSpPr>
          <a:xfrm>
            <a:off x="9409263" y="3122773"/>
            <a:ext cx="568599" cy="3131057"/>
            <a:chOff x="3243263" y="148907"/>
            <a:chExt cx="1125538" cy="6197918"/>
          </a:xfrm>
        </p:grpSpPr>
        <p:sp>
          <p:nvSpPr>
            <p:cNvPr id="69" name="Freeform 67"/>
            <p:cNvSpPr>
              <a:spLocks/>
            </p:cNvSpPr>
            <p:nvPr/>
          </p:nvSpPr>
          <p:spPr bwMode="auto">
            <a:xfrm>
              <a:off x="3243263" y="4722813"/>
              <a:ext cx="1125538" cy="1624012"/>
            </a:xfrm>
            <a:custGeom>
              <a:avLst/>
              <a:gdLst>
                <a:gd name="T0" fmla="*/ 709 w 709"/>
                <a:gd name="T1" fmla="*/ 161 h 1023"/>
                <a:gd name="T2" fmla="*/ 356 w 709"/>
                <a:gd name="T3" fmla="*/ 1023 h 1023"/>
                <a:gd name="T4" fmla="*/ 0 w 709"/>
                <a:gd name="T5" fmla="*/ 161 h 1023"/>
                <a:gd name="T6" fmla="*/ 0 w 709"/>
                <a:gd name="T7" fmla="*/ 0 h 1023"/>
                <a:gd name="T8" fmla="*/ 709 w 709"/>
                <a:gd name="T9" fmla="*/ 0 h 1023"/>
                <a:gd name="T10" fmla="*/ 709 w 709"/>
                <a:gd name="T11" fmla="*/ 161 h 1023"/>
              </a:gdLst>
              <a:ahLst/>
              <a:cxnLst>
                <a:cxn ang="0">
                  <a:pos x="T0" y="T1"/>
                </a:cxn>
                <a:cxn ang="0">
                  <a:pos x="T2" y="T3"/>
                </a:cxn>
                <a:cxn ang="0">
                  <a:pos x="T4" y="T5"/>
                </a:cxn>
                <a:cxn ang="0">
                  <a:pos x="T6" y="T7"/>
                </a:cxn>
                <a:cxn ang="0">
                  <a:pos x="T8" y="T9"/>
                </a:cxn>
                <a:cxn ang="0">
                  <a:pos x="T10" y="T11"/>
                </a:cxn>
              </a:cxnLst>
              <a:rect l="0" t="0" r="r" b="b"/>
              <a:pathLst>
                <a:path w="709" h="1023">
                  <a:moveTo>
                    <a:pt x="709" y="161"/>
                  </a:moveTo>
                  <a:lnTo>
                    <a:pt x="356" y="1023"/>
                  </a:lnTo>
                  <a:lnTo>
                    <a:pt x="0" y="161"/>
                  </a:lnTo>
                  <a:lnTo>
                    <a:pt x="0" y="0"/>
                  </a:lnTo>
                  <a:lnTo>
                    <a:pt x="709" y="0"/>
                  </a:lnTo>
                  <a:lnTo>
                    <a:pt x="709" y="161"/>
                  </a:lnTo>
                  <a:close/>
                </a:path>
              </a:pathLst>
            </a:custGeom>
            <a:solidFill>
              <a:srgbClr val="DDBDA3"/>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70" name="Freeform 68"/>
            <p:cNvSpPr>
              <a:spLocks/>
            </p:cNvSpPr>
            <p:nvPr/>
          </p:nvSpPr>
          <p:spPr bwMode="auto">
            <a:xfrm>
              <a:off x="3243263" y="148907"/>
              <a:ext cx="374651" cy="4969196"/>
            </a:xfrm>
            <a:custGeom>
              <a:avLst/>
              <a:gdLst>
                <a:gd name="T0" fmla="*/ 0 w 99"/>
                <a:gd name="T1" fmla="*/ 0 h 718"/>
                <a:gd name="T2" fmla="*/ 0 w 99"/>
                <a:gd name="T3" fmla="*/ 673 h 718"/>
                <a:gd name="T4" fmla="*/ 15 w 99"/>
                <a:gd name="T5" fmla="*/ 701 h 718"/>
                <a:gd name="T6" fmla="*/ 34 w 99"/>
                <a:gd name="T7" fmla="*/ 713 h 718"/>
                <a:gd name="T8" fmla="*/ 65 w 99"/>
                <a:gd name="T9" fmla="*/ 713 h 718"/>
                <a:gd name="T10" fmla="*/ 84 w 99"/>
                <a:gd name="T11" fmla="*/ 701 h 718"/>
                <a:gd name="T12" fmla="*/ 99 w 99"/>
                <a:gd name="T13" fmla="*/ 673 h 718"/>
                <a:gd name="T14" fmla="*/ 99 w 99"/>
                <a:gd name="T15" fmla="*/ 0 h 718"/>
                <a:gd name="T16" fmla="*/ 0 w 99"/>
                <a:gd name="T17" fmla="*/ 0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718">
                  <a:moveTo>
                    <a:pt x="0" y="0"/>
                  </a:moveTo>
                  <a:cubicBezTo>
                    <a:pt x="0" y="673"/>
                    <a:pt x="0" y="673"/>
                    <a:pt x="0" y="673"/>
                  </a:cubicBezTo>
                  <a:cubicBezTo>
                    <a:pt x="0" y="683"/>
                    <a:pt x="7" y="695"/>
                    <a:pt x="15" y="701"/>
                  </a:cubicBezTo>
                  <a:cubicBezTo>
                    <a:pt x="34" y="713"/>
                    <a:pt x="34" y="713"/>
                    <a:pt x="34" y="713"/>
                  </a:cubicBezTo>
                  <a:cubicBezTo>
                    <a:pt x="43" y="718"/>
                    <a:pt x="56" y="718"/>
                    <a:pt x="65" y="713"/>
                  </a:cubicBezTo>
                  <a:cubicBezTo>
                    <a:pt x="84" y="701"/>
                    <a:pt x="84" y="701"/>
                    <a:pt x="84" y="701"/>
                  </a:cubicBezTo>
                  <a:cubicBezTo>
                    <a:pt x="92" y="695"/>
                    <a:pt x="99" y="683"/>
                    <a:pt x="99" y="673"/>
                  </a:cubicBezTo>
                  <a:cubicBezTo>
                    <a:pt x="99" y="0"/>
                    <a:pt x="99" y="0"/>
                    <a:pt x="99" y="0"/>
                  </a:cubicBezTo>
                  <a:lnTo>
                    <a:pt x="0" y="0"/>
                  </a:lnTo>
                  <a:close/>
                </a:path>
              </a:pathLst>
            </a:custGeom>
            <a:solidFill>
              <a:srgbClr val="6CAE43"/>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71" name="Freeform 69"/>
            <p:cNvSpPr>
              <a:spLocks/>
            </p:cNvSpPr>
            <p:nvPr/>
          </p:nvSpPr>
          <p:spPr bwMode="auto">
            <a:xfrm>
              <a:off x="3617914" y="148907"/>
              <a:ext cx="376238" cy="4969195"/>
            </a:xfrm>
            <a:custGeom>
              <a:avLst/>
              <a:gdLst>
                <a:gd name="T0" fmla="*/ 0 w 99"/>
                <a:gd name="T1" fmla="*/ 0 h 718"/>
                <a:gd name="T2" fmla="*/ 0 w 99"/>
                <a:gd name="T3" fmla="*/ 673 h 718"/>
                <a:gd name="T4" fmla="*/ 15 w 99"/>
                <a:gd name="T5" fmla="*/ 701 h 718"/>
                <a:gd name="T6" fmla="*/ 34 w 99"/>
                <a:gd name="T7" fmla="*/ 713 h 718"/>
                <a:gd name="T8" fmla="*/ 65 w 99"/>
                <a:gd name="T9" fmla="*/ 713 h 718"/>
                <a:gd name="T10" fmla="*/ 84 w 99"/>
                <a:gd name="T11" fmla="*/ 701 h 718"/>
                <a:gd name="T12" fmla="*/ 99 w 99"/>
                <a:gd name="T13" fmla="*/ 673 h 718"/>
                <a:gd name="T14" fmla="*/ 99 w 99"/>
                <a:gd name="T15" fmla="*/ 0 h 718"/>
                <a:gd name="T16" fmla="*/ 0 w 99"/>
                <a:gd name="T17" fmla="*/ 0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718">
                  <a:moveTo>
                    <a:pt x="0" y="0"/>
                  </a:moveTo>
                  <a:cubicBezTo>
                    <a:pt x="0" y="673"/>
                    <a:pt x="0" y="673"/>
                    <a:pt x="0" y="673"/>
                  </a:cubicBezTo>
                  <a:cubicBezTo>
                    <a:pt x="0" y="683"/>
                    <a:pt x="7" y="695"/>
                    <a:pt x="15" y="701"/>
                  </a:cubicBezTo>
                  <a:cubicBezTo>
                    <a:pt x="34" y="713"/>
                    <a:pt x="34" y="713"/>
                    <a:pt x="34" y="713"/>
                  </a:cubicBezTo>
                  <a:cubicBezTo>
                    <a:pt x="43" y="718"/>
                    <a:pt x="57" y="718"/>
                    <a:pt x="65" y="713"/>
                  </a:cubicBezTo>
                  <a:cubicBezTo>
                    <a:pt x="84" y="701"/>
                    <a:pt x="84" y="701"/>
                    <a:pt x="84" y="701"/>
                  </a:cubicBezTo>
                  <a:cubicBezTo>
                    <a:pt x="92" y="695"/>
                    <a:pt x="99" y="683"/>
                    <a:pt x="99" y="673"/>
                  </a:cubicBezTo>
                  <a:cubicBezTo>
                    <a:pt x="99" y="0"/>
                    <a:pt x="99" y="0"/>
                    <a:pt x="99" y="0"/>
                  </a:cubicBezTo>
                  <a:lnTo>
                    <a:pt x="0" y="0"/>
                  </a:lnTo>
                  <a:close/>
                </a:path>
              </a:pathLst>
            </a:custGeom>
            <a:solidFill>
              <a:srgbClr val="6CAE43"/>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72" name="Freeform 70"/>
            <p:cNvSpPr>
              <a:spLocks/>
            </p:cNvSpPr>
            <p:nvPr/>
          </p:nvSpPr>
          <p:spPr bwMode="auto">
            <a:xfrm>
              <a:off x="3994150" y="148907"/>
              <a:ext cx="374651" cy="4969195"/>
            </a:xfrm>
            <a:custGeom>
              <a:avLst/>
              <a:gdLst>
                <a:gd name="T0" fmla="*/ 0 w 99"/>
                <a:gd name="T1" fmla="*/ 0 h 718"/>
                <a:gd name="T2" fmla="*/ 0 w 99"/>
                <a:gd name="T3" fmla="*/ 673 h 718"/>
                <a:gd name="T4" fmla="*/ 15 w 99"/>
                <a:gd name="T5" fmla="*/ 701 h 718"/>
                <a:gd name="T6" fmla="*/ 35 w 99"/>
                <a:gd name="T7" fmla="*/ 713 h 718"/>
                <a:gd name="T8" fmla="*/ 65 w 99"/>
                <a:gd name="T9" fmla="*/ 713 h 718"/>
                <a:gd name="T10" fmla="*/ 84 w 99"/>
                <a:gd name="T11" fmla="*/ 701 h 718"/>
                <a:gd name="T12" fmla="*/ 99 w 99"/>
                <a:gd name="T13" fmla="*/ 673 h 718"/>
                <a:gd name="T14" fmla="*/ 99 w 99"/>
                <a:gd name="T15" fmla="*/ 0 h 718"/>
                <a:gd name="T16" fmla="*/ 0 w 99"/>
                <a:gd name="T17" fmla="*/ 0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718">
                  <a:moveTo>
                    <a:pt x="0" y="0"/>
                  </a:moveTo>
                  <a:cubicBezTo>
                    <a:pt x="0" y="673"/>
                    <a:pt x="0" y="673"/>
                    <a:pt x="0" y="673"/>
                  </a:cubicBezTo>
                  <a:cubicBezTo>
                    <a:pt x="0" y="683"/>
                    <a:pt x="7" y="695"/>
                    <a:pt x="15" y="701"/>
                  </a:cubicBezTo>
                  <a:cubicBezTo>
                    <a:pt x="35" y="713"/>
                    <a:pt x="35" y="713"/>
                    <a:pt x="35" y="713"/>
                  </a:cubicBezTo>
                  <a:cubicBezTo>
                    <a:pt x="43" y="718"/>
                    <a:pt x="57" y="718"/>
                    <a:pt x="65" y="713"/>
                  </a:cubicBezTo>
                  <a:cubicBezTo>
                    <a:pt x="84" y="701"/>
                    <a:pt x="84" y="701"/>
                    <a:pt x="84" y="701"/>
                  </a:cubicBezTo>
                  <a:cubicBezTo>
                    <a:pt x="93" y="695"/>
                    <a:pt x="99" y="683"/>
                    <a:pt x="99" y="673"/>
                  </a:cubicBezTo>
                  <a:cubicBezTo>
                    <a:pt x="99" y="0"/>
                    <a:pt x="99" y="0"/>
                    <a:pt x="99" y="0"/>
                  </a:cubicBezTo>
                  <a:lnTo>
                    <a:pt x="0" y="0"/>
                  </a:lnTo>
                  <a:close/>
                </a:path>
              </a:pathLst>
            </a:custGeom>
            <a:solidFill>
              <a:srgbClr val="6CAE43"/>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73" name="Freeform 71"/>
            <p:cNvSpPr>
              <a:spLocks/>
            </p:cNvSpPr>
            <p:nvPr/>
          </p:nvSpPr>
          <p:spPr bwMode="auto">
            <a:xfrm>
              <a:off x="3243263" y="4445000"/>
              <a:ext cx="374650" cy="673100"/>
            </a:xfrm>
            <a:custGeom>
              <a:avLst/>
              <a:gdLst>
                <a:gd name="T0" fmla="*/ 0 w 99"/>
                <a:gd name="T1" fmla="*/ 0 h 179"/>
                <a:gd name="T2" fmla="*/ 0 w 99"/>
                <a:gd name="T3" fmla="*/ 134 h 179"/>
                <a:gd name="T4" fmla="*/ 15 w 99"/>
                <a:gd name="T5" fmla="*/ 162 h 179"/>
                <a:gd name="T6" fmla="*/ 34 w 99"/>
                <a:gd name="T7" fmla="*/ 174 h 179"/>
                <a:gd name="T8" fmla="*/ 65 w 99"/>
                <a:gd name="T9" fmla="*/ 174 h 179"/>
                <a:gd name="T10" fmla="*/ 84 w 99"/>
                <a:gd name="T11" fmla="*/ 162 h 179"/>
                <a:gd name="T12" fmla="*/ 99 w 99"/>
                <a:gd name="T13" fmla="*/ 134 h 179"/>
                <a:gd name="T14" fmla="*/ 99 w 99"/>
                <a:gd name="T15" fmla="*/ 0 h 179"/>
                <a:gd name="T16" fmla="*/ 0 w 99"/>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79">
                  <a:moveTo>
                    <a:pt x="0" y="0"/>
                  </a:moveTo>
                  <a:cubicBezTo>
                    <a:pt x="0" y="134"/>
                    <a:pt x="0" y="134"/>
                    <a:pt x="0" y="134"/>
                  </a:cubicBezTo>
                  <a:cubicBezTo>
                    <a:pt x="0" y="144"/>
                    <a:pt x="7" y="156"/>
                    <a:pt x="15" y="162"/>
                  </a:cubicBezTo>
                  <a:cubicBezTo>
                    <a:pt x="34" y="174"/>
                    <a:pt x="34" y="174"/>
                    <a:pt x="34" y="174"/>
                  </a:cubicBezTo>
                  <a:cubicBezTo>
                    <a:pt x="43" y="179"/>
                    <a:pt x="56" y="179"/>
                    <a:pt x="65" y="174"/>
                  </a:cubicBezTo>
                  <a:cubicBezTo>
                    <a:pt x="84" y="162"/>
                    <a:pt x="84" y="162"/>
                    <a:pt x="84" y="162"/>
                  </a:cubicBezTo>
                  <a:cubicBezTo>
                    <a:pt x="92" y="156"/>
                    <a:pt x="99" y="144"/>
                    <a:pt x="99" y="134"/>
                  </a:cubicBezTo>
                  <a:cubicBezTo>
                    <a:pt x="99" y="0"/>
                    <a:pt x="99" y="0"/>
                    <a:pt x="99" y="0"/>
                  </a:cubicBezTo>
                  <a:lnTo>
                    <a:pt x="0" y="0"/>
                  </a:lnTo>
                  <a:close/>
                </a:path>
              </a:pathLst>
            </a:custGeom>
            <a:solidFill>
              <a:srgbClr val="6CAE43"/>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74" name="Freeform 72"/>
            <p:cNvSpPr>
              <a:spLocks/>
            </p:cNvSpPr>
            <p:nvPr/>
          </p:nvSpPr>
          <p:spPr bwMode="auto">
            <a:xfrm>
              <a:off x="3617913" y="4445000"/>
              <a:ext cx="376238" cy="673100"/>
            </a:xfrm>
            <a:custGeom>
              <a:avLst/>
              <a:gdLst>
                <a:gd name="T0" fmla="*/ 0 w 99"/>
                <a:gd name="T1" fmla="*/ 0 h 179"/>
                <a:gd name="T2" fmla="*/ 0 w 99"/>
                <a:gd name="T3" fmla="*/ 134 h 179"/>
                <a:gd name="T4" fmla="*/ 15 w 99"/>
                <a:gd name="T5" fmla="*/ 162 h 179"/>
                <a:gd name="T6" fmla="*/ 34 w 99"/>
                <a:gd name="T7" fmla="*/ 174 h 179"/>
                <a:gd name="T8" fmla="*/ 65 w 99"/>
                <a:gd name="T9" fmla="*/ 174 h 179"/>
                <a:gd name="T10" fmla="*/ 84 w 99"/>
                <a:gd name="T11" fmla="*/ 162 h 179"/>
                <a:gd name="T12" fmla="*/ 99 w 99"/>
                <a:gd name="T13" fmla="*/ 134 h 179"/>
                <a:gd name="T14" fmla="*/ 99 w 99"/>
                <a:gd name="T15" fmla="*/ 0 h 179"/>
                <a:gd name="T16" fmla="*/ 0 w 99"/>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79">
                  <a:moveTo>
                    <a:pt x="0" y="0"/>
                  </a:moveTo>
                  <a:cubicBezTo>
                    <a:pt x="0" y="134"/>
                    <a:pt x="0" y="134"/>
                    <a:pt x="0" y="134"/>
                  </a:cubicBezTo>
                  <a:cubicBezTo>
                    <a:pt x="0" y="144"/>
                    <a:pt x="7" y="156"/>
                    <a:pt x="15" y="162"/>
                  </a:cubicBezTo>
                  <a:cubicBezTo>
                    <a:pt x="34" y="174"/>
                    <a:pt x="34" y="174"/>
                    <a:pt x="34" y="174"/>
                  </a:cubicBezTo>
                  <a:cubicBezTo>
                    <a:pt x="43" y="179"/>
                    <a:pt x="57" y="179"/>
                    <a:pt x="65" y="174"/>
                  </a:cubicBezTo>
                  <a:cubicBezTo>
                    <a:pt x="84" y="162"/>
                    <a:pt x="84" y="162"/>
                    <a:pt x="84" y="162"/>
                  </a:cubicBezTo>
                  <a:cubicBezTo>
                    <a:pt x="92" y="156"/>
                    <a:pt x="99" y="144"/>
                    <a:pt x="99" y="134"/>
                  </a:cubicBezTo>
                  <a:cubicBezTo>
                    <a:pt x="99" y="0"/>
                    <a:pt x="99" y="0"/>
                    <a:pt x="99" y="0"/>
                  </a:cubicBezTo>
                  <a:lnTo>
                    <a:pt x="0" y="0"/>
                  </a:lnTo>
                  <a:close/>
                </a:path>
              </a:pathLst>
            </a:custGeom>
            <a:solidFill>
              <a:srgbClr val="6CAE43"/>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75" name="Freeform 73"/>
            <p:cNvSpPr>
              <a:spLocks/>
            </p:cNvSpPr>
            <p:nvPr/>
          </p:nvSpPr>
          <p:spPr bwMode="auto">
            <a:xfrm>
              <a:off x="3994151" y="4445000"/>
              <a:ext cx="374650" cy="673100"/>
            </a:xfrm>
            <a:custGeom>
              <a:avLst/>
              <a:gdLst>
                <a:gd name="T0" fmla="*/ 0 w 99"/>
                <a:gd name="T1" fmla="*/ 0 h 179"/>
                <a:gd name="T2" fmla="*/ 0 w 99"/>
                <a:gd name="T3" fmla="*/ 134 h 179"/>
                <a:gd name="T4" fmla="*/ 15 w 99"/>
                <a:gd name="T5" fmla="*/ 162 h 179"/>
                <a:gd name="T6" fmla="*/ 35 w 99"/>
                <a:gd name="T7" fmla="*/ 174 h 179"/>
                <a:gd name="T8" fmla="*/ 65 w 99"/>
                <a:gd name="T9" fmla="*/ 174 h 179"/>
                <a:gd name="T10" fmla="*/ 84 w 99"/>
                <a:gd name="T11" fmla="*/ 162 h 179"/>
                <a:gd name="T12" fmla="*/ 99 w 99"/>
                <a:gd name="T13" fmla="*/ 134 h 179"/>
                <a:gd name="T14" fmla="*/ 99 w 99"/>
                <a:gd name="T15" fmla="*/ 0 h 179"/>
                <a:gd name="T16" fmla="*/ 0 w 99"/>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79">
                  <a:moveTo>
                    <a:pt x="0" y="0"/>
                  </a:moveTo>
                  <a:cubicBezTo>
                    <a:pt x="0" y="134"/>
                    <a:pt x="0" y="134"/>
                    <a:pt x="0" y="134"/>
                  </a:cubicBezTo>
                  <a:cubicBezTo>
                    <a:pt x="0" y="144"/>
                    <a:pt x="7" y="156"/>
                    <a:pt x="15" y="162"/>
                  </a:cubicBezTo>
                  <a:cubicBezTo>
                    <a:pt x="35" y="174"/>
                    <a:pt x="35" y="174"/>
                    <a:pt x="35" y="174"/>
                  </a:cubicBezTo>
                  <a:cubicBezTo>
                    <a:pt x="43" y="179"/>
                    <a:pt x="57" y="179"/>
                    <a:pt x="65" y="174"/>
                  </a:cubicBezTo>
                  <a:cubicBezTo>
                    <a:pt x="84" y="162"/>
                    <a:pt x="84" y="162"/>
                    <a:pt x="84" y="162"/>
                  </a:cubicBezTo>
                  <a:cubicBezTo>
                    <a:pt x="93" y="156"/>
                    <a:pt x="99" y="144"/>
                    <a:pt x="99" y="134"/>
                  </a:cubicBezTo>
                  <a:cubicBezTo>
                    <a:pt x="99" y="0"/>
                    <a:pt x="99" y="0"/>
                    <a:pt x="99" y="0"/>
                  </a:cubicBezTo>
                  <a:lnTo>
                    <a:pt x="0" y="0"/>
                  </a:lnTo>
                  <a:close/>
                </a:path>
              </a:pathLst>
            </a:custGeom>
            <a:solidFill>
              <a:srgbClr val="6CAE43"/>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76" name="Freeform 74"/>
            <p:cNvSpPr>
              <a:spLocks/>
            </p:cNvSpPr>
            <p:nvPr/>
          </p:nvSpPr>
          <p:spPr bwMode="auto">
            <a:xfrm>
              <a:off x="3614738" y="5854700"/>
              <a:ext cx="385763" cy="492125"/>
            </a:xfrm>
            <a:custGeom>
              <a:avLst/>
              <a:gdLst>
                <a:gd name="T0" fmla="*/ 51 w 102"/>
                <a:gd name="T1" fmla="*/ 0 h 131"/>
                <a:gd name="T2" fmla="*/ 0 w 102"/>
                <a:gd name="T3" fmla="*/ 6 h 131"/>
                <a:gd name="T4" fmla="*/ 51 w 102"/>
                <a:gd name="T5" fmla="*/ 131 h 131"/>
                <a:gd name="T6" fmla="*/ 102 w 102"/>
                <a:gd name="T7" fmla="*/ 6 h 131"/>
                <a:gd name="T8" fmla="*/ 51 w 102"/>
                <a:gd name="T9" fmla="*/ 0 h 131"/>
              </a:gdLst>
              <a:ahLst/>
              <a:cxnLst>
                <a:cxn ang="0">
                  <a:pos x="T0" y="T1"/>
                </a:cxn>
                <a:cxn ang="0">
                  <a:pos x="T2" y="T3"/>
                </a:cxn>
                <a:cxn ang="0">
                  <a:pos x="T4" y="T5"/>
                </a:cxn>
                <a:cxn ang="0">
                  <a:pos x="T6" y="T7"/>
                </a:cxn>
                <a:cxn ang="0">
                  <a:pos x="T8" y="T9"/>
                </a:cxn>
              </a:cxnLst>
              <a:rect l="0" t="0" r="r" b="b"/>
              <a:pathLst>
                <a:path w="102" h="131">
                  <a:moveTo>
                    <a:pt x="51" y="0"/>
                  </a:moveTo>
                  <a:cubicBezTo>
                    <a:pt x="33" y="0"/>
                    <a:pt x="16" y="2"/>
                    <a:pt x="0" y="6"/>
                  </a:cubicBezTo>
                  <a:cubicBezTo>
                    <a:pt x="51" y="131"/>
                    <a:pt x="51" y="131"/>
                    <a:pt x="51" y="131"/>
                  </a:cubicBezTo>
                  <a:cubicBezTo>
                    <a:pt x="102" y="6"/>
                    <a:pt x="102" y="6"/>
                    <a:pt x="102" y="6"/>
                  </a:cubicBezTo>
                  <a:cubicBezTo>
                    <a:pt x="85" y="2"/>
                    <a:pt x="68" y="0"/>
                    <a:pt x="51" y="0"/>
                  </a:cubicBezTo>
                  <a:close/>
                </a:path>
              </a:pathLst>
            </a:custGeom>
            <a:solidFill>
              <a:sysClr val="windowText" lastClr="000000">
                <a:lumMod val="65000"/>
                <a:lumOff val="3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grpSp>
      <p:sp>
        <p:nvSpPr>
          <p:cNvPr id="77" name="Freeform 35"/>
          <p:cNvSpPr>
            <a:spLocks noEditPoints="1"/>
          </p:cNvSpPr>
          <p:nvPr/>
        </p:nvSpPr>
        <p:spPr bwMode="auto">
          <a:xfrm>
            <a:off x="9196844" y="2248489"/>
            <a:ext cx="993435" cy="994321"/>
          </a:xfrm>
          <a:custGeom>
            <a:avLst/>
            <a:gdLst>
              <a:gd name="T0" fmla="*/ 235 w 471"/>
              <a:gd name="T1" fmla="*/ 0 h 471"/>
              <a:gd name="T2" fmla="*/ 0 w 471"/>
              <a:gd name="T3" fmla="*/ 235 h 471"/>
              <a:gd name="T4" fmla="*/ 235 w 471"/>
              <a:gd name="T5" fmla="*/ 471 h 471"/>
              <a:gd name="T6" fmla="*/ 471 w 471"/>
              <a:gd name="T7" fmla="*/ 235 h 471"/>
              <a:gd name="T8" fmla="*/ 235 w 471"/>
              <a:gd name="T9" fmla="*/ 0 h 471"/>
              <a:gd name="T10" fmla="*/ 235 w 471"/>
              <a:gd name="T11" fmla="*/ 408 h 471"/>
              <a:gd name="T12" fmla="*/ 62 w 471"/>
              <a:gd name="T13" fmla="*/ 235 h 471"/>
              <a:gd name="T14" fmla="*/ 235 w 471"/>
              <a:gd name="T15" fmla="*/ 62 h 471"/>
              <a:gd name="T16" fmla="*/ 408 w 471"/>
              <a:gd name="T17" fmla="*/ 235 h 471"/>
              <a:gd name="T18" fmla="*/ 235 w 471"/>
              <a:gd name="T19" fmla="*/ 408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rgbClr val="6CAE43"/>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smtClean="0">
              <a:ln>
                <a:noFill/>
              </a:ln>
              <a:solidFill>
                <a:prstClr val="black"/>
              </a:solidFill>
              <a:effectLst/>
              <a:uLnTx/>
              <a:uFillTx/>
              <a:latin typeface="微软雅黑" pitchFamily="34" charset="-122"/>
              <a:ea typeface="微软雅黑" pitchFamily="34" charset="-122"/>
            </a:endParaRPr>
          </a:p>
        </p:txBody>
      </p:sp>
      <p:grpSp>
        <p:nvGrpSpPr>
          <p:cNvPr id="78" name="Group 76"/>
          <p:cNvGrpSpPr/>
          <p:nvPr/>
        </p:nvGrpSpPr>
        <p:grpSpPr>
          <a:xfrm>
            <a:off x="7803759" y="3504828"/>
            <a:ext cx="568599" cy="2748998"/>
            <a:chOff x="3243263" y="905192"/>
            <a:chExt cx="1125538" cy="5441633"/>
          </a:xfrm>
        </p:grpSpPr>
        <p:sp>
          <p:nvSpPr>
            <p:cNvPr id="79" name="Freeform 77"/>
            <p:cNvSpPr>
              <a:spLocks/>
            </p:cNvSpPr>
            <p:nvPr/>
          </p:nvSpPr>
          <p:spPr bwMode="auto">
            <a:xfrm>
              <a:off x="3243263" y="4722813"/>
              <a:ext cx="1125538" cy="1624012"/>
            </a:xfrm>
            <a:custGeom>
              <a:avLst/>
              <a:gdLst>
                <a:gd name="T0" fmla="*/ 709 w 709"/>
                <a:gd name="T1" fmla="*/ 161 h 1023"/>
                <a:gd name="T2" fmla="*/ 356 w 709"/>
                <a:gd name="T3" fmla="*/ 1023 h 1023"/>
                <a:gd name="T4" fmla="*/ 0 w 709"/>
                <a:gd name="T5" fmla="*/ 161 h 1023"/>
                <a:gd name="T6" fmla="*/ 0 w 709"/>
                <a:gd name="T7" fmla="*/ 0 h 1023"/>
                <a:gd name="T8" fmla="*/ 709 w 709"/>
                <a:gd name="T9" fmla="*/ 0 h 1023"/>
                <a:gd name="T10" fmla="*/ 709 w 709"/>
                <a:gd name="T11" fmla="*/ 161 h 1023"/>
              </a:gdLst>
              <a:ahLst/>
              <a:cxnLst>
                <a:cxn ang="0">
                  <a:pos x="T0" y="T1"/>
                </a:cxn>
                <a:cxn ang="0">
                  <a:pos x="T2" y="T3"/>
                </a:cxn>
                <a:cxn ang="0">
                  <a:pos x="T4" y="T5"/>
                </a:cxn>
                <a:cxn ang="0">
                  <a:pos x="T6" y="T7"/>
                </a:cxn>
                <a:cxn ang="0">
                  <a:pos x="T8" y="T9"/>
                </a:cxn>
                <a:cxn ang="0">
                  <a:pos x="T10" y="T11"/>
                </a:cxn>
              </a:cxnLst>
              <a:rect l="0" t="0" r="r" b="b"/>
              <a:pathLst>
                <a:path w="709" h="1023">
                  <a:moveTo>
                    <a:pt x="709" y="161"/>
                  </a:moveTo>
                  <a:lnTo>
                    <a:pt x="356" y="1023"/>
                  </a:lnTo>
                  <a:lnTo>
                    <a:pt x="0" y="161"/>
                  </a:lnTo>
                  <a:lnTo>
                    <a:pt x="0" y="0"/>
                  </a:lnTo>
                  <a:lnTo>
                    <a:pt x="709" y="0"/>
                  </a:lnTo>
                  <a:lnTo>
                    <a:pt x="709" y="161"/>
                  </a:lnTo>
                  <a:close/>
                </a:path>
              </a:pathLst>
            </a:custGeom>
            <a:solidFill>
              <a:srgbClr val="DDBDA3"/>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80" name="Freeform 78"/>
            <p:cNvSpPr>
              <a:spLocks/>
            </p:cNvSpPr>
            <p:nvPr/>
          </p:nvSpPr>
          <p:spPr bwMode="auto">
            <a:xfrm>
              <a:off x="3243263" y="905192"/>
              <a:ext cx="374651" cy="4212910"/>
            </a:xfrm>
            <a:custGeom>
              <a:avLst/>
              <a:gdLst>
                <a:gd name="T0" fmla="*/ 0 w 99"/>
                <a:gd name="T1" fmla="*/ 0 h 718"/>
                <a:gd name="T2" fmla="*/ 0 w 99"/>
                <a:gd name="T3" fmla="*/ 673 h 718"/>
                <a:gd name="T4" fmla="*/ 15 w 99"/>
                <a:gd name="T5" fmla="*/ 701 h 718"/>
                <a:gd name="T6" fmla="*/ 34 w 99"/>
                <a:gd name="T7" fmla="*/ 713 h 718"/>
                <a:gd name="T8" fmla="*/ 65 w 99"/>
                <a:gd name="T9" fmla="*/ 713 h 718"/>
                <a:gd name="T10" fmla="*/ 84 w 99"/>
                <a:gd name="T11" fmla="*/ 701 h 718"/>
                <a:gd name="T12" fmla="*/ 99 w 99"/>
                <a:gd name="T13" fmla="*/ 673 h 718"/>
                <a:gd name="T14" fmla="*/ 99 w 99"/>
                <a:gd name="T15" fmla="*/ 0 h 718"/>
                <a:gd name="T16" fmla="*/ 0 w 99"/>
                <a:gd name="T17" fmla="*/ 0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718">
                  <a:moveTo>
                    <a:pt x="0" y="0"/>
                  </a:moveTo>
                  <a:cubicBezTo>
                    <a:pt x="0" y="673"/>
                    <a:pt x="0" y="673"/>
                    <a:pt x="0" y="673"/>
                  </a:cubicBezTo>
                  <a:cubicBezTo>
                    <a:pt x="0" y="683"/>
                    <a:pt x="7" y="695"/>
                    <a:pt x="15" y="701"/>
                  </a:cubicBezTo>
                  <a:cubicBezTo>
                    <a:pt x="34" y="713"/>
                    <a:pt x="34" y="713"/>
                    <a:pt x="34" y="713"/>
                  </a:cubicBezTo>
                  <a:cubicBezTo>
                    <a:pt x="43" y="718"/>
                    <a:pt x="56" y="718"/>
                    <a:pt x="65" y="713"/>
                  </a:cubicBezTo>
                  <a:cubicBezTo>
                    <a:pt x="84" y="701"/>
                    <a:pt x="84" y="701"/>
                    <a:pt x="84" y="701"/>
                  </a:cubicBezTo>
                  <a:cubicBezTo>
                    <a:pt x="92" y="695"/>
                    <a:pt x="99" y="683"/>
                    <a:pt x="99" y="673"/>
                  </a:cubicBezTo>
                  <a:cubicBezTo>
                    <a:pt x="99" y="0"/>
                    <a:pt x="99" y="0"/>
                    <a:pt x="99" y="0"/>
                  </a:cubicBezTo>
                  <a:lnTo>
                    <a:pt x="0" y="0"/>
                  </a:lnTo>
                  <a:close/>
                </a:path>
              </a:pathLst>
            </a:custGeom>
            <a:solidFill>
              <a:srgbClr val="6CAE43"/>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81" name="Freeform 79"/>
            <p:cNvSpPr>
              <a:spLocks/>
            </p:cNvSpPr>
            <p:nvPr/>
          </p:nvSpPr>
          <p:spPr bwMode="auto">
            <a:xfrm>
              <a:off x="3617914" y="905194"/>
              <a:ext cx="376238" cy="4212908"/>
            </a:xfrm>
            <a:custGeom>
              <a:avLst/>
              <a:gdLst>
                <a:gd name="T0" fmla="*/ 0 w 99"/>
                <a:gd name="T1" fmla="*/ 0 h 718"/>
                <a:gd name="T2" fmla="*/ 0 w 99"/>
                <a:gd name="T3" fmla="*/ 673 h 718"/>
                <a:gd name="T4" fmla="*/ 15 w 99"/>
                <a:gd name="T5" fmla="*/ 701 h 718"/>
                <a:gd name="T6" fmla="*/ 34 w 99"/>
                <a:gd name="T7" fmla="*/ 713 h 718"/>
                <a:gd name="T8" fmla="*/ 65 w 99"/>
                <a:gd name="T9" fmla="*/ 713 h 718"/>
                <a:gd name="T10" fmla="*/ 84 w 99"/>
                <a:gd name="T11" fmla="*/ 701 h 718"/>
                <a:gd name="T12" fmla="*/ 99 w 99"/>
                <a:gd name="T13" fmla="*/ 673 h 718"/>
                <a:gd name="T14" fmla="*/ 99 w 99"/>
                <a:gd name="T15" fmla="*/ 0 h 718"/>
                <a:gd name="T16" fmla="*/ 0 w 99"/>
                <a:gd name="T17" fmla="*/ 0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718">
                  <a:moveTo>
                    <a:pt x="0" y="0"/>
                  </a:moveTo>
                  <a:cubicBezTo>
                    <a:pt x="0" y="673"/>
                    <a:pt x="0" y="673"/>
                    <a:pt x="0" y="673"/>
                  </a:cubicBezTo>
                  <a:cubicBezTo>
                    <a:pt x="0" y="683"/>
                    <a:pt x="7" y="695"/>
                    <a:pt x="15" y="701"/>
                  </a:cubicBezTo>
                  <a:cubicBezTo>
                    <a:pt x="34" y="713"/>
                    <a:pt x="34" y="713"/>
                    <a:pt x="34" y="713"/>
                  </a:cubicBezTo>
                  <a:cubicBezTo>
                    <a:pt x="43" y="718"/>
                    <a:pt x="57" y="718"/>
                    <a:pt x="65" y="713"/>
                  </a:cubicBezTo>
                  <a:cubicBezTo>
                    <a:pt x="84" y="701"/>
                    <a:pt x="84" y="701"/>
                    <a:pt x="84" y="701"/>
                  </a:cubicBezTo>
                  <a:cubicBezTo>
                    <a:pt x="92" y="695"/>
                    <a:pt x="99" y="683"/>
                    <a:pt x="99" y="673"/>
                  </a:cubicBezTo>
                  <a:cubicBezTo>
                    <a:pt x="99" y="0"/>
                    <a:pt x="99" y="0"/>
                    <a:pt x="99" y="0"/>
                  </a:cubicBezTo>
                  <a:lnTo>
                    <a:pt x="0" y="0"/>
                  </a:lnTo>
                  <a:close/>
                </a:path>
              </a:pathLst>
            </a:custGeom>
            <a:solidFill>
              <a:srgbClr val="6CAE43"/>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82" name="Freeform 80"/>
            <p:cNvSpPr>
              <a:spLocks/>
            </p:cNvSpPr>
            <p:nvPr/>
          </p:nvSpPr>
          <p:spPr bwMode="auto">
            <a:xfrm>
              <a:off x="3994150" y="905194"/>
              <a:ext cx="374651" cy="4212908"/>
            </a:xfrm>
            <a:custGeom>
              <a:avLst/>
              <a:gdLst>
                <a:gd name="T0" fmla="*/ 0 w 99"/>
                <a:gd name="T1" fmla="*/ 0 h 718"/>
                <a:gd name="T2" fmla="*/ 0 w 99"/>
                <a:gd name="T3" fmla="*/ 673 h 718"/>
                <a:gd name="T4" fmla="*/ 15 w 99"/>
                <a:gd name="T5" fmla="*/ 701 h 718"/>
                <a:gd name="T6" fmla="*/ 35 w 99"/>
                <a:gd name="T7" fmla="*/ 713 h 718"/>
                <a:gd name="T8" fmla="*/ 65 w 99"/>
                <a:gd name="T9" fmla="*/ 713 h 718"/>
                <a:gd name="T10" fmla="*/ 84 w 99"/>
                <a:gd name="T11" fmla="*/ 701 h 718"/>
                <a:gd name="T12" fmla="*/ 99 w 99"/>
                <a:gd name="T13" fmla="*/ 673 h 718"/>
                <a:gd name="T14" fmla="*/ 99 w 99"/>
                <a:gd name="T15" fmla="*/ 0 h 718"/>
                <a:gd name="T16" fmla="*/ 0 w 99"/>
                <a:gd name="T17" fmla="*/ 0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718">
                  <a:moveTo>
                    <a:pt x="0" y="0"/>
                  </a:moveTo>
                  <a:cubicBezTo>
                    <a:pt x="0" y="673"/>
                    <a:pt x="0" y="673"/>
                    <a:pt x="0" y="673"/>
                  </a:cubicBezTo>
                  <a:cubicBezTo>
                    <a:pt x="0" y="683"/>
                    <a:pt x="7" y="695"/>
                    <a:pt x="15" y="701"/>
                  </a:cubicBezTo>
                  <a:cubicBezTo>
                    <a:pt x="35" y="713"/>
                    <a:pt x="35" y="713"/>
                    <a:pt x="35" y="713"/>
                  </a:cubicBezTo>
                  <a:cubicBezTo>
                    <a:pt x="43" y="718"/>
                    <a:pt x="57" y="718"/>
                    <a:pt x="65" y="713"/>
                  </a:cubicBezTo>
                  <a:cubicBezTo>
                    <a:pt x="84" y="701"/>
                    <a:pt x="84" y="701"/>
                    <a:pt x="84" y="701"/>
                  </a:cubicBezTo>
                  <a:cubicBezTo>
                    <a:pt x="93" y="695"/>
                    <a:pt x="99" y="683"/>
                    <a:pt x="99" y="673"/>
                  </a:cubicBezTo>
                  <a:cubicBezTo>
                    <a:pt x="99" y="0"/>
                    <a:pt x="99" y="0"/>
                    <a:pt x="99" y="0"/>
                  </a:cubicBezTo>
                  <a:lnTo>
                    <a:pt x="0" y="0"/>
                  </a:lnTo>
                  <a:close/>
                </a:path>
              </a:pathLst>
            </a:custGeom>
            <a:solidFill>
              <a:srgbClr val="6CAE43"/>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83" name="Freeform 81"/>
            <p:cNvSpPr>
              <a:spLocks/>
            </p:cNvSpPr>
            <p:nvPr/>
          </p:nvSpPr>
          <p:spPr bwMode="auto">
            <a:xfrm>
              <a:off x="3243263" y="4445000"/>
              <a:ext cx="374650" cy="673100"/>
            </a:xfrm>
            <a:custGeom>
              <a:avLst/>
              <a:gdLst>
                <a:gd name="T0" fmla="*/ 0 w 99"/>
                <a:gd name="T1" fmla="*/ 0 h 179"/>
                <a:gd name="T2" fmla="*/ 0 w 99"/>
                <a:gd name="T3" fmla="*/ 134 h 179"/>
                <a:gd name="T4" fmla="*/ 15 w 99"/>
                <a:gd name="T5" fmla="*/ 162 h 179"/>
                <a:gd name="T6" fmla="*/ 34 w 99"/>
                <a:gd name="T7" fmla="*/ 174 h 179"/>
                <a:gd name="T8" fmla="*/ 65 w 99"/>
                <a:gd name="T9" fmla="*/ 174 h 179"/>
                <a:gd name="T10" fmla="*/ 84 w 99"/>
                <a:gd name="T11" fmla="*/ 162 h 179"/>
                <a:gd name="T12" fmla="*/ 99 w 99"/>
                <a:gd name="T13" fmla="*/ 134 h 179"/>
                <a:gd name="T14" fmla="*/ 99 w 99"/>
                <a:gd name="T15" fmla="*/ 0 h 179"/>
                <a:gd name="T16" fmla="*/ 0 w 99"/>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79">
                  <a:moveTo>
                    <a:pt x="0" y="0"/>
                  </a:moveTo>
                  <a:cubicBezTo>
                    <a:pt x="0" y="134"/>
                    <a:pt x="0" y="134"/>
                    <a:pt x="0" y="134"/>
                  </a:cubicBezTo>
                  <a:cubicBezTo>
                    <a:pt x="0" y="144"/>
                    <a:pt x="7" y="156"/>
                    <a:pt x="15" y="162"/>
                  </a:cubicBezTo>
                  <a:cubicBezTo>
                    <a:pt x="34" y="174"/>
                    <a:pt x="34" y="174"/>
                    <a:pt x="34" y="174"/>
                  </a:cubicBezTo>
                  <a:cubicBezTo>
                    <a:pt x="43" y="179"/>
                    <a:pt x="56" y="179"/>
                    <a:pt x="65" y="174"/>
                  </a:cubicBezTo>
                  <a:cubicBezTo>
                    <a:pt x="84" y="162"/>
                    <a:pt x="84" y="162"/>
                    <a:pt x="84" y="162"/>
                  </a:cubicBezTo>
                  <a:cubicBezTo>
                    <a:pt x="92" y="156"/>
                    <a:pt x="99" y="144"/>
                    <a:pt x="99" y="134"/>
                  </a:cubicBezTo>
                  <a:cubicBezTo>
                    <a:pt x="99" y="0"/>
                    <a:pt x="99" y="0"/>
                    <a:pt x="99" y="0"/>
                  </a:cubicBezTo>
                  <a:lnTo>
                    <a:pt x="0" y="0"/>
                  </a:lnTo>
                  <a:close/>
                </a:path>
              </a:pathLst>
            </a:custGeom>
            <a:solidFill>
              <a:srgbClr val="6CAE43"/>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84" name="Freeform 82"/>
            <p:cNvSpPr>
              <a:spLocks/>
            </p:cNvSpPr>
            <p:nvPr/>
          </p:nvSpPr>
          <p:spPr bwMode="auto">
            <a:xfrm>
              <a:off x="3617913" y="4445000"/>
              <a:ext cx="376238" cy="673100"/>
            </a:xfrm>
            <a:custGeom>
              <a:avLst/>
              <a:gdLst>
                <a:gd name="T0" fmla="*/ 0 w 99"/>
                <a:gd name="T1" fmla="*/ 0 h 179"/>
                <a:gd name="T2" fmla="*/ 0 w 99"/>
                <a:gd name="T3" fmla="*/ 134 h 179"/>
                <a:gd name="T4" fmla="*/ 15 w 99"/>
                <a:gd name="T5" fmla="*/ 162 h 179"/>
                <a:gd name="T6" fmla="*/ 34 w 99"/>
                <a:gd name="T7" fmla="*/ 174 h 179"/>
                <a:gd name="T8" fmla="*/ 65 w 99"/>
                <a:gd name="T9" fmla="*/ 174 h 179"/>
                <a:gd name="T10" fmla="*/ 84 w 99"/>
                <a:gd name="T11" fmla="*/ 162 h 179"/>
                <a:gd name="T12" fmla="*/ 99 w 99"/>
                <a:gd name="T13" fmla="*/ 134 h 179"/>
                <a:gd name="T14" fmla="*/ 99 w 99"/>
                <a:gd name="T15" fmla="*/ 0 h 179"/>
                <a:gd name="T16" fmla="*/ 0 w 99"/>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79">
                  <a:moveTo>
                    <a:pt x="0" y="0"/>
                  </a:moveTo>
                  <a:cubicBezTo>
                    <a:pt x="0" y="134"/>
                    <a:pt x="0" y="134"/>
                    <a:pt x="0" y="134"/>
                  </a:cubicBezTo>
                  <a:cubicBezTo>
                    <a:pt x="0" y="144"/>
                    <a:pt x="7" y="156"/>
                    <a:pt x="15" y="162"/>
                  </a:cubicBezTo>
                  <a:cubicBezTo>
                    <a:pt x="34" y="174"/>
                    <a:pt x="34" y="174"/>
                    <a:pt x="34" y="174"/>
                  </a:cubicBezTo>
                  <a:cubicBezTo>
                    <a:pt x="43" y="179"/>
                    <a:pt x="57" y="179"/>
                    <a:pt x="65" y="174"/>
                  </a:cubicBezTo>
                  <a:cubicBezTo>
                    <a:pt x="84" y="162"/>
                    <a:pt x="84" y="162"/>
                    <a:pt x="84" y="162"/>
                  </a:cubicBezTo>
                  <a:cubicBezTo>
                    <a:pt x="92" y="156"/>
                    <a:pt x="99" y="144"/>
                    <a:pt x="99" y="134"/>
                  </a:cubicBezTo>
                  <a:cubicBezTo>
                    <a:pt x="99" y="0"/>
                    <a:pt x="99" y="0"/>
                    <a:pt x="99" y="0"/>
                  </a:cubicBezTo>
                  <a:lnTo>
                    <a:pt x="0" y="0"/>
                  </a:lnTo>
                  <a:close/>
                </a:path>
              </a:pathLst>
            </a:custGeom>
            <a:solidFill>
              <a:srgbClr val="6CAE43"/>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87" name="Freeform 83"/>
            <p:cNvSpPr>
              <a:spLocks/>
            </p:cNvSpPr>
            <p:nvPr/>
          </p:nvSpPr>
          <p:spPr bwMode="auto">
            <a:xfrm>
              <a:off x="3994151" y="4445000"/>
              <a:ext cx="374650" cy="673100"/>
            </a:xfrm>
            <a:custGeom>
              <a:avLst/>
              <a:gdLst>
                <a:gd name="T0" fmla="*/ 0 w 99"/>
                <a:gd name="T1" fmla="*/ 0 h 179"/>
                <a:gd name="T2" fmla="*/ 0 w 99"/>
                <a:gd name="T3" fmla="*/ 134 h 179"/>
                <a:gd name="T4" fmla="*/ 15 w 99"/>
                <a:gd name="T5" fmla="*/ 162 h 179"/>
                <a:gd name="T6" fmla="*/ 35 w 99"/>
                <a:gd name="T7" fmla="*/ 174 h 179"/>
                <a:gd name="T8" fmla="*/ 65 w 99"/>
                <a:gd name="T9" fmla="*/ 174 h 179"/>
                <a:gd name="T10" fmla="*/ 84 w 99"/>
                <a:gd name="T11" fmla="*/ 162 h 179"/>
                <a:gd name="T12" fmla="*/ 99 w 99"/>
                <a:gd name="T13" fmla="*/ 134 h 179"/>
                <a:gd name="T14" fmla="*/ 99 w 99"/>
                <a:gd name="T15" fmla="*/ 0 h 179"/>
                <a:gd name="T16" fmla="*/ 0 w 99"/>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79">
                  <a:moveTo>
                    <a:pt x="0" y="0"/>
                  </a:moveTo>
                  <a:cubicBezTo>
                    <a:pt x="0" y="134"/>
                    <a:pt x="0" y="134"/>
                    <a:pt x="0" y="134"/>
                  </a:cubicBezTo>
                  <a:cubicBezTo>
                    <a:pt x="0" y="144"/>
                    <a:pt x="7" y="156"/>
                    <a:pt x="15" y="162"/>
                  </a:cubicBezTo>
                  <a:cubicBezTo>
                    <a:pt x="35" y="174"/>
                    <a:pt x="35" y="174"/>
                    <a:pt x="35" y="174"/>
                  </a:cubicBezTo>
                  <a:cubicBezTo>
                    <a:pt x="43" y="179"/>
                    <a:pt x="57" y="179"/>
                    <a:pt x="65" y="174"/>
                  </a:cubicBezTo>
                  <a:cubicBezTo>
                    <a:pt x="84" y="162"/>
                    <a:pt x="84" y="162"/>
                    <a:pt x="84" y="162"/>
                  </a:cubicBezTo>
                  <a:cubicBezTo>
                    <a:pt x="93" y="156"/>
                    <a:pt x="99" y="144"/>
                    <a:pt x="99" y="134"/>
                  </a:cubicBezTo>
                  <a:cubicBezTo>
                    <a:pt x="99" y="0"/>
                    <a:pt x="99" y="0"/>
                    <a:pt x="99" y="0"/>
                  </a:cubicBezTo>
                  <a:lnTo>
                    <a:pt x="0" y="0"/>
                  </a:lnTo>
                  <a:close/>
                </a:path>
              </a:pathLst>
            </a:custGeom>
            <a:solidFill>
              <a:srgbClr val="6CAE43"/>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88" name="Freeform 84"/>
            <p:cNvSpPr>
              <a:spLocks/>
            </p:cNvSpPr>
            <p:nvPr/>
          </p:nvSpPr>
          <p:spPr bwMode="auto">
            <a:xfrm>
              <a:off x="3614738" y="5854700"/>
              <a:ext cx="385763" cy="492125"/>
            </a:xfrm>
            <a:custGeom>
              <a:avLst/>
              <a:gdLst>
                <a:gd name="T0" fmla="*/ 51 w 102"/>
                <a:gd name="T1" fmla="*/ 0 h 131"/>
                <a:gd name="T2" fmla="*/ 0 w 102"/>
                <a:gd name="T3" fmla="*/ 6 h 131"/>
                <a:gd name="T4" fmla="*/ 51 w 102"/>
                <a:gd name="T5" fmla="*/ 131 h 131"/>
                <a:gd name="T6" fmla="*/ 102 w 102"/>
                <a:gd name="T7" fmla="*/ 6 h 131"/>
                <a:gd name="T8" fmla="*/ 51 w 102"/>
                <a:gd name="T9" fmla="*/ 0 h 131"/>
              </a:gdLst>
              <a:ahLst/>
              <a:cxnLst>
                <a:cxn ang="0">
                  <a:pos x="T0" y="T1"/>
                </a:cxn>
                <a:cxn ang="0">
                  <a:pos x="T2" y="T3"/>
                </a:cxn>
                <a:cxn ang="0">
                  <a:pos x="T4" y="T5"/>
                </a:cxn>
                <a:cxn ang="0">
                  <a:pos x="T6" y="T7"/>
                </a:cxn>
                <a:cxn ang="0">
                  <a:pos x="T8" y="T9"/>
                </a:cxn>
              </a:cxnLst>
              <a:rect l="0" t="0" r="r" b="b"/>
              <a:pathLst>
                <a:path w="102" h="131">
                  <a:moveTo>
                    <a:pt x="51" y="0"/>
                  </a:moveTo>
                  <a:cubicBezTo>
                    <a:pt x="33" y="0"/>
                    <a:pt x="16" y="2"/>
                    <a:pt x="0" y="6"/>
                  </a:cubicBezTo>
                  <a:cubicBezTo>
                    <a:pt x="51" y="131"/>
                    <a:pt x="51" y="131"/>
                    <a:pt x="51" y="131"/>
                  </a:cubicBezTo>
                  <a:cubicBezTo>
                    <a:pt x="102" y="6"/>
                    <a:pt x="102" y="6"/>
                    <a:pt x="102" y="6"/>
                  </a:cubicBezTo>
                  <a:cubicBezTo>
                    <a:pt x="85" y="2"/>
                    <a:pt x="68" y="0"/>
                    <a:pt x="51" y="0"/>
                  </a:cubicBezTo>
                  <a:close/>
                </a:path>
              </a:pathLst>
            </a:custGeom>
            <a:solidFill>
              <a:sysClr val="windowText" lastClr="000000">
                <a:lumMod val="65000"/>
                <a:lumOff val="3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grpSp>
      <p:sp>
        <p:nvSpPr>
          <p:cNvPr id="89" name="Freeform 35"/>
          <p:cNvSpPr>
            <a:spLocks noEditPoints="1"/>
          </p:cNvSpPr>
          <p:nvPr/>
        </p:nvSpPr>
        <p:spPr bwMode="auto">
          <a:xfrm>
            <a:off x="7591341" y="2601795"/>
            <a:ext cx="993435" cy="994321"/>
          </a:xfrm>
          <a:custGeom>
            <a:avLst/>
            <a:gdLst>
              <a:gd name="T0" fmla="*/ 235 w 471"/>
              <a:gd name="T1" fmla="*/ 0 h 471"/>
              <a:gd name="T2" fmla="*/ 0 w 471"/>
              <a:gd name="T3" fmla="*/ 235 h 471"/>
              <a:gd name="T4" fmla="*/ 235 w 471"/>
              <a:gd name="T5" fmla="*/ 471 h 471"/>
              <a:gd name="T6" fmla="*/ 471 w 471"/>
              <a:gd name="T7" fmla="*/ 235 h 471"/>
              <a:gd name="T8" fmla="*/ 235 w 471"/>
              <a:gd name="T9" fmla="*/ 0 h 471"/>
              <a:gd name="T10" fmla="*/ 235 w 471"/>
              <a:gd name="T11" fmla="*/ 408 h 471"/>
              <a:gd name="T12" fmla="*/ 62 w 471"/>
              <a:gd name="T13" fmla="*/ 235 h 471"/>
              <a:gd name="T14" fmla="*/ 235 w 471"/>
              <a:gd name="T15" fmla="*/ 62 h 471"/>
              <a:gd name="T16" fmla="*/ 408 w 471"/>
              <a:gd name="T17" fmla="*/ 235 h 471"/>
              <a:gd name="T18" fmla="*/ 235 w 471"/>
              <a:gd name="T19" fmla="*/ 408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rgbClr val="6CAE43"/>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smtClean="0">
              <a:ln>
                <a:noFill/>
              </a:ln>
              <a:solidFill>
                <a:prstClr val="black"/>
              </a:solidFill>
              <a:effectLst/>
              <a:uLnTx/>
              <a:uFillTx/>
              <a:latin typeface="微软雅黑" pitchFamily="34" charset="-122"/>
              <a:ea typeface="微软雅黑" pitchFamily="34" charset="-122"/>
            </a:endParaRPr>
          </a:p>
        </p:txBody>
      </p:sp>
      <p:grpSp>
        <p:nvGrpSpPr>
          <p:cNvPr id="90" name="Group 86"/>
          <p:cNvGrpSpPr/>
          <p:nvPr/>
        </p:nvGrpSpPr>
        <p:grpSpPr>
          <a:xfrm>
            <a:off x="6187490" y="3886888"/>
            <a:ext cx="568599" cy="2366938"/>
            <a:chOff x="3243263" y="1661479"/>
            <a:chExt cx="1125538" cy="4685346"/>
          </a:xfrm>
        </p:grpSpPr>
        <p:sp>
          <p:nvSpPr>
            <p:cNvPr id="91" name="Freeform 87"/>
            <p:cNvSpPr>
              <a:spLocks/>
            </p:cNvSpPr>
            <p:nvPr/>
          </p:nvSpPr>
          <p:spPr bwMode="auto">
            <a:xfrm>
              <a:off x="3243263" y="4722813"/>
              <a:ext cx="1125538" cy="1624012"/>
            </a:xfrm>
            <a:custGeom>
              <a:avLst/>
              <a:gdLst>
                <a:gd name="T0" fmla="*/ 709 w 709"/>
                <a:gd name="T1" fmla="*/ 161 h 1023"/>
                <a:gd name="T2" fmla="*/ 356 w 709"/>
                <a:gd name="T3" fmla="*/ 1023 h 1023"/>
                <a:gd name="T4" fmla="*/ 0 w 709"/>
                <a:gd name="T5" fmla="*/ 161 h 1023"/>
                <a:gd name="T6" fmla="*/ 0 w 709"/>
                <a:gd name="T7" fmla="*/ 0 h 1023"/>
                <a:gd name="T8" fmla="*/ 709 w 709"/>
                <a:gd name="T9" fmla="*/ 0 h 1023"/>
                <a:gd name="T10" fmla="*/ 709 w 709"/>
                <a:gd name="T11" fmla="*/ 161 h 1023"/>
              </a:gdLst>
              <a:ahLst/>
              <a:cxnLst>
                <a:cxn ang="0">
                  <a:pos x="T0" y="T1"/>
                </a:cxn>
                <a:cxn ang="0">
                  <a:pos x="T2" y="T3"/>
                </a:cxn>
                <a:cxn ang="0">
                  <a:pos x="T4" y="T5"/>
                </a:cxn>
                <a:cxn ang="0">
                  <a:pos x="T6" y="T7"/>
                </a:cxn>
                <a:cxn ang="0">
                  <a:pos x="T8" y="T9"/>
                </a:cxn>
                <a:cxn ang="0">
                  <a:pos x="T10" y="T11"/>
                </a:cxn>
              </a:cxnLst>
              <a:rect l="0" t="0" r="r" b="b"/>
              <a:pathLst>
                <a:path w="709" h="1023">
                  <a:moveTo>
                    <a:pt x="709" y="161"/>
                  </a:moveTo>
                  <a:lnTo>
                    <a:pt x="356" y="1023"/>
                  </a:lnTo>
                  <a:lnTo>
                    <a:pt x="0" y="161"/>
                  </a:lnTo>
                  <a:lnTo>
                    <a:pt x="0" y="0"/>
                  </a:lnTo>
                  <a:lnTo>
                    <a:pt x="709" y="0"/>
                  </a:lnTo>
                  <a:lnTo>
                    <a:pt x="709" y="161"/>
                  </a:lnTo>
                  <a:close/>
                </a:path>
              </a:pathLst>
            </a:custGeom>
            <a:solidFill>
              <a:srgbClr val="DDBDA3"/>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92" name="Freeform 88"/>
            <p:cNvSpPr>
              <a:spLocks/>
            </p:cNvSpPr>
            <p:nvPr/>
          </p:nvSpPr>
          <p:spPr bwMode="auto">
            <a:xfrm>
              <a:off x="3243263" y="1661479"/>
              <a:ext cx="374651" cy="3456623"/>
            </a:xfrm>
            <a:custGeom>
              <a:avLst/>
              <a:gdLst>
                <a:gd name="T0" fmla="*/ 0 w 99"/>
                <a:gd name="T1" fmla="*/ 0 h 718"/>
                <a:gd name="T2" fmla="*/ 0 w 99"/>
                <a:gd name="T3" fmla="*/ 673 h 718"/>
                <a:gd name="T4" fmla="*/ 15 w 99"/>
                <a:gd name="T5" fmla="*/ 701 h 718"/>
                <a:gd name="T6" fmla="*/ 34 w 99"/>
                <a:gd name="T7" fmla="*/ 713 h 718"/>
                <a:gd name="T8" fmla="*/ 65 w 99"/>
                <a:gd name="T9" fmla="*/ 713 h 718"/>
                <a:gd name="T10" fmla="*/ 84 w 99"/>
                <a:gd name="T11" fmla="*/ 701 h 718"/>
                <a:gd name="T12" fmla="*/ 99 w 99"/>
                <a:gd name="T13" fmla="*/ 673 h 718"/>
                <a:gd name="T14" fmla="*/ 99 w 99"/>
                <a:gd name="T15" fmla="*/ 0 h 718"/>
                <a:gd name="T16" fmla="*/ 0 w 99"/>
                <a:gd name="T17" fmla="*/ 0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718">
                  <a:moveTo>
                    <a:pt x="0" y="0"/>
                  </a:moveTo>
                  <a:cubicBezTo>
                    <a:pt x="0" y="673"/>
                    <a:pt x="0" y="673"/>
                    <a:pt x="0" y="673"/>
                  </a:cubicBezTo>
                  <a:cubicBezTo>
                    <a:pt x="0" y="683"/>
                    <a:pt x="7" y="695"/>
                    <a:pt x="15" y="701"/>
                  </a:cubicBezTo>
                  <a:cubicBezTo>
                    <a:pt x="34" y="713"/>
                    <a:pt x="34" y="713"/>
                    <a:pt x="34" y="713"/>
                  </a:cubicBezTo>
                  <a:cubicBezTo>
                    <a:pt x="43" y="718"/>
                    <a:pt x="56" y="718"/>
                    <a:pt x="65" y="713"/>
                  </a:cubicBezTo>
                  <a:cubicBezTo>
                    <a:pt x="84" y="701"/>
                    <a:pt x="84" y="701"/>
                    <a:pt x="84" y="701"/>
                  </a:cubicBezTo>
                  <a:cubicBezTo>
                    <a:pt x="92" y="695"/>
                    <a:pt x="99" y="683"/>
                    <a:pt x="99" y="673"/>
                  </a:cubicBezTo>
                  <a:cubicBezTo>
                    <a:pt x="99" y="0"/>
                    <a:pt x="99" y="0"/>
                    <a:pt x="99" y="0"/>
                  </a:cubicBezTo>
                  <a:lnTo>
                    <a:pt x="0" y="0"/>
                  </a:lnTo>
                  <a:close/>
                </a:path>
              </a:pathLst>
            </a:custGeom>
            <a:solidFill>
              <a:srgbClr val="6CAE43"/>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93" name="Freeform 89"/>
            <p:cNvSpPr>
              <a:spLocks/>
            </p:cNvSpPr>
            <p:nvPr/>
          </p:nvSpPr>
          <p:spPr bwMode="auto">
            <a:xfrm>
              <a:off x="3617914" y="1661479"/>
              <a:ext cx="376238" cy="3456621"/>
            </a:xfrm>
            <a:custGeom>
              <a:avLst/>
              <a:gdLst>
                <a:gd name="T0" fmla="*/ 0 w 99"/>
                <a:gd name="T1" fmla="*/ 0 h 718"/>
                <a:gd name="T2" fmla="*/ 0 w 99"/>
                <a:gd name="T3" fmla="*/ 673 h 718"/>
                <a:gd name="T4" fmla="*/ 15 w 99"/>
                <a:gd name="T5" fmla="*/ 701 h 718"/>
                <a:gd name="T6" fmla="*/ 34 w 99"/>
                <a:gd name="T7" fmla="*/ 713 h 718"/>
                <a:gd name="T8" fmla="*/ 65 w 99"/>
                <a:gd name="T9" fmla="*/ 713 h 718"/>
                <a:gd name="T10" fmla="*/ 84 w 99"/>
                <a:gd name="T11" fmla="*/ 701 h 718"/>
                <a:gd name="T12" fmla="*/ 99 w 99"/>
                <a:gd name="T13" fmla="*/ 673 h 718"/>
                <a:gd name="T14" fmla="*/ 99 w 99"/>
                <a:gd name="T15" fmla="*/ 0 h 718"/>
                <a:gd name="T16" fmla="*/ 0 w 99"/>
                <a:gd name="T17" fmla="*/ 0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718">
                  <a:moveTo>
                    <a:pt x="0" y="0"/>
                  </a:moveTo>
                  <a:cubicBezTo>
                    <a:pt x="0" y="673"/>
                    <a:pt x="0" y="673"/>
                    <a:pt x="0" y="673"/>
                  </a:cubicBezTo>
                  <a:cubicBezTo>
                    <a:pt x="0" y="683"/>
                    <a:pt x="7" y="695"/>
                    <a:pt x="15" y="701"/>
                  </a:cubicBezTo>
                  <a:cubicBezTo>
                    <a:pt x="34" y="713"/>
                    <a:pt x="34" y="713"/>
                    <a:pt x="34" y="713"/>
                  </a:cubicBezTo>
                  <a:cubicBezTo>
                    <a:pt x="43" y="718"/>
                    <a:pt x="57" y="718"/>
                    <a:pt x="65" y="713"/>
                  </a:cubicBezTo>
                  <a:cubicBezTo>
                    <a:pt x="84" y="701"/>
                    <a:pt x="84" y="701"/>
                    <a:pt x="84" y="701"/>
                  </a:cubicBezTo>
                  <a:cubicBezTo>
                    <a:pt x="92" y="695"/>
                    <a:pt x="99" y="683"/>
                    <a:pt x="99" y="673"/>
                  </a:cubicBezTo>
                  <a:cubicBezTo>
                    <a:pt x="99" y="0"/>
                    <a:pt x="99" y="0"/>
                    <a:pt x="99" y="0"/>
                  </a:cubicBezTo>
                  <a:lnTo>
                    <a:pt x="0" y="0"/>
                  </a:lnTo>
                  <a:close/>
                </a:path>
              </a:pathLst>
            </a:custGeom>
            <a:solidFill>
              <a:srgbClr val="6CAE43"/>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94" name="Freeform 90"/>
            <p:cNvSpPr>
              <a:spLocks/>
            </p:cNvSpPr>
            <p:nvPr/>
          </p:nvSpPr>
          <p:spPr bwMode="auto">
            <a:xfrm>
              <a:off x="3994150" y="1661479"/>
              <a:ext cx="374651" cy="3456621"/>
            </a:xfrm>
            <a:custGeom>
              <a:avLst/>
              <a:gdLst>
                <a:gd name="T0" fmla="*/ 0 w 99"/>
                <a:gd name="T1" fmla="*/ 0 h 718"/>
                <a:gd name="T2" fmla="*/ 0 w 99"/>
                <a:gd name="T3" fmla="*/ 673 h 718"/>
                <a:gd name="T4" fmla="*/ 15 w 99"/>
                <a:gd name="T5" fmla="*/ 701 h 718"/>
                <a:gd name="T6" fmla="*/ 35 w 99"/>
                <a:gd name="T7" fmla="*/ 713 h 718"/>
                <a:gd name="T8" fmla="*/ 65 w 99"/>
                <a:gd name="T9" fmla="*/ 713 h 718"/>
                <a:gd name="T10" fmla="*/ 84 w 99"/>
                <a:gd name="T11" fmla="*/ 701 h 718"/>
                <a:gd name="T12" fmla="*/ 99 w 99"/>
                <a:gd name="T13" fmla="*/ 673 h 718"/>
                <a:gd name="T14" fmla="*/ 99 w 99"/>
                <a:gd name="T15" fmla="*/ 0 h 718"/>
                <a:gd name="T16" fmla="*/ 0 w 99"/>
                <a:gd name="T17" fmla="*/ 0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718">
                  <a:moveTo>
                    <a:pt x="0" y="0"/>
                  </a:moveTo>
                  <a:cubicBezTo>
                    <a:pt x="0" y="673"/>
                    <a:pt x="0" y="673"/>
                    <a:pt x="0" y="673"/>
                  </a:cubicBezTo>
                  <a:cubicBezTo>
                    <a:pt x="0" y="683"/>
                    <a:pt x="7" y="695"/>
                    <a:pt x="15" y="701"/>
                  </a:cubicBezTo>
                  <a:cubicBezTo>
                    <a:pt x="35" y="713"/>
                    <a:pt x="35" y="713"/>
                    <a:pt x="35" y="713"/>
                  </a:cubicBezTo>
                  <a:cubicBezTo>
                    <a:pt x="43" y="718"/>
                    <a:pt x="57" y="718"/>
                    <a:pt x="65" y="713"/>
                  </a:cubicBezTo>
                  <a:cubicBezTo>
                    <a:pt x="84" y="701"/>
                    <a:pt x="84" y="701"/>
                    <a:pt x="84" y="701"/>
                  </a:cubicBezTo>
                  <a:cubicBezTo>
                    <a:pt x="93" y="695"/>
                    <a:pt x="99" y="683"/>
                    <a:pt x="99" y="673"/>
                  </a:cubicBezTo>
                  <a:cubicBezTo>
                    <a:pt x="99" y="0"/>
                    <a:pt x="99" y="0"/>
                    <a:pt x="99" y="0"/>
                  </a:cubicBezTo>
                  <a:lnTo>
                    <a:pt x="0" y="0"/>
                  </a:lnTo>
                  <a:close/>
                </a:path>
              </a:pathLst>
            </a:custGeom>
            <a:solidFill>
              <a:srgbClr val="6CAE43"/>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95" name="Freeform 91"/>
            <p:cNvSpPr>
              <a:spLocks/>
            </p:cNvSpPr>
            <p:nvPr/>
          </p:nvSpPr>
          <p:spPr bwMode="auto">
            <a:xfrm>
              <a:off x="3243263" y="4445000"/>
              <a:ext cx="374650" cy="673100"/>
            </a:xfrm>
            <a:custGeom>
              <a:avLst/>
              <a:gdLst>
                <a:gd name="T0" fmla="*/ 0 w 99"/>
                <a:gd name="T1" fmla="*/ 0 h 179"/>
                <a:gd name="T2" fmla="*/ 0 w 99"/>
                <a:gd name="T3" fmla="*/ 134 h 179"/>
                <a:gd name="T4" fmla="*/ 15 w 99"/>
                <a:gd name="T5" fmla="*/ 162 h 179"/>
                <a:gd name="T6" fmla="*/ 34 w 99"/>
                <a:gd name="T7" fmla="*/ 174 h 179"/>
                <a:gd name="T8" fmla="*/ 65 w 99"/>
                <a:gd name="T9" fmla="*/ 174 h 179"/>
                <a:gd name="T10" fmla="*/ 84 w 99"/>
                <a:gd name="T11" fmla="*/ 162 h 179"/>
                <a:gd name="T12" fmla="*/ 99 w 99"/>
                <a:gd name="T13" fmla="*/ 134 h 179"/>
                <a:gd name="T14" fmla="*/ 99 w 99"/>
                <a:gd name="T15" fmla="*/ 0 h 179"/>
                <a:gd name="T16" fmla="*/ 0 w 99"/>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79">
                  <a:moveTo>
                    <a:pt x="0" y="0"/>
                  </a:moveTo>
                  <a:cubicBezTo>
                    <a:pt x="0" y="134"/>
                    <a:pt x="0" y="134"/>
                    <a:pt x="0" y="134"/>
                  </a:cubicBezTo>
                  <a:cubicBezTo>
                    <a:pt x="0" y="144"/>
                    <a:pt x="7" y="156"/>
                    <a:pt x="15" y="162"/>
                  </a:cubicBezTo>
                  <a:cubicBezTo>
                    <a:pt x="34" y="174"/>
                    <a:pt x="34" y="174"/>
                    <a:pt x="34" y="174"/>
                  </a:cubicBezTo>
                  <a:cubicBezTo>
                    <a:pt x="43" y="179"/>
                    <a:pt x="56" y="179"/>
                    <a:pt x="65" y="174"/>
                  </a:cubicBezTo>
                  <a:cubicBezTo>
                    <a:pt x="84" y="162"/>
                    <a:pt x="84" y="162"/>
                    <a:pt x="84" y="162"/>
                  </a:cubicBezTo>
                  <a:cubicBezTo>
                    <a:pt x="92" y="156"/>
                    <a:pt x="99" y="144"/>
                    <a:pt x="99" y="134"/>
                  </a:cubicBezTo>
                  <a:cubicBezTo>
                    <a:pt x="99" y="0"/>
                    <a:pt x="99" y="0"/>
                    <a:pt x="99" y="0"/>
                  </a:cubicBezTo>
                  <a:lnTo>
                    <a:pt x="0" y="0"/>
                  </a:lnTo>
                  <a:close/>
                </a:path>
              </a:pathLst>
            </a:custGeom>
            <a:solidFill>
              <a:srgbClr val="6CAE43"/>
            </a:solidFill>
            <a:ln>
              <a:solidFill>
                <a:srgbClr val="6CAE43"/>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96" name="Freeform 92"/>
            <p:cNvSpPr>
              <a:spLocks/>
            </p:cNvSpPr>
            <p:nvPr/>
          </p:nvSpPr>
          <p:spPr bwMode="auto">
            <a:xfrm>
              <a:off x="3617913" y="4445000"/>
              <a:ext cx="376238" cy="673100"/>
            </a:xfrm>
            <a:custGeom>
              <a:avLst/>
              <a:gdLst>
                <a:gd name="T0" fmla="*/ 0 w 99"/>
                <a:gd name="T1" fmla="*/ 0 h 179"/>
                <a:gd name="T2" fmla="*/ 0 w 99"/>
                <a:gd name="T3" fmla="*/ 134 h 179"/>
                <a:gd name="T4" fmla="*/ 15 w 99"/>
                <a:gd name="T5" fmla="*/ 162 h 179"/>
                <a:gd name="T6" fmla="*/ 34 w 99"/>
                <a:gd name="T7" fmla="*/ 174 h 179"/>
                <a:gd name="T8" fmla="*/ 65 w 99"/>
                <a:gd name="T9" fmla="*/ 174 h 179"/>
                <a:gd name="T10" fmla="*/ 84 w 99"/>
                <a:gd name="T11" fmla="*/ 162 h 179"/>
                <a:gd name="T12" fmla="*/ 99 w 99"/>
                <a:gd name="T13" fmla="*/ 134 h 179"/>
                <a:gd name="T14" fmla="*/ 99 w 99"/>
                <a:gd name="T15" fmla="*/ 0 h 179"/>
                <a:gd name="T16" fmla="*/ 0 w 99"/>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79">
                  <a:moveTo>
                    <a:pt x="0" y="0"/>
                  </a:moveTo>
                  <a:cubicBezTo>
                    <a:pt x="0" y="134"/>
                    <a:pt x="0" y="134"/>
                    <a:pt x="0" y="134"/>
                  </a:cubicBezTo>
                  <a:cubicBezTo>
                    <a:pt x="0" y="144"/>
                    <a:pt x="7" y="156"/>
                    <a:pt x="15" y="162"/>
                  </a:cubicBezTo>
                  <a:cubicBezTo>
                    <a:pt x="34" y="174"/>
                    <a:pt x="34" y="174"/>
                    <a:pt x="34" y="174"/>
                  </a:cubicBezTo>
                  <a:cubicBezTo>
                    <a:pt x="43" y="179"/>
                    <a:pt x="57" y="179"/>
                    <a:pt x="65" y="174"/>
                  </a:cubicBezTo>
                  <a:cubicBezTo>
                    <a:pt x="84" y="162"/>
                    <a:pt x="84" y="162"/>
                    <a:pt x="84" y="162"/>
                  </a:cubicBezTo>
                  <a:cubicBezTo>
                    <a:pt x="92" y="156"/>
                    <a:pt x="99" y="144"/>
                    <a:pt x="99" y="134"/>
                  </a:cubicBezTo>
                  <a:cubicBezTo>
                    <a:pt x="99" y="0"/>
                    <a:pt x="99" y="0"/>
                    <a:pt x="99" y="0"/>
                  </a:cubicBezTo>
                  <a:lnTo>
                    <a:pt x="0" y="0"/>
                  </a:lnTo>
                  <a:close/>
                </a:path>
              </a:pathLst>
            </a:custGeom>
            <a:solidFill>
              <a:srgbClr val="6CAE43"/>
            </a:solidFill>
            <a:ln>
              <a:solidFill>
                <a:srgbClr val="6CAE43"/>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97" name="Freeform 93"/>
            <p:cNvSpPr>
              <a:spLocks/>
            </p:cNvSpPr>
            <p:nvPr/>
          </p:nvSpPr>
          <p:spPr bwMode="auto">
            <a:xfrm>
              <a:off x="3994151" y="4445000"/>
              <a:ext cx="374650" cy="673100"/>
            </a:xfrm>
            <a:custGeom>
              <a:avLst/>
              <a:gdLst>
                <a:gd name="T0" fmla="*/ 0 w 99"/>
                <a:gd name="T1" fmla="*/ 0 h 179"/>
                <a:gd name="T2" fmla="*/ 0 w 99"/>
                <a:gd name="T3" fmla="*/ 134 h 179"/>
                <a:gd name="T4" fmla="*/ 15 w 99"/>
                <a:gd name="T5" fmla="*/ 162 h 179"/>
                <a:gd name="T6" fmla="*/ 35 w 99"/>
                <a:gd name="T7" fmla="*/ 174 h 179"/>
                <a:gd name="T8" fmla="*/ 65 w 99"/>
                <a:gd name="T9" fmla="*/ 174 h 179"/>
                <a:gd name="T10" fmla="*/ 84 w 99"/>
                <a:gd name="T11" fmla="*/ 162 h 179"/>
                <a:gd name="T12" fmla="*/ 99 w 99"/>
                <a:gd name="T13" fmla="*/ 134 h 179"/>
                <a:gd name="T14" fmla="*/ 99 w 99"/>
                <a:gd name="T15" fmla="*/ 0 h 179"/>
                <a:gd name="T16" fmla="*/ 0 w 99"/>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79">
                  <a:moveTo>
                    <a:pt x="0" y="0"/>
                  </a:moveTo>
                  <a:cubicBezTo>
                    <a:pt x="0" y="134"/>
                    <a:pt x="0" y="134"/>
                    <a:pt x="0" y="134"/>
                  </a:cubicBezTo>
                  <a:cubicBezTo>
                    <a:pt x="0" y="144"/>
                    <a:pt x="7" y="156"/>
                    <a:pt x="15" y="162"/>
                  </a:cubicBezTo>
                  <a:cubicBezTo>
                    <a:pt x="35" y="174"/>
                    <a:pt x="35" y="174"/>
                    <a:pt x="35" y="174"/>
                  </a:cubicBezTo>
                  <a:cubicBezTo>
                    <a:pt x="43" y="179"/>
                    <a:pt x="57" y="179"/>
                    <a:pt x="65" y="174"/>
                  </a:cubicBezTo>
                  <a:cubicBezTo>
                    <a:pt x="84" y="162"/>
                    <a:pt x="84" y="162"/>
                    <a:pt x="84" y="162"/>
                  </a:cubicBezTo>
                  <a:cubicBezTo>
                    <a:pt x="93" y="156"/>
                    <a:pt x="99" y="144"/>
                    <a:pt x="99" y="134"/>
                  </a:cubicBezTo>
                  <a:cubicBezTo>
                    <a:pt x="99" y="0"/>
                    <a:pt x="99" y="0"/>
                    <a:pt x="99" y="0"/>
                  </a:cubicBezTo>
                  <a:lnTo>
                    <a:pt x="0" y="0"/>
                  </a:lnTo>
                  <a:close/>
                </a:path>
              </a:pathLst>
            </a:custGeom>
            <a:solidFill>
              <a:srgbClr val="6CAE43"/>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98" name="Freeform 94"/>
            <p:cNvSpPr>
              <a:spLocks/>
            </p:cNvSpPr>
            <p:nvPr/>
          </p:nvSpPr>
          <p:spPr bwMode="auto">
            <a:xfrm>
              <a:off x="3614738" y="5854700"/>
              <a:ext cx="385763" cy="492125"/>
            </a:xfrm>
            <a:custGeom>
              <a:avLst/>
              <a:gdLst>
                <a:gd name="T0" fmla="*/ 51 w 102"/>
                <a:gd name="T1" fmla="*/ 0 h 131"/>
                <a:gd name="T2" fmla="*/ 0 w 102"/>
                <a:gd name="T3" fmla="*/ 6 h 131"/>
                <a:gd name="T4" fmla="*/ 51 w 102"/>
                <a:gd name="T5" fmla="*/ 131 h 131"/>
                <a:gd name="T6" fmla="*/ 102 w 102"/>
                <a:gd name="T7" fmla="*/ 6 h 131"/>
                <a:gd name="T8" fmla="*/ 51 w 102"/>
                <a:gd name="T9" fmla="*/ 0 h 131"/>
              </a:gdLst>
              <a:ahLst/>
              <a:cxnLst>
                <a:cxn ang="0">
                  <a:pos x="T0" y="T1"/>
                </a:cxn>
                <a:cxn ang="0">
                  <a:pos x="T2" y="T3"/>
                </a:cxn>
                <a:cxn ang="0">
                  <a:pos x="T4" y="T5"/>
                </a:cxn>
                <a:cxn ang="0">
                  <a:pos x="T6" y="T7"/>
                </a:cxn>
                <a:cxn ang="0">
                  <a:pos x="T8" y="T9"/>
                </a:cxn>
              </a:cxnLst>
              <a:rect l="0" t="0" r="r" b="b"/>
              <a:pathLst>
                <a:path w="102" h="131">
                  <a:moveTo>
                    <a:pt x="51" y="0"/>
                  </a:moveTo>
                  <a:cubicBezTo>
                    <a:pt x="33" y="0"/>
                    <a:pt x="16" y="2"/>
                    <a:pt x="0" y="6"/>
                  </a:cubicBezTo>
                  <a:cubicBezTo>
                    <a:pt x="51" y="131"/>
                    <a:pt x="51" y="131"/>
                    <a:pt x="51" y="131"/>
                  </a:cubicBezTo>
                  <a:cubicBezTo>
                    <a:pt x="102" y="6"/>
                    <a:pt x="102" y="6"/>
                    <a:pt x="102" y="6"/>
                  </a:cubicBezTo>
                  <a:cubicBezTo>
                    <a:pt x="85" y="2"/>
                    <a:pt x="68" y="0"/>
                    <a:pt x="51" y="0"/>
                  </a:cubicBezTo>
                  <a:close/>
                </a:path>
              </a:pathLst>
            </a:custGeom>
            <a:solidFill>
              <a:sysClr val="windowText" lastClr="000000">
                <a:lumMod val="65000"/>
                <a:lumOff val="3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grpSp>
      <p:sp>
        <p:nvSpPr>
          <p:cNvPr id="99" name="Freeform 35"/>
          <p:cNvSpPr>
            <a:spLocks noEditPoints="1"/>
          </p:cNvSpPr>
          <p:nvPr/>
        </p:nvSpPr>
        <p:spPr bwMode="auto">
          <a:xfrm>
            <a:off x="5975069" y="2992473"/>
            <a:ext cx="993435" cy="994321"/>
          </a:xfrm>
          <a:custGeom>
            <a:avLst/>
            <a:gdLst>
              <a:gd name="T0" fmla="*/ 235 w 471"/>
              <a:gd name="T1" fmla="*/ 0 h 471"/>
              <a:gd name="T2" fmla="*/ 0 w 471"/>
              <a:gd name="T3" fmla="*/ 235 h 471"/>
              <a:gd name="T4" fmla="*/ 235 w 471"/>
              <a:gd name="T5" fmla="*/ 471 h 471"/>
              <a:gd name="T6" fmla="*/ 471 w 471"/>
              <a:gd name="T7" fmla="*/ 235 h 471"/>
              <a:gd name="T8" fmla="*/ 235 w 471"/>
              <a:gd name="T9" fmla="*/ 0 h 471"/>
              <a:gd name="T10" fmla="*/ 235 w 471"/>
              <a:gd name="T11" fmla="*/ 408 h 471"/>
              <a:gd name="T12" fmla="*/ 62 w 471"/>
              <a:gd name="T13" fmla="*/ 235 h 471"/>
              <a:gd name="T14" fmla="*/ 235 w 471"/>
              <a:gd name="T15" fmla="*/ 62 h 471"/>
              <a:gd name="T16" fmla="*/ 408 w 471"/>
              <a:gd name="T17" fmla="*/ 235 h 471"/>
              <a:gd name="T18" fmla="*/ 235 w 471"/>
              <a:gd name="T19" fmla="*/ 408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rgbClr val="6CAE43"/>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smtClean="0">
              <a:ln>
                <a:noFill/>
              </a:ln>
              <a:solidFill>
                <a:prstClr val="black"/>
              </a:solidFill>
              <a:effectLst/>
              <a:uLnTx/>
              <a:uFillTx/>
              <a:latin typeface="微软雅黑" pitchFamily="34" charset="-122"/>
              <a:ea typeface="微软雅黑" pitchFamily="34" charset="-122"/>
            </a:endParaRPr>
          </a:p>
        </p:txBody>
      </p:sp>
      <p:grpSp>
        <p:nvGrpSpPr>
          <p:cNvPr id="100" name="Group 96"/>
          <p:cNvGrpSpPr/>
          <p:nvPr/>
        </p:nvGrpSpPr>
        <p:grpSpPr>
          <a:xfrm>
            <a:off x="4571221" y="4268951"/>
            <a:ext cx="568599" cy="1984879"/>
            <a:chOff x="3243263" y="2417763"/>
            <a:chExt cx="1125538" cy="3929062"/>
          </a:xfrm>
        </p:grpSpPr>
        <p:sp>
          <p:nvSpPr>
            <p:cNvPr id="101" name="Freeform 97"/>
            <p:cNvSpPr>
              <a:spLocks/>
            </p:cNvSpPr>
            <p:nvPr/>
          </p:nvSpPr>
          <p:spPr bwMode="auto">
            <a:xfrm>
              <a:off x="3243263" y="4722813"/>
              <a:ext cx="1125538" cy="1624012"/>
            </a:xfrm>
            <a:custGeom>
              <a:avLst/>
              <a:gdLst>
                <a:gd name="T0" fmla="*/ 709 w 709"/>
                <a:gd name="T1" fmla="*/ 161 h 1023"/>
                <a:gd name="T2" fmla="*/ 356 w 709"/>
                <a:gd name="T3" fmla="*/ 1023 h 1023"/>
                <a:gd name="T4" fmla="*/ 0 w 709"/>
                <a:gd name="T5" fmla="*/ 161 h 1023"/>
                <a:gd name="T6" fmla="*/ 0 w 709"/>
                <a:gd name="T7" fmla="*/ 0 h 1023"/>
                <a:gd name="T8" fmla="*/ 709 w 709"/>
                <a:gd name="T9" fmla="*/ 0 h 1023"/>
                <a:gd name="T10" fmla="*/ 709 w 709"/>
                <a:gd name="T11" fmla="*/ 161 h 1023"/>
              </a:gdLst>
              <a:ahLst/>
              <a:cxnLst>
                <a:cxn ang="0">
                  <a:pos x="T0" y="T1"/>
                </a:cxn>
                <a:cxn ang="0">
                  <a:pos x="T2" y="T3"/>
                </a:cxn>
                <a:cxn ang="0">
                  <a:pos x="T4" y="T5"/>
                </a:cxn>
                <a:cxn ang="0">
                  <a:pos x="T6" y="T7"/>
                </a:cxn>
                <a:cxn ang="0">
                  <a:pos x="T8" y="T9"/>
                </a:cxn>
                <a:cxn ang="0">
                  <a:pos x="T10" y="T11"/>
                </a:cxn>
              </a:cxnLst>
              <a:rect l="0" t="0" r="r" b="b"/>
              <a:pathLst>
                <a:path w="709" h="1023">
                  <a:moveTo>
                    <a:pt x="709" y="161"/>
                  </a:moveTo>
                  <a:lnTo>
                    <a:pt x="356" y="1023"/>
                  </a:lnTo>
                  <a:lnTo>
                    <a:pt x="0" y="161"/>
                  </a:lnTo>
                  <a:lnTo>
                    <a:pt x="0" y="0"/>
                  </a:lnTo>
                  <a:lnTo>
                    <a:pt x="709" y="0"/>
                  </a:lnTo>
                  <a:lnTo>
                    <a:pt x="709" y="161"/>
                  </a:lnTo>
                  <a:close/>
                </a:path>
              </a:pathLst>
            </a:custGeom>
            <a:solidFill>
              <a:srgbClr val="DDBDA3"/>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02" name="Freeform 98"/>
            <p:cNvSpPr>
              <a:spLocks/>
            </p:cNvSpPr>
            <p:nvPr/>
          </p:nvSpPr>
          <p:spPr bwMode="auto">
            <a:xfrm>
              <a:off x="3243263" y="2417763"/>
              <a:ext cx="374650" cy="2700337"/>
            </a:xfrm>
            <a:custGeom>
              <a:avLst/>
              <a:gdLst>
                <a:gd name="T0" fmla="*/ 0 w 99"/>
                <a:gd name="T1" fmla="*/ 0 h 718"/>
                <a:gd name="T2" fmla="*/ 0 w 99"/>
                <a:gd name="T3" fmla="*/ 673 h 718"/>
                <a:gd name="T4" fmla="*/ 15 w 99"/>
                <a:gd name="T5" fmla="*/ 701 h 718"/>
                <a:gd name="T6" fmla="*/ 34 w 99"/>
                <a:gd name="T7" fmla="*/ 713 h 718"/>
                <a:gd name="T8" fmla="*/ 65 w 99"/>
                <a:gd name="T9" fmla="*/ 713 h 718"/>
                <a:gd name="T10" fmla="*/ 84 w 99"/>
                <a:gd name="T11" fmla="*/ 701 h 718"/>
                <a:gd name="T12" fmla="*/ 99 w 99"/>
                <a:gd name="T13" fmla="*/ 673 h 718"/>
                <a:gd name="T14" fmla="*/ 99 w 99"/>
                <a:gd name="T15" fmla="*/ 0 h 718"/>
                <a:gd name="T16" fmla="*/ 0 w 99"/>
                <a:gd name="T17" fmla="*/ 0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718">
                  <a:moveTo>
                    <a:pt x="0" y="0"/>
                  </a:moveTo>
                  <a:cubicBezTo>
                    <a:pt x="0" y="673"/>
                    <a:pt x="0" y="673"/>
                    <a:pt x="0" y="673"/>
                  </a:cubicBezTo>
                  <a:cubicBezTo>
                    <a:pt x="0" y="683"/>
                    <a:pt x="7" y="695"/>
                    <a:pt x="15" y="701"/>
                  </a:cubicBezTo>
                  <a:cubicBezTo>
                    <a:pt x="34" y="713"/>
                    <a:pt x="34" y="713"/>
                    <a:pt x="34" y="713"/>
                  </a:cubicBezTo>
                  <a:cubicBezTo>
                    <a:pt x="43" y="718"/>
                    <a:pt x="56" y="718"/>
                    <a:pt x="65" y="713"/>
                  </a:cubicBezTo>
                  <a:cubicBezTo>
                    <a:pt x="84" y="701"/>
                    <a:pt x="84" y="701"/>
                    <a:pt x="84" y="701"/>
                  </a:cubicBezTo>
                  <a:cubicBezTo>
                    <a:pt x="92" y="695"/>
                    <a:pt x="99" y="683"/>
                    <a:pt x="99" y="673"/>
                  </a:cubicBezTo>
                  <a:cubicBezTo>
                    <a:pt x="99" y="0"/>
                    <a:pt x="99" y="0"/>
                    <a:pt x="99" y="0"/>
                  </a:cubicBezTo>
                  <a:lnTo>
                    <a:pt x="0" y="0"/>
                  </a:lnTo>
                  <a:close/>
                </a:path>
              </a:pathLst>
            </a:custGeom>
            <a:solidFill>
              <a:srgbClr val="7FD13B">
                <a:lumMod val="60000"/>
                <a:lumOff val="4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03" name="Freeform 99"/>
            <p:cNvSpPr>
              <a:spLocks/>
            </p:cNvSpPr>
            <p:nvPr/>
          </p:nvSpPr>
          <p:spPr bwMode="auto">
            <a:xfrm>
              <a:off x="3617913" y="2417763"/>
              <a:ext cx="376238" cy="2700337"/>
            </a:xfrm>
            <a:custGeom>
              <a:avLst/>
              <a:gdLst>
                <a:gd name="T0" fmla="*/ 0 w 99"/>
                <a:gd name="T1" fmla="*/ 0 h 718"/>
                <a:gd name="T2" fmla="*/ 0 w 99"/>
                <a:gd name="T3" fmla="*/ 673 h 718"/>
                <a:gd name="T4" fmla="*/ 15 w 99"/>
                <a:gd name="T5" fmla="*/ 701 h 718"/>
                <a:gd name="T6" fmla="*/ 34 w 99"/>
                <a:gd name="T7" fmla="*/ 713 h 718"/>
                <a:gd name="T8" fmla="*/ 65 w 99"/>
                <a:gd name="T9" fmla="*/ 713 h 718"/>
                <a:gd name="T10" fmla="*/ 84 w 99"/>
                <a:gd name="T11" fmla="*/ 701 h 718"/>
                <a:gd name="T12" fmla="*/ 99 w 99"/>
                <a:gd name="T13" fmla="*/ 673 h 718"/>
                <a:gd name="T14" fmla="*/ 99 w 99"/>
                <a:gd name="T15" fmla="*/ 0 h 718"/>
                <a:gd name="T16" fmla="*/ 0 w 99"/>
                <a:gd name="T17" fmla="*/ 0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718">
                  <a:moveTo>
                    <a:pt x="0" y="0"/>
                  </a:moveTo>
                  <a:cubicBezTo>
                    <a:pt x="0" y="673"/>
                    <a:pt x="0" y="673"/>
                    <a:pt x="0" y="673"/>
                  </a:cubicBezTo>
                  <a:cubicBezTo>
                    <a:pt x="0" y="683"/>
                    <a:pt x="7" y="695"/>
                    <a:pt x="15" y="701"/>
                  </a:cubicBezTo>
                  <a:cubicBezTo>
                    <a:pt x="34" y="713"/>
                    <a:pt x="34" y="713"/>
                    <a:pt x="34" y="713"/>
                  </a:cubicBezTo>
                  <a:cubicBezTo>
                    <a:pt x="43" y="718"/>
                    <a:pt x="57" y="718"/>
                    <a:pt x="65" y="713"/>
                  </a:cubicBezTo>
                  <a:cubicBezTo>
                    <a:pt x="84" y="701"/>
                    <a:pt x="84" y="701"/>
                    <a:pt x="84" y="701"/>
                  </a:cubicBezTo>
                  <a:cubicBezTo>
                    <a:pt x="92" y="695"/>
                    <a:pt x="99" y="683"/>
                    <a:pt x="99" y="673"/>
                  </a:cubicBezTo>
                  <a:cubicBezTo>
                    <a:pt x="99" y="0"/>
                    <a:pt x="99" y="0"/>
                    <a:pt x="99" y="0"/>
                  </a:cubicBezTo>
                  <a:lnTo>
                    <a:pt x="0" y="0"/>
                  </a:lnTo>
                  <a:close/>
                </a:path>
              </a:pathLst>
            </a:custGeom>
            <a:solidFill>
              <a:srgbClr val="7FD13B"/>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04" name="Freeform 100"/>
            <p:cNvSpPr>
              <a:spLocks/>
            </p:cNvSpPr>
            <p:nvPr/>
          </p:nvSpPr>
          <p:spPr bwMode="auto">
            <a:xfrm>
              <a:off x="3994151" y="2417763"/>
              <a:ext cx="374650" cy="2700337"/>
            </a:xfrm>
            <a:custGeom>
              <a:avLst/>
              <a:gdLst>
                <a:gd name="T0" fmla="*/ 0 w 99"/>
                <a:gd name="T1" fmla="*/ 0 h 718"/>
                <a:gd name="T2" fmla="*/ 0 w 99"/>
                <a:gd name="T3" fmla="*/ 673 h 718"/>
                <a:gd name="T4" fmla="*/ 15 w 99"/>
                <a:gd name="T5" fmla="*/ 701 h 718"/>
                <a:gd name="T6" fmla="*/ 35 w 99"/>
                <a:gd name="T7" fmla="*/ 713 h 718"/>
                <a:gd name="T8" fmla="*/ 65 w 99"/>
                <a:gd name="T9" fmla="*/ 713 h 718"/>
                <a:gd name="T10" fmla="*/ 84 w 99"/>
                <a:gd name="T11" fmla="*/ 701 h 718"/>
                <a:gd name="T12" fmla="*/ 99 w 99"/>
                <a:gd name="T13" fmla="*/ 673 h 718"/>
                <a:gd name="T14" fmla="*/ 99 w 99"/>
                <a:gd name="T15" fmla="*/ 0 h 718"/>
                <a:gd name="T16" fmla="*/ 0 w 99"/>
                <a:gd name="T17" fmla="*/ 0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718">
                  <a:moveTo>
                    <a:pt x="0" y="0"/>
                  </a:moveTo>
                  <a:cubicBezTo>
                    <a:pt x="0" y="673"/>
                    <a:pt x="0" y="673"/>
                    <a:pt x="0" y="673"/>
                  </a:cubicBezTo>
                  <a:cubicBezTo>
                    <a:pt x="0" y="683"/>
                    <a:pt x="7" y="695"/>
                    <a:pt x="15" y="701"/>
                  </a:cubicBezTo>
                  <a:cubicBezTo>
                    <a:pt x="35" y="713"/>
                    <a:pt x="35" y="713"/>
                    <a:pt x="35" y="713"/>
                  </a:cubicBezTo>
                  <a:cubicBezTo>
                    <a:pt x="43" y="718"/>
                    <a:pt x="57" y="718"/>
                    <a:pt x="65" y="713"/>
                  </a:cubicBezTo>
                  <a:cubicBezTo>
                    <a:pt x="84" y="701"/>
                    <a:pt x="84" y="701"/>
                    <a:pt x="84" y="701"/>
                  </a:cubicBezTo>
                  <a:cubicBezTo>
                    <a:pt x="93" y="695"/>
                    <a:pt x="99" y="683"/>
                    <a:pt x="99" y="673"/>
                  </a:cubicBezTo>
                  <a:cubicBezTo>
                    <a:pt x="99" y="0"/>
                    <a:pt x="99" y="0"/>
                    <a:pt x="99" y="0"/>
                  </a:cubicBezTo>
                  <a:lnTo>
                    <a:pt x="0" y="0"/>
                  </a:lnTo>
                  <a:close/>
                </a:path>
              </a:pathLst>
            </a:custGeom>
            <a:solidFill>
              <a:srgbClr val="7FD13B">
                <a:lumMod val="75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05" name="Freeform 101"/>
            <p:cNvSpPr>
              <a:spLocks/>
            </p:cNvSpPr>
            <p:nvPr/>
          </p:nvSpPr>
          <p:spPr bwMode="auto">
            <a:xfrm>
              <a:off x="3243263" y="4445000"/>
              <a:ext cx="374650" cy="673100"/>
            </a:xfrm>
            <a:custGeom>
              <a:avLst/>
              <a:gdLst>
                <a:gd name="T0" fmla="*/ 0 w 99"/>
                <a:gd name="T1" fmla="*/ 0 h 179"/>
                <a:gd name="T2" fmla="*/ 0 w 99"/>
                <a:gd name="T3" fmla="*/ 134 h 179"/>
                <a:gd name="T4" fmla="*/ 15 w 99"/>
                <a:gd name="T5" fmla="*/ 162 h 179"/>
                <a:gd name="T6" fmla="*/ 34 w 99"/>
                <a:gd name="T7" fmla="*/ 174 h 179"/>
                <a:gd name="T8" fmla="*/ 65 w 99"/>
                <a:gd name="T9" fmla="*/ 174 h 179"/>
                <a:gd name="T10" fmla="*/ 84 w 99"/>
                <a:gd name="T11" fmla="*/ 162 h 179"/>
                <a:gd name="T12" fmla="*/ 99 w 99"/>
                <a:gd name="T13" fmla="*/ 134 h 179"/>
                <a:gd name="T14" fmla="*/ 99 w 99"/>
                <a:gd name="T15" fmla="*/ 0 h 179"/>
                <a:gd name="T16" fmla="*/ 0 w 99"/>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79">
                  <a:moveTo>
                    <a:pt x="0" y="0"/>
                  </a:moveTo>
                  <a:cubicBezTo>
                    <a:pt x="0" y="134"/>
                    <a:pt x="0" y="134"/>
                    <a:pt x="0" y="134"/>
                  </a:cubicBezTo>
                  <a:cubicBezTo>
                    <a:pt x="0" y="144"/>
                    <a:pt x="7" y="156"/>
                    <a:pt x="15" y="162"/>
                  </a:cubicBezTo>
                  <a:cubicBezTo>
                    <a:pt x="34" y="174"/>
                    <a:pt x="34" y="174"/>
                    <a:pt x="34" y="174"/>
                  </a:cubicBezTo>
                  <a:cubicBezTo>
                    <a:pt x="43" y="179"/>
                    <a:pt x="56" y="179"/>
                    <a:pt x="65" y="174"/>
                  </a:cubicBezTo>
                  <a:cubicBezTo>
                    <a:pt x="84" y="162"/>
                    <a:pt x="84" y="162"/>
                    <a:pt x="84" y="162"/>
                  </a:cubicBezTo>
                  <a:cubicBezTo>
                    <a:pt x="92" y="156"/>
                    <a:pt x="99" y="144"/>
                    <a:pt x="99" y="134"/>
                  </a:cubicBezTo>
                  <a:cubicBezTo>
                    <a:pt x="99" y="0"/>
                    <a:pt x="99" y="0"/>
                    <a:pt x="99" y="0"/>
                  </a:cubicBezTo>
                  <a:lnTo>
                    <a:pt x="0" y="0"/>
                  </a:lnTo>
                  <a:close/>
                </a:path>
              </a:pathLst>
            </a:custGeom>
            <a:solidFill>
              <a:srgbClr val="7FD13B">
                <a:lumMod val="60000"/>
                <a:lumOff val="4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06" name="Freeform 102"/>
            <p:cNvSpPr>
              <a:spLocks/>
            </p:cNvSpPr>
            <p:nvPr/>
          </p:nvSpPr>
          <p:spPr bwMode="auto">
            <a:xfrm>
              <a:off x="3617913" y="4445000"/>
              <a:ext cx="376238" cy="673100"/>
            </a:xfrm>
            <a:custGeom>
              <a:avLst/>
              <a:gdLst>
                <a:gd name="T0" fmla="*/ 0 w 99"/>
                <a:gd name="T1" fmla="*/ 0 h 179"/>
                <a:gd name="T2" fmla="*/ 0 w 99"/>
                <a:gd name="T3" fmla="*/ 134 h 179"/>
                <a:gd name="T4" fmla="*/ 15 w 99"/>
                <a:gd name="T5" fmla="*/ 162 h 179"/>
                <a:gd name="T6" fmla="*/ 34 w 99"/>
                <a:gd name="T7" fmla="*/ 174 h 179"/>
                <a:gd name="T8" fmla="*/ 65 w 99"/>
                <a:gd name="T9" fmla="*/ 174 h 179"/>
                <a:gd name="T10" fmla="*/ 84 w 99"/>
                <a:gd name="T11" fmla="*/ 162 h 179"/>
                <a:gd name="T12" fmla="*/ 99 w 99"/>
                <a:gd name="T13" fmla="*/ 134 h 179"/>
                <a:gd name="T14" fmla="*/ 99 w 99"/>
                <a:gd name="T15" fmla="*/ 0 h 179"/>
                <a:gd name="T16" fmla="*/ 0 w 99"/>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79">
                  <a:moveTo>
                    <a:pt x="0" y="0"/>
                  </a:moveTo>
                  <a:cubicBezTo>
                    <a:pt x="0" y="134"/>
                    <a:pt x="0" y="134"/>
                    <a:pt x="0" y="134"/>
                  </a:cubicBezTo>
                  <a:cubicBezTo>
                    <a:pt x="0" y="144"/>
                    <a:pt x="7" y="156"/>
                    <a:pt x="15" y="162"/>
                  </a:cubicBezTo>
                  <a:cubicBezTo>
                    <a:pt x="34" y="174"/>
                    <a:pt x="34" y="174"/>
                    <a:pt x="34" y="174"/>
                  </a:cubicBezTo>
                  <a:cubicBezTo>
                    <a:pt x="43" y="179"/>
                    <a:pt x="57" y="179"/>
                    <a:pt x="65" y="174"/>
                  </a:cubicBezTo>
                  <a:cubicBezTo>
                    <a:pt x="84" y="162"/>
                    <a:pt x="84" y="162"/>
                    <a:pt x="84" y="162"/>
                  </a:cubicBezTo>
                  <a:cubicBezTo>
                    <a:pt x="92" y="156"/>
                    <a:pt x="99" y="144"/>
                    <a:pt x="99" y="134"/>
                  </a:cubicBezTo>
                  <a:cubicBezTo>
                    <a:pt x="99" y="0"/>
                    <a:pt x="99" y="0"/>
                    <a:pt x="99" y="0"/>
                  </a:cubicBezTo>
                  <a:lnTo>
                    <a:pt x="0" y="0"/>
                  </a:lnTo>
                  <a:close/>
                </a:path>
              </a:pathLst>
            </a:custGeom>
            <a:solidFill>
              <a:srgbClr val="7FD13B"/>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07" name="Freeform 103"/>
            <p:cNvSpPr>
              <a:spLocks/>
            </p:cNvSpPr>
            <p:nvPr/>
          </p:nvSpPr>
          <p:spPr bwMode="auto">
            <a:xfrm>
              <a:off x="3994151" y="4445000"/>
              <a:ext cx="374650" cy="673100"/>
            </a:xfrm>
            <a:custGeom>
              <a:avLst/>
              <a:gdLst>
                <a:gd name="T0" fmla="*/ 0 w 99"/>
                <a:gd name="T1" fmla="*/ 0 h 179"/>
                <a:gd name="T2" fmla="*/ 0 w 99"/>
                <a:gd name="T3" fmla="*/ 134 h 179"/>
                <a:gd name="T4" fmla="*/ 15 w 99"/>
                <a:gd name="T5" fmla="*/ 162 h 179"/>
                <a:gd name="T6" fmla="*/ 35 w 99"/>
                <a:gd name="T7" fmla="*/ 174 h 179"/>
                <a:gd name="T8" fmla="*/ 65 w 99"/>
                <a:gd name="T9" fmla="*/ 174 h 179"/>
                <a:gd name="T10" fmla="*/ 84 w 99"/>
                <a:gd name="T11" fmla="*/ 162 h 179"/>
                <a:gd name="T12" fmla="*/ 99 w 99"/>
                <a:gd name="T13" fmla="*/ 134 h 179"/>
                <a:gd name="T14" fmla="*/ 99 w 99"/>
                <a:gd name="T15" fmla="*/ 0 h 179"/>
                <a:gd name="T16" fmla="*/ 0 w 99"/>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79">
                  <a:moveTo>
                    <a:pt x="0" y="0"/>
                  </a:moveTo>
                  <a:cubicBezTo>
                    <a:pt x="0" y="134"/>
                    <a:pt x="0" y="134"/>
                    <a:pt x="0" y="134"/>
                  </a:cubicBezTo>
                  <a:cubicBezTo>
                    <a:pt x="0" y="144"/>
                    <a:pt x="7" y="156"/>
                    <a:pt x="15" y="162"/>
                  </a:cubicBezTo>
                  <a:cubicBezTo>
                    <a:pt x="35" y="174"/>
                    <a:pt x="35" y="174"/>
                    <a:pt x="35" y="174"/>
                  </a:cubicBezTo>
                  <a:cubicBezTo>
                    <a:pt x="43" y="179"/>
                    <a:pt x="57" y="179"/>
                    <a:pt x="65" y="174"/>
                  </a:cubicBezTo>
                  <a:cubicBezTo>
                    <a:pt x="84" y="162"/>
                    <a:pt x="84" y="162"/>
                    <a:pt x="84" y="162"/>
                  </a:cubicBezTo>
                  <a:cubicBezTo>
                    <a:pt x="93" y="156"/>
                    <a:pt x="99" y="144"/>
                    <a:pt x="99" y="134"/>
                  </a:cubicBezTo>
                  <a:cubicBezTo>
                    <a:pt x="99" y="0"/>
                    <a:pt x="99" y="0"/>
                    <a:pt x="99" y="0"/>
                  </a:cubicBezTo>
                  <a:lnTo>
                    <a:pt x="0" y="0"/>
                  </a:lnTo>
                  <a:close/>
                </a:path>
              </a:pathLst>
            </a:custGeom>
            <a:solidFill>
              <a:srgbClr val="7FD13B">
                <a:lumMod val="75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08" name="Freeform 104"/>
            <p:cNvSpPr>
              <a:spLocks/>
            </p:cNvSpPr>
            <p:nvPr/>
          </p:nvSpPr>
          <p:spPr bwMode="auto">
            <a:xfrm>
              <a:off x="3614738" y="5854700"/>
              <a:ext cx="385763" cy="492125"/>
            </a:xfrm>
            <a:custGeom>
              <a:avLst/>
              <a:gdLst>
                <a:gd name="T0" fmla="*/ 51 w 102"/>
                <a:gd name="T1" fmla="*/ 0 h 131"/>
                <a:gd name="T2" fmla="*/ 0 w 102"/>
                <a:gd name="T3" fmla="*/ 6 h 131"/>
                <a:gd name="T4" fmla="*/ 51 w 102"/>
                <a:gd name="T5" fmla="*/ 131 h 131"/>
                <a:gd name="T6" fmla="*/ 102 w 102"/>
                <a:gd name="T7" fmla="*/ 6 h 131"/>
                <a:gd name="T8" fmla="*/ 51 w 102"/>
                <a:gd name="T9" fmla="*/ 0 h 131"/>
              </a:gdLst>
              <a:ahLst/>
              <a:cxnLst>
                <a:cxn ang="0">
                  <a:pos x="T0" y="T1"/>
                </a:cxn>
                <a:cxn ang="0">
                  <a:pos x="T2" y="T3"/>
                </a:cxn>
                <a:cxn ang="0">
                  <a:pos x="T4" y="T5"/>
                </a:cxn>
                <a:cxn ang="0">
                  <a:pos x="T6" y="T7"/>
                </a:cxn>
                <a:cxn ang="0">
                  <a:pos x="T8" y="T9"/>
                </a:cxn>
              </a:cxnLst>
              <a:rect l="0" t="0" r="r" b="b"/>
              <a:pathLst>
                <a:path w="102" h="131">
                  <a:moveTo>
                    <a:pt x="51" y="0"/>
                  </a:moveTo>
                  <a:cubicBezTo>
                    <a:pt x="33" y="0"/>
                    <a:pt x="16" y="2"/>
                    <a:pt x="0" y="6"/>
                  </a:cubicBezTo>
                  <a:cubicBezTo>
                    <a:pt x="51" y="131"/>
                    <a:pt x="51" y="131"/>
                    <a:pt x="51" y="131"/>
                  </a:cubicBezTo>
                  <a:cubicBezTo>
                    <a:pt x="102" y="6"/>
                    <a:pt x="102" y="6"/>
                    <a:pt x="102" y="6"/>
                  </a:cubicBezTo>
                  <a:cubicBezTo>
                    <a:pt x="85" y="2"/>
                    <a:pt x="68" y="0"/>
                    <a:pt x="51" y="0"/>
                  </a:cubicBezTo>
                  <a:close/>
                </a:path>
              </a:pathLst>
            </a:custGeom>
            <a:solidFill>
              <a:sysClr val="windowText" lastClr="000000">
                <a:lumMod val="65000"/>
                <a:lumOff val="3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grpSp>
      <p:sp>
        <p:nvSpPr>
          <p:cNvPr id="109" name="Freeform 35"/>
          <p:cNvSpPr>
            <a:spLocks noEditPoints="1"/>
          </p:cNvSpPr>
          <p:nvPr/>
        </p:nvSpPr>
        <p:spPr bwMode="auto">
          <a:xfrm>
            <a:off x="4358801" y="3383156"/>
            <a:ext cx="993435" cy="994321"/>
          </a:xfrm>
          <a:custGeom>
            <a:avLst/>
            <a:gdLst>
              <a:gd name="T0" fmla="*/ 235 w 471"/>
              <a:gd name="T1" fmla="*/ 0 h 471"/>
              <a:gd name="T2" fmla="*/ 0 w 471"/>
              <a:gd name="T3" fmla="*/ 235 h 471"/>
              <a:gd name="T4" fmla="*/ 235 w 471"/>
              <a:gd name="T5" fmla="*/ 471 h 471"/>
              <a:gd name="T6" fmla="*/ 471 w 471"/>
              <a:gd name="T7" fmla="*/ 235 h 471"/>
              <a:gd name="T8" fmla="*/ 235 w 471"/>
              <a:gd name="T9" fmla="*/ 0 h 471"/>
              <a:gd name="T10" fmla="*/ 235 w 471"/>
              <a:gd name="T11" fmla="*/ 408 h 471"/>
              <a:gd name="T12" fmla="*/ 62 w 471"/>
              <a:gd name="T13" fmla="*/ 235 h 471"/>
              <a:gd name="T14" fmla="*/ 235 w 471"/>
              <a:gd name="T15" fmla="*/ 62 h 471"/>
              <a:gd name="T16" fmla="*/ 408 w 471"/>
              <a:gd name="T17" fmla="*/ 235 h 471"/>
              <a:gd name="T18" fmla="*/ 235 w 471"/>
              <a:gd name="T19" fmla="*/ 408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1" h="471">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rgbClr val="7FD13B"/>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smtClean="0">
              <a:ln>
                <a:noFill/>
              </a:ln>
              <a:solidFill>
                <a:prstClr val="black"/>
              </a:solidFill>
              <a:effectLst/>
              <a:uLnTx/>
              <a:uFillTx/>
              <a:latin typeface="微软雅黑" pitchFamily="34" charset="-122"/>
              <a:ea typeface="微软雅黑" pitchFamily="34" charset="-122"/>
            </a:endParaRPr>
          </a:p>
        </p:txBody>
      </p:sp>
      <p:sp>
        <p:nvSpPr>
          <p:cNvPr id="110" name="TextBox 106"/>
          <p:cNvSpPr txBox="1"/>
          <p:nvPr/>
        </p:nvSpPr>
        <p:spPr>
          <a:xfrm>
            <a:off x="4516379" y="3701882"/>
            <a:ext cx="740908" cy="400110"/>
          </a:xfrm>
          <a:prstGeom prst="rect">
            <a:avLst/>
          </a:prstGeom>
          <a:noFill/>
        </p:spPr>
        <p:txBody>
          <a:bodyPr wrap="none" rtlCol="0">
            <a:spAutoFit/>
          </a:bodyPr>
          <a:lstStyle/>
          <a:p>
            <a:pPr algn="ctr"/>
            <a:r>
              <a:rPr lang="id-ID" sz="2000" b="1" dirty="0" smtClean="0">
                <a:solidFill>
                  <a:prstClr val="white">
                    <a:lumMod val="50000"/>
                  </a:prstClr>
                </a:solidFill>
                <a:latin typeface="微软雅黑" pitchFamily="34" charset="-122"/>
                <a:ea typeface="微软雅黑" pitchFamily="34" charset="-122"/>
              </a:rPr>
              <a:t>25%</a:t>
            </a:r>
            <a:endParaRPr lang="id-ID" sz="2000" b="1" dirty="0">
              <a:solidFill>
                <a:prstClr val="white">
                  <a:lumMod val="50000"/>
                </a:prstClr>
              </a:solidFill>
              <a:latin typeface="微软雅黑" pitchFamily="34" charset="-122"/>
              <a:ea typeface="微软雅黑" pitchFamily="34" charset="-122"/>
            </a:endParaRPr>
          </a:p>
        </p:txBody>
      </p:sp>
      <p:sp>
        <p:nvSpPr>
          <p:cNvPr id="111" name="TextBox 107"/>
          <p:cNvSpPr txBox="1"/>
          <p:nvPr/>
        </p:nvSpPr>
        <p:spPr>
          <a:xfrm>
            <a:off x="6097023" y="3309846"/>
            <a:ext cx="740908" cy="400110"/>
          </a:xfrm>
          <a:prstGeom prst="rect">
            <a:avLst/>
          </a:prstGeom>
          <a:noFill/>
        </p:spPr>
        <p:txBody>
          <a:bodyPr wrap="none" rtlCol="0">
            <a:spAutoFit/>
          </a:bodyPr>
          <a:lstStyle/>
          <a:p>
            <a:pPr algn="ctr"/>
            <a:r>
              <a:rPr lang="id-ID" sz="2000" b="1" dirty="0" smtClean="0">
                <a:solidFill>
                  <a:prstClr val="white">
                    <a:lumMod val="50000"/>
                  </a:prstClr>
                </a:solidFill>
                <a:latin typeface="微软雅黑" pitchFamily="34" charset="-122"/>
                <a:ea typeface="微软雅黑" pitchFamily="34" charset="-122"/>
              </a:rPr>
              <a:t>50%</a:t>
            </a:r>
            <a:endParaRPr lang="id-ID" sz="2000" b="1" dirty="0">
              <a:solidFill>
                <a:prstClr val="white">
                  <a:lumMod val="50000"/>
                </a:prstClr>
              </a:solidFill>
              <a:latin typeface="微软雅黑" pitchFamily="34" charset="-122"/>
              <a:ea typeface="微软雅黑" pitchFamily="34" charset="-122"/>
            </a:endParaRPr>
          </a:p>
        </p:txBody>
      </p:sp>
      <p:sp>
        <p:nvSpPr>
          <p:cNvPr id="112" name="TextBox 108"/>
          <p:cNvSpPr txBox="1"/>
          <p:nvPr/>
        </p:nvSpPr>
        <p:spPr>
          <a:xfrm>
            <a:off x="7716079" y="2882759"/>
            <a:ext cx="740908" cy="400110"/>
          </a:xfrm>
          <a:prstGeom prst="rect">
            <a:avLst/>
          </a:prstGeom>
          <a:noFill/>
        </p:spPr>
        <p:txBody>
          <a:bodyPr wrap="none" rtlCol="0">
            <a:spAutoFit/>
          </a:bodyPr>
          <a:lstStyle/>
          <a:p>
            <a:pPr algn="ctr"/>
            <a:r>
              <a:rPr lang="id-ID" sz="2000" b="1" dirty="0" smtClean="0">
                <a:solidFill>
                  <a:prstClr val="white">
                    <a:lumMod val="50000"/>
                  </a:prstClr>
                </a:solidFill>
                <a:latin typeface="微软雅黑" pitchFamily="34" charset="-122"/>
                <a:ea typeface="微软雅黑" pitchFamily="34" charset="-122"/>
              </a:rPr>
              <a:t>75%</a:t>
            </a:r>
            <a:endParaRPr lang="id-ID" sz="2000" b="1" dirty="0">
              <a:solidFill>
                <a:prstClr val="white">
                  <a:lumMod val="50000"/>
                </a:prstClr>
              </a:solidFill>
              <a:latin typeface="微软雅黑" pitchFamily="34" charset="-122"/>
              <a:ea typeface="微软雅黑" pitchFamily="34" charset="-122"/>
            </a:endParaRPr>
          </a:p>
        </p:txBody>
      </p:sp>
      <p:sp>
        <p:nvSpPr>
          <p:cNvPr id="113" name="TextBox 109"/>
          <p:cNvSpPr txBox="1"/>
          <p:nvPr/>
        </p:nvSpPr>
        <p:spPr>
          <a:xfrm>
            <a:off x="9243074" y="2540068"/>
            <a:ext cx="899605" cy="400110"/>
          </a:xfrm>
          <a:prstGeom prst="rect">
            <a:avLst/>
          </a:prstGeom>
          <a:noFill/>
        </p:spPr>
        <p:txBody>
          <a:bodyPr wrap="none" rtlCol="0">
            <a:spAutoFit/>
          </a:bodyPr>
          <a:lstStyle/>
          <a:p>
            <a:pPr algn="ctr"/>
            <a:r>
              <a:rPr lang="id-ID" sz="2000" b="1" dirty="0" smtClean="0">
                <a:solidFill>
                  <a:prstClr val="white">
                    <a:lumMod val="50000"/>
                  </a:prstClr>
                </a:solidFill>
                <a:latin typeface="微软雅黑" pitchFamily="34" charset="-122"/>
                <a:ea typeface="微软雅黑" pitchFamily="34" charset="-122"/>
              </a:rPr>
              <a:t>100%</a:t>
            </a:r>
            <a:endParaRPr lang="id-ID" sz="2000" b="1" dirty="0">
              <a:solidFill>
                <a:prstClr val="white">
                  <a:lumMod val="50000"/>
                </a:prstClr>
              </a:solidFill>
              <a:latin typeface="微软雅黑" pitchFamily="34" charset="-122"/>
              <a:ea typeface="微软雅黑" pitchFamily="34" charset="-122"/>
            </a:endParaRPr>
          </a:p>
        </p:txBody>
      </p:sp>
    </p:spTree>
    <p:extLst>
      <p:ext uri="{BB962C8B-B14F-4D97-AF65-F5344CB8AC3E}">
        <p14:creationId xmlns:p14="http://schemas.microsoft.com/office/powerpoint/2010/main" val="1119817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par>
                                <p:cTn id="18" presetID="22" presetClass="entr" presetSubtype="4" fill="hold"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down)">
                                      <p:cBhvr>
                                        <p:cTn id="20" dur="500"/>
                                        <p:tgtEl>
                                          <p:spTgt spid="16"/>
                                        </p:tgtEl>
                                      </p:cBhvr>
                                    </p:animEffect>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wipe(left)">
                                      <p:cBhvr>
                                        <p:cTn id="24" dur="500"/>
                                        <p:tgtEl>
                                          <p:spTgt spid="21"/>
                                        </p:tgtEl>
                                      </p:cBhvr>
                                    </p:animEffect>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50"/>
                                        </p:tgtEl>
                                        <p:attrNameLst>
                                          <p:attrName>style.visibility</p:attrName>
                                        </p:attrNameLst>
                                      </p:cBhvr>
                                      <p:to>
                                        <p:strVal val="visible"/>
                                      </p:to>
                                    </p:set>
                                    <p:anim calcmode="lin" valueType="num">
                                      <p:cBhvr>
                                        <p:cTn id="28" dur="500" fill="hold"/>
                                        <p:tgtEl>
                                          <p:spTgt spid="50"/>
                                        </p:tgtEl>
                                        <p:attrNameLst>
                                          <p:attrName>ppt_w</p:attrName>
                                        </p:attrNameLst>
                                      </p:cBhvr>
                                      <p:tavLst>
                                        <p:tav tm="0">
                                          <p:val>
                                            <p:fltVal val="0"/>
                                          </p:val>
                                        </p:tav>
                                        <p:tav tm="100000">
                                          <p:val>
                                            <p:strVal val="#ppt_w"/>
                                          </p:val>
                                        </p:tav>
                                      </p:tavLst>
                                    </p:anim>
                                    <p:anim calcmode="lin" valueType="num">
                                      <p:cBhvr>
                                        <p:cTn id="29" dur="500" fill="hold"/>
                                        <p:tgtEl>
                                          <p:spTgt spid="50"/>
                                        </p:tgtEl>
                                        <p:attrNameLst>
                                          <p:attrName>ppt_h</p:attrName>
                                        </p:attrNameLst>
                                      </p:cBhvr>
                                      <p:tavLst>
                                        <p:tav tm="0">
                                          <p:val>
                                            <p:fltVal val="0"/>
                                          </p:val>
                                        </p:tav>
                                        <p:tav tm="100000">
                                          <p:val>
                                            <p:strVal val="#ppt_h"/>
                                          </p:val>
                                        </p:tav>
                                      </p:tavLst>
                                    </p:anim>
                                    <p:animEffect transition="in" filter="fade">
                                      <p:cBhvr>
                                        <p:cTn id="30" dur="500"/>
                                        <p:tgtEl>
                                          <p:spTgt spid="50"/>
                                        </p:tgtEl>
                                      </p:cBhvr>
                                    </p:animEffect>
                                  </p:childTnLst>
                                </p:cTn>
                              </p:par>
                            </p:childTnLst>
                          </p:cTn>
                        </p:par>
                        <p:par>
                          <p:cTn id="31" fill="hold">
                            <p:stCondLst>
                              <p:cond delay="2500"/>
                            </p:stCondLst>
                            <p:childTnLst>
                              <p:par>
                                <p:cTn id="32" presetID="10" presetClass="entr" presetSubtype="0" fill="hold" nodeType="afterEffect">
                                  <p:stCondLst>
                                    <p:cond delay="0"/>
                                  </p:stCondLst>
                                  <p:childTnLst>
                                    <p:set>
                                      <p:cBhvr>
                                        <p:cTn id="33" dur="1" fill="hold">
                                          <p:stCondLst>
                                            <p:cond delay="0"/>
                                          </p:stCondLst>
                                        </p:cTn>
                                        <p:tgtEl>
                                          <p:spTgt spid="44"/>
                                        </p:tgtEl>
                                        <p:attrNameLst>
                                          <p:attrName>style.visibility</p:attrName>
                                        </p:attrNameLst>
                                      </p:cBhvr>
                                      <p:to>
                                        <p:strVal val="visible"/>
                                      </p:to>
                                    </p:set>
                                    <p:animEffect transition="in" filter="fade">
                                      <p:cBhvr>
                                        <p:cTn id="34" dur="500"/>
                                        <p:tgtEl>
                                          <p:spTgt spid="44"/>
                                        </p:tgtEl>
                                      </p:cBhvr>
                                    </p:animEffect>
                                  </p:childTnLst>
                                </p:cTn>
                              </p:par>
                              <p:par>
                                <p:cTn id="35" presetID="22" presetClass="entr" presetSubtype="4" fill="hold" nodeType="with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wipe(down)">
                                      <p:cBhvr>
                                        <p:cTn id="37" dur="500"/>
                                        <p:tgtEl>
                                          <p:spTgt spid="26"/>
                                        </p:tgtEl>
                                      </p:cBhvr>
                                    </p:animEffect>
                                  </p:childTnLst>
                                </p:cTn>
                              </p:par>
                            </p:childTnLst>
                          </p:cTn>
                        </p:par>
                        <p:par>
                          <p:cTn id="38" fill="hold">
                            <p:stCondLst>
                              <p:cond delay="3000"/>
                            </p:stCondLst>
                            <p:childTnLst>
                              <p:par>
                                <p:cTn id="39" presetID="22" presetClass="entr" presetSubtype="8" fill="hold" nodeType="after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wipe(left)">
                                      <p:cBhvr>
                                        <p:cTn id="41" dur="500"/>
                                        <p:tgtEl>
                                          <p:spTgt spid="27"/>
                                        </p:tgtEl>
                                      </p:cBhvr>
                                    </p:animEffect>
                                  </p:childTnLst>
                                </p:cTn>
                              </p:par>
                            </p:childTnLst>
                          </p:cTn>
                        </p:par>
                        <p:par>
                          <p:cTn id="42" fill="hold">
                            <p:stCondLst>
                              <p:cond delay="3500"/>
                            </p:stCondLst>
                            <p:childTnLst>
                              <p:par>
                                <p:cTn id="43" presetID="53" presetClass="entr" presetSubtype="16" fill="hold" nodeType="afterEffect">
                                  <p:stCondLst>
                                    <p:cond delay="0"/>
                                  </p:stCondLst>
                                  <p:childTnLst>
                                    <p:set>
                                      <p:cBhvr>
                                        <p:cTn id="44" dur="1" fill="hold">
                                          <p:stCondLst>
                                            <p:cond delay="0"/>
                                          </p:stCondLst>
                                        </p:cTn>
                                        <p:tgtEl>
                                          <p:spTgt spid="54"/>
                                        </p:tgtEl>
                                        <p:attrNameLst>
                                          <p:attrName>style.visibility</p:attrName>
                                        </p:attrNameLst>
                                      </p:cBhvr>
                                      <p:to>
                                        <p:strVal val="visible"/>
                                      </p:to>
                                    </p:set>
                                    <p:anim calcmode="lin" valueType="num">
                                      <p:cBhvr>
                                        <p:cTn id="45" dur="500" fill="hold"/>
                                        <p:tgtEl>
                                          <p:spTgt spid="54"/>
                                        </p:tgtEl>
                                        <p:attrNameLst>
                                          <p:attrName>ppt_w</p:attrName>
                                        </p:attrNameLst>
                                      </p:cBhvr>
                                      <p:tavLst>
                                        <p:tav tm="0">
                                          <p:val>
                                            <p:fltVal val="0"/>
                                          </p:val>
                                        </p:tav>
                                        <p:tav tm="100000">
                                          <p:val>
                                            <p:strVal val="#ppt_w"/>
                                          </p:val>
                                        </p:tav>
                                      </p:tavLst>
                                    </p:anim>
                                    <p:anim calcmode="lin" valueType="num">
                                      <p:cBhvr>
                                        <p:cTn id="46" dur="500" fill="hold"/>
                                        <p:tgtEl>
                                          <p:spTgt spid="54"/>
                                        </p:tgtEl>
                                        <p:attrNameLst>
                                          <p:attrName>ppt_h</p:attrName>
                                        </p:attrNameLst>
                                      </p:cBhvr>
                                      <p:tavLst>
                                        <p:tav tm="0">
                                          <p:val>
                                            <p:fltVal val="0"/>
                                          </p:val>
                                        </p:tav>
                                        <p:tav tm="100000">
                                          <p:val>
                                            <p:strVal val="#ppt_h"/>
                                          </p:val>
                                        </p:tav>
                                      </p:tavLst>
                                    </p:anim>
                                    <p:animEffect transition="in" filter="fade">
                                      <p:cBhvr>
                                        <p:cTn id="47" dur="500"/>
                                        <p:tgtEl>
                                          <p:spTgt spid="54"/>
                                        </p:tgtEl>
                                      </p:cBhvr>
                                    </p:animEffect>
                                  </p:childTnLst>
                                </p:cTn>
                              </p:par>
                            </p:childTnLst>
                          </p:cTn>
                        </p:par>
                        <p:par>
                          <p:cTn id="48" fill="hold">
                            <p:stCondLst>
                              <p:cond delay="4000"/>
                            </p:stCondLst>
                            <p:childTnLst>
                              <p:par>
                                <p:cTn id="49" presetID="10" presetClass="entr" presetSubtype="0" fill="hold" nodeType="afterEffect">
                                  <p:stCondLst>
                                    <p:cond delay="0"/>
                                  </p:stCondLst>
                                  <p:childTnLst>
                                    <p:set>
                                      <p:cBhvr>
                                        <p:cTn id="50" dur="1" fill="hold">
                                          <p:stCondLst>
                                            <p:cond delay="0"/>
                                          </p:stCondLst>
                                        </p:cTn>
                                        <p:tgtEl>
                                          <p:spTgt spid="47"/>
                                        </p:tgtEl>
                                        <p:attrNameLst>
                                          <p:attrName>style.visibility</p:attrName>
                                        </p:attrNameLst>
                                      </p:cBhvr>
                                      <p:to>
                                        <p:strVal val="visible"/>
                                      </p:to>
                                    </p:set>
                                    <p:animEffect transition="in" filter="fade">
                                      <p:cBhvr>
                                        <p:cTn id="51" dur="500"/>
                                        <p:tgtEl>
                                          <p:spTgt spid="47"/>
                                        </p:tgtEl>
                                      </p:cBhvr>
                                    </p:animEffect>
                                  </p:childTnLst>
                                </p:cTn>
                              </p:par>
                              <p:par>
                                <p:cTn id="52" presetID="22" presetClass="entr" presetSubtype="4" fill="hold" nodeType="with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wipe(down)">
                                      <p:cBhvr>
                                        <p:cTn id="54" dur="500"/>
                                        <p:tgtEl>
                                          <p:spTgt spid="32"/>
                                        </p:tgtEl>
                                      </p:cBhvr>
                                    </p:animEffect>
                                  </p:childTnLst>
                                </p:cTn>
                              </p:par>
                            </p:childTnLst>
                          </p:cTn>
                        </p:par>
                        <p:par>
                          <p:cTn id="55" fill="hold">
                            <p:stCondLst>
                              <p:cond delay="4500"/>
                            </p:stCondLst>
                            <p:childTnLst>
                              <p:par>
                                <p:cTn id="56" presetID="22" presetClass="entr" presetSubtype="8" fill="hold" nodeType="afterEffect">
                                  <p:stCondLst>
                                    <p:cond delay="0"/>
                                  </p:stCondLst>
                                  <p:childTnLst>
                                    <p:set>
                                      <p:cBhvr>
                                        <p:cTn id="57" dur="1" fill="hold">
                                          <p:stCondLst>
                                            <p:cond delay="0"/>
                                          </p:stCondLst>
                                        </p:cTn>
                                        <p:tgtEl>
                                          <p:spTgt spid="33"/>
                                        </p:tgtEl>
                                        <p:attrNameLst>
                                          <p:attrName>style.visibility</p:attrName>
                                        </p:attrNameLst>
                                      </p:cBhvr>
                                      <p:to>
                                        <p:strVal val="visible"/>
                                      </p:to>
                                    </p:set>
                                    <p:animEffect transition="in" filter="wipe(left)">
                                      <p:cBhvr>
                                        <p:cTn id="58" dur="500"/>
                                        <p:tgtEl>
                                          <p:spTgt spid="33"/>
                                        </p:tgtEl>
                                      </p:cBhvr>
                                    </p:animEffect>
                                  </p:childTnLst>
                                </p:cTn>
                              </p:par>
                            </p:childTnLst>
                          </p:cTn>
                        </p:par>
                        <p:par>
                          <p:cTn id="59" fill="hold">
                            <p:stCondLst>
                              <p:cond delay="5000"/>
                            </p:stCondLst>
                            <p:childTnLst>
                              <p:par>
                                <p:cTn id="60" presetID="53" presetClass="entr" presetSubtype="16" fill="hold" nodeType="afterEffect">
                                  <p:stCondLst>
                                    <p:cond delay="0"/>
                                  </p:stCondLst>
                                  <p:childTnLst>
                                    <p:set>
                                      <p:cBhvr>
                                        <p:cTn id="61" dur="1" fill="hold">
                                          <p:stCondLst>
                                            <p:cond delay="0"/>
                                          </p:stCondLst>
                                        </p:cTn>
                                        <p:tgtEl>
                                          <p:spTgt spid="58"/>
                                        </p:tgtEl>
                                        <p:attrNameLst>
                                          <p:attrName>style.visibility</p:attrName>
                                        </p:attrNameLst>
                                      </p:cBhvr>
                                      <p:to>
                                        <p:strVal val="visible"/>
                                      </p:to>
                                    </p:set>
                                    <p:anim calcmode="lin" valueType="num">
                                      <p:cBhvr>
                                        <p:cTn id="62" dur="500" fill="hold"/>
                                        <p:tgtEl>
                                          <p:spTgt spid="58"/>
                                        </p:tgtEl>
                                        <p:attrNameLst>
                                          <p:attrName>ppt_w</p:attrName>
                                        </p:attrNameLst>
                                      </p:cBhvr>
                                      <p:tavLst>
                                        <p:tav tm="0">
                                          <p:val>
                                            <p:fltVal val="0"/>
                                          </p:val>
                                        </p:tav>
                                        <p:tav tm="100000">
                                          <p:val>
                                            <p:strVal val="#ppt_w"/>
                                          </p:val>
                                        </p:tav>
                                      </p:tavLst>
                                    </p:anim>
                                    <p:anim calcmode="lin" valueType="num">
                                      <p:cBhvr>
                                        <p:cTn id="63" dur="500" fill="hold"/>
                                        <p:tgtEl>
                                          <p:spTgt spid="58"/>
                                        </p:tgtEl>
                                        <p:attrNameLst>
                                          <p:attrName>ppt_h</p:attrName>
                                        </p:attrNameLst>
                                      </p:cBhvr>
                                      <p:tavLst>
                                        <p:tav tm="0">
                                          <p:val>
                                            <p:fltVal val="0"/>
                                          </p:val>
                                        </p:tav>
                                        <p:tav tm="100000">
                                          <p:val>
                                            <p:strVal val="#ppt_h"/>
                                          </p:val>
                                        </p:tav>
                                      </p:tavLst>
                                    </p:anim>
                                    <p:animEffect transition="in" filter="fade">
                                      <p:cBhvr>
                                        <p:cTn id="64" dur="500"/>
                                        <p:tgtEl>
                                          <p:spTgt spid="58"/>
                                        </p:tgtEl>
                                      </p:cBhvr>
                                    </p:animEffect>
                                  </p:childTnLst>
                                </p:cTn>
                              </p:par>
                            </p:childTnLst>
                          </p:cTn>
                        </p:par>
                        <p:par>
                          <p:cTn id="65" fill="hold">
                            <p:stCondLst>
                              <p:cond delay="5500"/>
                            </p:stCondLst>
                            <p:childTnLst>
                              <p:par>
                                <p:cTn id="66" presetID="10" presetClass="entr" presetSubtype="0" fill="hold" nodeType="afterEffect">
                                  <p:stCondLst>
                                    <p:cond delay="0"/>
                                  </p:stCondLst>
                                  <p:childTnLst>
                                    <p:set>
                                      <p:cBhvr>
                                        <p:cTn id="67" dur="1" fill="hold">
                                          <p:stCondLst>
                                            <p:cond delay="0"/>
                                          </p:stCondLst>
                                        </p:cTn>
                                        <p:tgtEl>
                                          <p:spTgt spid="61"/>
                                        </p:tgtEl>
                                        <p:attrNameLst>
                                          <p:attrName>style.visibility</p:attrName>
                                        </p:attrNameLst>
                                      </p:cBhvr>
                                      <p:to>
                                        <p:strVal val="visible"/>
                                      </p:to>
                                    </p:set>
                                    <p:animEffect transition="in" filter="fade">
                                      <p:cBhvr>
                                        <p:cTn id="68" dur="500"/>
                                        <p:tgtEl>
                                          <p:spTgt spid="61"/>
                                        </p:tgtEl>
                                      </p:cBhvr>
                                    </p:animEffect>
                                  </p:childTnLst>
                                </p:cTn>
                              </p:par>
                              <p:par>
                                <p:cTn id="69" presetID="22" presetClass="entr" presetSubtype="4" fill="hold" nodeType="withEffect">
                                  <p:stCondLst>
                                    <p:cond delay="0"/>
                                  </p:stCondLst>
                                  <p:childTnLst>
                                    <p:set>
                                      <p:cBhvr>
                                        <p:cTn id="70" dur="1" fill="hold">
                                          <p:stCondLst>
                                            <p:cond delay="0"/>
                                          </p:stCondLst>
                                        </p:cTn>
                                        <p:tgtEl>
                                          <p:spTgt spid="38"/>
                                        </p:tgtEl>
                                        <p:attrNameLst>
                                          <p:attrName>style.visibility</p:attrName>
                                        </p:attrNameLst>
                                      </p:cBhvr>
                                      <p:to>
                                        <p:strVal val="visible"/>
                                      </p:to>
                                    </p:set>
                                    <p:animEffect transition="in" filter="wipe(down)">
                                      <p:cBhvr>
                                        <p:cTn id="71" dur="500"/>
                                        <p:tgtEl>
                                          <p:spTgt spid="38"/>
                                        </p:tgtEl>
                                      </p:cBhvr>
                                    </p:animEffect>
                                  </p:childTnLst>
                                </p:cTn>
                              </p:par>
                            </p:childTnLst>
                          </p:cTn>
                        </p:par>
                        <p:par>
                          <p:cTn id="72" fill="hold">
                            <p:stCondLst>
                              <p:cond delay="6000"/>
                            </p:stCondLst>
                            <p:childTnLst>
                              <p:par>
                                <p:cTn id="73" presetID="22" presetClass="entr" presetSubtype="8" fill="hold" nodeType="afterEffect">
                                  <p:stCondLst>
                                    <p:cond delay="0"/>
                                  </p:stCondLst>
                                  <p:childTnLst>
                                    <p:set>
                                      <p:cBhvr>
                                        <p:cTn id="74" dur="1" fill="hold">
                                          <p:stCondLst>
                                            <p:cond delay="0"/>
                                          </p:stCondLst>
                                        </p:cTn>
                                        <p:tgtEl>
                                          <p:spTgt spid="39"/>
                                        </p:tgtEl>
                                        <p:attrNameLst>
                                          <p:attrName>style.visibility</p:attrName>
                                        </p:attrNameLst>
                                      </p:cBhvr>
                                      <p:to>
                                        <p:strVal val="visible"/>
                                      </p:to>
                                    </p:set>
                                    <p:animEffect transition="in" filter="wipe(left)">
                                      <p:cBhvr>
                                        <p:cTn id="75" dur="500"/>
                                        <p:tgtEl>
                                          <p:spTgt spid="39"/>
                                        </p:tgtEl>
                                      </p:cBhvr>
                                    </p:animEffect>
                                  </p:childTnLst>
                                </p:cTn>
                              </p:par>
                            </p:childTnLst>
                          </p:cTn>
                        </p:par>
                        <p:par>
                          <p:cTn id="76" fill="hold">
                            <p:stCondLst>
                              <p:cond delay="6500"/>
                            </p:stCondLst>
                            <p:childTnLst>
                              <p:par>
                                <p:cTn id="77" presetID="22" presetClass="entr" presetSubtype="8" fill="hold" grpId="0" nodeType="afterEffect">
                                  <p:stCondLst>
                                    <p:cond delay="0"/>
                                  </p:stCondLst>
                                  <p:childTnLst>
                                    <p:set>
                                      <p:cBhvr>
                                        <p:cTn id="78" dur="1" fill="hold">
                                          <p:stCondLst>
                                            <p:cond delay="0"/>
                                          </p:stCondLst>
                                        </p:cTn>
                                        <p:tgtEl>
                                          <p:spTgt spid="10"/>
                                        </p:tgtEl>
                                        <p:attrNameLst>
                                          <p:attrName>style.visibility</p:attrName>
                                        </p:attrNameLst>
                                      </p:cBhvr>
                                      <p:to>
                                        <p:strVal val="visible"/>
                                      </p:to>
                                    </p:set>
                                    <p:animEffect transition="in" filter="wipe(left)">
                                      <p:cBhvr>
                                        <p:cTn id="79" dur="750"/>
                                        <p:tgtEl>
                                          <p:spTgt spid="10"/>
                                        </p:tgtEl>
                                      </p:cBhvr>
                                    </p:animEffect>
                                  </p:childTnLst>
                                </p:cTn>
                              </p:par>
                            </p:childTnLst>
                          </p:cTn>
                        </p:par>
                        <p:par>
                          <p:cTn id="80" fill="hold">
                            <p:stCondLst>
                              <p:cond delay="7250"/>
                            </p:stCondLst>
                            <p:childTnLst>
                              <p:par>
                                <p:cTn id="81" presetID="47" presetClass="entr" presetSubtype="0" fill="hold" nodeType="afterEffect">
                                  <p:stCondLst>
                                    <p:cond delay="0"/>
                                  </p:stCondLst>
                                  <p:childTnLst>
                                    <p:set>
                                      <p:cBhvr>
                                        <p:cTn id="82" dur="1" fill="hold">
                                          <p:stCondLst>
                                            <p:cond delay="0"/>
                                          </p:stCondLst>
                                        </p:cTn>
                                        <p:tgtEl>
                                          <p:spTgt spid="100"/>
                                        </p:tgtEl>
                                        <p:attrNameLst>
                                          <p:attrName>style.visibility</p:attrName>
                                        </p:attrNameLst>
                                      </p:cBhvr>
                                      <p:to>
                                        <p:strVal val="visible"/>
                                      </p:to>
                                    </p:set>
                                    <p:animEffect transition="in" filter="fade">
                                      <p:cBhvr>
                                        <p:cTn id="83" dur="750"/>
                                        <p:tgtEl>
                                          <p:spTgt spid="100"/>
                                        </p:tgtEl>
                                      </p:cBhvr>
                                    </p:animEffect>
                                    <p:anim calcmode="lin" valueType="num">
                                      <p:cBhvr>
                                        <p:cTn id="84" dur="750" fill="hold"/>
                                        <p:tgtEl>
                                          <p:spTgt spid="100"/>
                                        </p:tgtEl>
                                        <p:attrNameLst>
                                          <p:attrName>ppt_x</p:attrName>
                                        </p:attrNameLst>
                                      </p:cBhvr>
                                      <p:tavLst>
                                        <p:tav tm="0">
                                          <p:val>
                                            <p:strVal val="#ppt_x"/>
                                          </p:val>
                                        </p:tav>
                                        <p:tav tm="100000">
                                          <p:val>
                                            <p:strVal val="#ppt_x"/>
                                          </p:val>
                                        </p:tav>
                                      </p:tavLst>
                                    </p:anim>
                                    <p:anim calcmode="lin" valueType="num">
                                      <p:cBhvr>
                                        <p:cTn id="85" dur="750" fill="hold"/>
                                        <p:tgtEl>
                                          <p:spTgt spid="100"/>
                                        </p:tgtEl>
                                        <p:attrNameLst>
                                          <p:attrName>ppt_y</p:attrName>
                                        </p:attrNameLst>
                                      </p:cBhvr>
                                      <p:tavLst>
                                        <p:tav tm="0">
                                          <p:val>
                                            <p:strVal val="#ppt_y-.1"/>
                                          </p:val>
                                        </p:tav>
                                        <p:tav tm="100000">
                                          <p:val>
                                            <p:strVal val="#ppt_y"/>
                                          </p:val>
                                        </p:tav>
                                      </p:tavLst>
                                    </p:anim>
                                  </p:childTnLst>
                                </p:cTn>
                              </p:par>
                            </p:childTnLst>
                          </p:cTn>
                        </p:par>
                        <p:par>
                          <p:cTn id="86" fill="hold">
                            <p:stCondLst>
                              <p:cond delay="8000"/>
                            </p:stCondLst>
                            <p:childTnLst>
                              <p:par>
                                <p:cTn id="87" presetID="42" presetClass="entr" presetSubtype="0" fill="hold" grpId="0" nodeType="afterEffect">
                                  <p:stCondLst>
                                    <p:cond delay="0"/>
                                  </p:stCondLst>
                                  <p:childTnLst>
                                    <p:set>
                                      <p:cBhvr>
                                        <p:cTn id="88" dur="1" fill="hold">
                                          <p:stCondLst>
                                            <p:cond delay="0"/>
                                          </p:stCondLst>
                                        </p:cTn>
                                        <p:tgtEl>
                                          <p:spTgt spid="109"/>
                                        </p:tgtEl>
                                        <p:attrNameLst>
                                          <p:attrName>style.visibility</p:attrName>
                                        </p:attrNameLst>
                                      </p:cBhvr>
                                      <p:to>
                                        <p:strVal val="visible"/>
                                      </p:to>
                                    </p:set>
                                    <p:animEffect transition="in" filter="fade">
                                      <p:cBhvr>
                                        <p:cTn id="89" dur="1000"/>
                                        <p:tgtEl>
                                          <p:spTgt spid="109"/>
                                        </p:tgtEl>
                                      </p:cBhvr>
                                    </p:animEffect>
                                    <p:anim calcmode="lin" valueType="num">
                                      <p:cBhvr>
                                        <p:cTn id="90" dur="1000" fill="hold"/>
                                        <p:tgtEl>
                                          <p:spTgt spid="109"/>
                                        </p:tgtEl>
                                        <p:attrNameLst>
                                          <p:attrName>ppt_x</p:attrName>
                                        </p:attrNameLst>
                                      </p:cBhvr>
                                      <p:tavLst>
                                        <p:tav tm="0">
                                          <p:val>
                                            <p:strVal val="#ppt_x"/>
                                          </p:val>
                                        </p:tav>
                                        <p:tav tm="100000">
                                          <p:val>
                                            <p:strVal val="#ppt_x"/>
                                          </p:val>
                                        </p:tav>
                                      </p:tavLst>
                                    </p:anim>
                                    <p:anim calcmode="lin" valueType="num">
                                      <p:cBhvr>
                                        <p:cTn id="91" dur="1000" fill="hold"/>
                                        <p:tgtEl>
                                          <p:spTgt spid="109"/>
                                        </p:tgtEl>
                                        <p:attrNameLst>
                                          <p:attrName>ppt_y</p:attrName>
                                        </p:attrNameLst>
                                      </p:cBhvr>
                                      <p:tavLst>
                                        <p:tav tm="0">
                                          <p:val>
                                            <p:strVal val="#ppt_y+.1"/>
                                          </p:val>
                                        </p:tav>
                                        <p:tav tm="100000">
                                          <p:val>
                                            <p:strVal val="#ppt_y"/>
                                          </p:val>
                                        </p:tav>
                                      </p:tavLst>
                                    </p:anim>
                                  </p:childTnLst>
                                </p:cTn>
                              </p:par>
                              <p:par>
                                <p:cTn id="92" presetID="10" presetClass="entr" presetSubtype="0" fill="hold" grpId="0" nodeType="withEffect">
                                  <p:stCondLst>
                                    <p:cond delay="0"/>
                                  </p:stCondLst>
                                  <p:childTnLst>
                                    <p:set>
                                      <p:cBhvr>
                                        <p:cTn id="93" dur="1" fill="hold">
                                          <p:stCondLst>
                                            <p:cond delay="0"/>
                                          </p:stCondLst>
                                        </p:cTn>
                                        <p:tgtEl>
                                          <p:spTgt spid="110"/>
                                        </p:tgtEl>
                                        <p:attrNameLst>
                                          <p:attrName>style.visibility</p:attrName>
                                        </p:attrNameLst>
                                      </p:cBhvr>
                                      <p:to>
                                        <p:strVal val="visible"/>
                                      </p:to>
                                    </p:set>
                                    <p:animEffect transition="in" filter="fade">
                                      <p:cBhvr>
                                        <p:cTn id="94" dur="500"/>
                                        <p:tgtEl>
                                          <p:spTgt spid="110"/>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64"/>
                                        </p:tgtEl>
                                        <p:attrNameLst>
                                          <p:attrName>style.visibility</p:attrName>
                                        </p:attrNameLst>
                                      </p:cBhvr>
                                      <p:to>
                                        <p:strVal val="visible"/>
                                      </p:to>
                                    </p:set>
                                    <p:animEffect transition="in" filter="fade">
                                      <p:cBhvr>
                                        <p:cTn id="97" dur="500"/>
                                        <p:tgtEl>
                                          <p:spTgt spid="64"/>
                                        </p:tgtEl>
                                      </p:cBhvr>
                                    </p:animEffect>
                                  </p:childTnLst>
                                </p:cTn>
                              </p:par>
                            </p:childTnLst>
                          </p:cTn>
                        </p:par>
                        <p:par>
                          <p:cTn id="98" fill="hold">
                            <p:stCondLst>
                              <p:cond delay="9000"/>
                            </p:stCondLst>
                            <p:childTnLst>
                              <p:par>
                                <p:cTn id="99" presetID="22" presetClass="entr" presetSubtype="8" fill="hold" grpId="0" nodeType="afterEffect">
                                  <p:stCondLst>
                                    <p:cond delay="0"/>
                                  </p:stCondLst>
                                  <p:childTnLst>
                                    <p:set>
                                      <p:cBhvr>
                                        <p:cTn id="100" dur="1" fill="hold">
                                          <p:stCondLst>
                                            <p:cond delay="0"/>
                                          </p:stCondLst>
                                        </p:cTn>
                                        <p:tgtEl>
                                          <p:spTgt spid="9"/>
                                        </p:tgtEl>
                                        <p:attrNameLst>
                                          <p:attrName>style.visibility</p:attrName>
                                        </p:attrNameLst>
                                      </p:cBhvr>
                                      <p:to>
                                        <p:strVal val="visible"/>
                                      </p:to>
                                    </p:set>
                                    <p:animEffect transition="in" filter="wipe(left)">
                                      <p:cBhvr>
                                        <p:cTn id="101" dur="750"/>
                                        <p:tgtEl>
                                          <p:spTgt spid="9"/>
                                        </p:tgtEl>
                                      </p:cBhvr>
                                    </p:animEffect>
                                  </p:childTnLst>
                                </p:cTn>
                              </p:par>
                            </p:childTnLst>
                          </p:cTn>
                        </p:par>
                        <p:par>
                          <p:cTn id="102" fill="hold">
                            <p:stCondLst>
                              <p:cond delay="9750"/>
                            </p:stCondLst>
                            <p:childTnLst>
                              <p:par>
                                <p:cTn id="103" presetID="47" presetClass="entr" presetSubtype="0" fill="hold" nodeType="afterEffect">
                                  <p:stCondLst>
                                    <p:cond delay="0"/>
                                  </p:stCondLst>
                                  <p:childTnLst>
                                    <p:set>
                                      <p:cBhvr>
                                        <p:cTn id="104" dur="1" fill="hold">
                                          <p:stCondLst>
                                            <p:cond delay="0"/>
                                          </p:stCondLst>
                                        </p:cTn>
                                        <p:tgtEl>
                                          <p:spTgt spid="90"/>
                                        </p:tgtEl>
                                        <p:attrNameLst>
                                          <p:attrName>style.visibility</p:attrName>
                                        </p:attrNameLst>
                                      </p:cBhvr>
                                      <p:to>
                                        <p:strVal val="visible"/>
                                      </p:to>
                                    </p:set>
                                    <p:animEffect transition="in" filter="fade">
                                      <p:cBhvr>
                                        <p:cTn id="105" dur="750"/>
                                        <p:tgtEl>
                                          <p:spTgt spid="90"/>
                                        </p:tgtEl>
                                      </p:cBhvr>
                                    </p:animEffect>
                                    <p:anim calcmode="lin" valueType="num">
                                      <p:cBhvr>
                                        <p:cTn id="106" dur="750" fill="hold"/>
                                        <p:tgtEl>
                                          <p:spTgt spid="90"/>
                                        </p:tgtEl>
                                        <p:attrNameLst>
                                          <p:attrName>ppt_x</p:attrName>
                                        </p:attrNameLst>
                                      </p:cBhvr>
                                      <p:tavLst>
                                        <p:tav tm="0">
                                          <p:val>
                                            <p:strVal val="#ppt_x"/>
                                          </p:val>
                                        </p:tav>
                                        <p:tav tm="100000">
                                          <p:val>
                                            <p:strVal val="#ppt_x"/>
                                          </p:val>
                                        </p:tav>
                                      </p:tavLst>
                                    </p:anim>
                                    <p:anim calcmode="lin" valueType="num">
                                      <p:cBhvr>
                                        <p:cTn id="107" dur="750" fill="hold"/>
                                        <p:tgtEl>
                                          <p:spTgt spid="90"/>
                                        </p:tgtEl>
                                        <p:attrNameLst>
                                          <p:attrName>ppt_y</p:attrName>
                                        </p:attrNameLst>
                                      </p:cBhvr>
                                      <p:tavLst>
                                        <p:tav tm="0">
                                          <p:val>
                                            <p:strVal val="#ppt_y-.1"/>
                                          </p:val>
                                        </p:tav>
                                        <p:tav tm="100000">
                                          <p:val>
                                            <p:strVal val="#ppt_y"/>
                                          </p:val>
                                        </p:tav>
                                      </p:tavLst>
                                    </p:anim>
                                  </p:childTnLst>
                                </p:cTn>
                              </p:par>
                            </p:childTnLst>
                          </p:cTn>
                        </p:par>
                        <p:par>
                          <p:cTn id="108" fill="hold">
                            <p:stCondLst>
                              <p:cond delay="10500"/>
                            </p:stCondLst>
                            <p:childTnLst>
                              <p:par>
                                <p:cTn id="109" presetID="42" presetClass="entr" presetSubtype="0" fill="hold" grpId="0" nodeType="afterEffect">
                                  <p:stCondLst>
                                    <p:cond delay="0"/>
                                  </p:stCondLst>
                                  <p:childTnLst>
                                    <p:set>
                                      <p:cBhvr>
                                        <p:cTn id="110" dur="1" fill="hold">
                                          <p:stCondLst>
                                            <p:cond delay="0"/>
                                          </p:stCondLst>
                                        </p:cTn>
                                        <p:tgtEl>
                                          <p:spTgt spid="99"/>
                                        </p:tgtEl>
                                        <p:attrNameLst>
                                          <p:attrName>style.visibility</p:attrName>
                                        </p:attrNameLst>
                                      </p:cBhvr>
                                      <p:to>
                                        <p:strVal val="visible"/>
                                      </p:to>
                                    </p:set>
                                    <p:animEffect transition="in" filter="fade">
                                      <p:cBhvr>
                                        <p:cTn id="111" dur="1000"/>
                                        <p:tgtEl>
                                          <p:spTgt spid="99"/>
                                        </p:tgtEl>
                                      </p:cBhvr>
                                    </p:animEffect>
                                    <p:anim calcmode="lin" valueType="num">
                                      <p:cBhvr>
                                        <p:cTn id="112" dur="1000" fill="hold"/>
                                        <p:tgtEl>
                                          <p:spTgt spid="99"/>
                                        </p:tgtEl>
                                        <p:attrNameLst>
                                          <p:attrName>ppt_x</p:attrName>
                                        </p:attrNameLst>
                                      </p:cBhvr>
                                      <p:tavLst>
                                        <p:tav tm="0">
                                          <p:val>
                                            <p:strVal val="#ppt_x"/>
                                          </p:val>
                                        </p:tav>
                                        <p:tav tm="100000">
                                          <p:val>
                                            <p:strVal val="#ppt_x"/>
                                          </p:val>
                                        </p:tav>
                                      </p:tavLst>
                                    </p:anim>
                                    <p:anim calcmode="lin" valueType="num">
                                      <p:cBhvr>
                                        <p:cTn id="113" dur="1000" fill="hold"/>
                                        <p:tgtEl>
                                          <p:spTgt spid="99"/>
                                        </p:tgtEl>
                                        <p:attrNameLst>
                                          <p:attrName>ppt_y</p:attrName>
                                        </p:attrNameLst>
                                      </p:cBhvr>
                                      <p:tavLst>
                                        <p:tav tm="0">
                                          <p:val>
                                            <p:strVal val="#ppt_y+.1"/>
                                          </p:val>
                                        </p:tav>
                                        <p:tav tm="100000">
                                          <p:val>
                                            <p:strVal val="#ppt_y"/>
                                          </p:val>
                                        </p:tav>
                                      </p:tavLst>
                                    </p:anim>
                                  </p:childTnLst>
                                </p:cTn>
                              </p:par>
                              <p:par>
                                <p:cTn id="114" presetID="10" presetClass="entr" presetSubtype="0" fill="hold" grpId="0" nodeType="withEffect">
                                  <p:stCondLst>
                                    <p:cond delay="0"/>
                                  </p:stCondLst>
                                  <p:childTnLst>
                                    <p:set>
                                      <p:cBhvr>
                                        <p:cTn id="115" dur="1" fill="hold">
                                          <p:stCondLst>
                                            <p:cond delay="0"/>
                                          </p:stCondLst>
                                        </p:cTn>
                                        <p:tgtEl>
                                          <p:spTgt spid="111"/>
                                        </p:tgtEl>
                                        <p:attrNameLst>
                                          <p:attrName>style.visibility</p:attrName>
                                        </p:attrNameLst>
                                      </p:cBhvr>
                                      <p:to>
                                        <p:strVal val="visible"/>
                                      </p:to>
                                    </p:set>
                                    <p:animEffect transition="in" filter="fade">
                                      <p:cBhvr>
                                        <p:cTn id="116" dur="500"/>
                                        <p:tgtEl>
                                          <p:spTgt spid="111"/>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65"/>
                                        </p:tgtEl>
                                        <p:attrNameLst>
                                          <p:attrName>style.visibility</p:attrName>
                                        </p:attrNameLst>
                                      </p:cBhvr>
                                      <p:to>
                                        <p:strVal val="visible"/>
                                      </p:to>
                                    </p:set>
                                    <p:animEffect transition="in" filter="fade">
                                      <p:cBhvr>
                                        <p:cTn id="119" dur="500"/>
                                        <p:tgtEl>
                                          <p:spTgt spid="65"/>
                                        </p:tgtEl>
                                      </p:cBhvr>
                                    </p:animEffect>
                                  </p:childTnLst>
                                </p:cTn>
                              </p:par>
                            </p:childTnLst>
                          </p:cTn>
                        </p:par>
                        <p:par>
                          <p:cTn id="120" fill="hold">
                            <p:stCondLst>
                              <p:cond delay="11500"/>
                            </p:stCondLst>
                            <p:childTnLst>
                              <p:par>
                                <p:cTn id="121" presetID="22" presetClass="entr" presetSubtype="8" fill="hold" grpId="0" nodeType="afterEffect">
                                  <p:stCondLst>
                                    <p:cond delay="0"/>
                                  </p:stCondLst>
                                  <p:childTnLst>
                                    <p:set>
                                      <p:cBhvr>
                                        <p:cTn id="122" dur="1" fill="hold">
                                          <p:stCondLst>
                                            <p:cond delay="0"/>
                                          </p:stCondLst>
                                        </p:cTn>
                                        <p:tgtEl>
                                          <p:spTgt spid="8"/>
                                        </p:tgtEl>
                                        <p:attrNameLst>
                                          <p:attrName>style.visibility</p:attrName>
                                        </p:attrNameLst>
                                      </p:cBhvr>
                                      <p:to>
                                        <p:strVal val="visible"/>
                                      </p:to>
                                    </p:set>
                                    <p:animEffect transition="in" filter="wipe(left)">
                                      <p:cBhvr>
                                        <p:cTn id="123" dur="750"/>
                                        <p:tgtEl>
                                          <p:spTgt spid="8"/>
                                        </p:tgtEl>
                                      </p:cBhvr>
                                    </p:animEffect>
                                  </p:childTnLst>
                                </p:cTn>
                              </p:par>
                            </p:childTnLst>
                          </p:cTn>
                        </p:par>
                        <p:par>
                          <p:cTn id="124" fill="hold">
                            <p:stCondLst>
                              <p:cond delay="12250"/>
                            </p:stCondLst>
                            <p:childTnLst>
                              <p:par>
                                <p:cTn id="125" presetID="47" presetClass="entr" presetSubtype="0" fill="hold" nodeType="afterEffect">
                                  <p:stCondLst>
                                    <p:cond delay="0"/>
                                  </p:stCondLst>
                                  <p:childTnLst>
                                    <p:set>
                                      <p:cBhvr>
                                        <p:cTn id="126" dur="1" fill="hold">
                                          <p:stCondLst>
                                            <p:cond delay="0"/>
                                          </p:stCondLst>
                                        </p:cTn>
                                        <p:tgtEl>
                                          <p:spTgt spid="78"/>
                                        </p:tgtEl>
                                        <p:attrNameLst>
                                          <p:attrName>style.visibility</p:attrName>
                                        </p:attrNameLst>
                                      </p:cBhvr>
                                      <p:to>
                                        <p:strVal val="visible"/>
                                      </p:to>
                                    </p:set>
                                    <p:animEffect transition="in" filter="fade">
                                      <p:cBhvr>
                                        <p:cTn id="127" dur="750"/>
                                        <p:tgtEl>
                                          <p:spTgt spid="78"/>
                                        </p:tgtEl>
                                      </p:cBhvr>
                                    </p:animEffect>
                                    <p:anim calcmode="lin" valueType="num">
                                      <p:cBhvr>
                                        <p:cTn id="128" dur="750" fill="hold"/>
                                        <p:tgtEl>
                                          <p:spTgt spid="78"/>
                                        </p:tgtEl>
                                        <p:attrNameLst>
                                          <p:attrName>ppt_x</p:attrName>
                                        </p:attrNameLst>
                                      </p:cBhvr>
                                      <p:tavLst>
                                        <p:tav tm="0">
                                          <p:val>
                                            <p:strVal val="#ppt_x"/>
                                          </p:val>
                                        </p:tav>
                                        <p:tav tm="100000">
                                          <p:val>
                                            <p:strVal val="#ppt_x"/>
                                          </p:val>
                                        </p:tav>
                                      </p:tavLst>
                                    </p:anim>
                                    <p:anim calcmode="lin" valueType="num">
                                      <p:cBhvr>
                                        <p:cTn id="129" dur="750" fill="hold"/>
                                        <p:tgtEl>
                                          <p:spTgt spid="78"/>
                                        </p:tgtEl>
                                        <p:attrNameLst>
                                          <p:attrName>ppt_y</p:attrName>
                                        </p:attrNameLst>
                                      </p:cBhvr>
                                      <p:tavLst>
                                        <p:tav tm="0">
                                          <p:val>
                                            <p:strVal val="#ppt_y-.1"/>
                                          </p:val>
                                        </p:tav>
                                        <p:tav tm="100000">
                                          <p:val>
                                            <p:strVal val="#ppt_y"/>
                                          </p:val>
                                        </p:tav>
                                      </p:tavLst>
                                    </p:anim>
                                  </p:childTnLst>
                                </p:cTn>
                              </p:par>
                            </p:childTnLst>
                          </p:cTn>
                        </p:par>
                        <p:par>
                          <p:cTn id="130" fill="hold">
                            <p:stCondLst>
                              <p:cond delay="13000"/>
                            </p:stCondLst>
                            <p:childTnLst>
                              <p:par>
                                <p:cTn id="131" presetID="42" presetClass="entr" presetSubtype="0" fill="hold" grpId="0" nodeType="afterEffect">
                                  <p:stCondLst>
                                    <p:cond delay="0"/>
                                  </p:stCondLst>
                                  <p:childTnLst>
                                    <p:set>
                                      <p:cBhvr>
                                        <p:cTn id="132" dur="1" fill="hold">
                                          <p:stCondLst>
                                            <p:cond delay="0"/>
                                          </p:stCondLst>
                                        </p:cTn>
                                        <p:tgtEl>
                                          <p:spTgt spid="89"/>
                                        </p:tgtEl>
                                        <p:attrNameLst>
                                          <p:attrName>style.visibility</p:attrName>
                                        </p:attrNameLst>
                                      </p:cBhvr>
                                      <p:to>
                                        <p:strVal val="visible"/>
                                      </p:to>
                                    </p:set>
                                    <p:animEffect transition="in" filter="fade">
                                      <p:cBhvr>
                                        <p:cTn id="133" dur="1000"/>
                                        <p:tgtEl>
                                          <p:spTgt spid="89"/>
                                        </p:tgtEl>
                                      </p:cBhvr>
                                    </p:animEffect>
                                    <p:anim calcmode="lin" valueType="num">
                                      <p:cBhvr>
                                        <p:cTn id="134" dur="1000" fill="hold"/>
                                        <p:tgtEl>
                                          <p:spTgt spid="89"/>
                                        </p:tgtEl>
                                        <p:attrNameLst>
                                          <p:attrName>ppt_x</p:attrName>
                                        </p:attrNameLst>
                                      </p:cBhvr>
                                      <p:tavLst>
                                        <p:tav tm="0">
                                          <p:val>
                                            <p:strVal val="#ppt_x"/>
                                          </p:val>
                                        </p:tav>
                                        <p:tav tm="100000">
                                          <p:val>
                                            <p:strVal val="#ppt_x"/>
                                          </p:val>
                                        </p:tav>
                                      </p:tavLst>
                                    </p:anim>
                                    <p:anim calcmode="lin" valueType="num">
                                      <p:cBhvr>
                                        <p:cTn id="135" dur="1000" fill="hold"/>
                                        <p:tgtEl>
                                          <p:spTgt spid="89"/>
                                        </p:tgtEl>
                                        <p:attrNameLst>
                                          <p:attrName>ppt_y</p:attrName>
                                        </p:attrNameLst>
                                      </p:cBhvr>
                                      <p:tavLst>
                                        <p:tav tm="0">
                                          <p:val>
                                            <p:strVal val="#ppt_y+.1"/>
                                          </p:val>
                                        </p:tav>
                                        <p:tav tm="100000">
                                          <p:val>
                                            <p:strVal val="#ppt_y"/>
                                          </p:val>
                                        </p:tav>
                                      </p:tavLst>
                                    </p:anim>
                                  </p:childTnLst>
                                </p:cTn>
                              </p:par>
                              <p:par>
                                <p:cTn id="136" presetID="10" presetClass="entr" presetSubtype="0" fill="hold" grpId="0" nodeType="withEffect">
                                  <p:stCondLst>
                                    <p:cond delay="0"/>
                                  </p:stCondLst>
                                  <p:childTnLst>
                                    <p:set>
                                      <p:cBhvr>
                                        <p:cTn id="137" dur="1" fill="hold">
                                          <p:stCondLst>
                                            <p:cond delay="0"/>
                                          </p:stCondLst>
                                        </p:cTn>
                                        <p:tgtEl>
                                          <p:spTgt spid="112"/>
                                        </p:tgtEl>
                                        <p:attrNameLst>
                                          <p:attrName>style.visibility</p:attrName>
                                        </p:attrNameLst>
                                      </p:cBhvr>
                                      <p:to>
                                        <p:strVal val="visible"/>
                                      </p:to>
                                    </p:set>
                                    <p:animEffect transition="in" filter="fade">
                                      <p:cBhvr>
                                        <p:cTn id="138" dur="500"/>
                                        <p:tgtEl>
                                          <p:spTgt spid="112"/>
                                        </p:tgtEl>
                                      </p:cBhvr>
                                    </p:animEffect>
                                  </p:childTnLst>
                                </p:cTn>
                              </p:par>
                              <p:par>
                                <p:cTn id="139" presetID="10" presetClass="entr" presetSubtype="0" fill="hold" grpId="0" nodeType="withEffect">
                                  <p:stCondLst>
                                    <p:cond delay="0"/>
                                  </p:stCondLst>
                                  <p:childTnLst>
                                    <p:set>
                                      <p:cBhvr>
                                        <p:cTn id="140" dur="1" fill="hold">
                                          <p:stCondLst>
                                            <p:cond delay="0"/>
                                          </p:stCondLst>
                                        </p:cTn>
                                        <p:tgtEl>
                                          <p:spTgt spid="66"/>
                                        </p:tgtEl>
                                        <p:attrNameLst>
                                          <p:attrName>style.visibility</p:attrName>
                                        </p:attrNameLst>
                                      </p:cBhvr>
                                      <p:to>
                                        <p:strVal val="visible"/>
                                      </p:to>
                                    </p:set>
                                    <p:animEffect transition="in" filter="fade">
                                      <p:cBhvr>
                                        <p:cTn id="141" dur="500"/>
                                        <p:tgtEl>
                                          <p:spTgt spid="66"/>
                                        </p:tgtEl>
                                      </p:cBhvr>
                                    </p:animEffect>
                                  </p:childTnLst>
                                </p:cTn>
                              </p:par>
                            </p:childTnLst>
                          </p:cTn>
                        </p:par>
                        <p:par>
                          <p:cTn id="142" fill="hold">
                            <p:stCondLst>
                              <p:cond delay="14000"/>
                            </p:stCondLst>
                            <p:childTnLst>
                              <p:par>
                                <p:cTn id="143" presetID="22" presetClass="entr" presetSubtype="8" fill="hold" grpId="0" nodeType="afterEffect">
                                  <p:stCondLst>
                                    <p:cond delay="0"/>
                                  </p:stCondLst>
                                  <p:childTnLst>
                                    <p:set>
                                      <p:cBhvr>
                                        <p:cTn id="144" dur="1" fill="hold">
                                          <p:stCondLst>
                                            <p:cond delay="0"/>
                                          </p:stCondLst>
                                        </p:cTn>
                                        <p:tgtEl>
                                          <p:spTgt spid="7"/>
                                        </p:tgtEl>
                                        <p:attrNameLst>
                                          <p:attrName>style.visibility</p:attrName>
                                        </p:attrNameLst>
                                      </p:cBhvr>
                                      <p:to>
                                        <p:strVal val="visible"/>
                                      </p:to>
                                    </p:set>
                                    <p:animEffect transition="in" filter="wipe(left)">
                                      <p:cBhvr>
                                        <p:cTn id="145" dur="750"/>
                                        <p:tgtEl>
                                          <p:spTgt spid="7"/>
                                        </p:tgtEl>
                                      </p:cBhvr>
                                    </p:animEffect>
                                  </p:childTnLst>
                                </p:cTn>
                              </p:par>
                            </p:childTnLst>
                          </p:cTn>
                        </p:par>
                        <p:par>
                          <p:cTn id="146" fill="hold">
                            <p:stCondLst>
                              <p:cond delay="14750"/>
                            </p:stCondLst>
                            <p:childTnLst>
                              <p:par>
                                <p:cTn id="147" presetID="47" presetClass="entr" presetSubtype="0" fill="hold" nodeType="afterEffect">
                                  <p:stCondLst>
                                    <p:cond delay="0"/>
                                  </p:stCondLst>
                                  <p:childTnLst>
                                    <p:set>
                                      <p:cBhvr>
                                        <p:cTn id="148" dur="1" fill="hold">
                                          <p:stCondLst>
                                            <p:cond delay="0"/>
                                          </p:stCondLst>
                                        </p:cTn>
                                        <p:tgtEl>
                                          <p:spTgt spid="68"/>
                                        </p:tgtEl>
                                        <p:attrNameLst>
                                          <p:attrName>style.visibility</p:attrName>
                                        </p:attrNameLst>
                                      </p:cBhvr>
                                      <p:to>
                                        <p:strVal val="visible"/>
                                      </p:to>
                                    </p:set>
                                    <p:animEffect transition="in" filter="fade">
                                      <p:cBhvr>
                                        <p:cTn id="149" dur="750"/>
                                        <p:tgtEl>
                                          <p:spTgt spid="68"/>
                                        </p:tgtEl>
                                      </p:cBhvr>
                                    </p:animEffect>
                                    <p:anim calcmode="lin" valueType="num">
                                      <p:cBhvr>
                                        <p:cTn id="150" dur="750" fill="hold"/>
                                        <p:tgtEl>
                                          <p:spTgt spid="68"/>
                                        </p:tgtEl>
                                        <p:attrNameLst>
                                          <p:attrName>ppt_x</p:attrName>
                                        </p:attrNameLst>
                                      </p:cBhvr>
                                      <p:tavLst>
                                        <p:tav tm="0">
                                          <p:val>
                                            <p:strVal val="#ppt_x"/>
                                          </p:val>
                                        </p:tav>
                                        <p:tav tm="100000">
                                          <p:val>
                                            <p:strVal val="#ppt_x"/>
                                          </p:val>
                                        </p:tav>
                                      </p:tavLst>
                                    </p:anim>
                                    <p:anim calcmode="lin" valueType="num">
                                      <p:cBhvr>
                                        <p:cTn id="151" dur="750" fill="hold"/>
                                        <p:tgtEl>
                                          <p:spTgt spid="68"/>
                                        </p:tgtEl>
                                        <p:attrNameLst>
                                          <p:attrName>ppt_y</p:attrName>
                                        </p:attrNameLst>
                                      </p:cBhvr>
                                      <p:tavLst>
                                        <p:tav tm="0">
                                          <p:val>
                                            <p:strVal val="#ppt_y-.1"/>
                                          </p:val>
                                        </p:tav>
                                        <p:tav tm="100000">
                                          <p:val>
                                            <p:strVal val="#ppt_y"/>
                                          </p:val>
                                        </p:tav>
                                      </p:tavLst>
                                    </p:anim>
                                  </p:childTnLst>
                                </p:cTn>
                              </p:par>
                            </p:childTnLst>
                          </p:cTn>
                        </p:par>
                        <p:par>
                          <p:cTn id="152" fill="hold">
                            <p:stCondLst>
                              <p:cond delay="15500"/>
                            </p:stCondLst>
                            <p:childTnLst>
                              <p:par>
                                <p:cTn id="153" presetID="42" presetClass="entr" presetSubtype="0" fill="hold" grpId="0" nodeType="afterEffect">
                                  <p:stCondLst>
                                    <p:cond delay="0"/>
                                  </p:stCondLst>
                                  <p:childTnLst>
                                    <p:set>
                                      <p:cBhvr>
                                        <p:cTn id="154" dur="1" fill="hold">
                                          <p:stCondLst>
                                            <p:cond delay="0"/>
                                          </p:stCondLst>
                                        </p:cTn>
                                        <p:tgtEl>
                                          <p:spTgt spid="77"/>
                                        </p:tgtEl>
                                        <p:attrNameLst>
                                          <p:attrName>style.visibility</p:attrName>
                                        </p:attrNameLst>
                                      </p:cBhvr>
                                      <p:to>
                                        <p:strVal val="visible"/>
                                      </p:to>
                                    </p:set>
                                    <p:animEffect transition="in" filter="fade">
                                      <p:cBhvr>
                                        <p:cTn id="155" dur="1000"/>
                                        <p:tgtEl>
                                          <p:spTgt spid="77"/>
                                        </p:tgtEl>
                                      </p:cBhvr>
                                    </p:animEffect>
                                    <p:anim calcmode="lin" valueType="num">
                                      <p:cBhvr>
                                        <p:cTn id="156" dur="1000" fill="hold"/>
                                        <p:tgtEl>
                                          <p:spTgt spid="77"/>
                                        </p:tgtEl>
                                        <p:attrNameLst>
                                          <p:attrName>ppt_x</p:attrName>
                                        </p:attrNameLst>
                                      </p:cBhvr>
                                      <p:tavLst>
                                        <p:tav tm="0">
                                          <p:val>
                                            <p:strVal val="#ppt_x"/>
                                          </p:val>
                                        </p:tav>
                                        <p:tav tm="100000">
                                          <p:val>
                                            <p:strVal val="#ppt_x"/>
                                          </p:val>
                                        </p:tav>
                                      </p:tavLst>
                                    </p:anim>
                                    <p:anim calcmode="lin" valueType="num">
                                      <p:cBhvr>
                                        <p:cTn id="157" dur="1000" fill="hold"/>
                                        <p:tgtEl>
                                          <p:spTgt spid="77"/>
                                        </p:tgtEl>
                                        <p:attrNameLst>
                                          <p:attrName>ppt_y</p:attrName>
                                        </p:attrNameLst>
                                      </p:cBhvr>
                                      <p:tavLst>
                                        <p:tav tm="0">
                                          <p:val>
                                            <p:strVal val="#ppt_y+.1"/>
                                          </p:val>
                                        </p:tav>
                                        <p:tav tm="100000">
                                          <p:val>
                                            <p:strVal val="#ppt_y"/>
                                          </p:val>
                                        </p:tav>
                                      </p:tavLst>
                                    </p:anim>
                                  </p:childTnLst>
                                </p:cTn>
                              </p:par>
                              <p:par>
                                <p:cTn id="158" presetID="10" presetClass="entr" presetSubtype="0" fill="hold" grpId="0" nodeType="withEffect">
                                  <p:stCondLst>
                                    <p:cond delay="0"/>
                                  </p:stCondLst>
                                  <p:childTnLst>
                                    <p:set>
                                      <p:cBhvr>
                                        <p:cTn id="159" dur="1" fill="hold">
                                          <p:stCondLst>
                                            <p:cond delay="0"/>
                                          </p:stCondLst>
                                        </p:cTn>
                                        <p:tgtEl>
                                          <p:spTgt spid="113"/>
                                        </p:tgtEl>
                                        <p:attrNameLst>
                                          <p:attrName>style.visibility</p:attrName>
                                        </p:attrNameLst>
                                      </p:cBhvr>
                                      <p:to>
                                        <p:strVal val="visible"/>
                                      </p:to>
                                    </p:set>
                                    <p:animEffect transition="in" filter="fade">
                                      <p:cBhvr>
                                        <p:cTn id="160" dur="500"/>
                                        <p:tgtEl>
                                          <p:spTgt spid="113"/>
                                        </p:tgtEl>
                                      </p:cBhvr>
                                    </p:animEffect>
                                  </p:childTnLst>
                                </p:cTn>
                              </p:par>
                              <p:par>
                                <p:cTn id="161" presetID="10" presetClass="entr" presetSubtype="0" fill="hold" grpId="0" nodeType="withEffect">
                                  <p:stCondLst>
                                    <p:cond delay="0"/>
                                  </p:stCondLst>
                                  <p:childTnLst>
                                    <p:set>
                                      <p:cBhvr>
                                        <p:cTn id="162" dur="1" fill="hold">
                                          <p:stCondLst>
                                            <p:cond delay="0"/>
                                          </p:stCondLst>
                                        </p:cTn>
                                        <p:tgtEl>
                                          <p:spTgt spid="67"/>
                                        </p:tgtEl>
                                        <p:attrNameLst>
                                          <p:attrName>style.visibility</p:attrName>
                                        </p:attrNameLst>
                                      </p:cBhvr>
                                      <p:to>
                                        <p:strVal val="visible"/>
                                      </p:to>
                                    </p:set>
                                    <p:animEffect transition="in" filter="fade">
                                      <p:cBhvr>
                                        <p:cTn id="163"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20" grpId="0" animBg="1"/>
      <p:bldP spid="64" grpId="0"/>
      <p:bldP spid="65" grpId="0"/>
      <p:bldP spid="66" grpId="0"/>
      <p:bldP spid="67" grpId="0"/>
      <p:bldP spid="77" grpId="0" animBg="1"/>
      <p:bldP spid="89" grpId="0" animBg="1"/>
      <p:bldP spid="99" grpId="0" animBg="1"/>
      <p:bldP spid="109" grpId="0" animBg="1"/>
      <p:bldP spid="110" grpId="0"/>
      <p:bldP spid="111" grpId="0"/>
      <p:bldP spid="112" grpId="0"/>
      <p:bldP spid="113"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364567" y="-1181686"/>
            <a:ext cx="759656" cy="1041009"/>
          </a:xfrm>
          <a:prstGeom prst="rect">
            <a:avLst/>
          </a:prstGeom>
          <a:gradFill>
            <a:gsLst>
              <a:gs pos="0">
                <a:srgbClr val="1B2C45"/>
              </a:gs>
              <a:gs pos="100000">
                <a:srgbClr val="254E8C"/>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sp>
        <p:nvSpPr>
          <p:cNvPr id="6" name="矩形 5"/>
          <p:cNvSpPr/>
          <p:nvPr/>
        </p:nvSpPr>
        <p:spPr>
          <a:xfrm>
            <a:off x="2169073" y="-1181687"/>
            <a:ext cx="759656" cy="1041009"/>
          </a:xfrm>
          <a:prstGeom prst="rect">
            <a:avLst/>
          </a:prstGeom>
          <a:gradFill>
            <a:gsLst>
              <a:gs pos="0">
                <a:srgbClr val="DDDDDD"/>
              </a:gs>
              <a:gs pos="100000">
                <a:srgbClr val="FEFEFE"/>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sp>
        <p:nvSpPr>
          <p:cNvPr id="85" name="矩形 84"/>
          <p:cNvSpPr/>
          <p:nvPr/>
        </p:nvSpPr>
        <p:spPr>
          <a:xfrm>
            <a:off x="1" y="508000"/>
            <a:ext cx="182563" cy="508000"/>
          </a:xfrm>
          <a:prstGeom prst="rect">
            <a:avLst/>
          </a:prstGeom>
          <a:solidFill>
            <a:srgbClr val="6CAE4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a typeface="微软雅黑" panose="020B0503020204020204" pitchFamily="34" charset="-122"/>
            </a:endParaRPr>
          </a:p>
        </p:txBody>
      </p:sp>
      <p:sp>
        <p:nvSpPr>
          <p:cNvPr id="86" name="文本框 4"/>
          <p:cNvSpPr txBox="1">
            <a:spLocks noChangeArrowheads="1"/>
          </p:cNvSpPr>
          <p:nvPr/>
        </p:nvSpPr>
        <p:spPr bwMode="auto">
          <a:xfrm>
            <a:off x="295275" y="561975"/>
            <a:ext cx="26812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2000" b="1">
                <a:solidFill>
                  <a:prstClr val="black"/>
                </a:solidFill>
                <a:latin typeface="微软雅黑" panose="020B0503020204020204" pitchFamily="34" charset="-122"/>
                <a:ea typeface="微软雅黑" panose="020B0503020204020204" pitchFamily="34" charset="-122"/>
              </a:rPr>
              <a:t>单击此处输入标题</a:t>
            </a:r>
          </a:p>
        </p:txBody>
      </p:sp>
      <p:sp>
        <p:nvSpPr>
          <p:cNvPr id="7" name="任意多边形 6"/>
          <p:cNvSpPr/>
          <p:nvPr/>
        </p:nvSpPr>
        <p:spPr>
          <a:xfrm>
            <a:off x="4" y="6805843"/>
            <a:ext cx="12191997" cy="71211"/>
          </a:xfrm>
          <a:custGeom>
            <a:avLst/>
            <a:gdLst>
              <a:gd name="connsiteX0" fmla="*/ 8131581 w 12191997"/>
              <a:gd name="connsiteY0" fmla="*/ 0 h 71211"/>
              <a:gd name="connsiteX1" fmla="*/ 8802015 w 12191997"/>
              <a:gd name="connsiteY1" fmla="*/ 0 h 71211"/>
              <a:gd name="connsiteX2" fmla="*/ 8839826 w 12191997"/>
              <a:gd name="connsiteY2" fmla="*/ 0 h 71211"/>
              <a:gd name="connsiteX3" fmla="*/ 9472449 w 12191997"/>
              <a:gd name="connsiteY3" fmla="*/ 0 h 71211"/>
              <a:gd name="connsiteX4" fmla="*/ 9510260 w 12191997"/>
              <a:gd name="connsiteY4" fmla="*/ 0 h 71211"/>
              <a:gd name="connsiteX5" fmla="*/ 10142883 w 12191997"/>
              <a:gd name="connsiteY5" fmla="*/ 0 h 71211"/>
              <a:gd name="connsiteX6" fmla="*/ 10180694 w 12191997"/>
              <a:gd name="connsiteY6" fmla="*/ 0 h 71211"/>
              <a:gd name="connsiteX7" fmla="*/ 10813317 w 12191997"/>
              <a:gd name="connsiteY7" fmla="*/ 0 h 71211"/>
              <a:gd name="connsiteX8" fmla="*/ 10851128 w 12191997"/>
              <a:gd name="connsiteY8" fmla="*/ 0 h 71211"/>
              <a:gd name="connsiteX9" fmla="*/ 11483752 w 12191997"/>
              <a:gd name="connsiteY9" fmla="*/ 0 h 71211"/>
              <a:gd name="connsiteX10" fmla="*/ 11521562 w 12191997"/>
              <a:gd name="connsiteY10" fmla="*/ 0 h 71211"/>
              <a:gd name="connsiteX11" fmla="*/ 12191997 w 12191997"/>
              <a:gd name="connsiteY11" fmla="*/ 0 h 71211"/>
              <a:gd name="connsiteX12" fmla="*/ 12191997 w 12191997"/>
              <a:gd name="connsiteY12" fmla="*/ 71211 h 71211"/>
              <a:gd name="connsiteX13" fmla="*/ 11521562 w 12191997"/>
              <a:gd name="connsiteY13" fmla="*/ 71211 h 71211"/>
              <a:gd name="connsiteX14" fmla="*/ 11483752 w 12191997"/>
              <a:gd name="connsiteY14" fmla="*/ 71211 h 71211"/>
              <a:gd name="connsiteX15" fmla="*/ 10851128 w 12191997"/>
              <a:gd name="connsiteY15" fmla="*/ 71211 h 71211"/>
              <a:gd name="connsiteX16" fmla="*/ 10813317 w 12191997"/>
              <a:gd name="connsiteY16" fmla="*/ 71211 h 71211"/>
              <a:gd name="connsiteX17" fmla="*/ 10180694 w 12191997"/>
              <a:gd name="connsiteY17" fmla="*/ 71211 h 71211"/>
              <a:gd name="connsiteX18" fmla="*/ 10142883 w 12191997"/>
              <a:gd name="connsiteY18" fmla="*/ 71211 h 71211"/>
              <a:gd name="connsiteX19" fmla="*/ 9510260 w 12191997"/>
              <a:gd name="connsiteY19" fmla="*/ 71211 h 71211"/>
              <a:gd name="connsiteX20" fmla="*/ 9472449 w 12191997"/>
              <a:gd name="connsiteY20" fmla="*/ 71211 h 71211"/>
              <a:gd name="connsiteX21" fmla="*/ 8839826 w 12191997"/>
              <a:gd name="connsiteY21" fmla="*/ 71211 h 71211"/>
              <a:gd name="connsiteX22" fmla="*/ 8802015 w 12191997"/>
              <a:gd name="connsiteY22" fmla="*/ 71211 h 71211"/>
              <a:gd name="connsiteX23" fmla="*/ 8131581 w 12191997"/>
              <a:gd name="connsiteY23" fmla="*/ 71211 h 71211"/>
              <a:gd name="connsiteX24" fmla="*/ 4065791 w 12191997"/>
              <a:gd name="connsiteY24" fmla="*/ 0 h 71211"/>
              <a:gd name="connsiteX25" fmla="*/ 4736223 w 12191997"/>
              <a:gd name="connsiteY25" fmla="*/ 0 h 71211"/>
              <a:gd name="connsiteX26" fmla="*/ 4774034 w 12191997"/>
              <a:gd name="connsiteY26" fmla="*/ 0 h 71211"/>
              <a:gd name="connsiteX27" fmla="*/ 5406658 w 12191997"/>
              <a:gd name="connsiteY27" fmla="*/ 0 h 71211"/>
              <a:gd name="connsiteX28" fmla="*/ 5444468 w 12191997"/>
              <a:gd name="connsiteY28" fmla="*/ 0 h 71211"/>
              <a:gd name="connsiteX29" fmla="*/ 6077091 w 12191997"/>
              <a:gd name="connsiteY29" fmla="*/ 0 h 71211"/>
              <a:gd name="connsiteX30" fmla="*/ 6114902 w 12191997"/>
              <a:gd name="connsiteY30" fmla="*/ 0 h 71211"/>
              <a:gd name="connsiteX31" fmla="*/ 6747525 w 12191997"/>
              <a:gd name="connsiteY31" fmla="*/ 0 h 71211"/>
              <a:gd name="connsiteX32" fmla="*/ 6785336 w 12191997"/>
              <a:gd name="connsiteY32" fmla="*/ 0 h 71211"/>
              <a:gd name="connsiteX33" fmla="*/ 7417960 w 12191997"/>
              <a:gd name="connsiteY33" fmla="*/ 0 h 71211"/>
              <a:gd name="connsiteX34" fmla="*/ 7455770 w 12191997"/>
              <a:gd name="connsiteY34" fmla="*/ 0 h 71211"/>
              <a:gd name="connsiteX35" fmla="*/ 8126205 w 12191997"/>
              <a:gd name="connsiteY35" fmla="*/ 0 h 71211"/>
              <a:gd name="connsiteX36" fmla="*/ 8126205 w 12191997"/>
              <a:gd name="connsiteY36" fmla="*/ 71211 h 71211"/>
              <a:gd name="connsiteX37" fmla="*/ 7455770 w 12191997"/>
              <a:gd name="connsiteY37" fmla="*/ 71211 h 71211"/>
              <a:gd name="connsiteX38" fmla="*/ 7417960 w 12191997"/>
              <a:gd name="connsiteY38" fmla="*/ 71211 h 71211"/>
              <a:gd name="connsiteX39" fmla="*/ 6785336 w 12191997"/>
              <a:gd name="connsiteY39" fmla="*/ 71211 h 71211"/>
              <a:gd name="connsiteX40" fmla="*/ 6747525 w 12191997"/>
              <a:gd name="connsiteY40" fmla="*/ 71211 h 71211"/>
              <a:gd name="connsiteX41" fmla="*/ 6114902 w 12191997"/>
              <a:gd name="connsiteY41" fmla="*/ 71211 h 71211"/>
              <a:gd name="connsiteX42" fmla="*/ 6077091 w 12191997"/>
              <a:gd name="connsiteY42" fmla="*/ 71211 h 71211"/>
              <a:gd name="connsiteX43" fmla="*/ 5444468 w 12191997"/>
              <a:gd name="connsiteY43" fmla="*/ 71211 h 71211"/>
              <a:gd name="connsiteX44" fmla="*/ 5406658 w 12191997"/>
              <a:gd name="connsiteY44" fmla="*/ 71211 h 71211"/>
              <a:gd name="connsiteX45" fmla="*/ 4774034 w 12191997"/>
              <a:gd name="connsiteY45" fmla="*/ 71211 h 71211"/>
              <a:gd name="connsiteX46" fmla="*/ 4736223 w 12191997"/>
              <a:gd name="connsiteY46" fmla="*/ 71211 h 71211"/>
              <a:gd name="connsiteX47" fmla="*/ 4065791 w 12191997"/>
              <a:gd name="connsiteY47" fmla="*/ 71211 h 71211"/>
              <a:gd name="connsiteX48" fmla="*/ 0 w 12191997"/>
              <a:gd name="connsiteY48" fmla="*/ 0 h 71211"/>
              <a:gd name="connsiteX49" fmla="*/ 670434 w 12191997"/>
              <a:gd name="connsiteY49" fmla="*/ 0 h 71211"/>
              <a:gd name="connsiteX50" fmla="*/ 708245 w 12191997"/>
              <a:gd name="connsiteY50" fmla="*/ 0 h 71211"/>
              <a:gd name="connsiteX51" fmla="*/ 1340868 w 12191997"/>
              <a:gd name="connsiteY51" fmla="*/ 0 h 71211"/>
              <a:gd name="connsiteX52" fmla="*/ 1378679 w 12191997"/>
              <a:gd name="connsiteY52" fmla="*/ 0 h 71211"/>
              <a:gd name="connsiteX53" fmla="*/ 2011301 w 12191997"/>
              <a:gd name="connsiteY53" fmla="*/ 0 h 71211"/>
              <a:gd name="connsiteX54" fmla="*/ 2049112 w 12191997"/>
              <a:gd name="connsiteY54" fmla="*/ 0 h 71211"/>
              <a:gd name="connsiteX55" fmla="*/ 2681735 w 12191997"/>
              <a:gd name="connsiteY55" fmla="*/ 0 h 71211"/>
              <a:gd name="connsiteX56" fmla="*/ 2719547 w 12191997"/>
              <a:gd name="connsiteY56" fmla="*/ 0 h 71211"/>
              <a:gd name="connsiteX57" fmla="*/ 3352170 w 12191997"/>
              <a:gd name="connsiteY57" fmla="*/ 0 h 71211"/>
              <a:gd name="connsiteX58" fmla="*/ 3389981 w 12191997"/>
              <a:gd name="connsiteY58" fmla="*/ 0 h 71211"/>
              <a:gd name="connsiteX59" fmla="*/ 4060415 w 12191997"/>
              <a:gd name="connsiteY59" fmla="*/ 0 h 71211"/>
              <a:gd name="connsiteX60" fmla="*/ 4060415 w 12191997"/>
              <a:gd name="connsiteY60" fmla="*/ 71211 h 71211"/>
              <a:gd name="connsiteX61" fmla="*/ 3389981 w 12191997"/>
              <a:gd name="connsiteY61" fmla="*/ 71211 h 71211"/>
              <a:gd name="connsiteX62" fmla="*/ 3352170 w 12191997"/>
              <a:gd name="connsiteY62" fmla="*/ 71211 h 71211"/>
              <a:gd name="connsiteX63" fmla="*/ 2719547 w 12191997"/>
              <a:gd name="connsiteY63" fmla="*/ 71211 h 71211"/>
              <a:gd name="connsiteX64" fmla="*/ 2681735 w 12191997"/>
              <a:gd name="connsiteY64" fmla="*/ 71211 h 71211"/>
              <a:gd name="connsiteX65" fmla="*/ 2049112 w 12191997"/>
              <a:gd name="connsiteY65" fmla="*/ 71211 h 71211"/>
              <a:gd name="connsiteX66" fmla="*/ 2011301 w 12191997"/>
              <a:gd name="connsiteY66" fmla="*/ 71211 h 71211"/>
              <a:gd name="connsiteX67" fmla="*/ 1378679 w 12191997"/>
              <a:gd name="connsiteY67" fmla="*/ 71211 h 71211"/>
              <a:gd name="connsiteX68" fmla="*/ 1340868 w 12191997"/>
              <a:gd name="connsiteY68" fmla="*/ 71211 h 71211"/>
              <a:gd name="connsiteX69" fmla="*/ 708245 w 12191997"/>
              <a:gd name="connsiteY69" fmla="*/ 71211 h 71211"/>
              <a:gd name="connsiteX70" fmla="*/ 670434 w 12191997"/>
              <a:gd name="connsiteY70" fmla="*/ 71211 h 71211"/>
              <a:gd name="connsiteX71" fmla="*/ 0 w 12191997"/>
              <a:gd name="connsiteY71" fmla="*/ 71211 h 71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12191997" h="71211">
                <a:moveTo>
                  <a:pt x="8131581" y="0"/>
                </a:moveTo>
                <a:lnTo>
                  <a:pt x="8802015" y="0"/>
                </a:lnTo>
                <a:lnTo>
                  <a:pt x="8839826" y="0"/>
                </a:lnTo>
                <a:lnTo>
                  <a:pt x="9472449" y="0"/>
                </a:lnTo>
                <a:lnTo>
                  <a:pt x="9510260" y="0"/>
                </a:lnTo>
                <a:lnTo>
                  <a:pt x="10142883" y="0"/>
                </a:lnTo>
                <a:lnTo>
                  <a:pt x="10180694" y="0"/>
                </a:lnTo>
                <a:lnTo>
                  <a:pt x="10813317" y="0"/>
                </a:lnTo>
                <a:lnTo>
                  <a:pt x="10851128" y="0"/>
                </a:lnTo>
                <a:lnTo>
                  <a:pt x="11483752" y="0"/>
                </a:lnTo>
                <a:lnTo>
                  <a:pt x="11521562" y="0"/>
                </a:lnTo>
                <a:lnTo>
                  <a:pt x="12191997" y="0"/>
                </a:lnTo>
                <a:lnTo>
                  <a:pt x="12191997" y="71211"/>
                </a:lnTo>
                <a:lnTo>
                  <a:pt x="11521562" y="71211"/>
                </a:lnTo>
                <a:lnTo>
                  <a:pt x="11483752" y="71211"/>
                </a:lnTo>
                <a:lnTo>
                  <a:pt x="10851128" y="71211"/>
                </a:lnTo>
                <a:lnTo>
                  <a:pt x="10813317" y="71211"/>
                </a:lnTo>
                <a:lnTo>
                  <a:pt x="10180694" y="71211"/>
                </a:lnTo>
                <a:lnTo>
                  <a:pt x="10142883" y="71211"/>
                </a:lnTo>
                <a:lnTo>
                  <a:pt x="9510260" y="71211"/>
                </a:lnTo>
                <a:lnTo>
                  <a:pt x="9472449" y="71211"/>
                </a:lnTo>
                <a:lnTo>
                  <a:pt x="8839826" y="71211"/>
                </a:lnTo>
                <a:lnTo>
                  <a:pt x="8802015" y="71211"/>
                </a:lnTo>
                <a:lnTo>
                  <a:pt x="8131581" y="71211"/>
                </a:lnTo>
                <a:close/>
                <a:moveTo>
                  <a:pt x="4065791" y="0"/>
                </a:moveTo>
                <a:lnTo>
                  <a:pt x="4736223" y="0"/>
                </a:lnTo>
                <a:lnTo>
                  <a:pt x="4774034" y="0"/>
                </a:lnTo>
                <a:lnTo>
                  <a:pt x="5406658" y="0"/>
                </a:lnTo>
                <a:lnTo>
                  <a:pt x="5444468" y="0"/>
                </a:lnTo>
                <a:lnTo>
                  <a:pt x="6077091" y="0"/>
                </a:lnTo>
                <a:lnTo>
                  <a:pt x="6114902" y="0"/>
                </a:lnTo>
                <a:lnTo>
                  <a:pt x="6747525" y="0"/>
                </a:lnTo>
                <a:lnTo>
                  <a:pt x="6785336" y="0"/>
                </a:lnTo>
                <a:lnTo>
                  <a:pt x="7417960" y="0"/>
                </a:lnTo>
                <a:lnTo>
                  <a:pt x="7455770" y="0"/>
                </a:lnTo>
                <a:lnTo>
                  <a:pt x="8126205" y="0"/>
                </a:lnTo>
                <a:lnTo>
                  <a:pt x="8126205" y="71211"/>
                </a:lnTo>
                <a:lnTo>
                  <a:pt x="7455770" y="71211"/>
                </a:lnTo>
                <a:lnTo>
                  <a:pt x="7417960" y="71211"/>
                </a:lnTo>
                <a:lnTo>
                  <a:pt x="6785336" y="71211"/>
                </a:lnTo>
                <a:lnTo>
                  <a:pt x="6747525" y="71211"/>
                </a:lnTo>
                <a:lnTo>
                  <a:pt x="6114902" y="71211"/>
                </a:lnTo>
                <a:lnTo>
                  <a:pt x="6077091" y="71211"/>
                </a:lnTo>
                <a:lnTo>
                  <a:pt x="5444468" y="71211"/>
                </a:lnTo>
                <a:lnTo>
                  <a:pt x="5406658" y="71211"/>
                </a:lnTo>
                <a:lnTo>
                  <a:pt x="4774034" y="71211"/>
                </a:lnTo>
                <a:lnTo>
                  <a:pt x="4736223" y="71211"/>
                </a:lnTo>
                <a:lnTo>
                  <a:pt x="4065791" y="71211"/>
                </a:lnTo>
                <a:close/>
                <a:moveTo>
                  <a:pt x="0" y="0"/>
                </a:moveTo>
                <a:lnTo>
                  <a:pt x="670434" y="0"/>
                </a:lnTo>
                <a:lnTo>
                  <a:pt x="708245" y="0"/>
                </a:lnTo>
                <a:lnTo>
                  <a:pt x="1340868" y="0"/>
                </a:lnTo>
                <a:lnTo>
                  <a:pt x="1378679" y="0"/>
                </a:lnTo>
                <a:lnTo>
                  <a:pt x="2011301" y="0"/>
                </a:lnTo>
                <a:lnTo>
                  <a:pt x="2049112" y="0"/>
                </a:lnTo>
                <a:lnTo>
                  <a:pt x="2681735" y="0"/>
                </a:lnTo>
                <a:lnTo>
                  <a:pt x="2719547" y="0"/>
                </a:lnTo>
                <a:lnTo>
                  <a:pt x="3352170" y="0"/>
                </a:lnTo>
                <a:lnTo>
                  <a:pt x="3389981" y="0"/>
                </a:lnTo>
                <a:lnTo>
                  <a:pt x="4060415" y="0"/>
                </a:lnTo>
                <a:lnTo>
                  <a:pt x="4060415" y="71211"/>
                </a:lnTo>
                <a:lnTo>
                  <a:pt x="3389981" y="71211"/>
                </a:lnTo>
                <a:lnTo>
                  <a:pt x="3352170" y="71211"/>
                </a:lnTo>
                <a:lnTo>
                  <a:pt x="2719547" y="71211"/>
                </a:lnTo>
                <a:lnTo>
                  <a:pt x="2681735" y="71211"/>
                </a:lnTo>
                <a:lnTo>
                  <a:pt x="2049112" y="71211"/>
                </a:lnTo>
                <a:lnTo>
                  <a:pt x="2011301" y="71211"/>
                </a:lnTo>
                <a:lnTo>
                  <a:pt x="1378679" y="71211"/>
                </a:lnTo>
                <a:lnTo>
                  <a:pt x="1340868" y="71211"/>
                </a:lnTo>
                <a:lnTo>
                  <a:pt x="708245" y="71211"/>
                </a:lnTo>
                <a:lnTo>
                  <a:pt x="670434" y="71211"/>
                </a:lnTo>
                <a:lnTo>
                  <a:pt x="0" y="71211"/>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ea typeface="微软雅黑" panose="020B0503020204020204" pitchFamily="34" charset="-122"/>
            </a:endParaRPr>
          </a:p>
        </p:txBody>
      </p:sp>
      <p:sp>
        <p:nvSpPr>
          <p:cNvPr id="8" name="Line 14"/>
          <p:cNvSpPr>
            <a:spLocks noChangeShapeType="1"/>
          </p:cNvSpPr>
          <p:nvPr/>
        </p:nvSpPr>
        <p:spPr bwMode="auto">
          <a:xfrm rot="10800000">
            <a:off x="6097588" y="2484602"/>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itchFamily="34" charset="-122"/>
              <a:ea typeface="微软雅黑" pitchFamily="34" charset="-122"/>
            </a:endParaRPr>
          </a:p>
        </p:txBody>
      </p:sp>
      <p:sp>
        <p:nvSpPr>
          <p:cNvPr id="9" name="Line 15"/>
          <p:cNvSpPr>
            <a:spLocks noChangeShapeType="1"/>
          </p:cNvSpPr>
          <p:nvPr/>
        </p:nvSpPr>
        <p:spPr bwMode="auto">
          <a:xfrm rot="10800000">
            <a:off x="6097588" y="2484602"/>
            <a:ext cx="0" cy="0"/>
          </a:xfrm>
          <a:prstGeom prst="line">
            <a:avLst/>
          </a:prstGeom>
          <a:noFill/>
          <a:ln w="1588" cap="flat">
            <a:solidFill>
              <a:srgbClr val="88867A"/>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itchFamily="34" charset="-122"/>
              <a:ea typeface="微软雅黑" pitchFamily="34" charset="-122"/>
            </a:endParaRPr>
          </a:p>
        </p:txBody>
      </p:sp>
      <p:grpSp>
        <p:nvGrpSpPr>
          <p:cNvPr id="10" name="Group 86"/>
          <p:cNvGrpSpPr/>
          <p:nvPr/>
        </p:nvGrpSpPr>
        <p:grpSpPr>
          <a:xfrm>
            <a:off x="4649791" y="1809203"/>
            <a:ext cx="2935287" cy="4768850"/>
            <a:chOff x="4649788" y="967712"/>
            <a:chExt cx="2935287" cy="4768850"/>
          </a:xfrm>
        </p:grpSpPr>
        <p:sp>
          <p:nvSpPr>
            <p:cNvPr id="11" name="Freeform 13"/>
            <p:cNvSpPr>
              <a:spLocks noEditPoints="1"/>
            </p:cNvSpPr>
            <p:nvPr/>
          </p:nvSpPr>
          <p:spPr bwMode="auto">
            <a:xfrm rot="10800000">
              <a:off x="4649788" y="2266287"/>
              <a:ext cx="2935287" cy="3470275"/>
            </a:xfrm>
            <a:custGeom>
              <a:avLst/>
              <a:gdLst>
                <a:gd name="T0" fmla="*/ 774 w 1058"/>
                <a:gd name="T1" fmla="*/ 1252 h 1252"/>
                <a:gd name="T2" fmla="*/ 283 w 1058"/>
                <a:gd name="T3" fmla="*/ 1252 h 1252"/>
                <a:gd name="T4" fmla="*/ 248 w 1058"/>
                <a:gd name="T5" fmla="*/ 1218 h 1252"/>
                <a:gd name="T6" fmla="*/ 142 w 1058"/>
                <a:gd name="T7" fmla="*/ 887 h 1252"/>
                <a:gd name="T8" fmla="*/ 110 w 1058"/>
                <a:gd name="T9" fmla="*/ 831 h 1252"/>
                <a:gd name="T10" fmla="*/ 0 w 1058"/>
                <a:gd name="T11" fmla="*/ 529 h 1252"/>
                <a:gd name="T12" fmla="*/ 529 w 1058"/>
                <a:gd name="T13" fmla="*/ 0 h 1252"/>
                <a:gd name="T14" fmla="*/ 1058 w 1058"/>
                <a:gd name="T15" fmla="*/ 529 h 1252"/>
                <a:gd name="T16" fmla="*/ 947 w 1058"/>
                <a:gd name="T17" fmla="*/ 831 h 1252"/>
                <a:gd name="T18" fmla="*/ 916 w 1058"/>
                <a:gd name="T19" fmla="*/ 887 h 1252"/>
                <a:gd name="T20" fmla="*/ 810 w 1058"/>
                <a:gd name="T21" fmla="*/ 1218 h 1252"/>
                <a:gd name="T22" fmla="*/ 774 w 1058"/>
                <a:gd name="T23" fmla="*/ 1252 h 1252"/>
                <a:gd name="T24" fmla="*/ 315 w 1058"/>
                <a:gd name="T25" fmla="*/ 1180 h 1252"/>
                <a:gd name="T26" fmla="*/ 742 w 1058"/>
                <a:gd name="T27" fmla="*/ 1180 h 1252"/>
                <a:gd name="T28" fmla="*/ 851 w 1058"/>
                <a:gd name="T29" fmla="*/ 857 h 1252"/>
                <a:gd name="T30" fmla="*/ 885 w 1058"/>
                <a:gd name="T31" fmla="*/ 794 h 1252"/>
                <a:gd name="T32" fmla="*/ 986 w 1058"/>
                <a:gd name="T33" fmla="*/ 529 h 1252"/>
                <a:gd name="T34" fmla="*/ 529 w 1058"/>
                <a:gd name="T35" fmla="*/ 72 h 1252"/>
                <a:gd name="T36" fmla="*/ 72 w 1058"/>
                <a:gd name="T37" fmla="*/ 529 h 1252"/>
                <a:gd name="T38" fmla="*/ 172 w 1058"/>
                <a:gd name="T39" fmla="*/ 794 h 1252"/>
                <a:gd name="T40" fmla="*/ 207 w 1058"/>
                <a:gd name="T41" fmla="*/ 857 h 1252"/>
                <a:gd name="T42" fmla="*/ 315 w 1058"/>
                <a:gd name="T43" fmla="*/ 1180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58" h="1252">
                  <a:moveTo>
                    <a:pt x="774" y="1252"/>
                  </a:moveTo>
                  <a:cubicBezTo>
                    <a:pt x="283" y="1252"/>
                    <a:pt x="283" y="1252"/>
                    <a:pt x="283" y="1252"/>
                  </a:cubicBezTo>
                  <a:cubicBezTo>
                    <a:pt x="264" y="1252"/>
                    <a:pt x="249" y="1237"/>
                    <a:pt x="248" y="1218"/>
                  </a:cubicBezTo>
                  <a:cubicBezTo>
                    <a:pt x="247" y="1217"/>
                    <a:pt x="239" y="1097"/>
                    <a:pt x="142" y="887"/>
                  </a:cubicBezTo>
                  <a:cubicBezTo>
                    <a:pt x="135" y="873"/>
                    <a:pt x="123" y="853"/>
                    <a:pt x="110" y="831"/>
                  </a:cubicBezTo>
                  <a:cubicBezTo>
                    <a:pt x="66" y="755"/>
                    <a:pt x="0" y="640"/>
                    <a:pt x="0" y="529"/>
                  </a:cubicBezTo>
                  <a:cubicBezTo>
                    <a:pt x="0" y="238"/>
                    <a:pt x="237" y="0"/>
                    <a:pt x="529" y="0"/>
                  </a:cubicBezTo>
                  <a:cubicBezTo>
                    <a:pt x="820" y="0"/>
                    <a:pt x="1058" y="238"/>
                    <a:pt x="1058" y="529"/>
                  </a:cubicBezTo>
                  <a:cubicBezTo>
                    <a:pt x="1058" y="640"/>
                    <a:pt x="991" y="755"/>
                    <a:pt x="947" y="831"/>
                  </a:cubicBezTo>
                  <a:cubicBezTo>
                    <a:pt x="934" y="853"/>
                    <a:pt x="923" y="873"/>
                    <a:pt x="916" y="887"/>
                  </a:cubicBezTo>
                  <a:cubicBezTo>
                    <a:pt x="818" y="1097"/>
                    <a:pt x="810" y="1217"/>
                    <a:pt x="810" y="1218"/>
                  </a:cubicBezTo>
                  <a:cubicBezTo>
                    <a:pt x="809" y="1237"/>
                    <a:pt x="793" y="1252"/>
                    <a:pt x="774" y="1252"/>
                  </a:cubicBezTo>
                  <a:close/>
                  <a:moveTo>
                    <a:pt x="315" y="1180"/>
                  </a:moveTo>
                  <a:cubicBezTo>
                    <a:pt x="742" y="1180"/>
                    <a:pt x="742" y="1180"/>
                    <a:pt x="742" y="1180"/>
                  </a:cubicBezTo>
                  <a:cubicBezTo>
                    <a:pt x="751" y="1127"/>
                    <a:pt x="776" y="1017"/>
                    <a:pt x="851" y="857"/>
                  </a:cubicBezTo>
                  <a:cubicBezTo>
                    <a:pt x="859" y="840"/>
                    <a:pt x="871" y="819"/>
                    <a:pt x="885" y="794"/>
                  </a:cubicBezTo>
                  <a:cubicBezTo>
                    <a:pt x="928" y="721"/>
                    <a:pt x="986" y="621"/>
                    <a:pt x="986" y="529"/>
                  </a:cubicBezTo>
                  <a:cubicBezTo>
                    <a:pt x="986" y="277"/>
                    <a:pt x="781" y="72"/>
                    <a:pt x="529" y="72"/>
                  </a:cubicBezTo>
                  <a:cubicBezTo>
                    <a:pt x="277" y="72"/>
                    <a:pt x="72" y="277"/>
                    <a:pt x="72" y="529"/>
                  </a:cubicBezTo>
                  <a:cubicBezTo>
                    <a:pt x="72" y="621"/>
                    <a:pt x="130" y="721"/>
                    <a:pt x="172" y="794"/>
                  </a:cubicBezTo>
                  <a:cubicBezTo>
                    <a:pt x="187" y="819"/>
                    <a:pt x="199" y="840"/>
                    <a:pt x="207" y="857"/>
                  </a:cubicBezTo>
                  <a:cubicBezTo>
                    <a:pt x="281" y="1017"/>
                    <a:pt x="307" y="1127"/>
                    <a:pt x="315" y="1180"/>
                  </a:cubicBezTo>
                  <a:close/>
                </a:path>
              </a:pathLst>
            </a:custGeom>
            <a:solidFill>
              <a:srgbClr val="4E5B6F">
                <a:alpha val="15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2" name="Freeform 16"/>
            <p:cNvSpPr>
              <a:spLocks noEditPoints="1"/>
            </p:cNvSpPr>
            <p:nvPr/>
          </p:nvSpPr>
          <p:spPr bwMode="auto">
            <a:xfrm rot="10800000">
              <a:off x="5346701" y="967712"/>
              <a:ext cx="1500187" cy="1203325"/>
            </a:xfrm>
            <a:custGeom>
              <a:avLst/>
              <a:gdLst>
                <a:gd name="T0" fmla="*/ 495 w 541"/>
                <a:gd name="T1" fmla="*/ 223 h 434"/>
                <a:gd name="T2" fmla="*/ 540 w 541"/>
                <a:gd name="T3" fmla="*/ 168 h 434"/>
                <a:gd name="T4" fmla="*/ 494 w 541"/>
                <a:gd name="T5" fmla="*/ 112 h 434"/>
                <a:gd name="T6" fmla="*/ 540 w 541"/>
                <a:gd name="T7" fmla="*/ 57 h 434"/>
                <a:gd name="T8" fmla="*/ 483 w 541"/>
                <a:gd name="T9" fmla="*/ 0 h 434"/>
                <a:gd name="T10" fmla="*/ 56 w 541"/>
                <a:gd name="T11" fmla="*/ 0 h 434"/>
                <a:gd name="T12" fmla="*/ 0 w 541"/>
                <a:gd name="T13" fmla="*/ 56 h 434"/>
                <a:gd name="T14" fmla="*/ 46 w 541"/>
                <a:gd name="T15" fmla="*/ 112 h 434"/>
                <a:gd name="T16" fmla="*/ 0 w 541"/>
                <a:gd name="T17" fmla="*/ 167 h 434"/>
                <a:gd name="T18" fmla="*/ 46 w 541"/>
                <a:gd name="T19" fmla="*/ 223 h 434"/>
                <a:gd name="T20" fmla="*/ 1 w 541"/>
                <a:gd name="T21" fmla="*/ 278 h 434"/>
                <a:gd name="T22" fmla="*/ 57 w 541"/>
                <a:gd name="T23" fmla="*/ 334 h 434"/>
                <a:gd name="T24" fmla="*/ 157 w 541"/>
                <a:gd name="T25" fmla="*/ 334 h 434"/>
                <a:gd name="T26" fmla="*/ 161 w 541"/>
                <a:gd name="T27" fmla="*/ 351 h 434"/>
                <a:gd name="T28" fmla="*/ 272 w 541"/>
                <a:gd name="T29" fmla="*/ 433 h 434"/>
                <a:gd name="T30" fmla="*/ 383 w 541"/>
                <a:gd name="T31" fmla="*/ 335 h 434"/>
                <a:gd name="T32" fmla="*/ 484 w 541"/>
                <a:gd name="T33" fmla="*/ 335 h 434"/>
                <a:gd name="T34" fmla="*/ 541 w 541"/>
                <a:gd name="T35" fmla="*/ 278 h 434"/>
                <a:gd name="T36" fmla="*/ 495 w 541"/>
                <a:gd name="T37" fmla="*/ 223 h 434"/>
                <a:gd name="T38" fmla="*/ 423 w 541"/>
                <a:gd name="T39" fmla="*/ 241 h 434"/>
                <a:gd name="T40" fmla="*/ 118 w 541"/>
                <a:gd name="T41" fmla="*/ 241 h 434"/>
                <a:gd name="T42" fmla="*/ 104 w 541"/>
                <a:gd name="T43" fmla="*/ 227 h 434"/>
                <a:gd name="T44" fmla="*/ 118 w 541"/>
                <a:gd name="T45" fmla="*/ 213 h 434"/>
                <a:gd name="T46" fmla="*/ 423 w 541"/>
                <a:gd name="T47" fmla="*/ 213 h 434"/>
                <a:gd name="T48" fmla="*/ 437 w 541"/>
                <a:gd name="T49" fmla="*/ 227 h 434"/>
                <a:gd name="T50" fmla="*/ 423 w 541"/>
                <a:gd name="T51" fmla="*/ 241 h 434"/>
                <a:gd name="T52" fmla="*/ 423 w 541"/>
                <a:gd name="T53" fmla="*/ 116 h 434"/>
                <a:gd name="T54" fmla="*/ 118 w 541"/>
                <a:gd name="T55" fmla="*/ 116 h 434"/>
                <a:gd name="T56" fmla="*/ 104 w 541"/>
                <a:gd name="T57" fmla="*/ 102 h 434"/>
                <a:gd name="T58" fmla="*/ 118 w 541"/>
                <a:gd name="T59" fmla="*/ 88 h 434"/>
                <a:gd name="T60" fmla="*/ 423 w 541"/>
                <a:gd name="T61" fmla="*/ 88 h 434"/>
                <a:gd name="T62" fmla="*/ 437 w 541"/>
                <a:gd name="T63" fmla="*/ 102 h 434"/>
                <a:gd name="T64" fmla="*/ 423 w 541"/>
                <a:gd name="T65" fmla="*/ 116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41" h="434">
                  <a:moveTo>
                    <a:pt x="495" y="223"/>
                  </a:moveTo>
                  <a:cubicBezTo>
                    <a:pt x="521" y="218"/>
                    <a:pt x="540" y="195"/>
                    <a:pt x="540" y="168"/>
                  </a:cubicBezTo>
                  <a:cubicBezTo>
                    <a:pt x="540" y="140"/>
                    <a:pt x="520" y="117"/>
                    <a:pt x="494" y="112"/>
                  </a:cubicBezTo>
                  <a:cubicBezTo>
                    <a:pt x="520" y="107"/>
                    <a:pt x="540" y="84"/>
                    <a:pt x="540" y="57"/>
                  </a:cubicBezTo>
                  <a:cubicBezTo>
                    <a:pt x="540" y="26"/>
                    <a:pt x="514" y="0"/>
                    <a:pt x="483" y="0"/>
                  </a:cubicBezTo>
                  <a:cubicBezTo>
                    <a:pt x="56" y="0"/>
                    <a:pt x="56" y="0"/>
                    <a:pt x="56" y="0"/>
                  </a:cubicBezTo>
                  <a:cubicBezTo>
                    <a:pt x="25" y="0"/>
                    <a:pt x="0" y="25"/>
                    <a:pt x="0" y="56"/>
                  </a:cubicBezTo>
                  <a:cubicBezTo>
                    <a:pt x="0" y="84"/>
                    <a:pt x="20" y="107"/>
                    <a:pt x="46" y="112"/>
                  </a:cubicBezTo>
                  <a:cubicBezTo>
                    <a:pt x="20" y="117"/>
                    <a:pt x="0" y="140"/>
                    <a:pt x="0" y="167"/>
                  </a:cubicBezTo>
                  <a:cubicBezTo>
                    <a:pt x="0" y="195"/>
                    <a:pt x="20" y="218"/>
                    <a:pt x="46" y="223"/>
                  </a:cubicBezTo>
                  <a:cubicBezTo>
                    <a:pt x="20" y="228"/>
                    <a:pt x="1" y="250"/>
                    <a:pt x="1" y="278"/>
                  </a:cubicBezTo>
                  <a:cubicBezTo>
                    <a:pt x="1" y="309"/>
                    <a:pt x="26" y="334"/>
                    <a:pt x="57" y="334"/>
                  </a:cubicBezTo>
                  <a:cubicBezTo>
                    <a:pt x="157" y="334"/>
                    <a:pt x="157" y="334"/>
                    <a:pt x="157" y="334"/>
                  </a:cubicBezTo>
                  <a:cubicBezTo>
                    <a:pt x="158" y="340"/>
                    <a:pt x="159" y="345"/>
                    <a:pt x="161" y="351"/>
                  </a:cubicBezTo>
                  <a:cubicBezTo>
                    <a:pt x="175" y="399"/>
                    <a:pt x="219" y="434"/>
                    <a:pt x="272" y="433"/>
                  </a:cubicBezTo>
                  <a:cubicBezTo>
                    <a:pt x="331" y="433"/>
                    <a:pt x="380" y="392"/>
                    <a:pt x="383" y="335"/>
                  </a:cubicBezTo>
                  <a:cubicBezTo>
                    <a:pt x="484" y="335"/>
                    <a:pt x="484" y="335"/>
                    <a:pt x="484" y="335"/>
                  </a:cubicBezTo>
                  <a:cubicBezTo>
                    <a:pt x="515" y="335"/>
                    <a:pt x="541" y="309"/>
                    <a:pt x="541" y="278"/>
                  </a:cubicBezTo>
                  <a:cubicBezTo>
                    <a:pt x="541" y="251"/>
                    <a:pt x="521" y="228"/>
                    <a:pt x="495" y="223"/>
                  </a:cubicBezTo>
                  <a:close/>
                  <a:moveTo>
                    <a:pt x="423" y="241"/>
                  </a:moveTo>
                  <a:cubicBezTo>
                    <a:pt x="118" y="241"/>
                    <a:pt x="118" y="241"/>
                    <a:pt x="118" y="241"/>
                  </a:cubicBezTo>
                  <a:cubicBezTo>
                    <a:pt x="110" y="241"/>
                    <a:pt x="104" y="234"/>
                    <a:pt x="104" y="227"/>
                  </a:cubicBezTo>
                  <a:cubicBezTo>
                    <a:pt x="104" y="219"/>
                    <a:pt x="110" y="213"/>
                    <a:pt x="118" y="213"/>
                  </a:cubicBezTo>
                  <a:cubicBezTo>
                    <a:pt x="423" y="213"/>
                    <a:pt x="423" y="213"/>
                    <a:pt x="423" y="213"/>
                  </a:cubicBezTo>
                  <a:cubicBezTo>
                    <a:pt x="431" y="213"/>
                    <a:pt x="437" y="219"/>
                    <a:pt x="437" y="227"/>
                  </a:cubicBezTo>
                  <a:cubicBezTo>
                    <a:pt x="437" y="234"/>
                    <a:pt x="431" y="241"/>
                    <a:pt x="423" y="241"/>
                  </a:cubicBezTo>
                  <a:close/>
                  <a:moveTo>
                    <a:pt x="423" y="116"/>
                  </a:moveTo>
                  <a:cubicBezTo>
                    <a:pt x="118" y="116"/>
                    <a:pt x="118" y="116"/>
                    <a:pt x="118" y="116"/>
                  </a:cubicBezTo>
                  <a:cubicBezTo>
                    <a:pt x="110" y="116"/>
                    <a:pt x="104" y="110"/>
                    <a:pt x="104" y="102"/>
                  </a:cubicBezTo>
                  <a:cubicBezTo>
                    <a:pt x="104" y="95"/>
                    <a:pt x="110" y="88"/>
                    <a:pt x="118" y="88"/>
                  </a:cubicBezTo>
                  <a:cubicBezTo>
                    <a:pt x="423" y="88"/>
                    <a:pt x="423" y="88"/>
                    <a:pt x="423" y="88"/>
                  </a:cubicBezTo>
                  <a:cubicBezTo>
                    <a:pt x="431" y="88"/>
                    <a:pt x="437" y="95"/>
                    <a:pt x="437" y="102"/>
                  </a:cubicBezTo>
                  <a:cubicBezTo>
                    <a:pt x="437" y="110"/>
                    <a:pt x="431" y="116"/>
                    <a:pt x="423" y="116"/>
                  </a:cubicBezTo>
                  <a:close/>
                </a:path>
              </a:pathLst>
            </a:custGeom>
            <a:solidFill>
              <a:srgbClr val="4E5B6F">
                <a:alpha val="15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grpSp>
      <p:cxnSp>
        <p:nvCxnSpPr>
          <p:cNvPr id="13" name="Elbow Connector 89"/>
          <p:cNvCxnSpPr>
            <a:stCxn id="18" idx="14"/>
          </p:cNvCxnSpPr>
          <p:nvPr/>
        </p:nvCxnSpPr>
        <p:spPr>
          <a:xfrm rot="10800000">
            <a:off x="3551207" y="3100277"/>
            <a:ext cx="1722805" cy="1360181"/>
          </a:xfrm>
          <a:prstGeom prst="bentConnector3">
            <a:avLst>
              <a:gd name="adj1" fmla="val 50000"/>
            </a:avLst>
          </a:prstGeom>
          <a:noFill/>
          <a:ln w="31750" cap="flat" cmpd="sng" algn="ctr">
            <a:solidFill>
              <a:srgbClr val="7FD13B"/>
            </a:solidFill>
            <a:prstDash val="solid"/>
            <a:miter lim="800000"/>
            <a:tailEnd type="oval" w="lg" len="lg"/>
          </a:ln>
          <a:effectLst/>
        </p:spPr>
      </p:cxnSp>
      <p:cxnSp>
        <p:nvCxnSpPr>
          <p:cNvPr id="14" name="Elbow Connector 90"/>
          <p:cNvCxnSpPr/>
          <p:nvPr/>
        </p:nvCxnSpPr>
        <p:spPr>
          <a:xfrm rot="10800000" flipV="1">
            <a:off x="3184289" y="5455249"/>
            <a:ext cx="1926123" cy="473523"/>
          </a:xfrm>
          <a:prstGeom prst="bentConnector3">
            <a:avLst>
              <a:gd name="adj1" fmla="val 50000"/>
            </a:avLst>
          </a:prstGeom>
          <a:noFill/>
          <a:ln w="31750" cap="flat" cmpd="sng" algn="ctr">
            <a:solidFill>
              <a:srgbClr val="6CAE43"/>
            </a:solidFill>
            <a:prstDash val="solid"/>
            <a:miter lim="800000"/>
            <a:tailEnd type="oval" w="lg" len="lg"/>
          </a:ln>
          <a:effectLst/>
        </p:spPr>
      </p:cxnSp>
      <p:cxnSp>
        <p:nvCxnSpPr>
          <p:cNvPr id="15" name="Elbow Connector 91"/>
          <p:cNvCxnSpPr>
            <a:stCxn id="21" idx="12"/>
          </p:cNvCxnSpPr>
          <p:nvPr/>
        </p:nvCxnSpPr>
        <p:spPr>
          <a:xfrm rot="10800000" flipH="1">
            <a:off x="6963785" y="3326701"/>
            <a:ext cx="1260003" cy="1133405"/>
          </a:xfrm>
          <a:prstGeom prst="bentConnector3">
            <a:avLst>
              <a:gd name="adj1" fmla="val 54401"/>
            </a:avLst>
          </a:prstGeom>
          <a:noFill/>
          <a:ln w="31750" cap="flat" cmpd="sng" algn="ctr">
            <a:solidFill>
              <a:srgbClr val="6CAE43"/>
            </a:solidFill>
            <a:prstDash val="solid"/>
            <a:miter lim="800000"/>
            <a:tailEnd type="oval" w="lg" len="lg"/>
          </a:ln>
          <a:effectLst/>
        </p:spPr>
      </p:cxnSp>
      <p:cxnSp>
        <p:nvCxnSpPr>
          <p:cNvPr id="16" name="Elbow Connector 92"/>
          <p:cNvCxnSpPr/>
          <p:nvPr/>
        </p:nvCxnSpPr>
        <p:spPr>
          <a:xfrm>
            <a:off x="6963785" y="5620115"/>
            <a:ext cx="1564267" cy="356907"/>
          </a:xfrm>
          <a:prstGeom prst="bentConnector3">
            <a:avLst>
              <a:gd name="adj1" fmla="val 50000"/>
            </a:avLst>
          </a:prstGeom>
          <a:noFill/>
          <a:ln w="31750" cap="flat" cmpd="sng" algn="ctr">
            <a:solidFill>
              <a:srgbClr val="6CAE43"/>
            </a:solidFill>
            <a:prstDash val="solid"/>
            <a:miter lim="800000"/>
            <a:tailEnd type="oval" w="lg" len="lg"/>
          </a:ln>
          <a:effectLst/>
        </p:spPr>
      </p:cxnSp>
      <p:grpSp>
        <p:nvGrpSpPr>
          <p:cNvPr id="17" name="Group 93"/>
          <p:cNvGrpSpPr/>
          <p:nvPr/>
        </p:nvGrpSpPr>
        <p:grpSpPr>
          <a:xfrm>
            <a:off x="5087939" y="3472903"/>
            <a:ext cx="1174751" cy="1339850"/>
            <a:chOff x="5087938" y="2631412"/>
            <a:chExt cx="1174750" cy="1339850"/>
          </a:xfrm>
          <a:solidFill>
            <a:srgbClr val="7FD13B"/>
          </a:solidFill>
        </p:grpSpPr>
        <p:sp>
          <p:nvSpPr>
            <p:cNvPr id="18" name="Freeform 19"/>
            <p:cNvSpPr>
              <a:spLocks/>
            </p:cNvSpPr>
            <p:nvPr/>
          </p:nvSpPr>
          <p:spPr bwMode="auto">
            <a:xfrm rot="10800000">
              <a:off x="5087938" y="2631412"/>
              <a:ext cx="1174750" cy="1339850"/>
            </a:xfrm>
            <a:custGeom>
              <a:avLst/>
              <a:gdLst>
                <a:gd name="T0" fmla="*/ 336 w 423"/>
                <a:gd name="T1" fmla="*/ 0 h 483"/>
                <a:gd name="T2" fmla="*/ 313 w 423"/>
                <a:gd name="T3" fmla="*/ 42 h 483"/>
                <a:gd name="T4" fmla="*/ 262 w 423"/>
                <a:gd name="T5" fmla="*/ 62 h 483"/>
                <a:gd name="T6" fmla="*/ 210 w 423"/>
                <a:gd name="T7" fmla="*/ 42 h 483"/>
                <a:gd name="T8" fmla="*/ 187 w 423"/>
                <a:gd name="T9" fmla="*/ 0 h 483"/>
                <a:gd name="T10" fmla="*/ 63 w 423"/>
                <a:gd name="T11" fmla="*/ 0 h 483"/>
                <a:gd name="T12" fmla="*/ 63 w 423"/>
                <a:gd name="T13" fmla="*/ 190 h 483"/>
                <a:gd name="T14" fmla="*/ 55 w 423"/>
                <a:gd name="T15" fmla="*/ 190 h 483"/>
                <a:gd name="T16" fmla="*/ 0 w 423"/>
                <a:gd name="T17" fmla="*/ 250 h 483"/>
                <a:gd name="T18" fmla="*/ 55 w 423"/>
                <a:gd name="T19" fmla="*/ 309 h 483"/>
                <a:gd name="T20" fmla="*/ 63 w 423"/>
                <a:gd name="T21" fmla="*/ 310 h 483"/>
                <a:gd name="T22" fmla="*/ 63 w 423"/>
                <a:gd name="T23" fmla="*/ 483 h 483"/>
                <a:gd name="T24" fmla="*/ 216 w 423"/>
                <a:gd name="T25" fmla="*/ 483 h 483"/>
                <a:gd name="T26" fmla="*/ 319 w 423"/>
                <a:gd name="T27" fmla="*/ 195 h 483"/>
                <a:gd name="T28" fmla="*/ 356 w 423"/>
                <a:gd name="T29" fmla="*/ 127 h 483"/>
                <a:gd name="T30" fmla="*/ 423 w 423"/>
                <a:gd name="T31" fmla="*/ 0 h 483"/>
                <a:gd name="T32" fmla="*/ 336 w 423"/>
                <a:gd name="T33" fmla="*/ 0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3" h="483">
                  <a:moveTo>
                    <a:pt x="336" y="0"/>
                  </a:moveTo>
                  <a:cubicBezTo>
                    <a:pt x="334" y="16"/>
                    <a:pt x="326" y="31"/>
                    <a:pt x="313" y="42"/>
                  </a:cubicBezTo>
                  <a:cubicBezTo>
                    <a:pt x="299" y="55"/>
                    <a:pt x="281" y="62"/>
                    <a:pt x="262" y="62"/>
                  </a:cubicBezTo>
                  <a:cubicBezTo>
                    <a:pt x="242" y="62"/>
                    <a:pt x="224" y="55"/>
                    <a:pt x="210" y="42"/>
                  </a:cubicBezTo>
                  <a:cubicBezTo>
                    <a:pt x="198" y="31"/>
                    <a:pt x="190" y="16"/>
                    <a:pt x="187" y="0"/>
                  </a:cubicBezTo>
                  <a:cubicBezTo>
                    <a:pt x="63" y="0"/>
                    <a:pt x="63" y="0"/>
                    <a:pt x="63" y="0"/>
                  </a:cubicBezTo>
                  <a:cubicBezTo>
                    <a:pt x="63" y="190"/>
                    <a:pt x="63" y="190"/>
                    <a:pt x="63" y="190"/>
                  </a:cubicBezTo>
                  <a:cubicBezTo>
                    <a:pt x="55" y="190"/>
                    <a:pt x="55" y="190"/>
                    <a:pt x="55" y="190"/>
                  </a:cubicBezTo>
                  <a:cubicBezTo>
                    <a:pt x="24" y="193"/>
                    <a:pt x="0" y="219"/>
                    <a:pt x="0" y="250"/>
                  </a:cubicBezTo>
                  <a:cubicBezTo>
                    <a:pt x="0" y="281"/>
                    <a:pt x="24" y="307"/>
                    <a:pt x="55" y="309"/>
                  </a:cubicBezTo>
                  <a:cubicBezTo>
                    <a:pt x="63" y="310"/>
                    <a:pt x="63" y="310"/>
                    <a:pt x="63" y="310"/>
                  </a:cubicBezTo>
                  <a:cubicBezTo>
                    <a:pt x="63" y="483"/>
                    <a:pt x="63" y="483"/>
                    <a:pt x="63" y="483"/>
                  </a:cubicBezTo>
                  <a:cubicBezTo>
                    <a:pt x="216" y="483"/>
                    <a:pt x="216" y="483"/>
                    <a:pt x="216" y="483"/>
                  </a:cubicBezTo>
                  <a:cubicBezTo>
                    <a:pt x="231" y="419"/>
                    <a:pt x="260" y="321"/>
                    <a:pt x="319" y="195"/>
                  </a:cubicBezTo>
                  <a:cubicBezTo>
                    <a:pt x="328" y="175"/>
                    <a:pt x="341" y="153"/>
                    <a:pt x="356" y="127"/>
                  </a:cubicBezTo>
                  <a:cubicBezTo>
                    <a:pt x="378" y="90"/>
                    <a:pt x="404" y="45"/>
                    <a:pt x="423" y="0"/>
                  </a:cubicBezTo>
                  <a:lnTo>
                    <a:pt x="336" y="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19" name="TextBox 95"/>
            <p:cNvSpPr txBox="1"/>
            <p:nvPr/>
          </p:nvSpPr>
          <p:spPr>
            <a:xfrm>
              <a:off x="5474252" y="3256239"/>
              <a:ext cx="542490" cy="369332"/>
            </a:xfrm>
            <a:prstGeom prst="rect">
              <a:avLst/>
            </a:prstGeom>
            <a:grp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d-ID" sz="1800" b="0" i="0" u="none" strike="noStrike" kern="0" cap="none" spc="0" normalizeH="0" baseline="0" noProof="0" dirty="0" smtClean="0">
                  <a:ln>
                    <a:noFill/>
                  </a:ln>
                  <a:solidFill>
                    <a:prstClr val="white"/>
                  </a:solidFill>
                  <a:effectLst/>
                  <a:uLnTx/>
                  <a:uFillTx/>
                  <a:latin typeface="微软雅黑" pitchFamily="34" charset="-122"/>
                  <a:ea typeface="微软雅黑" pitchFamily="34" charset="-122"/>
                </a:rPr>
                <a:t>01</a:t>
              </a:r>
              <a:endParaRPr kumimoji="0" lang="en-US" sz="1800" b="0" i="0" u="none" strike="noStrike" kern="0" cap="none" spc="0" normalizeH="0" baseline="0" noProof="0" dirty="0" smtClean="0">
                <a:ln>
                  <a:noFill/>
                </a:ln>
                <a:solidFill>
                  <a:prstClr val="white"/>
                </a:solidFill>
                <a:effectLst/>
                <a:uLnTx/>
                <a:uFillTx/>
                <a:latin typeface="微软雅黑" pitchFamily="34" charset="-122"/>
                <a:ea typeface="微软雅黑" pitchFamily="34" charset="-122"/>
              </a:endParaRPr>
            </a:p>
          </p:txBody>
        </p:sp>
      </p:grpSp>
      <p:grpSp>
        <p:nvGrpSpPr>
          <p:cNvPr id="20" name="Group 96"/>
          <p:cNvGrpSpPr/>
          <p:nvPr/>
        </p:nvGrpSpPr>
        <p:grpSpPr>
          <a:xfrm>
            <a:off x="6134102" y="3472903"/>
            <a:ext cx="1012825" cy="1511300"/>
            <a:chOff x="6134100" y="2631412"/>
            <a:chExt cx="1012825" cy="1511300"/>
          </a:xfrm>
        </p:grpSpPr>
        <p:sp>
          <p:nvSpPr>
            <p:cNvPr id="21" name="Freeform 20"/>
            <p:cNvSpPr>
              <a:spLocks/>
            </p:cNvSpPr>
            <p:nvPr/>
          </p:nvSpPr>
          <p:spPr bwMode="auto">
            <a:xfrm rot="10800000">
              <a:off x="6134100" y="2631412"/>
              <a:ext cx="1012825" cy="1511300"/>
            </a:xfrm>
            <a:custGeom>
              <a:avLst/>
              <a:gdLst>
                <a:gd name="T0" fmla="*/ 365 w 365"/>
                <a:gd name="T1" fmla="*/ 387 h 545"/>
                <a:gd name="T2" fmla="*/ 323 w 365"/>
                <a:gd name="T3" fmla="*/ 363 h 545"/>
                <a:gd name="T4" fmla="*/ 303 w 365"/>
                <a:gd name="T5" fmla="*/ 312 h 545"/>
                <a:gd name="T6" fmla="*/ 323 w 365"/>
                <a:gd name="T7" fmla="*/ 260 h 545"/>
                <a:gd name="T8" fmla="*/ 365 w 365"/>
                <a:gd name="T9" fmla="*/ 237 h 545"/>
                <a:gd name="T10" fmla="*/ 365 w 365"/>
                <a:gd name="T11" fmla="*/ 62 h 545"/>
                <a:gd name="T12" fmla="*/ 231 w 365"/>
                <a:gd name="T13" fmla="*/ 62 h 545"/>
                <a:gd name="T14" fmla="*/ 230 w 365"/>
                <a:gd name="T15" fmla="*/ 55 h 545"/>
                <a:gd name="T16" fmla="*/ 170 w 365"/>
                <a:gd name="T17" fmla="*/ 0 h 545"/>
                <a:gd name="T18" fmla="*/ 111 w 365"/>
                <a:gd name="T19" fmla="*/ 55 h 545"/>
                <a:gd name="T20" fmla="*/ 110 w 365"/>
                <a:gd name="T21" fmla="*/ 62 h 545"/>
                <a:gd name="T22" fmla="*/ 0 w 365"/>
                <a:gd name="T23" fmla="*/ 62 h 545"/>
                <a:gd name="T24" fmla="*/ 66 w 365"/>
                <a:gd name="T25" fmla="*/ 189 h 545"/>
                <a:gd name="T26" fmla="*/ 103 w 365"/>
                <a:gd name="T27" fmla="*/ 257 h 545"/>
                <a:gd name="T28" fmla="*/ 206 w 365"/>
                <a:gd name="T29" fmla="*/ 545 h 545"/>
                <a:gd name="T30" fmla="*/ 365 w 365"/>
                <a:gd name="T31" fmla="*/ 545 h 545"/>
                <a:gd name="T32" fmla="*/ 365 w 365"/>
                <a:gd name="T33" fmla="*/ 387 h 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5" h="545">
                  <a:moveTo>
                    <a:pt x="365" y="387"/>
                  </a:moveTo>
                  <a:cubicBezTo>
                    <a:pt x="349" y="384"/>
                    <a:pt x="335" y="376"/>
                    <a:pt x="323" y="363"/>
                  </a:cubicBezTo>
                  <a:cubicBezTo>
                    <a:pt x="310" y="349"/>
                    <a:pt x="303" y="331"/>
                    <a:pt x="303" y="312"/>
                  </a:cubicBezTo>
                  <a:cubicBezTo>
                    <a:pt x="303" y="293"/>
                    <a:pt x="310" y="274"/>
                    <a:pt x="323" y="260"/>
                  </a:cubicBezTo>
                  <a:cubicBezTo>
                    <a:pt x="335" y="248"/>
                    <a:pt x="349" y="240"/>
                    <a:pt x="365" y="237"/>
                  </a:cubicBezTo>
                  <a:cubicBezTo>
                    <a:pt x="365" y="62"/>
                    <a:pt x="365" y="62"/>
                    <a:pt x="365" y="62"/>
                  </a:cubicBezTo>
                  <a:cubicBezTo>
                    <a:pt x="231" y="62"/>
                    <a:pt x="231" y="62"/>
                    <a:pt x="231" y="62"/>
                  </a:cubicBezTo>
                  <a:cubicBezTo>
                    <a:pt x="230" y="55"/>
                    <a:pt x="230" y="55"/>
                    <a:pt x="230" y="55"/>
                  </a:cubicBezTo>
                  <a:cubicBezTo>
                    <a:pt x="228" y="24"/>
                    <a:pt x="201" y="0"/>
                    <a:pt x="170" y="0"/>
                  </a:cubicBezTo>
                  <a:cubicBezTo>
                    <a:pt x="140" y="0"/>
                    <a:pt x="113" y="24"/>
                    <a:pt x="111" y="55"/>
                  </a:cubicBezTo>
                  <a:cubicBezTo>
                    <a:pt x="110" y="62"/>
                    <a:pt x="110" y="62"/>
                    <a:pt x="110" y="62"/>
                  </a:cubicBezTo>
                  <a:cubicBezTo>
                    <a:pt x="0" y="62"/>
                    <a:pt x="0" y="62"/>
                    <a:pt x="0" y="62"/>
                  </a:cubicBezTo>
                  <a:cubicBezTo>
                    <a:pt x="19" y="107"/>
                    <a:pt x="45" y="152"/>
                    <a:pt x="66" y="189"/>
                  </a:cubicBezTo>
                  <a:cubicBezTo>
                    <a:pt x="81" y="215"/>
                    <a:pt x="94" y="237"/>
                    <a:pt x="103" y="257"/>
                  </a:cubicBezTo>
                  <a:cubicBezTo>
                    <a:pt x="162" y="383"/>
                    <a:pt x="192" y="481"/>
                    <a:pt x="206" y="545"/>
                  </a:cubicBezTo>
                  <a:cubicBezTo>
                    <a:pt x="365" y="545"/>
                    <a:pt x="365" y="545"/>
                    <a:pt x="365" y="545"/>
                  </a:cubicBezTo>
                  <a:lnTo>
                    <a:pt x="365" y="387"/>
                  </a:lnTo>
                  <a:close/>
                </a:path>
              </a:pathLst>
            </a:custGeom>
            <a:solidFill>
              <a:srgbClr val="6CAE43"/>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22" name="TextBox 98"/>
            <p:cNvSpPr txBox="1"/>
            <p:nvPr/>
          </p:nvSpPr>
          <p:spPr>
            <a:xfrm>
              <a:off x="6294788" y="3256239"/>
              <a:ext cx="542490"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d-ID" sz="1800" b="0" i="0" u="none" strike="noStrike" kern="0" cap="none" spc="0" normalizeH="0" baseline="0" noProof="0" dirty="0" smtClean="0">
                  <a:ln>
                    <a:noFill/>
                  </a:ln>
                  <a:solidFill>
                    <a:prstClr val="white"/>
                  </a:solidFill>
                  <a:effectLst/>
                  <a:uLnTx/>
                  <a:uFillTx/>
                  <a:latin typeface="微软雅黑" pitchFamily="34" charset="-122"/>
                  <a:ea typeface="微软雅黑" pitchFamily="34" charset="-122"/>
                </a:rPr>
                <a:t>02</a:t>
              </a:r>
              <a:endParaRPr kumimoji="0" lang="en-US" sz="1800" b="0" i="0" u="none" strike="noStrike" kern="0" cap="none" spc="0" normalizeH="0" baseline="0" noProof="0" dirty="0" smtClean="0">
                <a:ln>
                  <a:noFill/>
                </a:ln>
                <a:solidFill>
                  <a:prstClr val="white"/>
                </a:solidFill>
                <a:effectLst/>
                <a:uLnTx/>
                <a:uFillTx/>
                <a:latin typeface="微软雅黑" pitchFamily="34" charset="-122"/>
                <a:ea typeface="微软雅黑" pitchFamily="34" charset="-122"/>
              </a:endParaRPr>
            </a:p>
          </p:txBody>
        </p:sp>
      </p:grpSp>
      <p:grpSp>
        <p:nvGrpSpPr>
          <p:cNvPr id="23" name="Group 99"/>
          <p:cNvGrpSpPr/>
          <p:nvPr/>
        </p:nvGrpSpPr>
        <p:grpSpPr>
          <a:xfrm>
            <a:off x="5016503" y="4684169"/>
            <a:ext cx="1069975" cy="1527175"/>
            <a:chOff x="5016500" y="3842674"/>
            <a:chExt cx="1069975" cy="1527175"/>
          </a:xfrm>
        </p:grpSpPr>
        <p:sp>
          <p:nvSpPr>
            <p:cNvPr id="24" name="Freeform 18"/>
            <p:cNvSpPr>
              <a:spLocks/>
            </p:cNvSpPr>
            <p:nvPr/>
          </p:nvSpPr>
          <p:spPr bwMode="auto">
            <a:xfrm rot="10800000">
              <a:off x="5016500" y="3842674"/>
              <a:ext cx="1069975" cy="1527175"/>
            </a:xfrm>
            <a:custGeom>
              <a:avLst/>
              <a:gdLst>
                <a:gd name="T0" fmla="*/ 0 w 386"/>
                <a:gd name="T1" fmla="*/ 164 h 551"/>
                <a:gd name="T2" fmla="*/ 42 w 386"/>
                <a:gd name="T3" fmla="*/ 187 h 551"/>
                <a:gd name="T4" fmla="*/ 62 w 386"/>
                <a:gd name="T5" fmla="*/ 239 h 551"/>
                <a:gd name="T6" fmla="*/ 42 w 386"/>
                <a:gd name="T7" fmla="*/ 291 h 551"/>
                <a:gd name="T8" fmla="*/ 0 w 386"/>
                <a:gd name="T9" fmla="*/ 314 h 551"/>
                <a:gd name="T10" fmla="*/ 0 w 386"/>
                <a:gd name="T11" fmla="*/ 488 h 551"/>
                <a:gd name="T12" fmla="*/ 139 w 386"/>
                <a:gd name="T13" fmla="*/ 488 h 551"/>
                <a:gd name="T14" fmla="*/ 139 w 386"/>
                <a:gd name="T15" fmla="*/ 496 h 551"/>
                <a:gd name="T16" fmla="*/ 199 w 386"/>
                <a:gd name="T17" fmla="*/ 551 h 551"/>
                <a:gd name="T18" fmla="*/ 258 w 386"/>
                <a:gd name="T19" fmla="*/ 496 h 551"/>
                <a:gd name="T20" fmla="*/ 259 w 386"/>
                <a:gd name="T21" fmla="*/ 488 h 551"/>
                <a:gd name="T22" fmla="*/ 366 w 386"/>
                <a:gd name="T23" fmla="*/ 488 h 551"/>
                <a:gd name="T24" fmla="*/ 386 w 386"/>
                <a:gd name="T25" fmla="*/ 397 h 551"/>
                <a:gd name="T26" fmla="*/ 0 w 386"/>
                <a:gd name="T27" fmla="*/ 0 h 551"/>
                <a:gd name="T28" fmla="*/ 0 w 386"/>
                <a:gd name="T29" fmla="*/ 164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6" h="551">
                  <a:moveTo>
                    <a:pt x="0" y="164"/>
                  </a:moveTo>
                  <a:cubicBezTo>
                    <a:pt x="16" y="167"/>
                    <a:pt x="31" y="175"/>
                    <a:pt x="42" y="187"/>
                  </a:cubicBezTo>
                  <a:cubicBezTo>
                    <a:pt x="55" y="201"/>
                    <a:pt x="62" y="220"/>
                    <a:pt x="62" y="239"/>
                  </a:cubicBezTo>
                  <a:cubicBezTo>
                    <a:pt x="62" y="258"/>
                    <a:pt x="55" y="276"/>
                    <a:pt x="42" y="291"/>
                  </a:cubicBezTo>
                  <a:cubicBezTo>
                    <a:pt x="31" y="303"/>
                    <a:pt x="16" y="311"/>
                    <a:pt x="0" y="314"/>
                  </a:cubicBezTo>
                  <a:cubicBezTo>
                    <a:pt x="0" y="488"/>
                    <a:pt x="0" y="488"/>
                    <a:pt x="0" y="488"/>
                  </a:cubicBezTo>
                  <a:cubicBezTo>
                    <a:pt x="139" y="488"/>
                    <a:pt x="139" y="488"/>
                    <a:pt x="139" y="488"/>
                  </a:cubicBezTo>
                  <a:cubicBezTo>
                    <a:pt x="139" y="496"/>
                    <a:pt x="139" y="496"/>
                    <a:pt x="139" y="496"/>
                  </a:cubicBezTo>
                  <a:cubicBezTo>
                    <a:pt x="142" y="527"/>
                    <a:pt x="168" y="551"/>
                    <a:pt x="199" y="551"/>
                  </a:cubicBezTo>
                  <a:cubicBezTo>
                    <a:pt x="230" y="551"/>
                    <a:pt x="256" y="527"/>
                    <a:pt x="258" y="496"/>
                  </a:cubicBezTo>
                  <a:cubicBezTo>
                    <a:pt x="259" y="488"/>
                    <a:pt x="259" y="488"/>
                    <a:pt x="259" y="488"/>
                  </a:cubicBezTo>
                  <a:cubicBezTo>
                    <a:pt x="366" y="488"/>
                    <a:pt x="366" y="488"/>
                    <a:pt x="366" y="488"/>
                  </a:cubicBezTo>
                  <a:cubicBezTo>
                    <a:pt x="378" y="457"/>
                    <a:pt x="386" y="426"/>
                    <a:pt x="386" y="397"/>
                  </a:cubicBezTo>
                  <a:cubicBezTo>
                    <a:pt x="386" y="182"/>
                    <a:pt x="214" y="6"/>
                    <a:pt x="0" y="0"/>
                  </a:cubicBezTo>
                  <a:lnTo>
                    <a:pt x="0" y="164"/>
                  </a:lnTo>
                  <a:close/>
                </a:path>
              </a:pathLst>
            </a:custGeom>
            <a:solidFill>
              <a:srgbClr val="6CAE43"/>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25" name="TextBox 101"/>
            <p:cNvSpPr txBox="1"/>
            <p:nvPr/>
          </p:nvSpPr>
          <p:spPr>
            <a:xfrm>
              <a:off x="5211441" y="4386948"/>
              <a:ext cx="542490"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d-ID" sz="1800" b="0" i="0" u="none" strike="noStrike" kern="0" cap="none" spc="0" normalizeH="0" baseline="0" noProof="0" dirty="0" smtClean="0">
                  <a:ln>
                    <a:noFill/>
                  </a:ln>
                  <a:solidFill>
                    <a:prstClr val="white"/>
                  </a:solidFill>
                  <a:effectLst/>
                  <a:uLnTx/>
                  <a:uFillTx/>
                  <a:latin typeface="微软雅黑" pitchFamily="34" charset="-122"/>
                  <a:ea typeface="微软雅黑" pitchFamily="34" charset="-122"/>
                </a:rPr>
                <a:t>04</a:t>
              </a:r>
              <a:endParaRPr kumimoji="0" lang="en-US" sz="1800" b="0" i="0" u="none" strike="noStrike" kern="0" cap="none" spc="0" normalizeH="0" baseline="0" noProof="0" dirty="0" smtClean="0">
                <a:ln>
                  <a:noFill/>
                </a:ln>
                <a:solidFill>
                  <a:prstClr val="white"/>
                </a:solidFill>
                <a:effectLst/>
                <a:uLnTx/>
                <a:uFillTx/>
                <a:latin typeface="微软雅黑" pitchFamily="34" charset="-122"/>
                <a:ea typeface="微软雅黑" pitchFamily="34" charset="-122"/>
              </a:endParaRPr>
            </a:p>
          </p:txBody>
        </p:sp>
      </p:grpSp>
      <p:grpSp>
        <p:nvGrpSpPr>
          <p:cNvPr id="26" name="Group 102"/>
          <p:cNvGrpSpPr/>
          <p:nvPr/>
        </p:nvGrpSpPr>
        <p:grpSpPr>
          <a:xfrm>
            <a:off x="5959477" y="4857202"/>
            <a:ext cx="1260475" cy="1354138"/>
            <a:chOff x="5959475" y="4015711"/>
            <a:chExt cx="1260475" cy="1354138"/>
          </a:xfrm>
        </p:grpSpPr>
        <p:sp>
          <p:nvSpPr>
            <p:cNvPr id="27" name="Freeform 17"/>
            <p:cNvSpPr>
              <a:spLocks/>
            </p:cNvSpPr>
            <p:nvPr/>
          </p:nvSpPr>
          <p:spPr bwMode="auto">
            <a:xfrm rot="10800000">
              <a:off x="5959475" y="4015711"/>
              <a:ext cx="1260475" cy="1354138"/>
            </a:xfrm>
            <a:custGeom>
              <a:avLst/>
              <a:gdLst>
                <a:gd name="T0" fmla="*/ 122 w 454"/>
                <a:gd name="T1" fmla="*/ 489 h 489"/>
                <a:gd name="T2" fmla="*/ 145 w 454"/>
                <a:gd name="T3" fmla="*/ 447 h 489"/>
                <a:gd name="T4" fmla="*/ 196 w 454"/>
                <a:gd name="T5" fmla="*/ 426 h 489"/>
                <a:gd name="T6" fmla="*/ 248 w 454"/>
                <a:gd name="T7" fmla="*/ 447 h 489"/>
                <a:gd name="T8" fmla="*/ 271 w 454"/>
                <a:gd name="T9" fmla="*/ 489 h 489"/>
                <a:gd name="T10" fmla="*/ 391 w 454"/>
                <a:gd name="T11" fmla="*/ 489 h 489"/>
                <a:gd name="T12" fmla="*/ 391 w 454"/>
                <a:gd name="T13" fmla="*/ 299 h 489"/>
                <a:gd name="T14" fmla="*/ 399 w 454"/>
                <a:gd name="T15" fmla="*/ 298 h 489"/>
                <a:gd name="T16" fmla="*/ 454 w 454"/>
                <a:gd name="T17" fmla="*/ 239 h 489"/>
                <a:gd name="T18" fmla="*/ 399 w 454"/>
                <a:gd name="T19" fmla="*/ 179 h 489"/>
                <a:gd name="T20" fmla="*/ 391 w 454"/>
                <a:gd name="T21" fmla="*/ 179 h 489"/>
                <a:gd name="T22" fmla="*/ 391 w 454"/>
                <a:gd name="T23" fmla="*/ 0 h 489"/>
                <a:gd name="T24" fmla="*/ 0 w 454"/>
                <a:gd name="T25" fmla="*/ 397 h 489"/>
                <a:gd name="T26" fmla="*/ 19 w 454"/>
                <a:gd name="T27" fmla="*/ 489 h 489"/>
                <a:gd name="T28" fmla="*/ 122 w 454"/>
                <a:gd name="T29" fmla="*/ 489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4" h="489">
                  <a:moveTo>
                    <a:pt x="122" y="489"/>
                  </a:moveTo>
                  <a:cubicBezTo>
                    <a:pt x="125" y="473"/>
                    <a:pt x="133" y="458"/>
                    <a:pt x="145" y="447"/>
                  </a:cubicBezTo>
                  <a:cubicBezTo>
                    <a:pt x="159" y="434"/>
                    <a:pt x="177" y="426"/>
                    <a:pt x="196" y="426"/>
                  </a:cubicBezTo>
                  <a:cubicBezTo>
                    <a:pt x="216" y="426"/>
                    <a:pt x="234" y="434"/>
                    <a:pt x="248" y="447"/>
                  </a:cubicBezTo>
                  <a:cubicBezTo>
                    <a:pt x="260" y="458"/>
                    <a:pt x="268" y="473"/>
                    <a:pt x="271" y="489"/>
                  </a:cubicBezTo>
                  <a:cubicBezTo>
                    <a:pt x="391" y="489"/>
                    <a:pt x="391" y="489"/>
                    <a:pt x="391" y="489"/>
                  </a:cubicBezTo>
                  <a:cubicBezTo>
                    <a:pt x="391" y="299"/>
                    <a:pt x="391" y="299"/>
                    <a:pt x="391" y="299"/>
                  </a:cubicBezTo>
                  <a:cubicBezTo>
                    <a:pt x="399" y="298"/>
                    <a:pt x="399" y="298"/>
                    <a:pt x="399" y="298"/>
                  </a:cubicBezTo>
                  <a:cubicBezTo>
                    <a:pt x="430" y="296"/>
                    <a:pt x="454" y="270"/>
                    <a:pt x="454" y="239"/>
                  </a:cubicBezTo>
                  <a:cubicBezTo>
                    <a:pt x="454" y="208"/>
                    <a:pt x="430" y="182"/>
                    <a:pt x="399" y="179"/>
                  </a:cubicBezTo>
                  <a:cubicBezTo>
                    <a:pt x="391" y="179"/>
                    <a:pt x="391" y="179"/>
                    <a:pt x="391" y="179"/>
                  </a:cubicBezTo>
                  <a:cubicBezTo>
                    <a:pt x="391" y="0"/>
                    <a:pt x="391" y="0"/>
                    <a:pt x="391" y="0"/>
                  </a:cubicBezTo>
                  <a:cubicBezTo>
                    <a:pt x="175" y="3"/>
                    <a:pt x="0" y="180"/>
                    <a:pt x="0" y="397"/>
                  </a:cubicBezTo>
                  <a:cubicBezTo>
                    <a:pt x="0" y="426"/>
                    <a:pt x="7" y="457"/>
                    <a:pt x="19" y="489"/>
                  </a:cubicBezTo>
                  <a:lnTo>
                    <a:pt x="122" y="489"/>
                  </a:lnTo>
                  <a:close/>
                </a:path>
              </a:pathLst>
            </a:custGeom>
            <a:solidFill>
              <a:srgbClr val="6CAE43"/>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28" name="TextBox 104"/>
            <p:cNvSpPr txBox="1"/>
            <p:nvPr/>
          </p:nvSpPr>
          <p:spPr>
            <a:xfrm>
              <a:off x="6446650" y="4386948"/>
              <a:ext cx="542489"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d-ID" sz="1800" b="0" i="0" u="none" strike="noStrike" kern="0" cap="none" spc="0" normalizeH="0" baseline="0" noProof="0" dirty="0" smtClean="0">
                  <a:ln>
                    <a:noFill/>
                  </a:ln>
                  <a:solidFill>
                    <a:prstClr val="white"/>
                  </a:solidFill>
                  <a:effectLst/>
                  <a:uLnTx/>
                  <a:uFillTx/>
                  <a:latin typeface="微软雅黑" pitchFamily="34" charset="-122"/>
                  <a:ea typeface="微软雅黑" pitchFamily="34" charset="-122"/>
                </a:rPr>
                <a:t>03</a:t>
              </a:r>
              <a:endParaRPr kumimoji="0" lang="en-US" sz="1800" b="0" i="0" u="none" strike="noStrike" kern="0" cap="none" spc="0" normalizeH="0" baseline="0" noProof="0" dirty="0" smtClean="0">
                <a:ln>
                  <a:noFill/>
                </a:ln>
                <a:solidFill>
                  <a:prstClr val="white"/>
                </a:solidFill>
                <a:effectLst/>
                <a:uLnTx/>
                <a:uFillTx/>
                <a:latin typeface="微软雅黑" pitchFamily="34" charset="-122"/>
                <a:ea typeface="微软雅黑" pitchFamily="34" charset="-122"/>
              </a:endParaRPr>
            </a:p>
          </p:txBody>
        </p:sp>
      </p:grpSp>
      <p:grpSp>
        <p:nvGrpSpPr>
          <p:cNvPr id="29" name="Group 105"/>
          <p:cNvGrpSpPr/>
          <p:nvPr/>
        </p:nvGrpSpPr>
        <p:grpSpPr>
          <a:xfrm>
            <a:off x="8337182" y="2802915"/>
            <a:ext cx="1977967" cy="1521204"/>
            <a:chOff x="8337180" y="1961424"/>
            <a:chExt cx="1977966" cy="1521204"/>
          </a:xfrm>
        </p:grpSpPr>
        <p:sp>
          <p:nvSpPr>
            <p:cNvPr id="30" name="Content Placeholder 19"/>
            <p:cNvSpPr txBox="1">
              <a:spLocks/>
            </p:cNvSpPr>
            <p:nvPr/>
          </p:nvSpPr>
          <p:spPr>
            <a:xfrm>
              <a:off x="8379302" y="2508775"/>
              <a:ext cx="1852237" cy="97385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zh-CN" altLang="en-US" sz="1050" b="0" i="0" u="none" strike="noStrike" kern="1200" cap="none" spc="0" normalizeH="0" baseline="0" noProof="0" dirty="0">
                  <a:ln>
                    <a:noFill/>
                  </a:ln>
                  <a:solidFill>
                    <a:prstClr val="white">
                      <a:lumMod val="65000"/>
                    </a:prstClr>
                  </a:solidFill>
                  <a:effectLst/>
                  <a:uLnTx/>
                  <a:uFillTx/>
                  <a:latin typeface="微软雅黑" pitchFamily="34" charset="-122"/>
                  <a:ea typeface="微软雅黑" pitchFamily="34" charset="-122"/>
                </a:rPr>
                <a:t>输入你的文字信息输入你的文字信息输入你的文字信息输入你的文字信息输入你的文字信息</a:t>
              </a:r>
              <a:endParaRPr kumimoji="0" lang="id-ID" sz="1050" b="0" i="0" u="none" strike="noStrike" kern="1200" cap="none" spc="0" normalizeH="0" baseline="0" noProof="0" dirty="0">
                <a:ln>
                  <a:noFill/>
                </a:ln>
                <a:solidFill>
                  <a:prstClr val="white">
                    <a:lumMod val="65000"/>
                  </a:prstClr>
                </a:solidFill>
                <a:effectLst/>
                <a:uLnTx/>
                <a:uFillTx/>
                <a:latin typeface="微软雅黑" pitchFamily="34" charset="-122"/>
                <a:ea typeface="微软雅黑" pitchFamily="34" charset="-122"/>
              </a:endParaRPr>
            </a:p>
          </p:txBody>
        </p:sp>
        <p:sp>
          <p:nvSpPr>
            <p:cNvPr id="31" name="TextBox 107"/>
            <p:cNvSpPr txBox="1"/>
            <p:nvPr/>
          </p:nvSpPr>
          <p:spPr>
            <a:xfrm>
              <a:off x="8337180" y="2018191"/>
              <a:ext cx="1977966"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smtClean="0">
                  <a:ln>
                    <a:noFill/>
                  </a:ln>
                  <a:solidFill>
                    <a:srgbClr val="224982"/>
                  </a:solidFill>
                  <a:effectLst/>
                  <a:uLnTx/>
                  <a:uFillTx/>
                  <a:latin typeface="微软雅黑" pitchFamily="34" charset="-122"/>
                  <a:ea typeface="微软雅黑" pitchFamily="34" charset="-122"/>
                </a:rPr>
                <a:t>文字</a:t>
              </a:r>
              <a:endParaRPr kumimoji="0" lang="en-US" sz="2000" b="0" i="0" u="none" strike="noStrike" kern="0" cap="none" spc="0" normalizeH="0" baseline="0" noProof="0" dirty="0" smtClean="0">
                <a:ln>
                  <a:noFill/>
                </a:ln>
                <a:solidFill>
                  <a:srgbClr val="224982"/>
                </a:solidFill>
                <a:effectLst/>
                <a:uLnTx/>
                <a:uFillTx/>
                <a:latin typeface="微软雅黑" pitchFamily="34" charset="-122"/>
                <a:ea typeface="微软雅黑" pitchFamily="34" charset="-122"/>
              </a:endParaRPr>
            </a:p>
          </p:txBody>
        </p:sp>
        <p:grpSp>
          <p:nvGrpSpPr>
            <p:cNvPr id="32" name="Group 108"/>
            <p:cNvGrpSpPr/>
            <p:nvPr/>
          </p:nvGrpSpPr>
          <p:grpSpPr>
            <a:xfrm>
              <a:off x="9368285" y="1961424"/>
              <a:ext cx="639384" cy="522365"/>
              <a:chOff x="9274173" y="1797050"/>
              <a:chExt cx="841375" cy="687388"/>
            </a:xfrm>
            <a:solidFill>
              <a:srgbClr val="7FD13B"/>
            </a:solidFill>
          </p:grpSpPr>
          <p:sp>
            <p:nvSpPr>
              <p:cNvPr id="33" name="Freeform 24"/>
              <p:cNvSpPr>
                <a:spLocks/>
              </p:cNvSpPr>
              <p:nvPr/>
            </p:nvSpPr>
            <p:spPr bwMode="auto">
              <a:xfrm>
                <a:off x="9359900" y="2182813"/>
                <a:ext cx="282575" cy="68263"/>
              </a:xfrm>
              <a:custGeom>
                <a:avLst/>
                <a:gdLst>
                  <a:gd name="T0" fmla="*/ 37 w 806"/>
                  <a:gd name="T1" fmla="*/ 73 h 196"/>
                  <a:gd name="T2" fmla="*/ 314 w 806"/>
                  <a:gd name="T3" fmla="*/ 73 h 196"/>
                  <a:gd name="T4" fmla="*/ 746 w 806"/>
                  <a:gd name="T5" fmla="*/ 191 h 196"/>
                  <a:gd name="T6" fmla="*/ 764 w 806"/>
                  <a:gd name="T7" fmla="*/ 196 h 196"/>
                  <a:gd name="T8" fmla="*/ 796 w 806"/>
                  <a:gd name="T9" fmla="*/ 179 h 196"/>
                  <a:gd name="T10" fmla="*/ 783 w 806"/>
                  <a:gd name="T11" fmla="*/ 128 h 196"/>
                  <a:gd name="T12" fmla="*/ 314 w 806"/>
                  <a:gd name="T13" fmla="*/ 0 h 196"/>
                  <a:gd name="T14" fmla="*/ 37 w 806"/>
                  <a:gd name="T15" fmla="*/ 0 h 196"/>
                  <a:gd name="T16" fmla="*/ 0 w 806"/>
                  <a:gd name="T17" fmla="*/ 36 h 196"/>
                  <a:gd name="T18" fmla="*/ 37 w 806"/>
                  <a:gd name="T19" fmla="*/ 7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6" h="196">
                    <a:moveTo>
                      <a:pt x="37" y="73"/>
                    </a:moveTo>
                    <a:cubicBezTo>
                      <a:pt x="314" y="73"/>
                      <a:pt x="314" y="73"/>
                      <a:pt x="314" y="73"/>
                    </a:cubicBezTo>
                    <a:cubicBezTo>
                      <a:pt x="466" y="73"/>
                      <a:pt x="615" y="114"/>
                      <a:pt x="746" y="191"/>
                    </a:cubicBezTo>
                    <a:cubicBezTo>
                      <a:pt x="751" y="195"/>
                      <a:pt x="758" y="196"/>
                      <a:pt x="764" y="196"/>
                    </a:cubicBezTo>
                    <a:cubicBezTo>
                      <a:pt x="777" y="196"/>
                      <a:pt x="789" y="190"/>
                      <a:pt x="796" y="179"/>
                    </a:cubicBezTo>
                    <a:cubicBezTo>
                      <a:pt x="806" y="161"/>
                      <a:pt x="800" y="139"/>
                      <a:pt x="783" y="128"/>
                    </a:cubicBezTo>
                    <a:cubicBezTo>
                      <a:pt x="641" y="44"/>
                      <a:pt x="479" y="0"/>
                      <a:pt x="314" y="0"/>
                    </a:cubicBezTo>
                    <a:cubicBezTo>
                      <a:pt x="37" y="0"/>
                      <a:pt x="37" y="0"/>
                      <a:pt x="37" y="0"/>
                    </a:cubicBezTo>
                    <a:cubicBezTo>
                      <a:pt x="17" y="0"/>
                      <a:pt x="0" y="16"/>
                      <a:pt x="0" y="36"/>
                    </a:cubicBezTo>
                    <a:cubicBezTo>
                      <a:pt x="0" y="57"/>
                      <a:pt x="17" y="73"/>
                      <a:pt x="37" y="73"/>
                    </a:cubicBezTo>
                    <a:close/>
                  </a:path>
                </a:pathLst>
              </a:custGeom>
              <a:solidFill>
                <a:srgbClr val="6CAE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34" name="Freeform 25"/>
              <p:cNvSpPr>
                <a:spLocks/>
              </p:cNvSpPr>
              <p:nvPr/>
            </p:nvSpPr>
            <p:spPr bwMode="auto">
              <a:xfrm>
                <a:off x="9359900" y="1997075"/>
                <a:ext cx="282575" cy="69850"/>
              </a:xfrm>
              <a:custGeom>
                <a:avLst/>
                <a:gdLst>
                  <a:gd name="T0" fmla="*/ 37 w 806"/>
                  <a:gd name="T1" fmla="*/ 73 h 197"/>
                  <a:gd name="T2" fmla="*/ 314 w 806"/>
                  <a:gd name="T3" fmla="*/ 73 h 197"/>
                  <a:gd name="T4" fmla="*/ 746 w 806"/>
                  <a:gd name="T5" fmla="*/ 192 h 197"/>
                  <a:gd name="T6" fmla="*/ 764 w 806"/>
                  <a:gd name="T7" fmla="*/ 197 h 197"/>
                  <a:gd name="T8" fmla="*/ 796 w 806"/>
                  <a:gd name="T9" fmla="*/ 179 h 197"/>
                  <a:gd name="T10" fmla="*/ 783 w 806"/>
                  <a:gd name="T11" fmla="*/ 129 h 197"/>
                  <a:gd name="T12" fmla="*/ 314 w 806"/>
                  <a:gd name="T13" fmla="*/ 0 h 197"/>
                  <a:gd name="T14" fmla="*/ 37 w 806"/>
                  <a:gd name="T15" fmla="*/ 0 h 197"/>
                  <a:gd name="T16" fmla="*/ 0 w 806"/>
                  <a:gd name="T17" fmla="*/ 37 h 197"/>
                  <a:gd name="T18" fmla="*/ 37 w 806"/>
                  <a:gd name="T19" fmla="*/ 73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6" h="197">
                    <a:moveTo>
                      <a:pt x="37" y="73"/>
                    </a:moveTo>
                    <a:cubicBezTo>
                      <a:pt x="314" y="73"/>
                      <a:pt x="314" y="73"/>
                      <a:pt x="314" y="73"/>
                    </a:cubicBezTo>
                    <a:cubicBezTo>
                      <a:pt x="466" y="73"/>
                      <a:pt x="615" y="114"/>
                      <a:pt x="746" y="192"/>
                    </a:cubicBezTo>
                    <a:cubicBezTo>
                      <a:pt x="751" y="195"/>
                      <a:pt x="758" y="197"/>
                      <a:pt x="764" y="197"/>
                    </a:cubicBezTo>
                    <a:cubicBezTo>
                      <a:pt x="777" y="197"/>
                      <a:pt x="789" y="191"/>
                      <a:pt x="796" y="179"/>
                    </a:cubicBezTo>
                    <a:cubicBezTo>
                      <a:pt x="806" y="162"/>
                      <a:pt x="800" y="139"/>
                      <a:pt x="783" y="129"/>
                    </a:cubicBezTo>
                    <a:cubicBezTo>
                      <a:pt x="641" y="45"/>
                      <a:pt x="479" y="0"/>
                      <a:pt x="314" y="0"/>
                    </a:cubicBezTo>
                    <a:cubicBezTo>
                      <a:pt x="37" y="0"/>
                      <a:pt x="37" y="0"/>
                      <a:pt x="37" y="0"/>
                    </a:cubicBezTo>
                    <a:cubicBezTo>
                      <a:pt x="17" y="0"/>
                      <a:pt x="0" y="17"/>
                      <a:pt x="0" y="37"/>
                    </a:cubicBezTo>
                    <a:cubicBezTo>
                      <a:pt x="0" y="57"/>
                      <a:pt x="17" y="73"/>
                      <a:pt x="37" y="73"/>
                    </a:cubicBezTo>
                    <a:close/>
                  </a:path>
                </a:pathLst>
              </a:custGeom>
              <a:solidFill>
                <a:srgbClr val="6CAE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35" name="Freeform 26"/>
              <p:cNvSpPr>
                <a:spLocks/>
              </p:cNvSpPr>
              <p:nvPr/>
            </p:nvSpPr>
            <p:spPr bwMode="auto">
              <a:xfrm>
                <a:off x="9359900" y="2057400"/>
                <a:ext cx="282575" cy="69850"/>
              </a:xfrm>
              <a:custGeom>
                <a:avLst/>
                <a:gdLst>
                  <a:gd name="T0" fmla="*/ 37 w 806"/>
                  <a:gd name="T1" fmla="*/ 73 h 197"/>
                  <a:gd name="T2" fmla="*/ 314 w 806"/>
                  <a:gd name="T3" fmla="*/ 73 h 197"/>
                  <a:gd name="T4" fmla="*/ 746 w 806"/>
                  <a:gd name="T5" fmla="*/ 192 h 197"/>
                  <a:gd name="T6" fmla="*/ 764 w 806"/>
                  <a:gd name="T7" fmla="*/ 197 h 197"/>
                  <a:gd name="T8" fmla="*/ 796 w 806"/>
                  <a:gd name="T9" fmla="*/ 179 h 197"/>
                  <a:gd name="T10" fmla="*/ 783 w 806"/>
                  <a:gd name="T11" fmla="*/ 129 h 197"/>
                  <a:gd name="T12" fmla="*/ 314 w 806"/>
                  <a:gd name="T13" fmla="*/ 0 h 197"/>
                  <a:gd name="T14" fmla="*/ 37 w 806"/>
                  <a:gd name="T15" fmla="*/ 0 h 197"/>
                  <a:gd name="T16" fmla="*/ 0 w 806"/>
                  <a:gd name="T17" fmla="*/ 36 h 197"/>
                  <a:gd name="T18" fmla="*/ 37 w 806"/>
                  <a:gd name="T19" fmla="*/ 73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6" h="197">
                    <a:moveTo>
                      <a:pt x="37" y="73"/>
                    </a:moveTo>
                    <a:cubicBezTo>
                      <a:pt x="314" y="73"/>
                      <a:pt x="314" y="73"/>
                      <a:pt x="314" y="73"/>
                    </a:cubicBezTo>
                    <a:cubicBezTo>
                      <a:pt x="466" y="73"/>
                      <a:pt x="615" y="114"/>
                      <a:pt x="746" y="192"/>
                    </a:cubicBezTo>
                    <a:cubicBezTo>
                      <a:pt x="751" y="195"/>
                      <a:pt x="758" y="197"/>
                      <a:pt x="764" y="197"/>
                    </a:cubicBezTo>
                    <a:cubicBezTo>
                      <a:pt x="777" y="197"/>
                      <a:pt x="789" y="190"/>
                      <a:pt x="796" y="179"/>
                    </a:cubicBezTo>
                    <a:cubicBezTo>
                      <a:pt x="806" y="161"/>
                      <a:pt x="800" y="139"/>
                      <a:pt x="783" y="129"/>
                    </a:cubicBezTo>
                    <a:cubicBezTo>
                      <a:pt x="641" y="44"/>
                      <a:pt x="479" y="0"/>
                      <a:pt x="314" y="0"/>
                    </a:cubicBezTo>
                    <a:cubicBezTo>
                      <a:pt x="37" y="0"/>
                      <a:pt x="37" y="0"/>
                      <a:pt x="37" y="0"/>
                    </a:cubicBezTo>
                    <a:cubicBezTo>
                      <a:pt x="17" y="0"/>
                      <a:pt x="0" y="16"/>
                      <a:pt x="0" y="36"/>
                    </a:cubicBezTo>
                    <a:cubicBezTo>
                      <a:pt x="0" y="57"/>
                      <a:pt x="17" y="73"/>
                      <a:pt x="37" y="73"/>
                    </a:cubicBezTo>
                    <a:close/>
                  </a:path>
                </a:pathLst>
              </a:custGeom>
              <a:solidFill>
                <a:srgbClr val="6CAE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36" name="Freeform 27"/>
              <p:cNvSpPr>
                <a:spLocks/>
              </p:cNvSpPr>
              <p:nvPr/>
            </p:nvSpPr>
            <p:spPr bwMode="auto">
              <a:xfrm>
                <a:off x="9359900" y="2112963"/>
                <a:ext cx="282575" cy="69850"/>
              </a:xfrm>
              <a:custGeom>
                <a:avLst/>
                <a:gdLst>
                  <a:gd name="T0" fmla="*/ 314 w 806"/>
                  <a:gd name="T1" fmla="*/ 73 h 197"/>
                  <a:gd name="T2" fmla="*/ 746 w 806"/>
                  <a:gd name="T3" fmla="*/ 192 h 197"/>
                  <a:gd name="T4" fmla="*/ 764 w 806"/>
                  <a:gd name="T5" fmla="*/ 197 h 197"/>
                  <a:gd name="T6" fmla="*/ 796 w 806"/>
                  <a:gd name="T7" fmla="*/ 179 h 197"/>
                  <a:gd name="T8" fmla="*/ 783 w 806"/>
                  <a:gd name="T9" fmla="*/ 129 h 197"/>
                  <a:gd name="T10" fmla="*/ 314 w 806"/>
                  <a:gd name="T11" fmla="*/ 0 h 197"/>
                  <a:gd name="T12" fmla="*/ 37 w 806"/>
                  <a:gd name="T13" fmla="*/ 0 h 197"/>
                  <a:gd name="T14" fmla="*/ 0 w 806"/>
                  <a:gd name="T15" fmla="*/ 37 h 197"/>
                  <a:gd name="T16" fmla="*/ 37 w 806"/>
                  <a:gd name="T17" fmla="*/ 73 h 197"/>
                  <a:gd name="T18" fmla="*/ 314 w 806"/>
                  <a:gd name="T19" fmla="*/ 73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6" h="197">
                    <a:moveTo>
                      <a:pt x="314" y="73"/>
                    </a:moveTo>
                    <a:cubicBezTo>
                      <a:pt x="466" y="73"/>
                      <a:pt x="615" y="114"/>
                      <a:pt x="746" y="192"/>
                    </a:cubicBezTo>
                    <a:cubicBezTo>
                      <a:pt x="751" y="195"/>
                      <a:pt x="758" y="197"/>
                      <a:pt x="764" y="197"/>
                    </a:cubicBezTo>
                    <a:cubicBezTo>
                      <a:pt x="777" y="197"/>
                      <a:pt x="789" y="190"/>
                      <a:pt x="796" y="179"/>
                    </a:cubicBezTo>
                    <a:cubicBezTo>
                      <a:pt x="806" y="161"/>
                      <a:pt x="800" y="139"/>
                      <a:pt x="783" y="129"/>
                    </a:cubicBezTo>
                    <a:cubicBezTo>
                      <a:pt x="641" y="44"/>
                      <a:pt x="479" y="0"/>
                      <a:pt x="314" y="0"/>
                    </a:cubicBezTo>
                    <a:cubicBezTo>
                      <a:pt x="37" y="0"/>
                      <a:pt x="37" y="0"/>
                      <a:pt x="37" y="0"/>
                    </a:cubicBezTo>
                    <a:cubicBezTo>
                      <a:pt x="17" y="0"/>
                      <a:pt x="0" y="16"/>
                      <a:pt x="0" y="37"/>
                    </a:cubicBezTo>
                    <a:cubicBezTo>
                      <a:pt x="0" y="57"/>
                      <a:pt x="17" y="73"/>
                      <a:pt x="37" y="73"/>
                    </a:cubicBezTo>
                    <a:lnTo>
                      <a:pt x="314" y="73"/>
                    </a:lnTo>
                    <a:close/>
                  </a:path>
                </a:pathLst>
              </a:custGeom>
              <a:solidFill>
                <a:srgbClr val="6CAE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37" name="Freeform 28"/>
              <p:cNvSpPr>
                <a:spLocks noEditPoints="1"/>
              </p:cNvSpPr>
              <p:nvPr/>
            </p:nvSpPr>
            <p:spPr bwMode="auto">
              <a:xfrm>
                <a:off x="9274173" y="1797050"/>
                <a:ext cx="841375" cy="687388"/>
              </a:xfrm>
              <a:custGeom>
                <a:avLst/>
                <a:gdLst>
                  <a:gd name="T0" fmla="*/ 2075 w 2393"/>
                  <a:gd name="T1" fmla="*/ 3 h 1963"/>
                  <a:gd name="T2" fmla="*/ 2041 w 2393"/>
                  <a:gd name="T3" fmla="*/ 1 h 1963"/>
                  <a:gd name="T4" fmla="*/ 2018 w 2393"/>
                  <a:gd name="T5" fmla="*/ 0 h 1963"/>
                  <a:gd name="T6" fmla="*/ 1663 w 2393"/>
                  <a:gd name="T7" fmla="*/ 69 h 1963"/>
                  <a:gd name="T8" fmla="*/ 1223 w 2393"/>
                  <a:gd name="T9" fmla="*/ 392 h 1963"/>
                  <a:gd name="T10" fmla="*/ 1197 w 2393"/>
                  <a:gd name="T11" fmla="*/ 406 h 1963"/>
                  <a:gd name="T12" fmla="*/ 501 w 2393"/>
                  <a:gd name="T13" fmla="*/ 226 h 1963"/>
                  <a:gd name="T14" fmla="*/ 0 w 2393"/>
                  <a:gd name="T15" fmla="*/ 226 h 1963"/>
                  <a:gd name="T16" fmla="*/ 0 w 2393"/>
                  <a:gd name="T17" fmla="*/ 1761 h 1963"/>
                  <a:gd name="T18" fmla="*/ 501 w 2393"/>
                  <a:gd name="T19" fmla="*/ 1761 h 1963"/>
                  <a:gd name="T20" fmla="*/ 1159 w 2393"/>
                  <a:gd name="T21" fmla="*/ 1941 h 1963"/>
                  <a:gd name="T22" fmla="*/ 1160 w 2393"/>
                  <a:gd name="T23" fmla="*/ 1942 h 1963"/>
                  <a:gd name="T24" fmla="*/ 1197 w 2393"/>
                  <a:gd name="T25" fmla="*/ 1963 h 1963"/>
                  <a:gd name="T26" fmla="*/ 1234 w 2393"/>
                  <a:gd name="T27" fmla="*/ 1941 h 1963"/>
                  <a:gd name="T28" fmla="*/ 1892 w 2393"/>
                  <a:gd name="T29" fmla="*/ 1761 h 1963"/>
                  <a:gd name="T30" fmla="*/ 2393 w 2393"/>
                  <a:gd name="T31" fmla="*/ 1761 h 1963"/>
                  <a:gd name="T32" fmla="*/ 2393 w 2393"/>
                  <a:gd name="T33" fmla="*/ 226 h 1963"/>
                  <a:gd name="T34" fmla="*/ 2075 w 2393"/>
                  <a:gd name="T35" fmla="*/ 226 h 1963"/>
                  <a:gd name="T36" fmla="*/ 2075 w 2393"/>
                  <a:gd name="T37" fmla="*/ 3 h 1963"/>
                  <a:gd name="T38" fmla="*/ 2247 w 2393"/>
                  <a:gd name="T39" fmla="*/ 1614 h 1963"/>
                  <a:gd name="T40" fmla="*/ 1892 w 2393"/>
                  <a:gd name="T41" fmla="*/ 1614 h 1963"/>
                  <a:gd name="T42" fmla="*/ 1312 w 2393"/>
                  <a:gd name="T43" fmla="*/ 1737 h 1963"/>
                  <a:gd name="T44" fmla="*/ 1929 w 2393"/>
                  <a:gd name="T45" fmla="*/ 1454 h 1963"/>
                  <a:gd name="T46" fmla="*/ 2032 w 2393"/>
                  <a:gd name="T47" fmla="*/ 1461 h 1963"/>
                  <a:gd name="T48" fmla="*/ 2075 w 2393"/>
                  <a:gd name="T49" fmla="*/ 1469 h 1963"/>
                  <a:gd name="T50" fmla="*/ 2075 w 2393"/>
                  <a:gd name="T51" fmla="*/ 373 h 1963"/>
                  <a:gd name="T52" fmla="*/ 2247 w 2393"/>
                  <a:gd name="T53" fmla="*/ 373 h 1963"/>
                  <a:gd name="T54" fmla="*/ 2247 w 2393"/>
                  <a:gd name="T55" fmla="*/ 1614 h 1963"/>
                  <a:gd name="T56" fmla="*/ 146 w 2393"/>
                  <a:gd name="T57" fmla="*/ 373 h 1963"/>
                  <a:gd name="T58" fmla="*/ 501 w 2393"/>
                  <a:gd name="T59" fmla="*/ 373 h 1963"/>
                  <a:gd name="T60" fmla="*/ 1123 w 2393"/>
                  <a:gd name="T61" fmla="*/ 533 h 1963"/>
                  <a:gd name="T62" fmla="*/ 1123 w 2393"/>
                  <a:gd name="T63" fmla="*/ 1756 h 1963"/>
                  <a:gd name="T64" fmla="*/ 501 w 2393"/>
                  <a:gd name="T65" fmla="*/ 1614 h 1963"/>
                  <a:gd name="T66" fmla="*/ 146 w 2393"/>
                  <a:gd name="T67" fmla="*/ 1614 h 1963"/>
                  <a:gd name="T68" fmla="*/ 146 w 2393"/>
                  <a:gd name="T69" fmla="*/ 373 h 1963"/>
                  <a:gd name="T70" fmla="*/ 1689 w 2393"/>
                  <a:gd name="T71" fmla="*/ 137 h 1963"/>
                  <a:gd name="T72" fmla="*/ 2002 w 2393"/>
                  <a:gd name="T73" fmla="*/ 73 h 1963"/>
                  <a:gd name="T74" fmla="*/ 2002 w 2393"/>
                  <a:gd name="T75" fmla="*/ 1384 h 1963"/>
                  <a:gd name="T76" fmla="*/ 1929 w 2393"/>
                  <a:gd name="T77" fmla="*/ 1381 h 1963"/>
                  <a:gd name="T78" fmla="*/ 1569 w 2393"/>
                  <a:gd name="T79" fmla="*/ 1455 h 1963"/>
                  <a:gd name="T80" fmla="*/ 1233 w 2393"/>
                  <a:gd name="T81" fmla="*/ 1718 h 1963"/>
                  <a:gd name="T82" fmla="*/ 1233 w 2393"/>
                  <a:gd name="T83" fmla="*/ 501 h 1963"/>
                  <a:gd name="T84" fmla="*/ 1689 w 2393"/>
                  <a:gd name="T85" fmla="*/ 137 h 1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93" h="1963">
                    <a:moveTo>
                      <a:pt x="2075" y="3"/>
                    </a:moveTo>
                    <a:cubicBezTo>
                      <a:pt x="2041" y="1"/>
                      <a:pt x="2041" y="1"/>
                      <a:pt x="2041" y="1"/>
                    </a:cubicBezTo>
                    <a:cubicBezTo>
                      <a:pt x="2040" y="1"/>
                      <a:pt x="2032" y="0"/>
                      <a:pt x="2018" y="0"/>
                    </a:cubicBezTo>
                    <a:cubicBezTo>
                      <a:pt x="1965" y="0"/>
                      <a:pt x="1825" y="7"/>
                      <a:pt x="1663" y="69"/>
                    </a:cubicBezTo>
                    <a:cubicBezTo>
                      <a:pt x="1487" y="136"/>
                      <a:pt x="1340" y="244"/>
                      <a:pt x="1223" y="392"/>
                    </a:cubicBezTo>
                    <a:cubicBezTo>
                      <a:pt x="1214" y="397"/>
                      <a:pt x="1205" y="401"/>
                      <a:pt x="1197" y="406"/>
                    </a:cubicBezTo>
                    <a:cubicBezTo>
                      <a:pt x="984" y="288"/>
                      <a:pt x="744" y="226"/>
                      <a:pt x="501" y="226"/>
                    </a:cubicBezTo>
                    <a:cubicBezTo>
                      <a:pt x="0" y="226"/>
                      <a:pt x="0" y="226"/>
                      <a:pt x="0" y="226"/>
                    </a:cubicBezTo>
                    <a:cubicBezTo>
                      <a:pt x="0" y="1761"/>
                      <a:pt x="0" y="1761"/>
                      <a:pt x="0" y="1761"/>
                    </a:cubicBezTo>
                    <a:cubicBezTo>
                      <a:pt x="501" y="1761"/>
                      <a:pt x="501" y="1761"/>
                      <a:pt x="501" y="1761"/>
                    </a:cubicBezTo>
                    <a:cubicBezTo>
                      <a:pt x="732" y="1761"/>
                      <a:pt x="960" y="1823"/>
                      <a:pt x="1159" y="1941"/>
                    </a:cubicBezTo>
                    <a:cubicBezTo>
                      <a:pt x="1160" y="1942"/>
                      <a:pt x="1160" y="1942"/>
                      <a:pt x="1160" y="1942"/>
                    </a:cubicBezTo>
                    <a:cubicBezTo>
                      <a:pt x="1197" y="1963"/>
                      <a:pt x="1197" y="1963"/>
                      <a:pt x="1197" y="1963"/>
                    </a:cubicBezTo>
                    <a:cubicBezTo>
                      <a:pt x="1234" y="1941"/>
                      <a:pt x="1234" y="1941"/>
                      <a:pt x="1234" y="1941"/>
                    </a:cubicBezTo>
                    <a:cubicBezTo>
                      <a:pt x="1433" y="1823"/>
                      <a:pt x="1661" y="1761"/>
                      <a:pt x="1892" y="1761"/>
                    </a:cubicBezTo>
                    <a:cubicBezTo>
                      <a:pt x="2393" y="1761"/>
                      <a:pt x="2393" y="1761"/>
                      <a:pt x="2393" y="1761"/>
                    </a:cubicBezTo>
                    <a:cubicBezTo>
                      <a:pt x="2393" y="226"/>
                      <a:pt x="2393" y="226"/>
                      <a:pt x="2393" y="226"/>
                    </a:cubicBezTo>
                    <a:cubicBezTo>
                      <a:pt x="2075" y="226"/>
                      <a:pt x="2075" y="226"/>
                      <a:pt x="2075" y="226"/>
                    </a:cubicBezTo>
                    <a:lnTo>
                      <a:pt x="2075" y="3"/>
                    </a:lnTo>
                    <a:close/>
                    <a:moveTo>
                      <a:pt x="2247" y="1614"/>
                    </a:moveTo>
                    <a:cubicBezTo>
                      <a:pt x="1892" y="1614"/>
                      <a:pt x="1892" y="1614"/>
                      <a:pt x="1892" y="1614"/>
                    </a:cubicBezTo>
                    <a:cubicBezTo>
                      <a:pt x="1692" y="1614"/>
                      <a:pt x="1495" y="1656"/>
                      <a:pt x="1312" y="1737"/>
                    </a:cubicBezTo>
                    <a:cubicBezTo>
                      <a:pt x="1519" y="1494"/>
                      <a:pt x="1781" y="1454"/>
                      <a:pt x="1929" y="1454"/>
                    </a:cubicBezTo>
                    <a:cubicBezTo>
                      <a:pt x="1992" y="1454"/>
                      <a:pt x="2031" y="1461"/>
                      <a:pt x="2032" y="1461"/>
                    </a:cubicBezTo>
                    <a:cubicBezTo>
                      <a:pt x="2075" y="1469"/>
                      <a:pt x="2075" y="1469"/>
                      <a:pt x="2075" y="1469"/>
                    </a:cubicBezTo>
                    <a:cubicBezTo>
                      <a:pt x="2075" y="373"/>
                      <a:pt x="2075" y="373"/>
                      <a:pt x="2075" y="373"/>
                    </a:cubicBezTo>
                    <a:cubicBezTo>
                      <a:pt x="2247" y="373"/>
                      <a:pt x="2247" y="373"/>
                      <a:pt x="2247" y="373"/>
                    </a:cubicBezTo>
                    <a:lnTo>
                      <a:pt x="2247" y="1614"/>
                    </a:lnTo>
                    <a:close/>
                    <a:moveTo>
                      <a:pt x="146" y="373"/>
                    </a:moveTo>
                    <a:cubicBezTo>
                      <a:pt x="501" y="373"/>
                      <a:pt x="501" y="373"/>
                      <a:pt x="501" y="373"/>
                    </a:cubicBezTo>
                    <a:cubicBezTo>
                      <a:pt x="718" y="373"/>
                      <a:pt x="933" y="428"/>
                      <a:pt x="1123" y="533"/>
                    </a:cubicBezTo>
                    <a:cubicBezTo>
                      <a:pt x="1123" y="1756"/>
                      <a:pt x="1123" y="1756"/>
                      <a:pt x="1123" y="1756"/>
                    </a:cubicBezTo>
                    <a:cubicBezTo>
                      <a:pt x="930" y="1663"/>
                      <a:pt x="717" y="1614"/>
                      <a:pt x="501" y="1614"/>
                    </a:cubicBezTo>
                    <a:cubicBezTo>
                      <a:pt x="146" y="1614"/>
                      <a:pt x="146" y="1614"/>
                      <a:pt x="146" y="1614"/>
                    </a:cubicBezTo>
                    <a:lnTo>
                      <a:pt x="146" y="373"/>
                    </a:lnTo>
                    <a:close/>
                    <a:moveTo>
                      <a:pt x="1689" y="137"/>
                    </a:moveTo>
                    <a:cubicBezTo>
                      <a:pt x="1826" y="85"/>
                      <a:pt x="1945" y="75"/>
                      <a:pt x="2002" y="73"/>
                    </a:cubicBezTo>
                    <a:cubicBezTo>
                      <a:pt x="2002" y="1384"/>
                      <a:pt x="2002" y="1384"/>
                      <a:pt x="2002" y="1384"/>
                    </a:cubicBezTo>
                    <a:cubicBezTo>
                      <a:pt x="1983" y="1382"/>
                      <a:pt x="1958" y="1381"/>
                      <a:pt x="1929" y="1381"/>
                    </a:cubicBezTo>
                    <a:cubicBezTo>
                      <a:pt x="1842" y="1381"/>
                      <a:pt x="1709" y="1394"/>
                      <a:pt x="1569" y="1455"/>
                    </a:cubicBezTo>
                    <a:cubicBezTo>
                      <a:pt x="1438" y="1512"/>
                      <a:pt x="1325" y="1601"/>
                      <a:pt x="1233" y="1718"/>
                    </a:cubicBezTo>
                    <a:cubicBezTo>
                      <a:pt x="1233" y="501"/>
                      <a:pt x="1233" y="501"/>
                      <a:pt x="1233" y="501"/>
                    </a:cubicBezTo>
                    <a:cubicBezTo>
                      <a:pt x="1348" y="331"/>
                      <a:pt x="1502" y="208"/>
                      <a:pt x="1689" y="137"/>
                    </a:cubicBezTo>
                    <a:close/>
                  </a:path>
                </a:pathLst>
              </a:custGeom>
              <a:solidFill>
                <a:srgbClr val="6CAE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grpSp>
      </p:grpSp>
      <p:grpSp>
        <p:nvGrpSpPr>
          <p:cNvPr id="38" name="Group 114"/>
          <p:cNvGrpSpPr/>
          <p:nvPr/>
        </p:nvGrpSpPr>
        <p:grpSpPr>
          <a:xfrm>
            <a:off x="1113981" y="4864655"/>
            <a:ext cx="1997535" cy="1633963"/>
            <a:chOff x="1113978" y="4552204"/>
            <a:chExt cx="1997535" cy="1633963"/>
          </a:xfrm>
        </p:grpSpPr>
        <p:sp>
          <p:nvSpPr>
            <p:cNvPr id="39" name="Content Placeholder 19"/>
            <p:cNvSpPr txBox="1">
              <a:spLocks/>
            </p:cNvSpPr>
            <p:nvPr/>
          </p:nvSpPr>
          <p:spPr>
            <a:xfrm>
              <a:off x="1113978" y="5039756"/>
              <a:ext cx="1977966" cy="114641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zh-CN" altLang="en-US" sz="1050" b="0" i="0" u="none" strike="noStrike" kern="1200" cap="none" spc="0" normalizeH="0" baseline="0" noProof="0" dirty="0">
                  <a:ln>
                    <a:noFill/>
                  </a:ln>
                  <a:solidFill>
                    <a:prstClr val="white">
                      <a:lumMod val="65000"/>
                    </a:prstClr>
                  </a:solidFill>
                  <a:effectLst/>
                  <a:uLnTx/>
                  <a:uFillTx/>
                  <a:latin typeface="微软雅黑" pitchFamily="34" charset="-122"/>
                  <a:ea typeface="微软雅黑" pitchFamily="34" charset="-122"/>
                </a:rPr>
                <a:t>输入你的文字信息输入你的文字信息输入你的文字信息输入你的文字信息输入你的文字信息</a:t>
              </a:r>
              <a:endParaRPr kumimoji="0" lang="id-ID" sz="1050" b="0" i="0" u="none" strike="noStrike" kern="1200" cap="none" spc="0" normalizeH="0" baseline="0" noProof="0" dirty="0">
                <a:ln>
                  <a:noFill/>
                </a:ln>
                <a:solidFill>
                  <a:prstClr val="white">
                    <a:lumMod val="65000"/>
                  </a:prstClr>
                </a:solidFill>
                <a:effectLst/>
                <a:uLnTx/>
                <a:uFillTx/>
                <a:latin typeface="微软雅黑" pitchFamily="34" charset="-122"/>
                <a:ea typeface="微软雅黑" pitchFamily="34" charset="-122"/>
              </a:endParaRPr>
            </a:p>
          </p:txBody>
        </p:sp>
        <p:sp>
          <p:nvSpPr>
            <p:cNvPr id="40" name="TextBox 116"/>
            <p:cNvSpPr txBox="1"/>
            <p:nvPr/>
          </p:nvSpPr>
          <p:spPr>
            <a:xfrm>
              <a:off x="1133547" y="4648092"/>
              <a:ext cx="1977966" cy="369332"/>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srgbClr val="224982"/>
                  </a:solidFill>
                  <a:effectLst/>
                  <a:uLnTx/>
                  <a:uFillTx/>
                  <a:latin typeface="微软雅黑" pitchFamily="34" charset="-122"/>
                  <a:ea typeface="微软雅黑" pitchFamily="34" charset="-122"/>
                </a:rPr>
                <a:t>你的文字</a:t>
              </a:r>
              <a:endParaRPr kumimoji="0" lang="en-US" sz="1800" b="0" i="0" u="none" strike="noStrike" kern="0" cap="none" spc="0" normalizeH="0" baseline="0" noProof="0" dirty="0" smtClean="0">
                <a:ln>
                  <a:noFill/>
                </a:ln>
                <a:solidFill>
                  <a:srgbClr val="224982"/>
                </a:solidFill>
                <a:effectLst/>
                <a:uLnTx/>
                <a:uFillTx/>
                <a:latin typeface="微软雅黑" pitchFamily="34" charset="-122"/>
                <a:ea typeface="微软雅黑" pitchFamily="34" charset="-122"/>
              </a:endParaRPr>
            </a:p>
          </p:txBody>
        </p:sp>
        <p:grpSp>
          <p:nvGrpSpPr>
            <p:cNvPr id="41" name="Group 117"/>
            <p:cNvGrpSpPr/>
            <p:nvPr/>
          </p:nvGrpSpPr>
          <p:grpSpPr>
            <a:xfrm>
              <a:off x="1384132" y="4552204"/>
              <a:ext cx="632339" cy="493732"/>
              <a:chOff x="4318000" y="2484540"/>
              <a:chExt cx="3556000" cy="2776538"/>
            </a:xfrm>
            <a:solidFill>
              <a:srgbClr val="00ADDC"/>
            </a:solidFill>
          </p:grpSpPr>
          <p:sp>
            <p:nvSpPr>
              <p:cNvPr id="42" name="Freeform 15"/>
              <p:cNvSpPr>
                <a:spLocks noEditPoints="1"/>
              </p:cNvSpPr>
              <p:nvPr/>
            </p:nvSpPr>
            <p:spPr bwMode="auto">
              <a:xfrm>
                <a:off x="4318000" y="2484540"/>
                <a:ext cx="3028948" cy="2616199"/>
              </a:xfrm>
              <a:custGeom>
                <a:avLst/>
                <a:gdLst>
                  <a:gd name="T0" fmla="*/ 92 w 805"/>
                  <a:gd name="T1" fmla="*/ 695 h 695"/>
                  <a:gd name="T2" fmla="*/ 56 w 805"/>
                  <a:gd name="T3" fmla="*/ 665 h 695"/>
                  <a:gd name="T4" fmla="*/ 55 w 805"/>
                  <a:gd name="T5" fmla="*/ 663 h 695"/>
                  <a:gd name="T6" fmla="*/ 69 w 805"/>
                  <a:gd name="T7" fmla="*/ 628 h 695"/>
                  <a:gd name="T8" fmla="*/ 71 w 805"/>
                  <a:gd name="T9" fmla="*/ 625 h 695"/>
                  <a:gd name="T10" fmla="*/ 83 w 805"/>
                  <a:gd name="T11" fmla="*/ 612 h 695"/>
                  <a:gd name="T12" fmla="*/ 142 w 805"/>
                  <a:gd name="T13" fmla="*/ 516 h 695"/>
                  <a:gd name="T14" fmla="*/ 0 w 805"/>
                  <a:gd name="T15" fmla="*/ 293 h 695"/>
                  <a:gd name="T16" fmla="*/ 403 w 805"/>
                  <a:gd name="T17" fmla="*/ 0 h 695"/>
                  <a:gd name="T18" fmla="*/ 805 w 805"/>
                  <a:gd name="T19" fmla="*/ 293 h 695"/>
                  <a:gd name="T20" fmla="*/ 403 w 805"/>
                  <a:gd name="T21" fmla="*/ 585 h 695"/>
                  <a:gd name="T22" fmla="*/ 346 w 805"/>
                  <a:gd name="T23" fmla="*/ 583 h 695"/>
                  <a:gd name="T24" fmla="*/ 147 w 805"/>
                  <a:gd name="T25" fmla="*/ 685 h 695"/>
                  <a:gd name="T26" fmla="*/ 96 w 805"/>
                  <a:gd name="T27" fmla="*/ 695 h 695"/>
                  <a:gd name="T28" fmla="*/ 92 w 805"/>
                  <a:gd name="T29" fmla="*/ 695 h 695"/>
                  <a:gd name="T30" fmla="*/ 90 w 805"/>
                  <a:gd name="T31" fmla="*/ 659 h 695"/>
                  <a:gd name="T32" fmla="*/ 92 w 805"/>
                  <a:gd name="T33" fmla="*/ 660 h 695"/>
                  <a:gd name="T34" fmla="*/ 138 w 805"/>
                  <a:gd name="T35" fmla="*/ 652 h 695"/>
                  <a:gd name="T36" fmla="*/ 329 w 805"/>
                  <a:gd name="T37" fmla="*/ 551 h 695"/>
                  <a:gd name="T38" fmla="*/ 334 w 805"/>
                  <a:gd name="T39" fmla="*/ 546 h 695"/>
                  <a:gd name="T40" fmla="*/ 342 w 805"/>
                  <a:gd name="T41" fmla="*/ 547 h 695"/>
                  <a:gd name="T42" fmla="*/ 403 w 805"/>
                  <a:gd name="T43" fmla="*/ 550 h 695"/>
                  <a:gd name="T44" fmla="*/ 770 w 805"/>
                  <a:gd name="T45" fmla="*/ 293 h 695"/>
                  <a:gd name="T46" fmla="*/ 403 w 805"/>
                  <a:gd name="T47" fmla="*/ 35 h 695"/>
                  <a:gd name="T48" fmla="*/ 35 w 805"/>
                  <a:gd name="T49" fmla="*/ 293 h 695"/>
                  <a:gd name="T50" fmla="*/ 171 w 805"/>
                  <a:gd name="T51" fmla="*/ 493 h 695"/>
                  <a:gd name="T52" fmla="*/ 183 w 805"/>
                  <a:gd name="T53" fmla="*/ 500 h 695"/>
                  <a:gd name="T54" fmla="*/ 180 w 805"/>
                  <a:gd name="T55" fmla="*/ 513 h 695"/>
                  <a:gd name="T56" fmla="*/ 108 w 805"/>
                  <a:gd name="T57" fmla="*/ 636 h 695"/>
                  <a:gd name="T58" fmla="*/ 97 w 805"/>
                  <a:gd name="T59" fmla="*/ 648 h 695"/>
                  <a:gd name="T60" fmla="*/ 95 w 805"/>
                  <a:gd name="T61" fmla="*/ 651 h 695"/>
                  <a:gd name="T62" fmla="*/ 90 w 805"/>
                  <a:gd name="T63" fmla="*/ 657 h 695"/>
                  <a:gd name="T64" fmla="*/ 90 w 805"/>
                  <a:gd name="T65" fmla="*/ 659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05" h="695">
                    <a:moveTo>
                      <a:pt x="92" y="695"/>
                    </a:moveTo>
                    <a:cubicBezTo>
                      <a:pt x="75" y="695"/>
                      <a:pt x="59" y="683"/>
                      <a:pt x="56" y="665"/>
                    </a:cubicBezTo>
                    <a:cubicBezTo>
                      <a:pt x="55" y="663"/>
                      <a:pt x="55" y="663"/>
                      <a:pt x="55" y="663"/>
                    </a:cubicBezTo>
                    <a:cubicBezTo>
                      <a:pt x="53" y="646"/>
                      <a:pt x="62" y="635"/>
                      <a:pt x="69" y="628"/>
                    </a:cubicBezTo>
                    <a:cubicBezTo>
                      <a:pt x="71" y="625"/>
                      <a:pt x="71" y="625"/>
                      <a:pt x="71" y="625"/>
                    </a:cubicBezTo>
                    <a:cubicBezTo>
                      <a:pt x="75" y="620"/>
                      <a:pt x="79" y="616"/>
                      <a:pt x="83" y="612"/>
                    </a:cubicBezTo>
                    <a:cubicBezTo>
                      <a:pt x="104" y="589"/>
                      <a:pt x="126" y="565"/>
                      <a:pt x="142" y="516"/>
                    </a:cubicBezTo>
                    <a:cubicBezTo>
                      <a:pt x="51" y="461"/>
                      <a:pt x="0" y="380"/>
                      <a:pt x="0" y="293"/>
                    </a:cubicBezTo>
                    <a:cubicBezTo>
                      <a:pt x="0" y="131"/>
                      <a:pt x="180" y="0"/>
                      <a:pt x="403" y="0"/>
                    </a:cubicBezTo>
                    <a:cubicBezTo>
                      <a:pt x="625" y="0"/>
                      <a:pt x="805" y="131"/>
                      <a:pt x="805" y="293"/>
                    </a:cubicBezTo>
                    <a:cubicBezTo>
                      <a:pt x="805" y="454"/>
                      <a:pt x="625" y="585"/>
                      <a:pt x="403" y="585"/>
                    </a:cubicBezTo>
                    <a:cubicBezTo>
                      <a:pt x="384" y="585"/>
                      <a:pt x="365" y="584"/>
                      <a:pt x="346" y="583"/>
                    </a:cubicBezTo>
                    <a:cubicBezTo>
                      <a:pt x="289" y="632"/>
                      <a:pt x="222" y="666"/>
                      <a:pt x="147" y="685"/>
                    </a:cubicBezTo>
                    <a:cubicBezTo>
                      <a:pt x="132" y="689"/>
                      <a:pt x="115" y="693"/>
                      <a:pt x="96" y="695"/>
                    </a:cubicBezTo>
                    <a:lnTo>
                      <a:pt x="92" y="695"/>
                    </a:lnTo>
                    <a:close/>
                    <a:moveTo>
                      <a:pt x="90" y="659"/>
                    </a:moveTo>
                    <a:cubicBezTo>
                      <a:pt x="91" y="660"/>
                      <a:pt x="91" y="660"/>
                      <a:pt x="92" y="660"/>
                    </a:cubicBezTo>
                    <a:cubicBezTo>
                      <a:pt x="109" y="658"/>
                      <a:pt x="125" y="655"/>
                      <a:pt x="138" y="652"/>
                    </a:cubicBezTo>
                    <a:cubicBezTo>
                      <a:pt x="210" y="633"/>
                      <a:pt x="274" y="599"/>
                      <a:pt x="329" y="551"/>
                    </a:cubicBezTo>
                    <a:cubicBezTo>
                      <a:pt x="334" y="546"/>
                      <a:pt x="334" y="546"/>
                      <a:pt x="334" y="546"/>
                    </a:cubicBezTo>
                    <a:cubicBezTo>
                      <a:pt x="342" y="547"/>
                      <a:pt x="342" y="547"/>
                      <a:pt x="342" y="547"/>
                    </a:cubicBezTo>
                    <a:cubicBezTo>
                      <a:pt x="363" y="549"/>
                      <a:pt x="383" y="550"/>
                      <a:pt x="403" y="550"/>
                    </a:cubicBezTo>
                    <a:cubicBezTo>
                      <a:pt x="605" y="550"/>
                      <a:pt x="770" y="435"/>
                      <a:pt x="770" y="293"/>
                    </a:cubicBezTo>
                    <a:cubicBezTo>
                      <a:pt x="770" y="151"/>
                      <a:pt x="605" y="35"/>
                      <a:pt x="403" y="35"/>
                    </a:cubicBezTo>
                    <a:cubicBezTo>
                      <a:pt x="200" y="35"/>
                      <a:pt x="35" y="151"/>
                      <a:pt x="35" y="293"/>
                    </a:cubicBezTo>
                    <a:cubicBezTo>
                      <a:pt x="35" y="371"/>
                      <a:pt x="85" y="444"/>
                      <a:pt x="171" y="493"/>
                    </a:cubicBezTo>
                    <a:cubicBezTo>
                      <a:pt x="183" y="500"/>
                      <a:pt x="183" y="500"/>
                      <a:pt x="183" y="500"/>
                    </a:cubicBezTo>
                    <a:cubicBezTo>
                      <a:pt x="180" y="513"/>
                      <a:pt x="180" y="513"/>
                      <a:pt x="180" y="513"/>
                    </a:cubicBezTo>
                    <a:cubicBezTo>
                      <a:pt x="161" y="579"/>
                      <a:pt x="133" y="609"/>
                      <a:pt x="108" y="636"/>
                    </a:cubicBezTo>
                    <a:cubicBezTo>
                      <a:pt x="105" y="640"/>
                      <a:pt x="101" y="644"/>
                      <a:pt x="97" y="648"/>
                    </a:cubicBezTo>
                    <a:cubicBezTo>
                      <a:pt x="95" y="651"/>
                      <a:pt x="95" y="651"/>
                      <a:pt x="95" y="651"/>
                    </a:cubicBezTo>
                    <a:cubicBezTo>
                      <a:pt x="93" y="653"/>
                      <a:pt x="90" y="656"/>
                      <a:pt x="90" y="657"/>
                    </a:cubicBezTo>
                    <a:lnTo>
                      <a:pt x="90" y="659"/>
                    </a:lnTo>
                    <a:close/>
                  </a:path>
                </a:pathLst>
              </a:custGeom>
              <a:solidFill>
                <a:srgbClr val="6CAE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43" name="Freeform 16"/>
              <p:cNvSpPr>
                <a:spLocks/>
              </p:cNvSpPr>
              <p:nvPr/>
            </p:nvSpPr>
            <p:spPr bwMode="auto">
              <a:xfrm>
                <a:off x="5984876" y="3462440"/>
                <a:ext cx="1889124" cy="1798638"/>
              </a:xfrm>
              <a:custGeom>
                <a:avLst/>
                <a:gdLst>
                  <a:gd name="T0" fmla="*/ 448 w 502"/>
                  <a:gd name="T1" fmla="*/ 425 h 478"/>
                  <a:gd name="T2" fmla="*/ 439 w 502"/>
                  <a:gd name="T3" fmla="*/ 416 h 478"/>
                  <a:gd name="T4" fmla="*/ 395 w 502"/>
                  <a:gd name="T5" fmla="*/ 343 h 478"/>
                  <a:gd name="T6" fmla="*/ 502 w 502"/>
                  <a:gd name="T7" fmla="*/ 175 h 478"/>
                  <a:gd name="T8" fmla="*/ 381 w 502"/>
                  <a:gd name="T9" fmla="*/ 0 h 478"/>
                  <a:gd name="T10" fmla="*/ 383 w 502"/>
                  <a:gd name="T11" fmla="*/ 29 h 478"/>
                  <a:gd name="T12" fmla="*/ 383 w 502"/>
                  <a:gd name="T13" fmla="*/ 31 h 478"/>
                  <a:gd name="T14" fmla="*/ 475 w 502"/>
                  <a:gd name="T15" fmla="*/ 175 h 478"/>
                  <a:gd name="T16" fmla="*/ 373 w 502"/>
                  <a:gd name="T17" fmla="*/ 326 h 478"/>
                  <a:gd name="T18" fmla="*/ 364 w 502"/>
                  <a:gd name="T19" fmla="*/ 331 h 478"/>
                  <a:gd name="T20" fmla="*/ 367 w 502"/>
                  <a:gd name="T21" fmla="*/ 341 h 478"/>
                  <a:gd name="T22" fmla="*/ 420 w 502"/>
                  <a:gd name="T23" fmla="*/ 434 h 478"/>
                  <a:gd name="T24" fmla="*/ 428 w 502"/>
                  <a:gd name="T25" fmla="*/ 443 h 478"/>
                  <a:gd name="T26" fmla="*/ 430 w 502"/>
                  <a:gd name="T27" fmla="*/ 445 h 478"/>
                  <a:gd name="T28" fmla="*/ 434 w 502"/>
                  <a:gd name="T29" fmla="*/ 450 h 478"/>
                  <a:gd name="T30" fmla="*/ 434 w 502"/>
                  <a:gd name="T31" fmla="*/ 451 h 478"/>
                  <a:gd name="T32" fmla="*/ 433 w 502"/>
                  <a:gd name="T33" fmla="*/ 452 h 478"/>
                  <a:gd name="T34" fmla="*/ 398 w 502"/>
                  <a:gd name="T35" fmla="*/ 445 h 478"/>
                  <a:gd name="T36" fmla="*/ 254 w 502"/>
                  <a:gd name="T37" fmla="*/ 370 h 478"/>
                  <a:gd name="T38" fmla="*/ 250 w 502"/>
                  <a:gd name="T39" fmla="*/ 366 h 478"/>
                  <a:gd name="T40" fmla="*/ 244 w 502"/>
                  <a:gd name="T41" fmla="*/ 367 h 478"/>
                  <a:gd name="T42" fmla="*/ 199 w 502"/>
                  <a:gd name="T43" fmla="*/ 369 h 478"/>
                  <a:gd name="T44" fmla="*/ 45 w 502"/>
                  <a:gd name="T45" fmla="*/ 336 h 478"/>
                  <a:gd name="T46" fmla="*/ 0 w 502"/>
                  <a:gd name="T47" fmla="*/ 342 h 478"/>
                  <a:gd name="T48" fmla="*/ 199 w 502"/>
                  <a:gd name="T49" fmla="*/ 396 h 478"/>
                  <a:gd name="T50" fmla="*/ 241 w 502"/>
                  <a:gd name="T51" fmla="*/ 393 h 478"/>
                  <a:gd name="T52" fmla="*/ 391 w 502"/>
                  <a:gd name="T53" fmla="*/ 471 h 478"/>
                  <a:gd name="T54" fmla="*/ 430 w 502"/>
                  <a:gd name="T55" fmla="*/ 478 h 478"/>
                  <a:gd name="T56" fmla="*/ 433 w 502"/>
                  <a:gd name="T57" fmla="*/ 478 h 478"/>
                  <a:gd name="T58" fmla="*/ 460 w 502"/>
                  <a:gd name="T59" fmla="*/ 456 h 478"/>
                  <a:gd name="T60" fmla="*/ 460 w 502"/>
                  <a:gd name="T61" fmla="*/ 454 h 478"/>
                  <a:gd name="T62" fmla="*/ 450 w 502"/>
                  <a:gd name="T63" fmla="*/ 427 h 478"/>
                  <a:gd name="T64" fmla="*/ 448 w 502"/>
                  <a:gd name="T65" fmla="*/ 425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2" h="478">
                    <a:moveTo>
                      <a:pt x="448" y="425"/>
                    </a:moveTo>
                    <a:cubicBezTo>
                      <a:pt x="445" y="422"/>
                      <a:pt x="442" y="419"/>
                      <a:pt x="439" y="416"/>
                    </a:cubicBezTo>
                    <a:cubicBezTo>
                      <a:pt x="423" y="398"/>
                      <a:pt x="407" y="381"/>
                      <a:pt x="395" y="343"/>
                    </a:cubicBezTo>
                    <a:cubicBezTo>
                      <a:pt x="463" y="302"/>
                      <a:pt x="502" y="241"/>
                      <a:pt x="502" y="175"/>
                    </a:cubicBezTo>
                    <a:cubicBezTo>
                      <a:pt x="502" y="104"/>
                      <a:pt x="454" y="40"/>
                      <a:pt x="381" y="0"/>
                    </a:cubicBezTo>
                    <a:cubicBezTo>
                      <a:pt x="383" y="9"/>
                      <a:pt x="383" y="19"/>
                      <a:pt x="383" y="29"/>
                    </a:cubicBezTo>
                    <a:cubicBezTo>
                      <a:pt x="383" y="30"/>
                      <a:pt x="383" y="30"/>
                      <a:pt x="383" y="31"/>
                    </a:cubicBezTo>
                    <a:cubicBezTo>
                      <a:pt x="440" y="66"/>
                      <a:pt x="475" y="118"/>
                      <a:pt x="475" y="175"/>
                    </a:cubicBezTo>
                    <a:cubicBezTo>
                      <a:pt x="475" y="234"/>
                      <a:pt x="438" y="289"/>
                      <a:pt x="373" y="326"/>
                    </a:cubicBezTo>
                    <a:cubicBezTo>
                      <a:pt x="364" y="331"/>
                      <a:pt x="364" y="331"/>
                      <a:pt x="364" y="331"/>
                    </a:cubicBezTo>
                    <a:cubicBezTo>
                      <a:pt x="367" y="341"/>
                      <a:pt x="367" y="341"/>
                      <a:pt x="367" y="341"/>
                    </a:cubicBezTo>
                    <a:cubicBezTo>
                      <a:pt x="381" y="391"/>
                      <a:pt x="402" y="414"/>
                      <a:pt x="420" y="434"/>
                    </a:cubicBezTo>
                    <a:cubicBezTo>
                      <a:pt x="423" y="437"/>
                      <a:pt x="426" y="440"/>
                      <a:pt x="428" y="443"/>
                    </a:cubicBezTo>
                    <a:cubicBezTo>
                      <a:pt x="430" y="445"/>
                      <a:pt x="430" y="445"/>
                      <a:pt x="430" y="445"/>
                    </a:cubicBezTo>
                    <a:cubicBezTo>
                      <a:pt x="432" y="446"/>
                      <a:pt x="434" y="449"/>
                      <a:pt x="434" y="450"/>
                    </a:cubicBezTo>
                    <a:cubicBezTo>
                      <a:pt x="434" y="451"/>
                      <a:pt x="434" y="451"/>
                      <a:pt x="434" y="451"/>
                    </a:cubicBezTo>
                    <a:cubicBezTo>
                      <a:pt x="433" y="452"/>
                      <a:pt x="433" y="452"/>
                      <a:pt x="433" y="452"/>
                    </a:cubicBezTo>
                    <a:cubicBezTo>
                      <a:pt x="419" y="450"/>
                      <a:pt x="408" y="448"/>
                      <a:pt x="398" y="445"/>
                    </a:cubicBezTo>
                    <a:cubicBezTo>
                      <a:pt x="344" y="431"/>
                      <a:pt x="295" y="406"/>
                      <a:pt x="254" y="370"/>
                    </a:cubicBezTo>
                    <a:cubicBezTo>
                      <a:pt x="250" y="366"/>
                      <a:pt x="250" y="366"/>
                      <a:pt x="250" y="366"/>
                    </a:cubicBezTo>
                    <a:cubicBezTo>
                      <a:pt x="244" y="367"/>
                      <a:pt x="244" y="367"/>
                      <a:pt x="244" y="367"/>
                    </a:cubicBezTo>
                    <a:cubicBezTo>
                      <a:pt x="229" y="368"/>
                      <a:pt x="213" y="369"/>
                      <a:pt x="199" y="369"/>
                    </a:cubicBezTo>
                    <a:cubicBezTo>
                      <a:pt x="142" y="369"/>
                      <a:pt x="89" y="357"/>
                      <a:pt x="45" y="336"/>
                    </a:cubicBezTo>
                    <a:cubicBezTo>
                      <a:pt x="30" y="339"/>
                      <a:pt x="15" y="340"/>
                      <a:pt x="0" y="342"/>
                    </a:cubicBezTo>
                    <a:cubicBezTo>
                      <a:pt x="53" y="375"/>
                      <a:pt x="123" y="396"/>
                      <a:pt x="199" y="396"/>
                    </a:cubicBezTo>
                    <a:cubicBezTo>
                      <a:pt x="212" y="396"/>
                      <a:pt x="227" y="395"/>
                      <a:pt x="241" y="393"/>
                    </a:cubicBezTo>
                    <a:cubicBezTo>
                      <a:pt x="284" y="430"/>
                      <a:pt x="335" y="456"/>
                      <a:pt x="391" y="471"/>
                    </a:cubicBezTo>
                    <a:cubicBezTo>
                      <a:pt x="402" y="474"/>
                      <a:pt x="415" y="476"/>
                      <a:pt x="430" y="478"/>
                    </a:cubicBezTo>
                    <a:cubicBezTo>
                      <a:pt x="433" y="478"/>
                      <a:pt x="433" y="478"/>
                      <a:pt x="433" y="478"/>
                    </a:cubicBezTo>
                    <a:cubicBezTo>
                      <a:pt x="446" y="478"/>
                      <a:pt x="457" y="469"/>
                      <a:pt x="460" y="456"/>
                    </a:cubicBezTo>
                    <a:cubicBezTo>
                      <a:pt x="460" y="454"/>
                      <a:pt x="460" y="454"/>
                      <a:pt x="460" y="454"/>
                    </a:cubicBezTo>
                    <a:cubicBezTo>
                      <a:pt x="462" y="441"/>
                      <a:pt x="455" y="433"/>
                      <a:pt x="450" y="427"/>
                    </a:cubicBezTo>
                    <a:lnTo>
                      <a:pt x="448" y="425"/>
                    </a:lnTo>
                    <a:close/>
                  </a:path>
                </a:pathLst>
              </a:custGeom>
              <a:solidFill>
                <a:srgbClr val="6CAE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grpSp>
      </p:grpSp>
      <p:grpSp>
        <p:nvGrpSpPr>
          <p:cNvPr id="44" name="Group 120"/>
          <p:cNvGrpSpPr/>
          <p:nvPr/>
        </p:nvGrpSpPr>
        <p:grpSpPr>
          <a:xfrm>
            <a:off x="1391759" y="2555354"/>
            <a:ext cx="2055404" cy="1744050"/>
            <a:chOff x="1391759" y="1713863"/>
            <a:chExt cx="2055404" cy="1744050"/>
          </a:xfrm>
        </p:grpSpPr>
        <p:sp>
          <p:nvSpPr>
            <p:cNvPr id="45" name="Content Placeholder 19"/>
            <p:cNvSpPr txBox="1">
              <a:spLocks/>
            </p:cNvSpPr>
            <p:nvPr/>
          </p:nvSpPr>
          <p:spPr>
            <a:xfrm>
              <a:off x="1391759" y="2311502"/>
              <a:ext cx="2055404" cy="114641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zh-CN" altLang="en-US" sz="1050" b="0" i="0" u="none" strike="noStrike" kern="1200" cap="none" spc="0" normalizeH="0" baseline="0" noProof="0" dirty="0">
                  <a:ln>
                    <a:noFill/>
                  </a:ln>
                  <a:solidFill>
                    <a:prstClr val="white">
                      <a:lumMod val="65000"/>
                    </a:prstClr>
                  </a:solidFill>
                  <a:effectLst/>
                  <a:uLnTx/>
                  <a:uFillTx/>
                  <a:latin typeface="微软雅黑" pitchFamily="34" charset="-122"/>
                  <a:ea typeface="微软雅黑" pitchFamily="34" charset="-122"/>
                </a:rPr>
                <a:t>输入你的文字信息输入你的文字信息输入你的文字信息输入你的文字信息</a:t>
              </a:r>
              <a:endParaRPr kumimoji="0" lang="id-ID" sz="1050" b="0" i="0" u="none" strike="noStrike" kern="1200" cap="none" spc="0" normalizeH="0" baseline="0" noProof="0" dirty="0">
                <a:ln>
                  <a:noFill/>
                </a:ln>
                <a:solidFill>
                  <a:prstClr val="white">
                    <a:lumMod val="65000"/>
                  </a:prstClr>
                </a:solidFill>
                <a:effectLst/>
                <a:uLnTx/>
                <a:uFillTx/>
                <a:latin typeface="微软雅黑" pitchFamily="34" charset="-122"/>
                <a:ea typeface="微软雅黑" pitchFamily="34" charset="-122"/>
              </a:endParaRPr>
            </a:p>
          </p:txBody>
        </p:sp>
        <p:sp>
          <p:nvSpPr>
            <p:cNvPr id="46" name="TextBox 122"/>
            <p:cNvSpPr txBox="1"/>
            <p:nvPr/>
          </p:nvSpPr>
          <p:spPr>
            <a:xfrm>
              <a:off x="1469197" y="1974605"/>
              <a:ext cx="1977966" cy="369332"/>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srgbClr val="224982"/>
                  </a:solidFill>
                  <a:effectLst/>
                  <a:uLnTx/>
                  <a:uFillTx/>
                  <a:latin typeface="微软雅黑" pitchFamily="34" charset="-122"/>
                  <a:ea typeface="微软雅黑" pitchFamily="34" charset="-122"/>
                </a:rPr>
                <a:t>输入你的文</a:t>
              </a:r>
              <a:endParaRPr kumimoji="0" lang="en-US" sz="1800" b="0" i="0" u="none" strike="noStrike" kern="0" cap="none" spc="0" normalizeH="0" baseline="0" noProof="0" dirty="0" smtClean="0">
                <a:ln>
                  <a:noFill/>
                </a:ln>
                <a:solidFill>
                  <a:srgbClr val="224982"/>
                </a:solidFill>
                <a:effectLst/>
                <a:uLnTx/>
                <a:uFillTx/>
                <a:latin typeface="微软雅黑" pitchFamily="34" charset="-122"/>
                <a:ea typeface="微软雅黑" pitchFamily="34" charset="-122"/>
              </a:endParaRPr>
            </a:p>
          </p:txBody>
        </p:sp>
        <p:grpSp>
          <p:nvGrpSpPr>
            <p:cNvPr id="47" name="Group 123"/>
            <p:cNvGrpSpPr/>
            <p:nvPr/>
          </p:nvGrpSpPr>
          <p:grpSpPr>
            <a:xfrm>
              <a:off x="1515818" y="1713863"/>
              <a:ext cx="541624" cy="612605"/>
              <a:chOff x="1508755" y="1591206"/>
              <a:chExt cx="557213" cy="630237"/>
            </a:xfrm>
            <a:solidFill>
              <a:srgbClr val="EA157A"/>
            </a:solidFill>
          </p:grpSpPr>
          <p:sp>
            <p:nvSpPr>
              <p:cNvPr id="48" name="Freeform 32"/>
              <p:cNvSpPr>
                <a:spLocks noEditPoints="1"/>
              </p:cNvSpPr>
              <p:nvPr/>
            </p:nvSpPr>
            <p:spPr bwMode="auto">
              <a:xfrm>
                <a:off x="1537330" y="1889656"/>
                <a:ext cx="528638" cy="269875"/>
              </a:xfrm>
              <a:custGeom>
                <a:avLst/>
                <a:gdLst>
                  <a:gd name="T0" fmla="*/ 185 w 203"/>
                  <a:gd name="T1" fmla="*/ 16 h 104"/>
                  <a:gd name="T2" fmla="*/ 169 w 203"/>
                  <a:gd name="T3" fmla="*/ 10 h 104"/>
                  <a:gd name="T4" fmla="*/ 170 w 203"/>
                  <a:gd name="T5" fmla="*/ 0 h 104"/>
                  <a:gd name="T6" fmla="*/ 0 w 203"/>
                  <a:gd name="T7" fmla="*/ 0 h 104"/>
                  <a:gd name="T8" fmla="*/ 50 w 203"/>
                  <a:gd name="T9" fmla="*/ 104 h 104"/>
                  <a:gd name="T10" fmla="*/ 119 w 203"/>
                  <a:gd name="T11" fmla="*/ 104 h 104"/>
                  <a:gd name="T12" fmla="*/ 146 w 203"/>
                  <a:gd name="T13" fmla="*/ 79 h 104"/>
                  <a:gd name="T14" fmla="*/ 154 w 203"/>
                  <a:gd name="T15" fmla="*/ 80 h 104"/>
                  <a:gd name="T16" fmla="*/ 192 w 203"/>
                  <a:gd name="T17" fmla="*/ 62 h 104"/>
                  <a:gd name="T18" fmla="*/ 185 w 203"/>
                  <a:gd name="T19" fmla="*/ 16 h 104"/>
                  <a:gd name="T20" fmla="*/ 177 w 203"/>
                  <a:gd name="T21" fmla="*/ 51 h 104"/>
                  <a:gd name="T22" fmla="*/ 156 w 203"/>
                  <a:gd name="T23" fmla="*/ 62 h 104"/>
                  <a:gd name="T24" fmla="*/ 167 w 203"/>
                  <a:gd name="T25" fmla="*/ 28 h 104"/>
                  <a:gd name="T26" fmla="*/ 174 w 203"/>
                  <a:gd name="T27" fmla="*/ 31 h 104"/>
                  <a:gd name="T28" fmla="*/ 177 w 203"/>
                  <a:gd name="T29" fmla="*/ 51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3" h="104">
                    <a:moveTo>
                      <a:pt x="185" y="16"/>
                    </a:moveTo>
                    <a:cubicBezTo>
                      <a:pt x="180" y="12"/>
                      <a:pt x="175" y="10"/>
                      <a:pt x="169" y="10"/>
                    </a:cubicBezTo>
                    <a:cubicBezTo>
                      <a:pt x="169" y="6"/>
                      <a:pt x="170" y="3"/>
                      <a:pt x="170" y="0"/>
                    </a:cubicBezTo>
                    <a:cubicBezTo>
                      <a:pt x="0" y="0"/>
                      <a:pt x="0" y="0"/>
                      <a:pt x="0" y="0"/>
                    </a:cubicBezTo>
                    <a:cubicBezTo>
                      <a:pt x="0" y="46"/>
                      <a:pt x="21" y="86"/>
                      <a:pt x="50" y="104"/>
                    </a:cubicBezTo>
                    <a:cubicBezTo>
                      <a:pt x="119" y="104"/>
                      <a:pt x="119" y="104"/>
                      <a:pt x="119" y="104"/>
                    </a:cubicBezTo>
                    <a:cubicBezTo>
                      <a:pt x="129" y="98"/>
                      <a:pt x="138" y="90"/>
                      <a:pt x="146" y="79"/>
                    </a:cubicBezTo>
                    <a:cubicBezTo>
                      <a:pt x="148" y="80"/>
                      <a:pt x="151" y="80"/>
                      <a:pt x="154" y="80"/>
                    </a:cubicBezTo>
                    <a:cubicBezTo>
                      <a:pt x="168" y="80"/>
                      <a:pt x="184" y="72"/>
                      <a:pt x="192" y="62"/>
                    </a:cubicBezTo>
                    <a:cubicBezTo>
                      <a:pt x="203" y="47"/>
                      <a:pt x="200" y="27"/>
                      <a:pt x="185" y="16"/>
                    </a:cubicBezTo>
                    <a:close/>
                    <a:moveTo>
                      <a:pt x="177" y="51"/>
                    </a:moveTo>
                    <a:cubicBezTo>
                      <a:pt x="173" y="56"/>
                      <a:pt x="164" y="61"/>
                      <a:pt x="156" y="62"/>
                    </a:cubicBezTo>
                    <a:cubicBezTo>
                      <a:pt x="161" y="52"/>
                      <a:pt x="165" y="40"/>
                      <a:pt x="167" y="28"/>
                    </a:cubicBezTo>
                    <a:cubicBezTo>
                      <a:pt x="170" y="28"/>
                      <a:pt x="172" y="29"/>
                      <a:pt x="174" y="31"/>
                    </a:cubicBezTo>
                    <a:cubicBezTo>
                      <a:pt x="180" y="35"/>
                      <a:pt x="182" y="44"/>
                      <a:pt x="177" y="51"/>
                    </a:cubicBezTo>
                    <a:close/>
                  </a:path>
                </a:pathLst>
              </a:custGeom>
              <a:solidFill>
                <a:srgbClr val="7FD1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49" name="Freeform 33"/>
              <p:cNvSpPr>
                <a:spLocks/>
              </p:cNvSpPr>
              <p:nvPr/>
            </p:nvSpPr>
            <p:spPr bwMode="auto">
              <a:xfrm>
                <a:off x="1508755" y="2178581"/>
                <a:ext cx="496888" cy="42862"/>
              </a:xfrm>
              <a:custGeom>
                <a:avLst/>
                <a:gdLst>
                  <a:gd name="T0" fmla="*/ 0 w 191"/>
                  <a:gd name="T1" fmla="*/ 1 h 17"/>
                  <a:gd name="T2" fmla="*/ 16 w 191"/>
                  <a:gd name="T3" fmla="*/ 17 h 17"/>
                  <a:gd name="T4" fmla="*/ 176 w 191"/>
                  <a:gd name="T5" fmla="*/ 17 h 17"/>
                  <a:gd name="T6" fmla="*/ 191 w 191"/>
                  <a:gd name="T7" fmla="*/ 1 h 17"/>
                  <a:gd name="T8" fmla="*/ 191 w 191"/>
                  <a:gd name="T9" fmla="*/ 0 h 17"/>
                  <a:gd name="T10" fmla="*/ 0 w 191"/>
                  <a:gd name="T11" fmla="*/ 0 h 17"/>
                  <a:gd name="T12" fmla="*/ 0 w 191"/>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191" h="17">
                    <a:moveTo>
                      <a:pt x="0" y="1"/>
                    </a:moveTo>
                    <a:cubicBezTo>
                      <a:pt x="0" y="10"/>
                      <a:pt x="7" y="17"/>
                      <a:pt x="16" y="17"/>
                    </a:cubicBezTo>
                    <a:cubicBezTo>
                      <a:pt x="176" y="17"/>
                      <a:pt x="176" y="17"/>
                      <a:pt x="176" y="17"/>
                    </a:cubicBezTo>
                    <a:cubicBezTo>
                      <a:pt x="184" y="17"/>
                      <a:pt x="191" y="10"/>
                      <a:pt x="191" y="1"/>
                    </a:cubicBezTo>
                    <a:cubicBezTo>
                      <a:pt x="191" y="0"/>
                      <a:pt x="191" y="0"/>
                      <a:pt x="191" y="0"/>
                    </a:cubicBezTo>
                    <a:cubicBezTo>
                      <a:pt x="0" y="0"/>
                      <a:pt x="0" y="0"/>
                      <a:pt x="0" y="0"/>
                    </a:cubicBezTo>
                    <a:lnTo>
                      <a:pt x="0" y="1"/>
                    </a:lnTo>
                    <a:close/>
                  </a:path>
                </a:pathLst>
              </a:custGeom>
              <a:solidFill>
                <a:srgbClr val="7FD1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50" name="Freeform 34"/>
              <p:cNvSpPr>
                <a:spLocks/>
              </p:cNvSpPr>
              <p:nvPr/>
            </p:nvSpPr>
            <p:spPr bwMode="auto">
              <a:xfrm>
                <a:off x="1642104" y="1654705"/>
                <a:ext cx="44450" cy="169862"/>
              </a:xfrm>
              <a:custGeom>
                <a:avLst/>
                <a:gdLst>
                  <a:gd name="T0" fmla="*/ 7 w 17"/>
                  <a:gd name="T1" fmla="*/ 56 h 66"/>
                  <a:gd name="T2" fmla="*/ 0 w 17"/>
                  <a:gd name="T3" fmla="*/ 66 h 66"/>
                  <a:gd name="T4" fmla="*/ 7 w 17"/>
                  <a:gd name="T5" fmla="*/ 66 h 66"/>
                  <a:gd name="T6" fmla="*/ 11 w 17"/>
                  <a:gd name="T7" fmla="*/ 62 h 66"/>
                  <a:gd name="T8" fmla="*/ 17 w 17"/>
                  <a:gd name="T9" fmla="*/ 53 h 66"/>
                  <a:gd name="T10" fmla="*/ 11 w 17"/>
                  <a:gd name="T11" fmla="*/ 43 h 66"/>
                  <a:gd name="T12" fmla="*/ 7 w 17"/>
                  <a:gd name="T13" fmla="*/ 40 h 66"/>
                  <a:gd name="T14" fmla="*/ 11 w 17"/>
                  <a:gd name="T15" fmla="*/ 36 h 66"/>
                  <a:gd name="T16" fmla="*/ 17 w 17"/>
                  <a:gd name="T17" fmla="*/ 27 h 66"/>
                  <a:gd name="T18" fmla="*/ 11 w 17"/>
                  <a:gd name="T19" fmla="*/ 17 h 66"/>
                  <a:gd name="T20" fmla="*/ 7 w 17"/>
                  <a:gd name="T21" fmla="*/ 13 h 66"/>
                  <a:gd name="T22" fmla="*/ 11 w 17"/>
                  <a:gd name="T23" fmla="*/ 10 h 66"/>
                  <a:gd name="T24" fmla="*/ 17 w 17"/>
                  <a:gd name="T25" fmla="*/ 0 h 66"/>
                  <a:gd name="T26" fmla="*/ 10 w 17"/>
                  <a:gd name="T27" fmla="*/ 0 h 66"/>
                  <a:gd name="T28" fmla="*/ 7 w 17"/>
                  <a:gd name="T29" fmla="*/ 4 h 66"/>
                  <a:gd name="T30" fmla="*/ 0 w 17"/>
                  <a:gd name="T31" fmla="*/ 13 h 66"/>
                  <a:gd name="T32" fmla="*/ 7 w 17"/>
                  <a:gd name="T33" fmla="*/ 23 h 66"/>
                  <a:gd name="T34" fmla="*/ 10 w 17"/>
                  <a:gd name="T35" fmla="*/ 27 h 66"/>
                  <a:gd name="T36" fmla="*/ 7 w 17"/>
                  <a:gd name="T37" fmla="*/ 30 h 66"/>
                  <a:gd name="T38" fmla="*/ 0 w 17"/>
                  <a:gd name="T39" fmla="*/ 40 h 66"/>
                  <a:gd name="T40" fmla="*/ 7 w 17"/>
                  <a:gd name="T41" fmla="*/ 49 h 66"/>
                  <a:gd name="T42" fmla="*/ 10 w 17"/>
                  <a:gd name="T43" fmla="*/ 53 h 66"/>
                  <a:gd name="T44" fmla="*/ 7 w 17"/>
                  <a:gd name="T45" fmla="*/ 5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 h="66">
                    <a:moveTo>
                      <a:pt x="7" y="56"/>
                    </a:moveTo>
                    <a:cubicBezTo>
                      <a:pt x="4" y="58"/>
                      <a:pt x="0" y="60"/>
                      <a:pt x="0" y="66"/>
                    </a:cubicBezTo>
                    <a:cubicBezTo>
                      <a:pt x="7" y="66"/>
                      <a:pt x="7" y="66"/>
                      <a:pt x="7" y="66"/>
                    </a:cubicBezTo>
                    <a:cubicBezTo>
                      <a:pt x="7" y="64"/>
                      <a:pt x="8" y="64"/>
                      <a:pt x="11" y="62"/>
                    </a:cubicBezTo>
                    <a:cubicBezTo>
                      <a:pt x="14" y="60"/>
                      <a:pt x="17" y="58"/>
                      <a:pt x="17" y="53"/>
                    </a:cubicBezTo>
                    <a:cubicBezTo>
                      <a:pt x="17" y="47"/>
                      <a:pt x="14" y="45"/>
                      <a:pt x="11" y="43"/>
                    </a:cubicBezTo>
                    <a:cubicBezTo>
                      <a:pt x="8" y="41"/>
                      <a:pt x="7" y="41"/>
                      <a:pt x="7" y="40"/>
                    </a:cubicBezTo>
                    <a:cubicBezTo>
                      <a:pt x="7" y="38"/>
                      <a:pt x="8" y="38"/>
                      <a:pt x="11" y="36"/>
                    </a:cubicBezTo>
                    <a:cubicBezTo>
                      <a:pt x="14" y="34"/>
                      <a:pt x="17" y="32"/>
                      <a:pt x="17" y="27"/>
                    </a:cubicBezTo>
                    <a:cubicBezTo>
                      <a:pt x="17" y="21"/>
                      <a:pt x="14" y="19"/>
                      <a:pt x="11" y="17"/>
                    </a:cubicBezTo>
                    <a:cubicBezTo>
                      <a:pt x="8" y="15"/>
                      <a:pt x="7" y="15"/>
                      <a:pt x="7" y="13"/>
                    </a:cubicBezTo>
                    <a:cubicBezTo>
                      <a:pt x="7" y="12"/>
                      <a:pt x="8" y="12"/>
                      <a:pt x="11" y="10"/>
                    </a:cubicBezTo>
                    <a:cubicBezTo>
                      <a:pt x="14" y="8"/>
                      <a:pt x="17" y="6"/>
                      <a:pt x="17" y="0"/>
                    </a:cubicBezTo>
                    <a:cubicBezTo>
                      <a:pt x="10" y="0"/>
                      <a:pt x="10" y="0"/>
                      <a:pt x="10" y="0"/>
                    </a:cubicBezTo>
                    <a:cubicBezTo>
                      <a:pt x="10" y="2"/>
                      <a:pt x="9" y="2"/>
                      <a:pt x="7" y="4"/>
                    </a:cubicBezTo>
                    <a:cubicBezTo>
                      <a:pt x="4" y="6"/>
                      <a:pt x="0" y="8"/>
                      <a:pt x="0" y="13"/>
                    </a:cubicBezTo>
                    <a:cubicBezTo>
                      <a:pt x="0" y="19"/>
                      <a:pt x="4" y="21"/>
                      <a:pt x="7" y="23"/>
                    </a:cubicBezTo>
                    <a:cubicBezTo>
                      <a:pt x="9" y="25"/>
                      <a:pt x="10" y="25"/>
                      <a:pt x="10" y="27"/>
                    </a:cubicBezTo>
                    <a:cubicBezTo>
                      <a:pt x="10" y="28"/>
                      <a:pt x="9" y="28"/>
                      <a:pt x="7" y="30"/>
                    </a:cubicBezTo>
                    <a:cubicBezTo>
                      <a:pt x="4" y="32"/>
                      <a:pt x="0" y="34"/>
                      <a:pt x="0" y="40"/>
                    </a:cubicBezTo>
                    <a:cubicBezTo>
                      <a:pt x="0" y="45"/>
                      <a:pt x="4" y="47"/>
                      <a:pt x="7" y="49"/>
                    </a:cubicBezTo>
                    <a:cubicBezTo>
                      <a:pt x="9" y="51"/>
                      <a:pt x="10" y="51"/>
                      <a:pt x="10" y="53"/>
                    </a:cubicBezTo>
                    <a:cubicBezTo>
                      <a:pt x="10" y="54"/>
                      <a:pt x="9" y="54"/>
                      <a:pt x="7" y="56"/>
                    </a:cubicBezTo>
                    <a:close/>
                  </a:path>
                </a:pathLst>
              </a:custGeom>
              <a:solidFill>
                <a:srgbClr val="7FD1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51" name="Freeform 35"/>
              <p:cNvSpPr>
                <a:spLocks/>
              </p:cNvSpPr>
              <p:nvPr/>
            </p:nvSpPr>
            <p:spPr bwMode="auto">
              <a:xfrm>
                <a:off x="1737355" y="1591206"/>
                <a:ext cx="47625" cy="171450"/>
              </a:xfrm>
              <a:custGeom>
                <a:avLst/>
                <a:gdLst>
                  <a:gd name="T0" fmla="*/ 7 w 18"/>
                  <a:gd name="T1" fmla="*/ 56 h 66"/>
                  <a:gd name="T2" fmla="*/ 0 w 18"/>
                  <a:gd name="T3" fmla="*/ 66 h 66"/>
                  <a:gd name="T4" fmla="*/ 8 w 18"/>
                  <a:gd name="T5" fmla="*/ 66 h 66"/>
                  <a:gd name="T6" fmla="*/ 11 w 18"/>
                  <a:gd name="T7" fmla="*/ 62 h 66"/>
                  <a:gd name="T8" fmla="*/ 18 w 18"/>
                  <a:gd name="T9" fmla="*/ 53 h 66"/>
                  <a:gd name="T10" fmla="*/ 11 w 18"/>
                  <a:gd name="T11" fmla="*/ 43 h 66"/>
                  <a:gd name="T12" fmla="*/ 8 w 18"/>
                  <a:gd name="T13" fmla="*/ 40 h 66"/>
                  <a:gd name="T14" fmla="*/ 11 w 18"/>
                  <a:gd name="T15" fmla="*/ 36 h 66"/>
                  <a:gd name="T16" fmla="*/ 18 w 18"/>
                  <a:gd name="T17" fmla="*/ 27 h 66"/>
                  <a:gd name="T18" fmla="*/ 11 w 18"/>
                  <a:gd name="T19" fmla="*/ 17 h 66"/>
                  <a:gd name="T20" fmla="*/ 8 w 18"/>
                  <a:gd name="T21" fmla="*/ 13 h 66"/>
                  <a:gd name="T22" fmla="*/ 11 w 18"/>
                  <a:gd name="T23" fmla="*/ 10 h 66"/>
                  <a:gd name="T24" fmla="*/ 18 w 18"/>
                  <a:gd name="T25" fmla="*/ 0 h 66"/>
                  <a:gd name="T26" fmla="*/ 11 w 18"/>
                  <a:gd name="T27" fmla="*/ 0 h 66"/>
                  <a:gd name="T28" fmla="*/ 7 w 18"/>
                  <a:gd name="T29" fmla="*/ 4 h 66"/>
                  <a:gd name="T30" fmla="*/ 0 w 18"/>
                  <a:gd name="T31" fmla="*/ 13 h 66"/>
                  <a:gd name="T32" fmla="*/ 7 w 18"/>
                  <a:gd name="T33" fmla="*/ 23 h 66"/>
                  <a:gd name="T34" fmla="*/ 11 w 18"/>
                  <a:gd name="T35" fmla="*/ 27 h 66"/>
                  <a:gd name="T36" fmla="*/ 7 w 18"/>
                  <a:gd name="T37" fmla="*/ 30 h 66"/>
                  <a:gd name="T38" fmla="*/ 0 w 18"/>
                  <a:gd name="T39" fmla="*/ 40 h 66"/>
                  <a:gd name="T40" fmla="*/ 7 w 18"/>
                  <a:gd name="T41" fmla="*/ 49 h 66"/>
                  <a:gd name="T42" fmla="*/ 11 w 18"/>
                  <a:gd name="T43" fmla="*/ 53 h 66"/>
                  <a:gd name="T44" fmla="*/ 7 w 18"/>
                  <a:gd name="T45" fmla="*/ 5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 h="66">
                    <a:moveTo>
                      <a:pt x="7" y="56"/>
                    </a:moveTo>
                    <a:cubicBezTo>
                      <a:pt x="4" y="58"/>
                      <a:pt x="0" y="60"/>
                      <a:pt x="0" y="66"/>
                    </a:cubicBezTo>
                    <a:cubicBezTo>
                      <a:pt x="8" y="66"/>
                      <a:pt x="8" y="66"/>
                      <a:pt x="8" y="66"/>
                    </a:cubicBezTo>
                    <a:cubicBezTo>
                      <a:pt x="8" y="64"/>
                      <a:pt x="8" y="64"/>
                      <a:pt x="11" y="62"/>
                    </a:cubicBezTo>
                    <a:cubicBezTo>
                      <a:pt x="14" y="60"/>
                      <a:pt x="18" y="58"/>
                      <a:pt x="18" y="53"/>
                    </a:cubicBezTo>
                    <a:cubicBezTo>
                      <a:pt x="18" y="47"/>
                      <a:pt x="14" y="45"/>
                      <a:pt x="11" y="43"/>
                    </a:cubicBezTo>
                    <a:cubicBezTo>
                      <a:pt x="8" y="41"/>
                      <a:pt x="8" y="41"/>
                      <a:pt x="8" y="40"/>
                    </a:cubicBezTo>
                    <a:cubicBezTo>
                      <a:pt x="8" y="38"/>
                      <a:pt x="8" y="38"/>
                      <a:pt x="11" y="36"/>
                    </a:cubicBezTo>
                    <a:cubicBezTo>
                      <a:pt x="14" y="34"/>
                      <a:pt x="18" y="32"/>
                      <a:pt x="18" y="27"/>
                    </a:cubicBezTo>
                    <a:cubicBezTo>
                      <a:pt x="18" y="21"/>
                      <a:pt x="14" y="19"/>
                      <a:pt x="11" y="17"/>
                    </a:cubicBezTo>
                    <a:cubicBezTo>
                      <a:pt x="8" y="15"/>
                      <a:pt x="8" y="15"/>
                      <a:pt x="8" y="13"/>
                    </a:cubicBezTo>
                    <a:cubicBezTo>
                      <a:pt x="8" y="12"/>
                      <a:pt x="8" y="12"/>
                      <a:pt x="11" y="10"/>
                    </a:cubicBezTo>
                    <a:cubicBezTo>
                      <a:pt x="14" y="8"/>
                      <a:pt x="18" y="6"/>
                      <a:pt x="18" y="0"/>
                    </a:cubicBezTo>
                    <a:cubicBezTo>
                      <a:pt x="11" y="0"/>
                      <a:pt x="11" y="0"/>
                      <a:pt x="11" y="0"/>
                    </a:cubicBezTo>
                    <a:cubicBezTo>
                      <a:pt x="11" y="2"/>
                      <a:pt x="10" y="2"/>
                      <a:pt x="7" y="4"/>
                    </a:cubicBezTo>
                    <a:cubicBezTo>
                      <a:pt x="4" y="6"/>
                      <a:pt x="0" y="8"/>
                      <a:pt x="0" y="13"/>
                    </a:cubicBezTo>
                    <a:cubicBezTo>
                      <a:pt x="0" y="19"/>
                      <a:pt x="4" y="21"/>
                      <a:pt x="7" y="23"/>
                    </a:cubicBezTo>
                    <a:cubicBezTo>
                      <a:pt x="10" y="25"/>
                      <a:pt x="11" y="25"/>
                      <a:pt x="11" y="27"/>
                    </a:cubicBezTo>
                    <a:cubicBezTo>
                      <a:pt x="11" y="28"/>
                      <a:pt x="10" y="28"/>
                      <a:pt x="7" y="30"/>
                    </a:cubicBezTo>
                    <a:cubicBezTo>
                      <a:pt x="4" y="32"/>
                      <a:pt x="0" y="34"/>
                      <a:pt x="0" y="40"/>
                    </a:cubicBezTo>
                    <a:cubicBezTo>
                      <a:pt x="0" y="45"/>
                      <a:pt x="4" y="47"/>
                      <a:pt x="7" y="49"/>
                    </a:cubicBezTo>
                    <a:cubicBezTo>
                      <a:pt x="10" y="51"/>
                      <a:pt x="11" y="51"/>
                      <a:pt x="11" y="53"/>
                    </a:cubicBezTo>
                    <a:cubicBezTo>
                      <a:pt x="11" y="54"/>
                      <a:pt x="10" y="54"/>
                      <a:pt x="7" y="56"/>
                    </a:cubicBezTo>
                    <a:close/>
                  </a:path>
                </a:pathLst>
              </a:custGeom>
              <a:solidFill>
                <a:srgbClr val="7FD1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52" name="Freeform 36"/>
              <p:cNvSpPr>
                <a:spLocks/>
              </p:cNvSpPr>
              <p:nvPr/>
            </p:nvSpPr>
            <p:spPr bwMode="auto">
              <a:xfrm>
                <a:off x="1837367" y="1675343"/>
                <a:ext cx="44450" cy="171450"/>
              </a:xfrm>
              <a:custGeom>
                <a:avLst/>
                <a:gdLst>
                  <a:gd name="T0" fmla="*/ 6 w 17"/>
                  <a:gd name="T1" fmla="*/ 56 h 66"/>
                  <a:gd name="T2" fmla="*/ 0 w 17"/>
                  <a:gd name="T3" fmla="*/ 66 h 66"/>
                  <a:gd name="T4" fmla="*/ 7 w 17"/>
                  <a:gd name="T5" fmla="*/ 66 h 66"/>
                  <a:gd name="T6" fmla="*/ 10 w 17"/>
                  <a:gd name="T7" fmla="*/ 62 h 66"/>
                  <a:gd name="T8" fmla="*/ 17 w 17"/>
                  <a:gd name="T9" fmla="*/ 53 h 66"/>
                  <a:gd name="T10" fmla="*/ 10 w 17"/>
                  <a:gd name="T11" fmla="*/ 43 h 66"/>
                  <a:gd name="T12" fmla="*/ 7 w 17"/>
                  <a:gd name="T13" fmla="*/ 40 h 66"/>
                  <a:gd name="T14" fmla="*/ 10 w 17"/>
                  <a:gd name="T15" fmla="*/ 36 h 66"/>
                  <a:gd name="T16" fmla="*/ 17 w 17"/>
                  <a:gd name="T17" fmla="*/ 27 h 66"/>
                  <a:gd name="T18" fmla="*/ 10 w 17"/>
                  <a:gd name="T19" fmla="*/ 17 h 66"/>
                  <a:gd name="T20" fmla="*/ 7 w 17"/>
                  <a:gd name="T21" fmla="*/ 13 h 66"/>
                  <a:gd name="T22" fmla="*/ 10 w 17"/>
                  <a:gd name="T23" fmla="*/ 10 h 66"/>
                  <a:gd name="T24" fmla="*/ 17 w 17"/>
                  <a:gd name="T25" fmla="*/ 0 h 66"/>
                  <a:gd name="T26" fmla="*/ 10 w 17"/>
                  <a:gd name="T27" fmla="*/ 0 h 66"/>
                  <a:gd name="T28" fmla="*/ 6 w 17"/>
                  <a:gd name="T29" fmla="*/ 4 h 66"/>
                  <a:gd name="T30" fmla="*/ 0 w 17"/>
                  <a:gd name="T31" fmla="*/ 13 h 66"/>
                  <a:gd name="T32" fmla="*/ 6 w 17"/>
                  <a:gd name="T33" fmla="*/ 23 h 66"/>
                  <a:gd name="T34" fmla="*/ 10 w 17"/>
                  <a:gd name="T35" fmla="*/ 27 h 66"/>
                  <a:gd name="T36" fmla="*/ 6 w 17"/>
                  <a:gd name="T37" fmla="*/ 30 h 66"/>
                  <a:gd name="T38" fmla="*/ 0 w 17"/>
                  <a:gd name="T39" fmla="*/ 40 h 66"/>
                  <a:gd name="T40" fmla="*/ 6 w 17"/>
                  <a:gd name="T41" fmla="*/ 49 h 66"/>
                  <a:gd name="T42" fmla="*/ 10 w 17"/>
                  <a:gd name="T43" fmla="*/ 53 h 66"/>
                  <a:gd name="T44" fmla="*/ 6 w 17"/>
                  <a:gd name="T45" fmla="*/ 5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 h="66">
                    <a:moveTo>
                      <a:pt x="6" y="56"/>
                    </a:moveTo>
                    <a:cubicBezTo>
                      <a:pt x="3" y="58"/>
                      <a:pt x="0" y="60"/>
                      <a:pt x="0" y="66"/>
                    </a:cubicBezTo>
                    <a:cubicBezTo>
                      <a:pt x="7" y="66"/>
                      <a:pt x="7" y="66"/>
                      <a:pt x="7" y="66"/>
                    </a:cubicBezTo>
                    <a:cubicBezTo>
                      <a:pt x="7" y="64"/>
                      <a:pt x="8" y="64"/>
                      <a:pt x="10" y="62"/>
                    </a:cubicBezTo>
                    <a:cubicBezTo>
                      <a:pt x="13" y="60"/>
                      <a:pt x="17" y="58"/>
                      <a:pt x="17" y="53"/>
                    </a:cubicBezTo>
                    <a:cubicBezTo>
                      <a:pt x="17" y="47"/>
                      <a:pt x="13" y="45"/>
                      <a:pt x="10" y="43"/>
                    </a:cubicBezTo>
                    <a:cubicBezTo>
                      <a:pt x="8" y="41"/>
                      <a:pt x="7" y="41"/>
                      <a:pt x="7" y="40"/>
                    </a:cubicBezTo>
                    <a:cubicBezTo>
                      <a:pt x="7" y="38"/>
                      <a:pt x="8" y="38"/>
                      <a:pt x="10" y="36"/>
                    </a:cubicBezTo>
                    <a:cubicBezTo>
                      <a:pt x="13" y="34"/>
                      <a:pt x="17" y="32"/>
                      <a:pt x="17" y="27"/>
                    </a:cubicBezTo>
                    <a:cubicBezTo>
                      <a:pt x="17" y="21"/>
                      <a:pt x="13" y="19"/>
                      <a:pt x="10" y="17"/>
                    </a:cubicBezTo>
                    <a:cubicBezTo>
                      <a:pt x="8" y="15"/>
                      <a:pt x="7" y="15"/>
                      <a:pt x="7" y="13"/>
                    </a:cubicBezTo>
                    <a:cubicBezTo>
                      <a:pt x="7" y="12"/>
                      <a:pt x="8" y="12"/>
                      <a:pt x="10" y="10"/>
                    </a:cubicBezTo>
                    <a:cubicBezTo>
                      <a:pt x="13" y="8"/>
                      <a:pt x="17" y="6"/>
                      <a:pt x="17" y="0"/>
                    </a:cubicBezTo>
                    <a:cubicBezTo>
                      <a:pt x="10" y="0"/>
                      <a:pt x="10" y="0"/>
                      <a:pt x="10" y="0"/>
                    </a:cubicBezTo>
                    <a:cubicBezTo>
                      <a:pt x="10" y="2"/>
                      <a:pt x="9" y="2"/>
                      <a:pt x="6" y="4"/>
                    </a:cubicBezTo>
                    <a:cubicBezTo>
                      <a:pt x="3" y="6"/>
                      <a:pt x="0" y="8"/>
                      <a:pt x="0" y="13"/>
                    </a:cubicBezTo>
                    <a:cubicBezTo>
                      <a:pt x="0" y="19"/>
                      <a:pt x="3" y="21"/>
                      <a:pt x="6" y="23"/>
                    </a:cubicBezTo>
                    <a:cubicBezTo>
                      <a:pt x="9" y="25"/>
                      <a:pt x="10" y="25"/>
                      <a:pt x="10" y="27"/>
                    </a:cubicBezTo>
                    <a:cubicBezTo>
                      <a:pt x="10" y="28"/>
                      <a:pt x="9" y="28"/>
                      <a:pt x="6" y="30"/>
                    </a:cubicBezTo>
                    <a:cubicBezTo>
                      <a:pt x="3" y="32"/>
                      <a:pt x="0" y="34"/>
                      <a:pt x="0" y="40"/>
                    </a:cubicBezTo>
                    <a:cubicBezTo>
                      <a:pt x="0" y="45"/>
                      <a:pt x="3" y="47"/>
                      <a:pt x="6" y="49"/>
                    </a:cubicBezTo>
                    <a:cubicBezTo>
                      <a:pt x="9" y="51"/>
                      <a:pt x="10" y="51"/>
                      <a:pt x="10" y="53"/>
                    </a:cubicBezTo>
                    <a:cubicBezTo>
                      <a:pt x="10" y="54"/>
                      <a:pt x="9" y="54"/>
                      <a:pt x="6" y="56"/>
                    </a:cubicBezTo>
                    <a:close/>
                  </a:path>
                </a:pathLst>
              </a:custGeom>
              <a:solidFill>
                <a:srgbClr val="7FD1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grpSp>
      </p:grpSp>
      <p:grpSp>
        <p:nvGrpSpPr>
          <p:cNvPr id="53" name="Group 129"/>
          <p:cNvGrpSpPr/>
          <p:nvPr/>
        </p:nvGrpSpPr>
        <p:grpSpPr>
          <a:xfrm>
            <a:off x="8683658" y="4821395"/>
            <a:ext cx="1977967" cy="1477260"/>
            <a:chOff x="8683656" y="4575274"/>
            <a:chExt cx="1977966" cy="1477260"/>
          </a:xfrm>
        </p:grpSpPr>
        <p:sp>
          <p:nvSpPr>
            <p:cNvPr id="54" name="Content Placeholder 19"/>
            <p:cNvSpPr txBox="1">
              <a:spLocks/>
            </p:cNvSpPr>
            <p:nvPr/>
          </p:nvSpPr>
          <p:spPr>
            <a:xfrm>
              <a:off x="8683656" y="5078681"/>
              <a:ext cx="1977966" cy="97385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zh-CN" altLang="en-US" sz="1050" b="0" i="0" u="none" strike="noStrike" kern="1200" cap="none" spc="0" normalizeH="0" baseline="0" noProof="0" dirty="0">
                  <a:ln>
                    <a:noFill/>
                  </a:ln>
                  <a:solidFill>
                    <a:prstClr val="white">
                      <a:lumMod val="65000"/>
                    </a:prstClr>
                  </a:solidFill>
                  <a:effectLst/>
                  <a:uLnTx/>
                  <a:uFillTx/>
                  <a:latin typeface="微软雅黑" pitchFamily="34" charset="-122"/>
                  <a:ea typeface="微软雅黑" pitchFamily="34" charset="-122"/>
                </a:rPr>
                <a:t>输入你的文字信息输入你的文字信息输入你的文字信息输入你的文字信息输入你的文字信息</a:t>
              </a:r>
              <a:endParaRPr kumimoji="0" lang="id-ID" sz="1050" b="0" i="0" u="none" strike="noStrike" kern="1200" cap="none" spc="0" normalizeH="0" baseline="0" noProof="0" dirty="0">
                <a:ln>
                  <a:noFill/>
                </a:ln>
                <a:solidFill>
                  <a:prstClr val="white">
                    <a:lumMod val="65000"/>
                  </a:prstClr>
                </a:solidFill>
                <a:effectLst/>
                <a:uLnTx/>
                <a:uFillTx/>
                <a:latin typeface="微软雅黑" pitchFamily="34" charset="-122"/>
                <a:ea typeface="微软雅黑" pitchFamily="34" charset="-122"/>
              </a:endParaRPr>
            </a:p>
          </p:txBody>
        </p:sp>
        <p:sp>
          <p:nvSpPr>
            <p:cNvPr id="55" name="TextBox 131"/>
            <p:cNvSpPr txBox="1"/>
            <p:nvPr/>
          </p:nvSpPr>
          <p:spPr>
            <a:xfrm>
              <a:off x="8683656" y="4703596"/>
              <a:ext cx="1977966"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srgbClr val="224982"/>
                  </a:solidFill>
                  <a:effectLst/>
                  <a:uLnTx/>
                  <a:uFillTx/>
                  <a:latin typeface="微软雅黑" pitchFamily="34" charset="-122"/>
                  <a:ea typeface="微软雅黑" pitchFamily="34" charset="-122"/>
                </a:rPr>
                <a:t>文字信息</a:t>
              </a:r>
              <a:endParaRPr kumimoji="0" lang="en-US" sz="1800" b="0" i="0" u="none" strike="noStrike" kern="0" cap="none" spc="0" normalizeH="0" baseline="0" noProof="0" dirty="0" smtClean="0">
                <a:ln>
                  <a:noFill/>
                </a:ln>
                <a:solidFill>
                  <a:srgbClr val="224982"/>
                </a:solidFill>
                <a:effectLst/>
                <a:uLnTx/>
                <a:uFillTx/>
                <a:latin typeface="微软雅黑" pitchFamily="34" charset="-122"/>
                <a:ea typeface="微软雅黑" pitchFamily="34" charset="-122"/>
              </a:endParaRPr>
            </a:p>
          </p:txBody>
        </p:sp>
        <p:grpSp>
          <p:nvGrpSpPr>
            <p:cNvPr id="56" name="Group 132"/>
            <p:cNvGrpSpPr/>
            <p:nvPr/>
          </p:nvGrpSpPr>
          <p:grpSpPr>
            <a:xfrm>
              <a:off x="9891605" y="4575274"/>
              <a:ext cx="508195" cy="507058"/>
              <a:chOff x="4241800" y="3695700"/>
              <a:chExt cx="709613" cy="708025"/>
            </a:xfrm>
            <a:solidFill>
              <a:srgbClr val="FEB80A"/>
            </a:solidFill>
          </p:grpSpPr>
          <p:sp>
            <p:nvSpPr>
              <p:cNvPr id="57" name="Freeform 12"/>
              <p:cNvSpPr>
                <a:spLocks noEditPoints="1"/>
              </p:cNvSpPr>
              <p:nvPr/>
            </p:nvSpPr>
            <p:spPr bwMode="auto">
              <a:xfrm>
                <a:off x="4241800" y="3695700"/>
                <a:ext cx="709613" cy="708025"/>
              </a:xfrm>
              <a:custGeom>
                <a:avLst/>
                <a:gdLst>
                  <a:gd name="T0" fmla="*/ 454 w 1188"/>
                  <a:gd name="T1" fmla="*/ 908 h 1187"/>
                  <a:gd name="T2" fmla="*/ 454 w 1188"/>
                  <a:gd name="T3" fmla="*/ 908 h 1187"/>
                  <a:gd name="T4" fmla="*/ 698 w 1188"/>
                  <a:gd name="T5" fmla="*/ 837 h 1187"/>
                  <a:gd name="T6" fmla="*/ 723 w 1188"/>
                  <a:gd name="T7" fmla="*/ 861 h 1187"/>
                  <a:gd name="T8" fmla="*/ 694 w 1188"/>
                  <a:gd name="T9" fmla="*/ 890 h 1187"/>
                  <a:gd name="T10" fmla="*/ 950 w 1188"/>
                  <a:gd name="T11" fmla="*/ 1147 h 1187"/>
                  <a:gd name="T12" fmla="*/ 1049 w 1188"/>
                  <a:gd name="T13" fmla="*/ 1187 h 1187"/>
                  <a:gd name="T14" fmla="*/ 1147 w 1188"/>
                  <a:gd name="T15" fmla="*/ 1147 h 1187"/>
                  <a:gd name="T16" fmla="*/ 1188 w 1188"/>
                  <a:gd name="T17" fmla="*/ 1048 h 1187"/>
                  <a:gd name="T18" fmla="*/ 1147 w 1188"/>
                  <a:gd name="T19" fmla="*/ 950 h 1187"/>
                  <a:gd name="T20" fmla="*/ 890 w 1188"/>
                  <a:gd name="T21" fmla="*/ 693 h 1187"/>
                  <a:gd name="T22" fmla="*/ 861 w 1188"/>
                  <a:gd name="T23" fmla="*/ 722 h 1187"/>
                  <a:gd name="T24" fmla="*/ 837 w 1188"/>
                  <a:gd name="T25" fmla="*/ 698 h 1187"/>
                  <a:gd name="T26" fmla="*/ 907 w 1188"/>
                  <a:gd name="T27" fmla="*/ 422 h 1187"/>
                  <a:gd name="T28" fmla="*/ 775 w 1188"/>
                  <a:gd name="T29" fmla="*/ 133 h 1187"/>
                  <a:gd name="T30" fmla="*/ 454 w 1188"/>
                  <a:gd name="T31" fmla="*/ 0 h 1187"/>
                  <a:gd name="T32" fmla="*/ 133 w 1188"/>
                  <a:gd name="T33" fmla="*/ 133 h 1187"/>
                  <a:gd name="T34" fmla="*/ 0 w 1188"/>
                  <a:gd name="T35" fmla="*/ 454 h 1187"/>
                  <a:gd name="T36" fmla="*/ 133 w 1188"/>
                  <a:gd name="T37" fmla="*/ 775 h 1187"/>
                  <a:gd name="T38" fmla="*/ 454 w 1188"/>
                  <a:gd name="T39" fmla="*/ 908 h 1187"/>
                  <a:gd name="T40" fmla="*/ 1116 w 1188"/>
                  <a:gd name="T41" fmla="*/ 1048 h 1187"/>
                  <a:gd name="T42" fmla="*/ 1096 w 1188"/>
                  <a:gd name="T43" fmla="*/ 1096 h 1187"/>
                  <a:gd name="T44" fmla="*/ 1049 w 1188"/>
                  <a:gd name="T45" fmla="*/ 1115 h 1187"/>
                  <a:gd name="T46" fmla="*/ 1001 w 1188"/>
                  <a:gd name="T47" fmla="*/ 1096 h 1187"/>
                  <a:gd name="T48" fmla="*/ 802 w 1188"/>
                  <a:gd name="T49" fmla="*/ 897 h 1187"/>
                  <a:gd name="T50" fmla="*/ 897 w 1188"/>
                  <a:gd name="T51" fmla="*/ 802 h 1187"/>
                  <a:gd name="T52" fmla="*/ 1096 w 1188"/>
                  <a:gd name="T53" fmla="*/ 1001 h 1187"/>
                  <a:gd name="T54" fmla="*/ 1116 w 1188"/>
                  <a:gd name="T55" fmla="*/ 1048 h 1187"/>
                  <a:gd name="T56" fmla="*/ 774 w 1188"/>
                  <a:gd name="T57" fmla="*/ 810 h 1187"/>
                  <a:gd name="T58" fmla="*/ 756 w 1188"/>
                  <a:gd name="T59" fmla="*/ 793 h 1187"/>
                  <a:gd name="T60" fmla="*/ 756 w 1188"/>
                  <a:gd name="T61" fmla="*/ 793 h 1187"/>
                  <a:gd name="T62" fmla="*/ 765 w 1188"/>
                  <a:gd name="T63" fmla="*/ 785 h 1187"/>
                  <a:gd name="T64" fmla="*/ 767 w 1188"/>
                  <a:gd name="T65" fmla="*/ 783 h 1187"/>
                  <a:gd name="T66" fmla="*/ 775 w 1188"/>
                  <a:gd name="T67" fmla="*/ 775 h 1187"/>
                  <a:gd name="T68" fmla="*/ 784 w 1188"/>
                  <a:gd name="T69" fmla="*/ 766 h 1187"/>
                  <a:gd name="T70" fmla="*/ 785 w 1188"/>
                  <a:gd name="T71" fmla="*/ 765 h 1187"/>
                  <a:gd name="T72" fmla="*/ 793 w 1188"/>
                  <a:gd name="T73" fmla="*/ 756 h 1187"/>
                  <a:gd name="T74" fmla="*/ 793 w 1188"/>
                  <a:gd name="T75" fmla="*/ 756 h 1187"/>
                  <a:gd name="T76" fmla="*/ 810 w 1188"/>
                  <a:gd name="T77" fmla="*/ 773 h 1187"/>
                  <a:gd name="T78" fmla="*/ 774 w 1188"/>
                  <a:gd name="T79" fmla="*/ 810 h 1187"/>
                  <a:gd name="T80" fmla="*/ 184 w 1188"/>
                  <a:gd name="T81" fmla="*/ 184 h 1187"/>
                  <a:gd name="T82" fmla="*/ 454 w 1188"/>
                  <a:gd name="T83" fmla="*/ 72 h 1187"/>
                  <a:gd name="T84" fmla="*/ 724 w 1188"/>
                  <a:gd name="T85" fmla="*/ 184 h 1187"/>
                  <a:gd name="T86" fmla="*/ 835 w 1188"/>
                  <a:gd name="T87" fmla="*/ 427 h 1187"/>
                  <a:gd name="T88" fmla="*/ 762 w 1188"/>
                  <a:gd name="T89" fmla="*/ 681 h 1187"/>
                  <a:gd name="T90" fmla="*/ 762 w 1188"/>
                  <a:gd name="T91" fmla="*/ 681 h 1187"/>
                  <a:gd name="T92" fmla="*/ 724 w 1188"/>
                  <a:gd name="T93" fmla="*/ 724 h 1187"/>
                  <a:gd name="T94" fmla="*/ 711 w 1188"/>
                  <a:gd name="T95" fmla="*/ 737 h 1187"/>
                  <a:gd name="T96" fmla="*/ 681 w 1188"/>
                  <a:gd name="T97" fmla="*/ 761 h 1187"/>
                  <a:gd name="T98" fmla="*/ 454 w 1188"/>
                  <a:gd name="T99" fmla="*/ 836 h 1187"/>
                  <a:gd name="T100" fmla="*/ 184 w 1188"/>
                  <a:gd name="T101" fmla="*/ 724 h 1187"/>
                  <a:gd name="T102" fmla="*/ 184 w 1188"/>
                  <a:gd name="T103" fmla="*/ 184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88" h="1187">
                    <a:moveTo>
                      <a:pt x="454" y="908"/>
                    </a:moveTo>
                    <a:cubicBezTo>
                      <a:pt x="454" y="908"/>
                      <a:pt x="454" y="908"/>
                      <a:pt x="454" y="908"/>
                    </a:cubicBezTo>
                    <a:cubicBezTo>
                      <a:pt x="542" y="908"/>
                      <a:pt x="626" y="883"/>
                      <a:pt x="698" y="837"/>
                    </a:cubicBezTo>
                    <a:cubicBezTo>
                      <a:pt x="723" y="861"/>
                      <a:pt x="723" y="861"/>
                      <a:pt x="723" y="861"/>
                    </a:cubicBezTo>
                    <a:cubicBezTo>
                      <a:pt x="694" y="890"/>
                      <a:pt x="694" y="890"/>
                      <a:pt x="694" y="890"/>
                    </a:cubicBezTo>
                    <a:cubicBezTo>
                      <a:pt x="950" y="1147"/>
                      <a:pt x="950" y="1147"/>
                      <a:pt x="950" y="1147"/>
                    </a:cubicBezTo>
                    <a:cubicBezTo>
                      <a:pt x="977" y="1173"/>
                      <a:pt x="1012" y="1187"/>
                      <a:pt x="1049" y="1187"/>
                    </a:cubicBezTo>
                    <a:cubicBezTo>
                      <a:pt x="1086" y="1187"/>
                      <a:pt x="1121" y="1173"/>
                      <a:pt x="1147" y="1147"/>
                    </a:cubicBezTo>
                    <a:cubicBezTo>
                      <a:pt x="1173" y="1120"/>
                      <a:pt x="1188" y="1086"/>
                      <a:pt x="1188" y="1048"/>
                    </a:cubicBezTo>
                    <a:cubicBezTo>
                      <a:pt x="1188" y="1011"/>
                      <a:pt x="1173" y="976"/>
                      <a:pt x="1147" y="950"/>
                    </a:cubicBezTo>
                    <a:cubicBezTo>
                      <a:pt x="890" y="693"/>
                      <a:pt x="890" y="693"/>
                      <a:pt x="890" y="693"/>
                    </a:cubicBezTo>
                    <a:cubicBezTo>
                      <a:pt x="861" y="722"/>
                      <a:pt x="861" y="722"/>
                      <a:pt x="861" y="722"/>
                    </a:cubicBezTo>
                    <a:cubicBezTo>
                      <a:pt x="837" y="698"/>
                      <a:pt x="837" y="698"/>
                      <a:pt x="837" y="698"/>
                    </a:cubicBezTo>
                    <a:cubicBezTo>
                      <a:pt x="889" y="616"/>
                      <a:pt x="914" y="520"/>
                      <a:pt x="907" y="422"/>
                    </a:cubicBezTo>
                    <a:cubicBezTo>
                      <a:pt x="899" y="313"/>
                      <a:pt x="853" y="210"/>
                      <a:pt x="775" y="133"/>
                    </a:cubicBezTo>
                    <a:cubicBezTo>
                      <a:pt x="689" y="47"/>
                      <a:pt x="576" y="0"/>
                      <a:pt x="454" y="0"/>
                    </a:cubicBezTo>
                    <a:cubicBezTo>
                      <a:pt x="333" y="0"/>
                      <a:pt x="219" y="47"/>
                      <a:pt x="133" y="133"/>
                    </a:cubicBezTo>
                    <a:cubicBezTo>
                      <a:pt x="48" y="219"/>
                      <a:pt x="0" y="333"/>
                      <a:pt x="0" y="454"/>
                    </a:cubicBezTo>
                    <a:cubicBezTo>
                      <a:pt x="0" y="575"/>
                      <a:pt x="48" y="689"/>
                      <a:pt x="133" y="775"/>
                    </a:cubicBezTo>
                    <a:cubicBezTo>
                      <a:pt x="219" y="861"/>
                      <a:pt x="333" y="908"/>
                      <a:pt x="454" y="908"/>
                    </a:cubicBezTo>
                    <a:close/>
                    <a:moveTo>
                      <a:pt x="1116" y="1048"/>
                    </a:moveTo>
                    <a:cubicBezTo>
                      <a:pt x="1116" y="1066"/>
                      <a:pt x="1109" y="1083"/>
                      <a:pt x="1096" y="1096"/>
                    </a:cubicBezTo>
                    <a:cubicBezTo>
                      <a:pt x="1083" y="1108"/>
                      <a:pt x="1067" y="1115"/>
                      <a:pt x="1049" y="1115"/>
                    </a:cubicBezTo>
                    <a:cubicBezTo>
                      <a:pt x="1031" y="1115"/>
                      <a:pt x="1014" y="1108"/>
                      <a:pt x="1001" y="1096"/>
                    </a:cubicBezTo>
                    <a:cubicBezTo>
                      <a:pt x="802" y="897"/>
                      <a:pt x="802" y="897"/>
                      <a:pt x="802" y="897"/>
                    </a:cubicBezTo>
                    <a:cubicBezTo>
                      <a:pt x="897" y="802"/>
                      <a:pt x="897" y="802"/>
                      <a:pt x="897" y="802"/>
                    </a:cubicBezTo>
                    <a:cubicBezTo>
                      <a:pt x="1096" y="1001"/>
                      <a:pt x="1096" y="1001"/>
                      <a:pt x="1096" y="1001"/>
                    </a:cubicBezTo>
                    <a:cubicBezTo>
                      <a:pt x="1109" y="1014"/>
                      <a:pt x="1116" y="1031"/>
                      <a:pt x="1116" y="1048"/>
                    </a:cubicBezTo>
                    <a:close/>
                    <a:moveTo>
                      <a:pt x="774" y="810"/>
                    </a:moveTo>
                    <a:cubicBezTo>
                      <a:pt x="756" y="793"/>
                      <a:pt x="756" y="793"/>
                      <a:pt x="756" y="793"/>
                    </a:cubicBezTo>
                    <a:cubicBezTo>
                      <a:pt x="756" y="793"/>
                      <a:pt x="756" y="793"/>
                      <a:pt x="756" y="793"/>
                    </a:cubicBezTo>
                    <a:cubicBezTo>
                      <a:pt x="759" y="790"/>
                      <a:pt x="762" y="787"/>
                      <a:pt x="765" y="785"/>
                    </a:cubicBezTo>
                    <a:cubicBezTo>
                      <a:pt x="766" y="784"/>
                      <a:pt x="766" y="784"/>
                      <a:pt x="767" y="783"/>
                    </a:cubicBezTo>
                    <a:cubicBezTo>
                      <a:pt x="770" y="780"/>
                      <a:pt x="772" y="778"/>
                      <a:pt x="775" y="775"/>
                    </a:cubicBezTo>
                    <a:cubicBezTo>
                      <a:pt x="778" y="772"/>
                      <a:pt x="781" y="769"/>
                      <a:pt x="784" y="766"/>
                    </a:cubicBezTo>
                    <a:cubicBezTo>
                      <a:pt x="784" y="766"/>
                      <a:pt x="785" y="765"/>
                      <a:pt x="785" y="765"/>
                    </a:cubicBezTo>
                    <a:cubicBezTo>
                      <a:pt x="788" y="762"/>
                      <a:pt x="790" y="759"/>
                      <a:pt x="793" y="756"/>
                    </a:cubicBezTo>
                    <a:cubicBezTo>
                      <a:pt x="793" y="756"/>
                      <a:pt x="793" y="756"/>
                      <a:pt x="793" y="756"/>
                    </a:cubicBezTo>
                    <a:cubicBezTo>
                      <a:pt x="810" y="773"/>
                      <a:pt x="810" y="773"/>
                      <a:pt x="810" y="773"/>
                    </a:cubicBezTo>
                    <a:lnTo>
                      <a:pt x="774" y="810"/>
                    </a:lnTo>
                    <a:close/>
                    <a:moveTo>
                      <a:pt x="184" y="184"/>
                    </a:moveTo>
                    <a:cubicBezTo>
                      <a:pt x="256" y="112"/>
                      <a:pt x="352" y="72"/>
                      <a:pt x="454" y="72"/>
                    </a:cubicBezTo>
                    <a:cubicBezTo>
                      <a:pt x="556" y="72"/>
                      <a:pt x="652" y="112"/>
                      <a:pt x="724" y="184"/>
                    </a:cubicBezTo>
                    <a:cubicBezTo>
                      <a:pt x="789" y="249"/>
                      <a:pt x="829" y="335"/>
                      <a:pt x="835" y="427"/>
                    </a:cubicBezTo>
                    <a:cubicBezTo>
                      <a:pt x="842" y="518"/>
                      <a:pt x="815" y="608"/>
                      <a:pt x="762" y="681"/>
                    </a:cubicBezTo>
                    <a:cubicBezTo>
                      <a:pt x="762" y="681"/>
                      <a:pt x="762" y="681"/>
                      <a:pt x="762" y="681"/>
                    </a:cubicBezTo>
                    <a:cubicBezTo>
                      <a:pt x="750" y="696"/>
                      <a:pt x="738" y="711"/>
                      <a:pt x="724" y="724"/>
                    </a:cubicBezTo>
                    <a:cubicBezTo>
                      <a:pt x="720" y="728"/>
                      <a:pt x="716" y="733"/>
                      <a:pt x="711" y="737"/>
                    </a:cubicBezTo>
                    <a:cubicBezTo>
                      <a:pt x="701" y="745"/>
                      <a:pt x="692" y="754"/>
                      <a:pt x="681" y="761"/>
                    </a:cubicBezTo>
                    <a:cubicBezTo>
                      <a:pt x="615" y="810"/>
                      <a:pt x="537" y="836"/>
                      <a:pt x="454" y="836"/>
                    </a:cubicBezTo>
                    <a:cubicBezTo>
                      <a:pt x="352" y="836"/>
                      <a:pt x="256" y="796"/>
                      <a:pt x="184" y="724"/>
                    </a:cubicBezTo>
                    <a:cubicBezTo>
                      <a:pt x="35" y="575"/>
                      <a:pt x="35" y="333"/>
                      <a:pt x="184" y="184"/>
                    </a:cubicBezTo>
                    <a:close/>
                  </a:path>
                </a:pathLst>
              </a:custGeom>
              <a:solidFill>
                <a:srgbClr val="6CAE43"/>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sp>
            <p:nvSpPr>
              <p:cNvPr id="58" name="Freeform 13"/>
              <p:cNvSpPr>
                <a:spLocks noEditPoints="1"/>
              </p:cNvSpPr>
              <p:nvPr/>
            </p:nvSpPr>
            <p:spPr bwMode="auto">
              <a:xfrm>
                <a:off x="4311650" y="3781425"/>
                <a:ext cx="404813" cy="369888"/>
              </a:xfrm>
              <a:custGeom>
                <a:avLst/>
                <a:gdLst>
                  <a:gd name="T0" fmla="*/ 320 w 677"/>
                  <a:gd name="T1" fmla="*/ 617 h 618"/>
                  <a:gd name="T2" fmla="*/ 320 w 677"/>
                  <a:gd name="T3" fmla="*/ 618 h 618"/>
                  <a:gd name="T4" fmla="*/ 338 w 677"/>
                  <a:gd name="T5" fmla="*/ 618 h 618"/>
                  <a:gd name="T6" fmla="*/ 522 w 677"/>
                  <a:gd name="T7" fmla="*/ 557 h 618"/>
                  <a:gd name="T8" fmla="*/ 556 w 677"/>
                  <a:gd name="T9" fmla="*/ 527 h 618"/>
                  <a:gd name="T10" fmla="*/ 587 w 677"/>
                  <a:gd name="T11" fmla="*/ 492 h 618"/>
                  <a:gd name="T12" fmla="*/ 556 w 677"/>
                  <a:gd name="T13" fmla="*/ 91 h 618"/>
                  <a:gd name="T14" fmla="*/ 338 w 677"/>
                  <a:gd name="T15" fmla="*/ 0 h 618"/>
                  <a:gd name="T16" fmla="*/ 120 w 677"/>
                  <a:gd name="T17" fmla="*/ 91 h 618"/>
                  <a:gd name="T18" fmla="*/ 120 w 677"/>
                  <a:gd name="T19" fmla="*/ 527 h 618"/>
                  <a:gd name="T20" fmla="*/ 320 w 677"/>
                  <a:gd name="T21" fmla="*/ 617 h 618"/>
                  <a:gd name="T22" fmla="*/ 146 w 677"/>
                  <a:gd name="T23" fmla="*/ 116 h 618"/>
                  <a:gd name="T24" fmla="*/ 338 w 677"/>
                  <a:gd name="T25" fmla="*/ 36 h 618"/>
                  <a:gd name="T26" fmla="*/ 531 w 677"/>
                  <a:gd name="T27" fmla="*/ 116 h 618"/>
                  <a:gd name="T28" fmla="*/ 558 w 677"/>
                  <a:gd name="T29" fmla="*/ 471 h 618"/>
                  <a:gd name="T30" fmla="*/ 531 w 677"/>
                  <a:gd name="T31" fmla="*/ 502 h 618"/>
                  <a:gd name="T32" fmla="*/ 500 w 677"/>
                  <a:gd name="T33" fmla="*/ 528 h 618"/>
                  <a:gd name="T34" fmla="*/ 340 w 677"/>
                  <a:gd name="T35" fmla="*/ 582 h 618"/>
                  <a:gd name="T36" fmla="*/ 338 w 677"/>
                  <a:gd name="T37" fmla="*/ 582 h 618"/>
                  <a:gd name="T38" fmla="*/ 146 w 677"/>
                  <a:gd name="T39" fmla="*/ 502 h 618"/>
                  <a:gd name="T40" fmla="*/ 146 w 677"/>
                  <a:gd name="T41" fmla="*/ 116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77" h="618">
                    <a:moveTo>
                      <a:pt x="320" y="617"/>
                    </a:moveTo>
                    <a:cubicBezTo>
                      <a:pt x="320" y="618"/>
                      <a:pt x="320" y="618"/>
                      <a:pt x="320" y="618"/>
                    </a:cubicBezTo>
                    <a:cubicBezTo>
                      <a:pt x="338" y="618"/>
                      <a:pt x="338" y="618"/>
                      <a:pt x="338" y="618"/>
                    </a:cubicBezTo>
                    <a:cubicBezTo>
                      <a:pt x="405" y="618"/>
                      <a:pt x="468" y="597"/>
                      <a:pt x="522" y="557"/>
                    </a:cubicBezTo>
                    <a:cubicBezTo>
                      <a:pt x="534" y="548"/>
                      <a:pt x="546" y="538"/>
                      <a:pt x="556" y="527"/>
                    </a:cubicBezTo>
                    <a:cubicBezTo>
                      <a:pt x="567" y="516"/>
                      <a:pt x="577" y="505"/>
                      <a:pt x="587" y="492"/>
                    </a:cubicBezTo>
                    <a:cubicBezTo>
                      <a:pt x="677" y="371"/>
                      <a:pt x="664" y="198"/>
                      <a:pt x="556" y="91"/>
                    </a:cubicBezTo>
                    <a:cubicBezTo>
                      <a:pt x="498" y="33"/>
                      <a:pt x="421" y="0"/>
                      <a:pt x="338" y="0"/>
                    </a:cubicBezTo>
                    <a:cubicBezTo>
                      <a:pt x="256" y="0"/>
                      <a:pt x="178" y="33"/>
                      <a:pt x="120" y="91"/>
                    </a:cubicBezTo>
                    <a:cubicBezTo>
                      <a:pt x="0" y="211"/>
                      <a:pt x="0" y="407"/>
                      <a:pt x="120" y="527"/>
                    </a:cubicBezTo>
                    <a:cubicBezTo>
                      <a:pt x="174" y="581"/>
                      <a:pt x="245" y="613"/>
                      <a:pt x="320" y="617"/>
                    </a:cubicBezTo>
                    <a:close/>
                    <a:moveTo>
                      <a:pt x="146" y="116"/>
                    </a:moveTo>
                    <a:cubicBezTo>
                      <a:pt x="197" y="65"/>
                      <a:pt x="265" y="36"/>
                      <a:pt x="338" y="36"/>
                    </a:cubicBezTo>
                    <a:cubicBezTo>
                      <a:pt x="411" y="36"/>
                      <a:pt x="480" y="65"/>
                      <a:pt x="531" y="116"/>
                    </a:cubicBezTo>
                    <a:cubicBezTo>
                      <a:pt x="626" y="211"/>
                      <a:pt x="637" y="363"/>
                      <a:pt x="558" y="471"/>
                    </a:cubicBezTo>
                    <a:cubicBezTo>
                      <a:pt x="550" y="482"/>
                      <a:pt x="541" y="492"/>
                      <a:pt x="531" y="502"/>
                    </a:cubicBezTo>
                    <a:cubicBezTo>
                      <a:pt x="521" y="511"/>
                      <a:pt x="511" y="520"/>
                      <a:pt x="500" y="528"/>
                    </a:cubicBezTo>
                    <a:cubicBezTo>
                      <a:pt x="454" y="563"/>
                      <a:pt x="398" y="581"/>
                      <a:pt x="340" y="582"/>
                    </a:cubicBezTo>
                    <a:cubicBezTo>
                      <a:pt x="338" y="582"/>
                      <a:pt x="338" y="582"/>
                      <a:pt x="338" y="582"/>
                    </a:cubicBezTo>
                    <a:cubicBezTo>
                      <a:pt x="265" y="582"/>
                      <a:pt x="197" y="553"/>
                      <a:pt x="146" y="502"/>
                    </a:cubicBezTo>
                    <a:cubicBezTo>
                      <a:pt x="39" y="395"/>
                      <a:pt x="39" y="223"/>
                      <a:pt x="146" y="116"/>
                    </a:cubicBezTo>
                    <a:close/>
                  </a:path>
                </a:pathLst>
              </a:custGeom>
              <a:solidFill>
                <a:srgbClr val="6CAE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smtClean="0">
                  <a:ln>
                    <a:noFill/>
                  </a:ln>
                  <a:solidFill>
                    <a:prstClr val="black"/>
                  </a:solidFill>
                  <a:effectLst/>
                  <a:uLnTx/>
                  <a:uFillTx/>
                  <a:latin typeface="微软雅黑" pitchFamily="34" charset="-122"/>
                  <a:ea typeface="微软雅黑" pitchFamily="34" charset="-122"/>
                </a:endParaRPr>
              </a:p>
            </p:txBody>
          </p:sp>
        </p:grpSp>
      </p:grpSp>
    </p:spTree>
    <p:extLst>
      <p:ext uri="{BB962C8B-B14F-4D97-AF65-F5344CB8AC3E}">
        <p14:creationId xmlns:p14="http://schemas.microsoft.com/office/powerpoint/2010/main" val="21856936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47" presetClass="entr" presetSubtype="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53" presetClass="entr" presetSubtype="16" fill="hold" nodeType="after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p:cTn id="18" dur="500" fill="hold"/>
                                        <p:tgtEl>
                                          <p:spTgt spid="17"/>
                                        </p:tgtEl>
                                        <p:attrNameLst>
                                          <p:attrName>ppt_w</p:attrName>
                                        </p:attrNameLst>
                                      </p:cBhvr>
                                      <p:tavLst>
                                        <p:tav tm="0">
                                          <p:val>
                                            <p:fltVal val="0"/>
                                          </p:val>
                                        </p:tav>
                                        <p:tav tm="100000">
                                          <p:val>
                                            <p:strVal val="#ppt_w"/>
                                          </p:val>
                                        </p:tav>
                                      </p:tavLst>
                                    </p:anim>
                                    <p:anim calcmode="lin" valueType="num">
                                      <p:cBhvr>
                                        <p:cTn id="19" dur="500" fill="hold"/>
                                        <p:tgtEl>
                                          <p:spTgt spid="17"/>
                                        </p:tgtEl>
                                        <p:attrNameLst>
                                          <p:attrName>ppt_h</p:attrName>
                                        </p:attrNameLst>
                                      </p:cBhvr>
                                      <p:tavLst>
                                        <p:tav tm="0">
                                          <p:val>
                                            <p:fltVal val="0"/>
                                          </p:val>
                                        </p:tav>
                                        <p:tav tm="100000">
                                          <p:val>
                                            <p:strVal val="#ppt_h"/>
                                          </p:val>
                                        </p:tav>
                                      </p:tavLst>
                                    </p:anim>
                                    <p:animEffect transition="in" filter="fade">
                                      <p:cBhvr>
                                        <p:cTn id="20" dur="500"/>
                                        <p:tgtEl>
                                          <p:spTgt spid="17"/>
                                        </p:tgtEl>
                                      </p:cBhvr>
                                    </p:animEffect>
                                  </p:childTnLst>
                                </p:cTn>
                              </p:par>
                              <p:par>
                                <p:cTn id="21" presetID="53" presetClass="entr" presetSubtype="16"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ppt_w</p:attrName>
                                        </p:attrNameLst>
                                      </p:cBhvr>
                                      <p:tavLst>
                                        <p:tav tm="0">
                                          <p:val>
                                            <p:fltVal val="0"/>
                                          </p:val>
                                        </p:tav>
                                        <p:tav tm="100000">
                                          <p:val>
                                            <p:strVal val="#ppt_w"/>
                                          </p:val>
                                        </p:tav>
                                      </p:tavLst>
                                    </p:anim>
                                    <p:anim calcmode="lin" valueType="num">
                                      <p:cBhvr>
                                        <p:cTn id="24" dur="500" fill="hold"/>
                                        <p:tgtEl>
                                          <p:spTgt spid="20"/>
                                        </p:tgtEl>
                                        <p:attrNameLst>
                                          <p:attrName>ppt_h</p:attrName>
                                        </p:attrNameLst>
                                      </p:cBhvr>
                                      <p:tavLst>
                                        <p:tav tm="0">
                                          <p:val>
                                            <p:fltVal val="0"/>
                                          </p:val>
                                        </p:tav>
                                        <p:tav tm="100000">
                                          <p:val>
                                            <p:strVal val="#ppt_h"/>
                                          </p:val>
                                        </p:tav>
                                      </p:tavLst>
                                    </p:anim>
                                    <p:animEffect transition="in" filter="fade">
                                      <p:cBhvr>
                                        <p:cTn id="25" dur="500"/>
                                        <p:tgtEl>
                                          <p:spTgt spid="20"/>
                                        </p:tgtEl>
                                      </p:cBhvr>
                                    </p:animEffect>
                                  </p:childTnLst>
                                </p:cTn>
                              </p:par>
                              <p:par>
                                <p:cTn id="26" presetID="53" presetClass="entr" presetSubtype="16" fill="hold" nodeType="with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p:cTn id="28" dur="500" fill="hold"/>
                                        <p:tgtEl>
                                          <p:spTgt spid="26"/>
                                        </p:tgtEl>
                                        <p:attrNameLst>
                                          <p:attrName>ppt_w</p:attrName>
                                        </p:attrNameLst>
                                      </p:cBhvr>
                                      <p:tavLst>
                                        <p:tav tm="0">
                                          <p:val>
                                            <p:fltVal val="0"/>
                                          </p:val>
                                        </p:tav>
                                        <p:tav tm="100000">
                                          <p:val>
                                            <p:strVal val="#ppt_w"/>
                                          </p:val>
                                        </p:tav>
                                      </p:tavLst>
                                    </p:anim>
                                    <p:anim calcmode="lin" valueType="num">
                                      <p:cBhvr>
                                        <p:cTn id="29" dur="500" fill="hold"/>
                                        <p:tgtEl>
                                          <p:spTgt spid="26"/>
                                        </p:tgtEl>
                                        <p:attrNameLst>
                                          <p:attrName>ppt_h</p:attrName>
                                        </p:attrNameLst>
                                      </p:cBhvr>
                                      <p:tavLst>
                                        <p:tav tm="0">
                                          <p:val>
                                            <p:fltVal val="0"/>
                                          </p:val>
                                        </p:tav>
                                        <p:tav tm="100000">
                                          <p:val>
                                            <p:strVal val="#ppt_h"/>
                                          </p:val>
                                        </p:tav>
                                      </p:tavLst>
                                    </p:anim>
                                    <p:animEffect transition="in" filter="fade">
                                      <p:cBhvr>
                                        <p:cTn id="30" dur="500"/>
                                        <p:tgtEl>
                                          <p:spTgt spid="26"/>
                                        </p:tgtEl>
                                      </p:cBhvr>
                                    </p:animEffect>
                                  </p:childTnLst>
                                </p:cTn>
                              </p:par>
                              <p:par>
                                <p:cTn id="31" presetID="53" presetClass="entr" presetSubtype="16" fill="hold" nodeType="withEffect">
                                  <p:stCondLst>
                                    <p:cond delay="0"/>
                                  </p:stCondLst>
                                  <p:childTnLst>
                                    <p:set>
                                      <p:cBhvr>
                                        <p:cTn id="32" dur="1" fill="hold">
                                          <p:stCondLst>
                                            <p:cond delay="0"/>
                                          </p:stCondLst>
                                        </p:cTn>
                                        <p:tgtEl>
                                          <p:spTgt spid="23"/>
                                        </p:tgtEl>
                                        <p:attrNameLst>
                                          <p:attrName>style.visibility</p:attrName>
                                        </p:attrNameLst>
                                      </p:cBhvr>
                                      <p:to>
                                        <p:strVal val="visible"/>
                                      </p:to>
                                    </p:set>
                                    <p:anim calcmode="lin" valueType="num">
                                      <p:cBhvr>
                                        <p:cTn id="33" dur="500" fill="hold"/>
                                        <p:tgtEl>
                                          <p:spTgt spid="23"/>
                                        </p:tgtEl>
                                        <p:attrNameLst>
                                          <p:attrName>ppt_w</p:attrName>
                                        </p:attrNameLst>
                                      </p:cBhvr>
                                      <p:tavLst>
                                        <p:tav tm="0">
                                          <p:val>
                                            <p:fltVal val="0"/>
                                          </p:val>
                                        </p:tav>
                                        <p:tav tm="100000">
                                          <p:val>
                                            <p:strVal val="#ppt_w"/>
                                          </p:val>
                                        </p:tav>
                                      </p:tavLst>
                                    </p:anim>
                                    <p:anim calcmode="lin" valueType="num">
                                      <p:cBhvr>
                                        <p:cTn id="34" dur="500" fill="hold"/>
                                        <p:tgtEl>
                                          <p:spTgt spid="23"/>
                                        </p:tgtEl>
                                        <p:attrNameLst>
                                          <p:attrName>ppt_h</p:attrName>
                                        </p:attrNameLst>
                                      </p:cBhvr>
                                      <p:tavLst>
                                        <p:tav tm="0">
                                          <p:val>
                                            <p:fltVal val="0"/>
                                          </p:val>
                                        </p:tav>
                                        <p:tav tm="100000">
                                          <p:val>
                                            <p:strVal val="#ppt_h"/>
                                          </p:val>
                                        </p:tav>
                                      </p:tavLst>
                                    </p:anim>
                                    <p:animEffect transition="in" filter="fade">
                                      <p:cBhvr>
                                        <p:cTn id="35" dur="500"/>
                                        <p:tgtEl>
                                          <p:spTgt spid="23"/>
                                        </p:tgtEl>
                                      </p:cBhvr>
                                    </p:animEffect>
                                  </p:childTnLst>
                                </p:cTn>
                              </p:par>
                            </p:childTnLst>
                          </p:cTn>
                        </p:par>
                        <p:par>
                          <p:cTn id="36" fill="hold">
                            <p:stCondLst>
                              <p:cond delay="2000"/>
                            </p:stCondLst>
                            <p:childTnLst>
                              <p:par>
                                <p:cTn id="37" presetID="22" presetClass="entr" presetSubtype="2" fill="hold"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right)">
                                      <p:cBhvr>
                                        <p:cTn id="39" dur="500"/>
                                        <p:tgtEl>
                                          <p:spTgt spid="13"/>
                                        </p:tgtEl>
                                      </p:cBhvr>
                                    </p:animEffect>
                                  </p:childTnLst>
                                </p:cTn>
                              </p:par>
                              <p:par>
                                <p:cTn id="40" presetID="22" presetClass="entr" presetSubtype="2" fill="hold"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ipe(right)">
                                      <p:cBhvr>
                                        <p:cTn id="42" dur="500"/>
                                        <p:tgtEl>
                                          <p:spTgt spid="14"/>
                                        </p:tgtEl>
                                      </p:cBhvr>
                                    </p:animEffect>
                                  </p:childTnLst>
                                </p:cTn>
                              </p:par>
                              <p:par>
                                <p:cTn id="43" presetID="22" presetClass="entr" presetSubtype="8"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ipe(left)">
                                      <p:cBhvr>
                                        <p:cTn id="45" dur="500"/>
                                        <p:tgtEl>
                                          <p:spTgt spid="15"/>
                                        </p:tgtEl>
                                      </p:cBhvr>
                                    </p:animEffect>
                                  </p:childTnLst>
                                </p:cTn>
                              </p:par>
                              <p:par>
                                <p:cTn id="46" presetID="22" presetClass="entr" presetSubtype="8" fill="hold"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left)">
                                      <p:cBhvr>
                                        <p:cTn id="48" dur="500"/>
                                        <p:tgtEl>
                                          <p:spTgt spid="16"/>
                                        </p:tgtEl>
                                      </p:cBhvr>
                                    </p:animEffect>
                                  </p:childTnLst>
                                </p:cTn>
                              </p:par>
                            </p:childTnLst>
                          </p:cTn>
                        </p:par>
                        <p:par>
                          <p:cTn id="49" fill="hold">
                            <p:stCondLst>
                              <p:cond delay="2500"/>
                            </p:stCondLst>
                            <p:childTnLst>
                              <p:par>
                                <p:cTn id="50" presetID="10" presetClass="entr" presetSubtype="0" fill="hold" nodeType="afterEffect">
                                  <p:stCondLst>
                                    <p:cond delay="0"/>
                                  </p:stCondLst>
                                  <p:childTnLst>
                                    <p:set>
                                      <p:cBhvr>
                                        <p:cTn id="51" dur="1" fill="hold">
                                          <p:stCondLst>
                                            <p:cond delay="0"/>
                                          </p:stCondLst>
                                        </p:cTn>
                                        <p:tgtEl>
                                          <p:spTgt spid="53"/>
                                        </p:tgtEl>
                                        <p:attrNameLst>
                                          <p:attrName>style.visibility</p:attrName>
                                        </p:attrNameLst>
                                      </p:cBhvr>
                                      <p:to>
                                        <p:strVal val="visible"/>
                                      </p:to>
                                    </p:set>
                                    <p:animEffect transition="in" filter="fade">
                                      <p:cBhvr>
                                        <p:cTn id="52" dur="500"/>
                                        <p:tgtEl>
                                          <p:spTgt spid="53"/>
                                        </p:tgtEl>
                                      </p:cBhvr>
                                    </p:animEffect>
                                  </p:childTnLst>
                                </p:cTn>
                              </p:par>
                              <p:par>
                                <p:cTn id="53" presetID="10" presetClass="entr" presetSubtype="0" fill="hold" nodeType="with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500"/>
                                        <p:tgtEl>
                                          <p:spTgt spid="29"/>
                                        </p:tgtEl>
                                      </p:cBhvr>
                                    </p:animEffect>
                                  </p:childTnLst>
                                </p:cTn>
                              </p:par>
                              <p:par>
                                <p:cTn id="56" presetID="10" presetClass="entr" presetSubtype="0" fill="hold" nodeType="withEffect">
                                  <p:stCondLst>
                                    <p:cond delay="0"/>
                                  </p:stCondLst>
                                  <p:childTnLst>
                                    <p:set>
                                      <p:cBhvr>
                                        <p:cTn id="57" dur="1" fill="hold">
                                          <p:stCondLst>
                                            <p:cond delay="0"/>
                                          </p:stCondLst>
                                        </p:cTn>
                                        <p:tgtEl>
                                          <p:spTgt spid="38"/>
                                        </p:tgtEl>
                                        <p:attrNameLst>
                                          <p:attrName>style.visibility</p:attrName>
                                        </p:attrNameLst>
                                      </p:cBhvr>
                                      <p:to>
                                        <p:strVal val="visible"/>
                                      </p:to>
                                    </p:set>
                                    <p:animEffect transition="in" filter="fade">
                                      <p:cBhvr>
                                        <p:cTn id="58" dur="500"/>
                                        <p:tgtEl>
                                          <p:spTgt spid="38"/>
                                        </p:tgtEl>
                                      </p:cBhvr>
                                    </p:animEffect>
                                  </p:childTnLst>
                                </p:cTn>
                              </p:par>
                              <p:par>
                                <p:cTn id="59" presetID="10" presetClass="entr" presetSubtype="0" fill="hold" nodeType="with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fade">
                                      <p:cBhvr>
                                        <p:cTn id="61"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364567" y="-1181686"/>
            <a:ext cx="759656" cy="1041009"/>
          </a:xfrm>
          <a:prstGeom prst="rect">
            <a:avLst/>
          </a:prstGeom>
          <a:gradFill>
            <a:gsLst>
              <a:gs pos="0">
                <a:srgbClr val="1B2C45"/>
              </a:gs>
              <a:gs pos="100000">
                <a:srgbClr val="254E8C"/>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矩形 5"/>
          <p:cNvSpPr/>
          <p:nvPr/>
        </p:nvSpPr>
        <p:spPr>
          <a:xfrm>
            <a:off x="2169073" y="-1181687"/>
            <a:ext cx="759656" cy="1041009"/>
          </a:xfrm>
          <a:prstGeom prst="rect">
            <a:avLst/>
          </a:prstGeom>
          <a:gradFill>
            <a:gsLst>
              <a:gs pos="0">
                <a:srgbClr val="DDDDDD"/>
              </a:gs>
              <a:gs pos="100000">
                <a:srgbClr val="FEFEFE"/>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pic>
        <p:nvPicPr>
          <p:cNvPr id="40"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24170" y="-6892"/>
            <a:ext cx="12216172" cy="6725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矩形 40"/>
          <p:cNvSpPr/>
          <p:nvPr/>
        </p:nvSpPr>
        <p:spPr>
          <a:xfrm>
            <a:off x="23815" y="-1588"/>
            <a:ext cx="12184063" cy="5299076"/>
          </a:xfrm>
          <a:prstGeom prst="rect">
            <a:avLst/>
          </a:prstGeom>
          <a:solidFill>
            <a:schemeClr val="tx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微软雅黑" panose="020B0503020204020204" pitchFamily="34" charset="-122"/>
            </a:endParaRPr>
          </a:p>
        </p:txBody>
      </p:sp>
      <p:sp>
        <p:nvSpPr>
          <p:cNvPr id="42" name="矩形 7"/>
          <p:cNvSpPr/>
          <p:nvPr/>
        </p:nvSpPr>
        <p:spPr>
          <a:xfrm>
            <a:off x="2" y="4521200"/>
            <a:ext cx="12193588" cy="2368550"/>
          </a:xfrm>
          <a:custGeom>
            <a:avLst/>
            <a:gdLst>
              <a:gd name="connsiteX0" fmla="*/ 0 w 12192000"/>
              <a:gd name="connsiteY0" fmla="*/ 0 h 2419350"/>
              <a:gd name="connsiteX1" fmla="*/ 12192000 w 12192000"/>
              <a:gd name="connsiteY1" fmla="*/ 0 h 2419350"/>
              <a:gd name="connsiteX2" fmla="*/ 12192000 w 12192000"/>
              <a:gd name="connsiteY2" fmla="*/ 2419350 h 2419350"/>
              <a:gd name="connsiteX3" fmla="*/ 0 w 12192000"/>
              <a:gd name="connsiteY3" fmla="*/ 2419350 h 2419350"/>
              <a:gd name="connsiteX4" fmla="*/ 0 w 12192000"/>
              <a:gd name="connsiteY4" fmla="*/ 0 h 2419350"/>
              <a:gd name="connsiteX0" fmla="*/ 1905000 w 12192000"/>
              <a:gd name="connsiteY0" fmla="*/ 19050 h 2419350"/>
              <a:gd name="connsiteX1" fmla="*/ 12192000 w 12192000"/>
              <a:gd name="connsiteY1" fmla="*/ 0 h 2419350"/>
              <a:gd name="connsiteX2" fmla="*/ 12192000 w 12192000"/>
              <a:gd name="connsiteY2" fmla="*/ 2419350 h 2419350"/>
              <a:gd name="connsiteX3" fmla="*/ 0 w 12192000"/>
              <a:gd name="connsiteY3" fmla="*/ 2419350 h 2419350"/>
              <a:gd name="connsiteX4" fmla="*/ 1905000 w 12192000"/>
              <a:gd name="connsiteY4" fmla="*/ 19050 h 2419350"/>
              <a:gd name="connsiteX0" fmla="*/ 25400 w 12192000"/>
              <a:gd name="connsiteY0" fmla="*/ 80010 h 2419350"/>
              <a:gd name="connsiteX1" fmla="*/ 12192000 w 12192000"/>
              <a:gd name="connsiteY1" fmla="*/ 0 h 2419350"/>
              <a:gd name="connsiteX2" fmla="*/ 12192000 w 12192000"/>
              <a:gd name="connsiteY2" fmla="*/ 2419350 h 2419350"/>
              <a:gd name="connsiteX3" fmla="*/ 0 w 12192000"/>
              <a:gd name="connsiteY3" fmla="*/ 2419350 h 2419350"/>
              <a:gd name="connsiteX4" fmla="*/ 25400 w 12192000"/>
              <a:gd name="connsiteY4" fmla="*/ 80010 h 2419350"/>
              <a:gd name="connsiteX0" fmla="*/ 5080 w 12192000"/>
              <a:gd name="connsiteY0" fmla="*/ 80010 h 2419350"/>
              <a:gd name="connsiteX1" fmla="*/ 12192000 w 12192000"/>
              <a:gd name="connsiteY1" fmla="*/ 0 h 2419350"/>
              <a:gd name="connsiteX2" fmla="*/ 12192000 w 12192000"/>
              <a:gd name="connsiteY2" fmla="*/ 2419350 h 2419350"/>
              <a:gd name="connsiteX3" fmla="*/ 0 w 12192000"/>
              <a:gd name="connsiteY3" fmla="*/ 2419350 h 2419350"/>
              <a:gd name="connsiteX4" fmla="*/ 5080 w 12192000"/>
              <a:gd name="connsiteY4" fmla="*/ 80010 h 2419350"/>
              <a:gd name="connsiteX0" fmla="*/ 5080 w 12192000"/>
              <a:gd name="connsiteY0" fmla="*/ 8890 h 2348230"/>
              <a:gd name="connsiteX1" fmla="*/ 12181840 w 12192000"/>
              <a:gd name="connsiteY1" fmla="*/ 0 h 2348230"/>
              <a:gd name="connsiteX2" fmla="*/ 12192000 w 12192000"/>
              <a:gd name="connsiteY2" fmla="*/ 2348230 h 2348230"/>
              <a:gd name="connsiteX3" fmla="*/ 0 w 12192000"/>
              <a:gd name="connsiteY3" fmla="*/ 2348230 h 2348230"/>
              <a:gd name="connsiteX4" fmla="*/ 5080 w 12192000"/>
              <a:gd name="connsiteY4" fmla="*/ 8890 h 2348230"/>
              <a:gd name="connsiteX0" fmla="*/ 5080 w 12192977"/>
              <a:gd name="connsiteY0" fmla="*/ 29210 h 2368550"/>
              <a:gd name="connsiteX1" fmla="*/ 12192000 w 12192977"/>
              <a:gd name="connsiteY1" fmla="*/ 0 h 2368550"/>
              <a:gd name="connsiteX2" fmla="*/ 12192000 w 12192977"/>
              <a:gd name="connsiteY2" fmla="*/ 2368550 h 2368550"/>
              <a:gd name="connsiteX3" fmla="*/ 0 w 12192977"/>
              <a:gd name="connsiteY3" fmla="*/ 2368550 h 2368550"/>
              <a:gd name="connsiteX4" fmla="*/ 5080 w 12192977"/>
              <a:gd name="connsiteY4" fmla="*/ 29210 h 2368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977" h="2368550">
                <a:moveTo>
                  <a:pt x="5080" y="29210"/>
                </a:moveTo>
                <a:lnTo>
                  <a:pt x="12192000" y="0"/>
                </a:lnTo>
                <a:cubicBezTo>
                  <a:pt x="12195387" y="782743"/>
                  <a:pt x="12188613" y="1585807"/>
                  <a:pt x="12192000" y="2368550"/>
                </a:cubicBezTo>
                <a:lnTo>
                  <a:pt x="0" y="2368550"/>
                </a:lnTo>
                <a:cubicBezTo>
                  <a:pt x="1693" y="1588770"/>
                  <a:pt x="3387" y="808990"/>
                  <a:pt x="5080" y="29210"/>
                </a:cubicBezTo>
                <a:close/>
              </a:path>
            </a:pathLst>
          </a:custGeom>
          <a:solidFill>
            <a:srgbClr val="6CAE43">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prstClr val="white"/>
              </a:solidFill>
              <a:ea typeface="微软雅黑" panose="020B0503020204020204" pitchFamily="34" charset="-122"/>
            </a:endParaRPr>
          </a:p>
        </p:txBody>
      </p:sp>
      <p:sp>
        <p:nvSpPr>
          <p:cNvPr id="43" name="文本框 27"/>
          <p:cNvSpPr txBox="1">
            <a:spLocks noChangeArrowheads="1"/>
          </p:cNvSpPr>
          <p:nvPr/>
        </p:nvSpPr>
        <p:spPr bwMode="auto">
          <a:xfrm>
            <a:off x="4827591" y="4643441"/>
            <a:ext cx="6491287"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6600" b="1">
                <a:solidFill>
                  <a:srgbClr val="FFFFFF"/>
                </a:solidFill>
                <a:latin typeface="微软雅黑" panose="020B0503020204020204" pitchFamily="34" charset="-122"/>
                <a:ea typeface="微软雅黑" panose="020B0503020204020204" pitchFamily="34" charset="-122"/>
              </a:rPr>
              <a:t>感谢老师</a:t>
            </a:r>
            <a:endParaRPr lang="en-US" altLang="zh-CN" sz="6600" b="1">
              <a:solidFill>
                <a:srgbClr val="FFFFFF"/>
              </a:solidFill>
              <a:latin typeface="微软雅黑" panose="020B0503020204020204" pitchFamily="34" charset="-122"/>
              <a:ea typeface="微软雅黑" panose="020B0503020204020204" pitchFamily="34" charset="-122"/>
            </a:endParaRPr>
          </a:p>
          <a:p>
            <a:pPr eaLnBrk="1" hangingPunct="1">
              <a:lnSpc>
                <a:spcPct val="100000"/>
              </a:lnSpc>
              <a:spcBef>
                <a:spcPct val="0"/>
              </a:spcBef>
              <a:buFontTx/>
              <a:buNone/>
            </a:pPr>
            <a:r>
              <a:rPr lang="zh-CN" altLang="en-US" sz="6600" b="1">
                <a:solidFill>
                  <a:srgbClr val="FFFFFF"/>
                </a:solidFill>
                <a:latin typeface="微软雅黑" panose="020B0503020204020204" pitchFamily="34" charset="-122"/>
                <a:ea typeface="微软雅黑" panose="020B0503020204020204" pitchFamily="34" charset="-122"/>
              </a:rPr>
              <a:t>请老师多多指正</a:t>
            </a:r>
          </a:p>
        </p:txBody>
      </p:sp>
      <p:pic>
        <p:nvPicPr>
          <p:cNvPr id="44" name="图片 43"/>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9169401" y="3365504"/>
            <a:ext cx="2014539" cy="199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73670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1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清爽蓝绿毕业论文答辩PPT模板2"/>
</p:tagLst>
</file>

<file path=ppt/tags/tag2.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SubTitle"/>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SubTitle"/>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SubTitle"/>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SubTitle"/>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SubTitle"/>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SubTitle"/>
  <p:tag name="MH_ORDER" val="3"/>
</p:tagLst>
</file>

<file path=ppt/tags/tag10.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SubTitle"/>
  <p:tag name="MH_ORDER" val="4"/>
</p:tagLst>
</file>

<file path=ppt/tags/tag12.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6"/>
</p:tagLst>
</file>

<file path=ppt/tags/tag15.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7"/>
</p:tagLst>
</file>

<file path=ppt/tags/tag16.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6"/>
</p:tagLst>
</file>

<file path=ppt/tags/tag17.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3"/>
</p:tagLst>
</file>

<file path=ppt/tags/tag18.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4"/>
</p:tagLst>
</file>

<file path=ppt/tags/tag19.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5"/>
</p:tagLst>
</file>

<file path=ppt/tags/tag20.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5"/>
</p:tagLst>
</file>

<file path=ppt/tags/tag21.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2"/>
</p:tagLst>
</file>

<file path=ppt/tags/tag22.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1"/>
</p:tagLst>
</file>

<file path=ppt/tags/tag23.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2"/>
</p:tagLst>
</file>

<file path=ppt/tags/tag24.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4"/>
</p:tagLst>
</file>

<file path=ppt/tags/tag25.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8"/>
</p:tagLst>
</file>

<file path=ppt/tags/tag26.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9"/>
</p:tagLst>
</file>

<file path=ppt/tags/tag27.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0"/>
</p:tagLst>
</file>

<file path=ppt/tags/tag28.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821</TotalTime>
  <Words>2492</Words>
  <Application>Microsoft Office PowerPoint</Application>
  <PresentationFormat>宽屏</PresentationFormat>
  <Paragraphs>345</Paragraphs>
  <Slides>33</Slides>
  <Notes>33</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33</vt:i4>
      </vt:variant>
    </vt:vector>
  </HeadingPairs>
  <TitlesOfParts>
    <vt:vector size="53" baseType="lpstr">
      <vt:lpstr>DIN-BoldItalic</vt:lpstr>
      <vt:lpstr>Gill Sans</vt:lpstr>
      <vt:lpstr>Lato Light</vt:lpstr>
      <vt:lpstr>Lato Regular</vt:lpstr>
      <vt:lpstr>方正姚体</vt:lpstr>
      <vt:lpstr>方正正中黑简体</vt:lpstr>
      <vt:lpstr>黑体</vt:lpstr>
      <vt:lpstr>时尚中黑简体</vt:lpstr>
      <vt:lpstr>宋体</vt:lpstr>
      <vt:lpstr>微软雅黑</vt:lpstr>
      <vt:lpstr>造字工房悦黑（非商用）常规体</vt:lpstr>
      <vt:lpstr>Agency FB</vt:lpstr>
      <vt:lpstr>Arial</vt:lpstr>
      <vt:lpstr>Calibri</vt:lpstr>
      <vt:lpstr>Calibri Light</vt:lpstr>
      <vt:lpstr>Century Gothic</vt:lpstr>
      <vt:lpstr>Haettenschweiler</vt:lpstr>
      <vt:lpstr>Impact</vt:lpstr>
      <vt:lpstr>Segoe UI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清爽蓝绿毕业论文答辩PPT模板2</dc:title>
  <dc:creator>第一PPT</dc:creator>
  <cp:keywords>www.1ppt.com</cp:keywords>
  <dc:description>www.1ppt.com</dc:description>
  <cp:lastModifiedBy>faith123</cp:lastModifiedBy>
  <cp:revision>551</cp:revision>
  <dcterms:created xsi:type="dcterms:W3CDTF">2016-01-04T05:40:11Z</dcterms:created>
  <dcterms:modified xsi:type="dcterms:W3CDTF">2019-12-18T05:42:30Z</dcterms:modified>
</cp:coreProperties>
</file>