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9" r:id="rId13"/>
    <p:sldId id="260" r:id="rId14"/>
    <p:sldId id="270" r:id="rId15"/>
    <p:sldId id="272" r:id="rId16"/>
    <p:sldId id="273" r:id="rId17"/>
    <p:sldId id="261" r:id="rId18"/>
    <p:sldId id="274" r:id="rId19"/>
    <p:sldId id="275" r:id="rId20"/>
    <p:sldId id="276" r:id="rId21"/>
    <p:sldId id="277" r:id="rId22"/>
    <p:sldId id="278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8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9978E8-9067-4A47-A5A5-9839B1C31374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8F44A-A6FB-4658-A98B-CC5A71BBFC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34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880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547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996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91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432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3778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732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241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617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4210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47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7260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007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828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024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2362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115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243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3893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6592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4310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8F44A-A6FB-4658-A98B-CC5A71BBFCD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113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18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4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10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33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55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98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56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5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952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485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879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546728" y="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5584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8709-7B5C-43AB-B51B-E55FFDD4B5D1}" type="datetimeFigureOut">
              <a:rPr lang="zh-CN" altLang="en-US" smtClean="0"/>
              <a:t>2019/8/1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67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161256" y="1686322"/>
            <a:ext cx="6948488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庆典活动策划方案</a:t>
            </a:r>
            <a:r>
              <a:rPr lang="en-US" altLang="zh-CN" sz="3600" dirty="0" err="1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ppt</a:t>
            </a:r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模板</a:t>
            </a:r>
            <a:endParaRPr lang="zh-CN" altLang="en-US" sz="3600" dirty="0">
              <a:solidFill>
                <a:srgbClr val="D8D8D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方正兰亭黑_GBK"/>
              <a:sym typeface="Arial" panose="020B0604020202020204" pitchFamily="34" charset="0"/>
            </a:endParaRP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4351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4340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98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等腰三角形 40"/>
          <p:cNvSpPr/>
          <p:nvPr/>
        </p:nvSpPr>
        <p:spPr>
          <a:xfrm rot="1800000">
            <a:off x="7464029" y="-129779"/>
            <a:ext cx="2372915" cy="2045495"/>
          </a:xfrm>
          <a:prstGeom prst="triangle">
            <a:avLst/>
          </a:prstGeom>
          <a:solidFill>
            <a:srgbClr val="4E1841">
              <a:alpha val="37000"/>
            </a:srgbClr>
          </a:solidFill>
          <a:ln>
            <a:solidFill>
              <a:srgbClr val="FFF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文本框 7"/>
          <p:cNvSpPr txBox="1">
            <a:spLocks noChangeArrowheads="1"/>
          </p:cNvSpPr>
          <p:nvPr/>
        </p:nvSpPr>
        <p:spPr bwMode="auto">
          <a:xfrm>
            <a:off x="8049817" y="586979"/>
            <a:ext cx="6463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</a:t>
            </a:r>
            <a:endParaRPr lang="en-US" altLang="zh-CN" sz="3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录</a:t>
            </a:r>
          </a:p>
        </p:txBody>
      </p:sp>
      <p:sp>
        <p:nvSpPr>
          <p:cNvPr id="43" name="文本框 10"/>
          <p:cNvSpPr txBox="1">
            <a:spLocks noChangeArrowheads="1"/>
          </p:cNvSpPr>
          <p:nvPr/>
        </p:nvSpPr>
        <p:spPr bwMode="auto">
          <a:xfrm>
            <a:off x="2026445" y="1148342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 rot="5400000">
            <a:off x="1318619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5" name="直接连接符 44"/>
          <p:cNvCxnSpPr>
            <a:stCxn id="44" idx="4"/>
          </p:cNvCxnSpPr>
          <p:nvPr/>
        </p:nvCxnSpPr>
        <p:spPr>
          <a:xfrm>
            <a:off x="1362076" y="1660311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362076" y="10280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等腰三角形 46"/>
          <p:cNvSpPr/>
          <p:nvPr/>
        </p:nvSpPr>
        <p:spPr>
          <a:xfrm rot="16200000">
            <a:off x="5922766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2026445" y="2051019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等腰三角形 48"/>
          <p:cNvSpPr/>
          <p:nvPr/>
        </p:nvSpPr>
        <p:spPr>
          <a:xfrm rot="5400000">
            <a:off x="1318619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0" name="直接连接符 49"/>
          <p:cNvCxnSpPr>
            <a:stCxn id="49" idx="4"/>
          </p:cNvCxnSpPr>
          <p:nvPr/>
        </p:nvCxnSpPr>
        <p:spPr>
          <a:xfrm>
            <a:off x="1362076" y="25629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1362076" y="1930765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等腰三角形 51"/>
          <p:cNvSpPr/>
          <p:nvPr/>
        </p:nvSpPr>
        <p:spPr>
          <a:xfrm rot="16200000">
            <a:off x="5922766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文本框 10"/>
          <p:cNvSpPr txBox="1">
            <a:spLocks noChangeArrowheads="1"/>
          </p:cNvSpPr>
          <p:nvPr/>
        </p:nvSpPr>
        <p:spPr bwMode="auto">
          <a:xfrm>
            <a:off x="2026445" y="2957603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等腰三角形 53"/>
          <p:cNvSpPr/>
          <p:nvPr/>
        </p:nvSpPr>
        <p:spPr>
          <a:xfrm rot="5400000">
            <a:off x="1318619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5" name="直接连接符 54"/>
          <p:cNvCxnSpPr>
            <a:stCxn id="54" idx="4"/>
          </p:cNvCxnSpPr>
          <p:nvPr/>
        </p:nvCxnSpPr>
        <p:spPr>
          <a:xfrm>
            <a:off x="1362076" y="3469572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1362076" y="2837349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等腰三角形 56"/>
          <p:cNvSpPr/>
          <p:nvPr/>
        </p:nvSpPr>
        <p:spPr>
          <a:xfrm rot="16200000">
            <a:off x="5922766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文本框 10"/>
          <p:cNvSpPr txBox="1">
            <a:spLocks noChangeArrowheads="1"/>
          </p:cNvSpPr>
          <p:nvPr/>
        </p:nvSpPr>
        <p:spPr bwMode="auto">
          <a:xfrm>
            <a:off x="2026444" y="3864188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等腰三角形 58"/>
          <p:cNvSpPr/>
          <p:nvPr/>
        </p:nvSpPr>
        <p:spPr>
          <a:xfrm rot="5400000">
            <a:off x="1318618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0" name="直接连接符 59"/>
          <p:cNvCxnSpPr>
            <a:stCxn id="59" idx="4"/>
          </p:cNvCxnSpPr>
          <p:nvPr/>
        </p:nvCxnSpPr>
        <p:spPr>
          <a:xfrm>
            <a:off x="1362075" y="4376157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1362075" y="3743934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等腰三角形 61"/>
          <p:cNvSpPr/>
          <p:nvPr/>
        </p:nvSpPr>
        <p:spPr>
          <a:xfrm rot="16200000">
            <a:off x="5922765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15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/>
      <p:bldP spid="44" grpId="0" animBg="1"/>
      <p:bldP spid="47" grpId="0" animBg="1"/>
      <p:bldP spid="48" grpId="0"/>
      <p:bldP spid="49" grpId="0" animBg="1"/>
      <p:bldP spid="52" grpId="0" animBg="1"/>
      <p:bldP spid="53" grpId="0"/>
      <p:bldP spid="54" grpId="0" animBg="1"/>
      <p:bldP spid="57" grpId="0" animBg="1"/>
      <p:bldP spid="58" grpId="0"/>
      <p:bldP spid="59" grpId="0" animBg="1"/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52505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01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1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任意多边形 6"/>
          <p:cNvSpPr/>
          <p:nvPr/>
        </p:nvSpPr>
        <p:spPr>
          <a:xfrm>
            <a:off x="323528" y="1685206"/>
            <a:ext cx="2655887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9740" y="1990006"/>
            <a:ext cx="2303463" cy="1439862"/>
          </a:xfrm>
          <a:prstGeom prst="roundRect">
            <a:avLst>
              <a:gd name="adj" fmla="val 10671"/>
            </a:avLst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18"/>
          <p:cNvSpPr txBox="1"/>
          <p:nvPr/>
        </p:nvSpPr>
        <p:spPr>
          <a:xfrm>
            <a:off x="931540" y="1491630"/>
            <a:ext cx="14398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0" name="文本框 22"/>
          <p:cNvSpPr txBox="1"/>
          <p:nvPr/>
        </p:nvSpPr>
        <p:spPr>
          <a:xfrm>
            <a:off x="734690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3233415" y="1685206"/>
            <a:ext cx="2654300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08040" y="1990006"/>
            <a:ext cx="2305050" cy="1439862"/>
          </a:xfrm>
          <a:prstGeom prst="roundRect">
            <a:avLst>
              <a:gd name="adj" fmla="val 10671"/>
            </a:avLst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37"/>
          <p:cNvSpPr txBox="1"/>
          <p:nvPr/>
        </p:nvSpPr>
        <p:spPr>
          <a:xfrm>
            <a:off x="3839840" y="1491630"/>
            <a:ext cx="14414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4" name="文本框 38"/>
          <p:cNvSpPr txBox="1"/>
          <p:nvPr/>
        </p:nvSpPr>
        <p:spPr>
          <a:xfrm>
            <a:off x="3644578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6141715" y="1685206"/>
            <a:ext cx="2655888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317928" y="1990006"/>
            <a:ext cx="2303462" cy="1439862"/>
          </a:xfrm>
          <a:prstGeom prst="roundRect">
            <a:avLst>
              <a:gd name="adj" fmla="val 10671"/>
            </a:avLst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42"/>
          <p:cNvSpPr txBox="1"/>
          <p:nvPr/>
        </p:nvSpPr>
        <p:spPr>
          <a:xfrm>
            <a:off x="6749728" y="1491630"/>
            <a:ext cx="14398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8" name="文本框 43"/>
          <p:cNvSpPr txBox="1"/>
          <p:nvPr/>
        </p:nvSpPr>
        <p:spPr>
          <a:xfrm>
            <a:off x="6554465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13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7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996419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8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4323142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9" name="_color1"/>
          <p:cNvSpPr>
            <a:spLocks/>
          </p:cNvSpPr>
          <p:nvPr/>
        </p:nvSpPr>
        <p:spPr bwMode="gray">
          <a:xfrm>
            <a:off x="2332263" y="3104075"/>
            <a:ext cx="996570" cy="651691"/>
          </a:xfrm>
          <a:custGeom>
            <a:avLst/>
            <a:gdLst/>
            <a:ahLst/>
            <a:cxnLst>
              <a:cxn ang="0">
                <a:pos x="367" y="174"/>
              </a:cxn>
              <a:cxn ang="0">
                <a:pos x="67" y="0"/>
              </a:cxn>
              <a:cxn ang="0">
                <a:pos x="42" y="36"/>
              </a:cxn>
              <a:cxn ang="0">
                <a:pos x="0" y="39"/>
              </a:cxn>
              <a:cxn ang="0">
                <a:pos x="367" y="252"/>
              </a:cxn>
              <a:cxn ang="0">
                <a:pos x="385" y="214"/>
              </a:cxn>
              <a:cxn ang="0">
                <a:pos x="367" y="174"/>
              </a:cxn>
            </a:cxnLst>
            <a:rect l="0" t="0" r="r" b="b"/>
            <a:pathLst>
              <a:path w="385" h="252">
                <a:moveTo>
                  <a:pt x="367" y="174"/>
                </a:moveTo>
                <a:cubicBezTo>
                  <a:pt x="240" y="169"/>
                  <a:pt x="130" y="101"/>
                  <a:pt x="67" y="0"/>
                </a:cubicBezTo>
                <a:cubicBezTo>
                  <a:pt x="42" y="36"/>
                  <a:pt x="42" y="36"/>
                  <a:pt x="42" y="36"/>
                </a:cubicBezTo>
                <a:cubicBezTo>
                  <a:pt x="0" y="39"/>
                  <a:pt x="0" y="39"/>
                  <a:pt x="0" y="39"/>
                </a:cubicBezTo>
                <a:cubicBezTo>
                  <a:pt x="76" y="163"/>
                  <a:pt x="212" y="247"/>
                  <a:pt x="367" y="252"/>
                </a:cubicBezTo>
                <a:cubicBezTo>
                  <a:pt x="385" y="214"/>
                  <a:pt x="385" y="214"/>
                  <a:pt x="385" y="214"/>
                </a:cubicBezTo>
                <a:lnTo>
                  <a:pt x="367" y="174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0" name="_color1"/>
          <p:cNvSpPr>
            <a:spLocks/>
          </p:cNvSpPr>
          <p:nvPr/>
        </p:nvSpPr>
        <p:spPr bwMode="gray">
          <a:xfrm>
            <a:off x="2322070" y="1394518"/>
            <a:ext cx="952764" cy="644024"/>
          </a:xfrm>
          <a:custGeom>
            <a:avLst/>
            <a:gdLst/>
            <a:ahLst/>
            <a:cxnLst>
              <a:cxn ang="0">
                <a:pos x="68" y="249"/>
              </a:cxn>
              <a:cxn ang="0">
                <a:pos x="368" y="78"/>
              </a:cxn>
              <a:cxn ang="0">
                <a:pos x="350" y="39"/>
              </a:cxn>
              <a:cxn ang="0">
                <a:pos x="368" y="0"/>
              </a:cxn>
              <a:cxn ang="0">
                <a:pos x="0" y="211"/>
              </a:cxn>
              <a:cxn ang="0">
                <a:pos x="25" y="245"/>
              </a:cxn>
              <a:cxn ang="0">
                <a:pos x="68" y="249"/>
              </a:cxn>
            </a:cxnLst>
            <a:rect l="0" t="0" r="r" b="b"/>
            <a:pathLst>
              <a:path w="368" h="249">
                <a:moveTo>
                  <a:pt x="68" y="249"/>
                </a:moveTo>
                <a:cubicBezTo>
                  <a:pt x="132" y="149"/>
                  <a:pt x="242" y="82"/>
                  <a:pt x="368" y="78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68" y="0"/>
                  <a:pt x="368" y="0"/>
                  <a:pt x="368" y="0"/>
                </a:cubicBezTo>
                <a:cubicBezTo>
                  <a:pt x="212" y="4"/>
                  <a:pt x="77" y="87"/>
                  <a:pt x="0" y="211"/>
                </a:cubicBezTo>
                <a:cubicBezTo>
                  <a:pt x="25" y="245"/>
                  <a:pt x="25" y="245"/>
                  <a:pt x="25" y="245"/>
                </a:cubicBezTo>
                <a:lnTo>
                  <a:pt x="68" y="249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1" name="_color1"/>
          <p:cNvSpPr>
            <a:spLocks/>
          </p:cNvSpPr>
          <p:nvPr/>
        </p:nvSpPr>
        <p:spPr bwMode="gray">
          <a:xfrm>
            <a:off x="3289916" y="1395528"/>
            <a:ext cx="995475" cy="653883"/>
          </a:xfrm>
          <a:custGeom>
            <a:avLst/>
            <a:gdLst/>
            <a:ahLst/>
            <a:cxnLst>
              <a:cxn ang="0">
                <a:pos x="19" y="78"/>
              </a:cxn>
              <a:cxn ang="0">
                <a:pos x="318" y="253"/>
              </a:cxn>
              <a:cxn ang="0">
                <a:pos x="343" y="216"/>
              </a:cxn>
              <a:cxn ang="0">
                <a:pos x="385" y="213"/>
              </a:cxn>
              <a:cxn ang="0">
                <a:pos x="18" y="0"/>
              </a:cxn>
              <a:cxn ang="0">
                <a:pos x="0" y="39"/>
              </a:cxn>
              <a:cxn ang="0">
                <a:pos x="19" y="78"/>
              </a:cxn>
            </a:cxnLst>
            <a:rect l="0" t="0" r="r" b="b"/>
            <a:pathLst>
              <a:path w="385" h="253">
                <a:moveTo>
                  <a:pt x="19" y="78"/>
                </a:moveTo>
                <a:cubicBezTo>
                  <a:pt x="145" y="83"/>
                  <a:pt x="255" y="151"/>
                  <a:pt x="318" y="253"/>
                </a:cubicBezTo>
                <a:cubicBezTo>
                  <a:pt x="343" y="216"/>
                  <a:pt x="343" y="216"/>
                  <a:pt x="343" y="216"/>
                </a:cubicBezTo>
                <a:cubicBezTo>
                  <a:pt x="385" y="213"/>
                  <a:pt x="385" y="213"/>
                  <a:pt x="385" y="213"/>
                </a:cubicBezTo>
                <a:cubicBezTo>
                  <a:pt x="309" y="88"/>
                  <a:pt x="173" y="4"/>
                  <a:pt x="18" y="0"/>
                </a:cubicBezTo>
                <a:cubicBezTo>
                  <a:pt x="0" y="39"/>
                  <a:pt x="0" y="39"/>
                  <a:pt x="0" y="39"/>
                </a:cubicBezTo>
                <a:lnTo>
                  <a:pt x="19" y="78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2" name="_color1"/>
          <p:cNvSpPr>
            <a:spLocks/>
          </p:cNvSpPr>
          <p:nvPr/>
        </p:nvSpPr>
        <p:spPr bwMode="gray">
          <a:xfrm>
            <a:off x="2131319" y="2024465"/>
            <a:ext cx="315398" cy="1099662"/>
          </a:xfrm>
          <a:custGeom>
            <a:avLst/>
            <a:gdLst/>
            <a:ahLst/>
            <a:cxnLst>
              <a:cxn ang="0">
                <a:pos x="120" y="385"/>
              </a:cxn>
              <a:cxn ang="0">
                <a:pos x="78" y="213"/>
              </a:cxn>
              <a:cxn ang="0">
                <a:pos x="122" y="39"/>
              </a:cxn>
              <a:cxn ang="0">
                <a:pos x="79" y="35"/>
              </a:cxn>
              <a:cxn ang="0">
                <a:pos x="54" y="0"/>
              </a:cxn>
              <a:cxn ang="0">
                <a:pos x="0" y="213"/>
              </a:cxn>
              <a:cxn ang="0">
                <a:pos x="53" y="425"/>
              </a:cxn>
              <a:cxn ang="0">
                <a:pos x="95" y="421"/>
              </a:cxn>
              <a:cxn ang="0">
                <a:pos x="120" y="385"/>
              </a:cxn>
            </a:cxnLst>
            <a:rect l="0" t="0" r="r" b="b"/>
            <a:pathLst>
              <a:path w="122" h="425">
                <a:moveTo>
                  <a:pt x="120" y="385"/>
                </a:moveTo>
                <a:cubicBezTo>
                  <a:pt x="93" y="334"/>
                  <a:pt x="78" y="275"/>
                  <a:pt x="78" y="213"/>
                </a:cubicBezTo>
                <a:cubicBezTo>
                  <a:pt x="78" y="150"/>
                  <a:pt x="94" y="91"/>
                  <a:pt x="122" y="39"/>
                </a:cubicBezTo>
                <a:cubicBezTo>
                  <a:pt x="79" y="35"/>
                  <a:pt x="79" y="35"/>
                  <a:pt x="79" y="35"/>
                </a:cubicBezTo>
                <a:cubicBezTo>
                  <a:pt x="54" y="0"/>
                  <a:pt x="54" y="0"/>
                  <a:pt x="54" y="0"/>
                </a:cubicBezTo>
                <a:cubicBezTo>
                  <a:pt x="19" y="64"/>
                  <a:pt x="0" y="136"/>
                  <a:pt x="0" y="213"/>
                </a:cubicBezTo>
                <a:cubicBezTo>
                  <a:pt x="0" y="290"/>
                  <a:pt x="19" y="362"/>
                  <a:pt x="53" y="425"/>
                </a:cubicBezTo>
                <a:cubicBezTo>
                  <a:pt x="95" y="421"/>
                  <a:pt x="95" y="421"/>
                  <a:pt x="95" y="421"/>
                </a:cubicBezTo>
                <a:lnTo>
                  <a:pt x="120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3" name="_color1"/>
          <p:cNvSpPr>
            <a:spLocks/>
          </p:cNvSpPr>
          <p:nvPr/>
        </p:nvSpPr>
        <p:spPr bwMode="gray">
          <a:xfrm>
            <a:off x="3405333" y="3111740"/>
            <a:ext cx="949480" cy="644024"/>
          </a:xfrm>
          <a:custGeom>
            <a:avLst/>
            <a:gdLst/>
            <a:ahLst/>
            <a:cxnLst>
              <a:cxn ang="0">
                <a:pos x="299" y="0"/>
              </a:cxn>
              <a:cxn ang="0">
                <a:pos x="0" y="171"/>
              </a:cxn>
              <a:cxn ang="0">
                <a:pos x="18" y="211"/>
              </a:cxn>
              <a:cxn ang="0">
                <a:pos x="0" y="249"/>
              </a:cxn>
              <a:cxn ang="0">
                <a:pos x="367" y="39"/>
              </a:cxn>
              <a:cxn ang="0">
                <a:pos x="342" y="4"/>
              </a:cxn>
              <a:cxn ang="0">
                <a:pos x="299" y="0"/>
              </a:cxn>
            </a:cxnLst>
            <a:rect l="0" t="0" r="r" b="b"/>
            <a:pathLst>
              <a:path w="367" h="249">
                <a:moveTo>
                  <a:pt x="299" y="0"/>
                </a:moveTo>
                <a:cubicBezTo>
                  <a:pt x="236" y="100"/>
                  <a:pt x="126" y="167"/>
                  <a:pt x="0" y="171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0" y="249"/>
                  <a:pt x="0" y="249"/>
                  <a:pt x="0" y="249"/>
                </a:cubicBezTo>
                <a:cubicBezTo>
                  <a:pt x="155" y="245"/>
                  <a:pt x="290" y="162"/>
                  <a:pt x="367" y="39"/>
                </a:cubicBezTo>
                <a:cubicBezTo>
                  <a:pt x="342" y="4"/>
                  <a:pt x="342" y="4"/>
                  <a:pt x="342" y="4"/>
                </a:cubicBezTo>
                <a:lnTo>
                  <a:pt x="299" y="0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4" name="_color1"/>
          <p:cNvSpPr>
            <a:spLocks/>
          </p:cNvSpPr>
          <p:nvPr/>
        </p:nvSpPr>
        <p:spPr bwMode="gray">
          <a:xfrm>
            <a:off x="4541862" y="1395304"/>
            <a:ext cx="995474" cy="651691"/>
          </a:xfrm>
          <a:custGeom>
            <a:avLst/>
            <a:gdLst/>
            <a:ahLst/>
            <a:cxnLst>
              <a:cxn ang="0">
                <a:pos x="367" y="0"/>
              </a:cxn>
              <a:cxn ang="0">
                <a:pos x="0" y="213"/>
              </a:cxn>
              <a:cxn ang="0">
                <a:pos x="41" y="216"/>
              </a:cxn>
              <a:cxn ang="0">
                <a:pos x="67" y="252"/>
              </a:cxn>
              <a:cxn ang="0">
                <a:pos x="367" y="78"/>
              </a:cxn>
              <a:cxn ang="0">
                <a:pos x="385" y="40"/>
              </a:cxn>
              <a:cxn ang="0">
                <a:pos x="367" y="0"/>
              </a:cxn>
            </a:cxnLst>
            <a:rect l="0" t="0" r="r" b="b"/>
            <a:pathLst>
              <a:path w="385" h="252">
                <a:moveTo>
                  <a:pt x="367" y="0"/>
                </a:moveTo>
                <a:cubicBezTo>
                  <a:pt x="211" y="4"/>
                  <a:pt x="76" y="88"/>
                  <a:pt x="0" y="213"/>
                </a:cubicBezTo>
                <a:cubicBezTo>
                  <a:pt x="41" y="216"/>
                  <a:pt x="41" y="216"/>
                  <a:pt x="41" y="216"/>
                </a:cubicBezTo>
                <a:cubicBezTo>
                  <a:pt x="67" y="252"/>
                  <a:pt x="67" y="252"/>
                  <a:pt x="67" y="252"/>
                </a:cubicBezTo>
                <a:cubicBezTo>
                  <a:pt x="130" y="151"/>
                  <a:pt x="240" y="82"/>
                  <a:pt x="367" y="78"/>
                </a:cubicBezTo>
                <a:cubicBezTo>
                  <a:pt x="385" y="40"/>
                  <a:pt x="385" y="40"/>
                  <a:pt x="385" y="40"/>
                </a:cubicBezTo>
                <a:lnTo>
                  <a:pt x="367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5" name="_color1"/>
          <p:cNvSpPr>
            <a:spLocks/>
          </p:cNvSpPr>
          <p:nvPr/>
        </p:nvSpPr>
        <p:spPr bwMode="gray">
          <a:xfrm>
            <a:off x="5596790" y="1394515"/>
            <a:ext cx="952765" cy="644025"/>
          </a:xfrm>
          <a:custGeom>
            <a:avLst/>
            <a:gdLst/>
            <a:ahLst/>
            <a:cxnLst>
              <a:cxn ang="0">
                <a:pos x="368" y="211"/>
              </a:cxn>
              <a:cxn ang="0">
                <a:pos x="0" y="0"/>
              </a:cxn>
              <a:cxn ang="0">
                <a:pos x="18" y="40"/>
              </a:cxn>
              <a:cxn ang="0">
                <a:pos x="0" y="78"/>
              </a:cxn>
              <a:cxn ang="0">
                <a:pos x="300" y="249"/>
              </a:cxn>
              <a:cxn ang="0">
                <a:pos x="343" y="245"/>
              </a:cxn>
              <a:cxn ang="0">
                <a:pos x="368" y="211"/>
              </a:cxn>
            </a:cxnLst>
            <a:rect l="0" t="0" r="r" b="b"/>
            <a:pathLst>
              <a:path w="368" h="249">
                <a:moveTo>
                  <a:pt x="368" y="211"/>
                </a:moveTo>
                <a:cubicBezTo>
                  <a:pt x="291" y="87"/>
                  <a:pt x="155" y="4"/>
                  <a:pt x="0" y="0"/>
                </a:cubicBezTo>
                <a:cubicBezTo>
                  <a:pt x="18" y="40"/>
                  <a:pt x="18" y="40"/>
                  <a:pt x="18" y="40"/>
                </a:cubicBezTo>
                <a:cubicBezTo>
                  <a:pt x="0" y="78"/>
                  <a:pt x="0" y="78"/>
                  <a:pt x="0" y="78"/>
                </a:cubicBezTo>
                <a:cubicBezTo>
                  <a:pt x="126" y="82"/>
                  <a:pt x="236" y="149"/>
                  <a:pt x="300" y="249"/>
                </a:cubicBezTo>
                <a:cubicBezTo>
                  <a:pt x="343" y="245"/>
                  <a:pt x="343" y="245"/>
                  <a:pt x="343" y="245"/>
                </a:cubicBezTo>
                <a:lnTo>
                  <a:pt x="368" y="21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6" name="_color1"/>
          <p:cNvSpPr>
            <a:spLocks/>
          </p:cNvSpPr>
          <p:nvPr/>
        </p:nvSpPr>
        <p:spPr bwMode="gray">
          <a:xfrm>
            <a:off x="4544275" y="3111740"/>
            <a:ext cx="954955" cy="644024"/>
          </a:xfrm>
          <a:custGeom>
            <a:avLst/>
            <a:gdLst/>
            <a:ahLst/>
            <a:cxnLst>
              <a:cxn ang="0">
                <a:pos x="369" y="171"/>
              </a:cxn>
              <a:cxn ang="0">
                <a:pos x="68" y="0"/>
              </a:cxn>
              <a:cxn ang="0">
                <a:pos x="26" y="4"/>
              </a:cxn>
              <a:cxn ang="0">
                <a:pos x="0" y="39"/>
              </a:cxn>
              <a:cxn ang="0">
                <a:pos x="368" y="249"/>
              </a:cxn>
              <a:cxn ang="0">
                <a:pos x="351" y="211"/>
              </a:cxn>
              <a:cxn ang="0">
                <a:pos x="369" y="171"/>
              </a:cxn>
            </a:cxnLst>
            <a:rect l="0" t="0" r="r" b="b"/>
            <a:pathLst>
              <a:path w="369" h="249">
                <a:moveTo>
                  <a:pt x="369" y="171"/>
                </a:moveTo>
                <a:cubicBezTo>
                  <a:pt x="242" y="167"/>
                  <a:pt x="132" y="100"/>
                  <a:pt x="68" y="0"/>
                </a:cubicBezTo>
                <a:cubicBezTo>
                  <a:pt x="26" y="4"/>
                  <a:pt x="26" y="4"/>
                  <a:pt x="26" y="4"/>
                </a:cubicBezTo>
                <a:cubicBezTo>
                  <a:pt x="0" y="39"/>
                  <a:pt x="0" y="39"/>
                  <a:pt x="0" y="39"/>
                </a:cubicBezTo>
                <a:cubicBezTo>
                  <a:pt x="78" y="162"/>
                  <a:pt x="213" y="245"/>
                  <a:pt x="368" y="249"/>
                </a:cubicBezTo>
                <a:cubicBezTo>
                  <a:pt x="351" y="211"/>
                  <a:pt x="351" y="211"/>
                  <a:pt x="351" y="211"/>
                </a:cubicBezTo>
                <a:lnTo>
                  <a:pt x="369" y="17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7" name="_color1"/>
          <p:cNvSpPr>
            <a:spLocks/>
          </p:cNvSpPr>
          <p:nvPr/>
        </p:nvSpPr>
        <p:spPr bwMode="gray">
          <a:xfrm>
            <a:off x="5542790" y="3104075"/>
            <a:ext cx="993285" cy="651691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8" y="174"/>
              </a:cxn>
              <a:cxn ang="0">
                <a:pos x="0" y="214"/>
              </a:cxn>
              <a:cxn ang="0">
                <a:pos x="18" y="252"/>
              </a:cxn>
              <a:cxn ang="0">
                <a:pos x="384" y="39"/>
              </a:cxn>
              <a:cxn ang="0">
                <a:pos x="342" y="36"/>
              </a:cxn>
              <a:cxn ang="0">
                <a:pos x="316" y="0"/>
              </a:cxn>
            </a:cxnLst>
            <a:rect l="0" t="0" r="r" b="b"/>
            <a:pathLst>
              <a:path w="384" h="252">
                <a:moveTo>
                  <a:pt x="316" y="0"/>
                </a:moveTo>
                <a:cubicBezTo>
                  <a:pt x="254" y="101"/>
                  <a:pt x="144" y="169"/>
                  <a:pt x="18" y="174"/>
                </a:cubicBezTo>
                <a:cubicBezTo>
                  <a:pt x="0" y="214"/>
                  <a:pt x="0" y="214"/>
                  <a:pt x="0" y="214"/>
                </a:cubicBezTo>
                <a:cubicBezTo>
                  <a:pt x="18" y="252"/>
                  <a:pt x="18" y="252"/>
                  <a:pt x="18" y="252"/>
                </a:cubicBezTo>
                <a:cubicBezTo>
                  <a:pt x="173" y="247"/>
                  <a:pt x="307" y="163"/>
                  <a:pt x="384" y="39"/>
                </a:cubicBezTo>
                <a:cubicBezTo>
                  <a:pt x="342" y="36"/>
                  <a:pt x="342" y="36"/>
                  <a:pt x="342" y="36"/>
                </a:cubicBezTo>
                <a:lnTo>
                  <a:pt x="316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8" name="_color1"/>
          <p:cNvSpPr>
            <a:spLocks/>
          </p:cNvSpPr>
          <p:nvPr/>
        </p:nvSpPr>
        <p:spPr bwMode="gray">
          <a:xfrm>
            <a:off x="6406774" y="2027748"/>
            <a:ext cx="315398" cy="1096375"/>
          </a:xfrm>
          <a:custGeom>
            <a:avLst/>
            <a:gdLst/>
            <a:ahLst/>
            <a:cxnLst>
              <a:cxn ang="0">
                <a:pos x="69" y="424"/>
              </a:cxn>
              <a:cxn ang="0">
                <a:pos x="122" y="212"/>
              </a:cxn>
              <a:cxn ang="0">
                <a:pos x="68" y="0"/>
              </a:cxn>
              <a:cxn ang="0">
                <a:pos x="43" y="34"/>
              </a:cxn>
              <a:cxn ang="0">
                <a:pos x="0" y="38"/>
              </a:cxn>
              <a:cxn ang="0">
                <a:pos x="44" y="212"/>
              </a:cxn>
              <a:cxn ang="0">
                <a:pos x="2" y="384"/>
              </a:cxn>
              <a:cxn ang="0">
                <a:pos x="27" y="420"/>
              </a:cxn>
              <a:cxn ang="0">
                <a:pos x="69" y="424"/>
              </a:cxn>
            </a:cxnLst>
            <a:rect l="0" t="0" r="r" b="b"/>
            <a:pathLst>
              <a:path w="122" h="424">
                <a:moveTo>
                  <a:pt x="69" y="424"/>
                </a:moveTo>
                <a:cubicBezTo>
                  <a:pt x="103" y="361"/>
                  <a:pt x="122" y="289"/>
                  <a:pt x="122" y="212"/>
                </a:cubicBezTo>
                <a:cubicBezTo>
                  <a:pt x="122" y="135"/>
                  <a:pt x="102" y="63"/>
                  <a:pt x="68" y="0"/>
                </a:cubicBezTo>
                <a:cubicBezTo>
                  <a:pt x="43" y="34"/>
                  <a:pt x="43" y="34"/>
                  <a:pt x="43" y="34"/>
                </a:cubicBezTo>
                <a:cubicBezTo>
                  <a:pt x="0" y="38"/>
                  <a:pt x="0" y="38"/>
                  <a:pt x="0" y="38"/>
                </a:cubicBezTo>
                <a:cubicBezTo>
                  <a:pt x="28" y="90"/>
                  <a:pt x="44" y="149"/>
                  <a:pt x="44" y="212"/>
                </a:cubicBezTo>
                <a:cubicBezTo>
                  <a:pt x="44" y="274"/>
                  <a:pt x="29" y="333"/>
                  <a:pt x="2" y="384"/>
                </a:cubicBezTo>
                <a:cubicBezTo>
                  <a:pt x="27" y="420"/>
                  <a:pt x="27" y="420"/>
                  <a:pt x="27" y="420"/>
                </a:cubicBezTo>
                <a:lnTo>
                  <a:pt x="69" y="424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9" name="_color1"/>
          <p:cNvSpPr>
            <a:spLocks/>
          </p:cNvSpPr>
          <p:nvPr/>
        </p:nvSpPr>
        <p:spPr bwMode="gray">
          <a:xfrm>
            <a:off x="4234006" y="2032694"/>
            <a:ext cx="423816" cy="1097469"/>
          </a:xfrm>
          <a:custGeom>
            <a:avLst/>
            <a:gdLst/>
            <a:ahLst/>
            <a:cxnLst>
              <a:cxn ang="0">
                <a:pos x="164" y="385"/>
              </a:cxn>
              <a:cxn ang="0">
                <a:pos x="120" y="210"/>
              </a:cxn>
              <a:cxn ang="0">
                <a:pos x="81" y="28"/>
              </a:cxn>
              <a:cxn ang="0">
                <a:pos x="67" y="0"/>
              </a:cxn>
              <a:cxn ang="0">
                <a:pos x="26" y="3"/>
              </a:cxn>
              <a:cxn ang="0">
                <a:pos x="0" y="40"/>
              </a:cxn>
              <a:cxn ang="0">
                <a:pos x="42" y="210"/>
              </a:cxn>
              <a:cxn ang="0">
                <a:pos x="81" y="393"/>
              </a:cxn>
              <a:cxn ang="0">
                <a:pos x="96" y="424"/>
              </a:cxn>
              <a:cxn ang="0">
                <a:pos x="122" y="389"/>
              </a:cxn>
              <a:cxn ang="0">
                <a:pos x="164" y="385"/>
              </a:cxn>
            </a:cxnLst>
            <a:rect l="0" t="0" r="r" b="b"/>
            <a:pathLst>
              <a:path w="164" h="424">
                <a:moveTo>
                  <a:pt x="164" y="385"/>
                </a:moveTo>
                <a:cubicBezTo>
                  <a:pt x="136" y="333"/>
                  <a:pt x="120" y="274"/>
                  <a:pt x="120" y="210"/>
                </a:cubicBezTo>
                <a:cubicBezTo>
                  <a:pt x="120" y="145"/>
                  <a:pt x="106" y="83"/>
                  <a:pt x="81" y="28"/>
                </a:cubicBezTo>
                <a:cubicBezTo>
                  <a:pt x="77" y="18"/>
                  <a:pt x="72" y="9"/>
                  <a:pt x="67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91"/>
                  <a:pt x="42" y="149"/>
                  <a:pt x="42" y="210"/>
                </a:cubicBezTo>
                <a:cubicBezTo>
                  <a:pt x="42" y="275"/>
                  <a:pt x="56" y="337"/>
                  <a:pt x="81" y="393"/>
                </a:cubicBezTo>
                <a:cubicBezTo>
                  <a:pt x="86" y="404"/>
                  <a:pt x="91" y="414"/>
                  <a:pt x="96" y="424"/>
                </a:cubicBezTo>
                <a:cubicBezTo>
                  <a:pt x="122" y="389"/>
                  <a:pt x="122" y="389"/>
                  <a:pt x="122" y="389"/>
                </a:cubicBezTo>
                <a:lnTo>
                  <a:pt x="164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20" name="TextBox 64"/>
          <p:cNvSpPr txBox="1"/>
          <p:nvPr/>
        </p:nvSpPr>
        <p:spPr>
          <a:xfrm>
            <a:off x="2199750" y="2336522"/>
            <a:ext cx="197766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1" name="TextBox 65"/>
          <p:cNvSpPr txBox="1"/>
          <p:nvPr/>
        </p:nvSpPr>
        <p:spPr>
          <a:xfrm>
            <a:off x="4516810" y="2292215"/>
            <a:ext cx="197881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2" name="Text Box 40"/>
          <p:cNvSpPr txBox="1">
            <a:spLocks noChangeArrowheads="1"/>
          </p:cNvSpPr>
          <p:nvPr/>
        </p:nvSpPr>
        <p:spPr bwMode="gray">
          <a:xfrm>
            <a:off x="688563" y="3974684"/>
            <a:ext cx="2748268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gray">
          <a:xfrm>
            <a:off x="762583" y="3610997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4" name="Text Box 40"/>
          <p:cNvSpPr txBox="1">
            <a:spLocks noChangeArrowheads="1"/>
          </p:cNvSpPr>
          <p:nvPr/>
        </p:nvSpPr>
        <p:spPr bwMode="gray">
          <a:xfrm>
            <a:off x="5621118" y="896426"/>
            <a:ext cx="2729619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gray">
          <a:xfrm>
            <a:off x="5974783" y="1348193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840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9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850"/>
                            </p:stCondLst>
                            <p:childTnLst>
                              <p:par>
                                <p:cTn id="8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1169622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HelveticaNeueLT Pro 35 Th" pitchFamily="34" charset="0"/>
              </a:rPr>
              <a:t>75%</a:t>
            </a:r>
            <a:endParaRPr lang="zh-CN" altLang="en-US" sz="2700" dirty="0">
              <a:solidFill>
                <a:schemeClr val="bg1"/>
              </a:solidFill>
              <a:latin typeface="HelveticaNeueLT Pro 35 Th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987824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50%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806026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25%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24228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10%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1" name="椭圆 85"/>
          <p:cNvSpPr/>
          <p:nvPr/>
        </p:nvSpPr>
        <p:spPr>
          <a:xfrm>
            <a:off x="1169622" y="1652811"/>
            <a:ext cx="1350150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00" h="1800200">
                <a:moveTo>
                  <a:pt x="900100" y="0"/>
                </a:moveTo>
                <a:cubicBezTo>
                  <a:pt x="1397212" y="0"/>
                  <a:pt x="1800200" y="402988"/>
                  <a:pt x="1800200" y="900100"/>
                </a:cubicBezTo>
                <a:cubicBezTo>
                  <a:pt x="1800200" y="1397212"/>
                  <a:pt x="1397212" y="1800200"/>
                  <a:pt x="900100" y="1800200"/>
                </a:cubicBezTo>
                <a:cubicBezTo>
                  <a:pt x="402988" y="1800200"/>
                  <a:pt x="0" y="1397212"/>
                  <a:pt x="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椭圆 85"/>
          <p:cNvSpPr/>
          <p:nvPr/>
        </p:nvSpPr>
        <p:spPr>
          <a:xfrm>
            <a:off x="3662899" y="1652811"/>
            <a:ext cx="675075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0100" h="18002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  <a:cubicBezTo>
                  <a:pt x="900100" y="1397212"/>
                  <a:pt x="497112" y="1800200"/>
                  <a:pt x="0" y="18002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" name="椭圆 85"/>
          <p:cNvSpPr/>
          <p:nvPr/>
        </p:nvSpPr>
        <p:spPr>
          <a:xfrm>
            <a:off x="5481101" y="1652811"/>
            <a:ext cx="675075" cy="675075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0100" h="9001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椭圆 85"/>
          <p:cNvSpPr/>
          <p:nvPr/>
        </p:nvSpPr>
        <p:spPr>
          <a:xfrm>
            <a:off x="7299303" y="1652498"/>
            <a:ext cx="312959" cy="7629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330 h 900430"/>
              <a:gd name="connsiteX1" fmla="*/ 417278 w 900100"/>
              <a:gd name="connsiteY1" fmla="*/ 101632 h 900430"/>
              <a:gd name="connsiteX2" fmla="*/ 900100 w 900100"/>
              <a:gd name="connsiteY2" fmla="*/ 900430 h 900430"/>
              <a:gd name="connsiteX0" fmla="*/ 0 w 417278"/>
              <a:gd name="connsiteY0" fmla="*/ 330 h 101632"/>
              <a:gd name="connsiteX1" fmla="*/ 417278 w 417278"/>
              <a:gd name="connsiteY1" fmla="*/ 101632 h 101632"/>
              <a:gd name="connsiteX0" fmla="*/ 0 w 417278"/>
              <a:gd name="connsiteY0" fmla="*/ 418 h 101720"/>
              <a:gd name="connsiteX1" fmla="*/ 417278 w 417278"/>
              <a:gd name="connsiteY1" fmla="*/ 101720 h 10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7278" h="101720">
                <a:moveTo>
                  <a:pt x="0" y="418"/>
                </a:moveTo>
                <a:cubicBezTo>
                  <a:pt x="158143" y="-3915"/>
                  <a:pt x="282947" y="25091"/>
                  <a:pt x="417278" y="10172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5" name="TextBox 90"/>
          <p:cNvSpPr txBox="1"/>
          <p:nvPr/>
        </p:nvSpPr>
        <p:spPr>
          <a:xfrm>
            <a:off x="903582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6" name="TextBox 92"/>
          <p:cNvSpPr txBox="1"/>
          <p:nvPr/>
        </p:nvSpPr>
        <p:spPr>
          <a:xfrm>
            <a:off x="2801125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7" name="TextBox 93"/>
          <p:cNvSpPr txBox="1"/>
          <p:nvPr/>
        </p:nvSpPr>
        <p:spPr>
          <a:xfrm>
            <a:off x="4619327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8" name="TextBox 94"/>
          <p:cNvSpPr txBox="1"/>
          <p:nvPr/>
        </p:nvSpPr>
        <p:spPr>
          <a:xfrm>
            <a:off x="6437529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140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53154" y="2652759"/>
            <a:ext cx="6237693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2249742" y="1761660"/>
            <a:ext cx="457080" cy="972108"/>
            <a:chOff x="2998862" y="2348880"/>
            <a:chExt cx="609440" cy="1296144"/>
          </a:xfrm>
          <a:solidFill>
            <a:schemeClr val="bg1"/>
          </a:solidFill>
        </p:grpSpPr>
        <p:sp>
          <p:nvSpPr>
            <p:cNvPr id="10" name="椭圆 9"/>
            <p:cNvSpPr/>
            <p:nvPr/>
          </p:nvSpPr>
          <p:spPr>
            <a:xfrm>
              <a:off x="299886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3103899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89802" y="2571750"/>
            <a:ext cx="456758" cy="967973"/>
            <a:chOff x="3718942" y="3429000"/>
            <a:chExt cx="609010" cy="1290630"/>
          </a:xfrm>
          <a:solidFill>
            <a:schemeClr val="bg1"/>
          </a:solidFill>
        </p:grpSpPr>
        <p:sp>
          <p:nvSpPr>
            <p:cNvPr id="13" name="椭圆 12"/>
            <p:cNvSpPr/>
            <p:nvPr/>
          </p:nvSpPr>
          <p:spPr>
            <a:xfrm>
              <a:off x="371894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4" name="任意多边形 13"/>
            <p:cNvSpPr/>
            <p:nvPr/>
          </p:nvSpPr>
          <p:spPr>
            <a:xfrm flipV="1">
              <a:off x="382354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07904" y="1761660"/>
            <a:ext cx="468224" cy="972108"/>
            <a:chOff x="4943078" y="2348880"/>
            <a:chExt cx="624298" cy="1296144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494307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062973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90991" y="2571750"/>
            <a:ext cx="468224" cy="967973"/>
            <a:chOff x="5987194" y="3429000"/>
            <a:chExt cx="624298" cy="1290630"/>
          </a:xfrm>
          <a:solidFill>
            <a:schemeClr val="bg1"/>
          </a:solidFill>
        </p:grpSpPr>
        <p:sp>
          <p:nvSpPr>
            <p:cNvPr id="19" name="椭圆 18"/>
            <p:cNvSpPr/>
            <p:nvPr/>
          </p:nvSpPr>
          <p:spPr>
            <a:xfrm>
              <a:off x="5987194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0" name="任意多边形 19"/>
            <p:cNvSpPr/>
            <p:nvPr/>
          </p:nvSpPr>
          <p:spPr>
            <a:xfrm flipV="1">
              <a:off x="610708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54198" y="2571750"/>
            <a:ext cx="468224" cy="967973"/>
            <a:chOff x="8471470" y="3429000"/>
            <a:chExt cx="624298" cy="1290630"/>
          </a:xfrm>
          <a:solidFill>
            <a:schemeClr val="bg1"/>
          </a:solidFill>
        </p:grpSpPr>
        <p:sp>
          <p:nvSpPr>
            <p:cNvPr id="22" name="椭圆 21"/>
            <p:cNvSpPr/>
            <p:nvPr/>
          </p:nvSpPr>
          <p:spPr>
            <a:xfrm>
              <a:off x="8471470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3" name="任意多边形 22"/>
            <p:cNvSpPr/>
            <p:nvPr/>
          </p:nvSpPr>
          <p:spPr>
            <a:xfrm flipV="1">
              <a:off x="8591365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45249" y="1761660"/>
            <a:ext cx="442717" cy="972108"/>
            <a:chOff x="7659538" y="2348880"/>
            <a:chExt cx="590289" cy="1296144"/>
          </a:xfrm>
          <a:solidFill>
            <a:schemeClr val="bg1"/>
          </a:solidFill>
        </p:grpSpPr>
        <p:sp>
          <p:nvSpPr>
            <p:cNvPr id="25" name="椭圆 24"/>
            <p:cNvSpPr/>
            <p:nvPr/>
          </p:nvSpPr>
          <p:spPr>
            <a:xfrm>
              <a:off x="765953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7745424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69922" y="1167594"/>
            <a:ext cx="594066" cy="594066"/>
            <a:chOff x="5159102" y="1556792"/>
            <a:chExt cx="792088" cy="792088"/>
          </a:xfrm>
        </p:grpSpPr>
        <p:sp>
          <p:nvSpPr>
            <p:cNvPr id="28" name="椭圆 27"/>
            <p:cNvSpPr/>
            <p:nvPr/>
          </p:nvSpPr>
          <p:spPr>
            <a:xfrm>
              <a:off x="5159102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9" name="心形 28"/>
            <p:cNvSpPr/>
            <p:nvPr/>
          </p:nvSpPr>
          <p:spPr>
            <a:xfrm>
              <a:off x="5303118" y="1755307"/>
              <a:ext cx="504056" cy="449557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881760" y="1167594"/>
            <a:ext cx="594066" cy="594066"/>
            <a:chOff x="7841553" y="1556792"/>
            <a:chExt cx="792088" cy="792088"/>
          </a:xfrm>
        </p:grpSpPr>
        <p:sp>
          <p:nvSpPr>
            <p:cNvPr id="31" name="椭圆 30"/>
            <p:cNvSpPr/>
            <p:nvPr/>
          </p:nvSpPr>
          <p:spPr>
            <a:xfrm>
              <a:off x="7841553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2" name="椭圆形标注 31"/>
            <p:cNvSpPr/>
            <p:nvPr/>
          </p:nvSpPr>
          <p:spPr>
            <a:xfrm>
              <a:off x="8015954" y="1759353"/>
              <a:ext cx="443286" cy="385963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940354" y="3539723"/>
            <a:ext cx="594066" cy="594066"/>
            <a:chOff x="3919678" y="4719630"/>
            <a:chExt cx="792088" cy="792088"/>
          </a:xfrm>
        </p:grpSpPr>
        <p:sp>
          <p:nvSpPr>
            <p:cNvPr id="34" name="椭圆 33"/>
            <p:cNvSpPr/>
            <p:nvPr/>
          </p:nvSpPr>
          <p:spPr>
            <a:xfrm flipV="1">
              <a:off x="391967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158358" y="4886644"/>
              <a:ext cx="314729" cy="458061"/>
              <a:chOff x="5690315" y="3674507"/>
              <a:chExt cx="314729" cy="458061"/>
            </a:xfrm>
          </p:grpSpPr>
          <p:sp>
            <p:nvSpPr>
              <p:cNvPr id="36" name="Freeform 36"/>
              <p:cNvSpPr>
                <a:spLocks/>
              </p:cNvSpPr>
              <p:nvPr/>
            </p:nvSpPr>
            <p:spPr bwMode="auto">
              <a:xfrm flipH="1">
                <a:off x="5782528" y="4054387"/>
                <a:ext cx="130302" cy="78181"/>
              </a:xfrm>
              <a:custGeom>
                <a:avLst/>
                <a:gdLst>
                  <a:gd name="T0" fmla="*/ 73 w 80"/>
                  <a:gd name="T1" fmla="*/ 2 h 48"/>
                  <a:gd name="T2" fmla="*/ 44 w 80"/>
                  <a:gd name="T3" fmla="*/ 8 h 48"/>
                  <a:gd name="T4" fmla="*/ 40 w 80"/>
                  <a:gd name="T5" fmla="*/ 8 h 48"/>
                  <a:gd name="T6" fmla="*/ 36 w 80"/>
                  <a:gd name="T7" fmla="*/ 8 h 48"/>
                  <a:gd name="T8" fmla="*/ 7 w 80"/>
                  <a:gd name="T9" fmla="*/ 2 h 48"/>
                  <a:gd name="T10" fmla="*/ 0 w 80"/>
                  <a:gd name="T11" fmla="*/ 0 h 48"/>
                  <a:gd name="T12" fmla="*/ 0 w 80"/>
                  <a:gd name="T13" fmla="*/ 0 h 48"/>
                  <a:gd name="T14" fmla="*/ 40 w 80"/>
                  <a:gd name="T15" fmla="*/ 48 h 48"/>
                  <a:gd name="T16" fmla="*/ 80 w 80"/>
                  <a:gd name="T17" fmla="*/ 0 h 48"/>
                  <a:gd name="T18" fmla="*/ 80 w 80"/>
                  <a:gd name="T19" fmla="*/ 0 h 48"/>
                  <a:gd name="T20" fmla="*/ 73 w 80"/>
                  <a:gd name="T2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48">
                    <a:moveTo>
                      <a:pt x="73" y="2"/>
                    </a:moveTo>
                    <a:cubicBezTo>
                      <a:pt x="65" y="5"/>
                      <a:pt x="55" y="7"/>
                      <a:pt x="44" y="8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9" y="8"/>
                      <a:pt x="38" y="8"/>
                      <a:pt x="36" y="8"/>
                    </a:cubicBezTo>
                    <a:cubicBezTo>
                      <a:pt x="25" y="7"/>
                      <a:pt x="15" y="5"/>
                      <a:pt x="7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13" y="48"/>
                      <a:pt x="40" y="48"/>
                    </a:cubicBezTo>
                    <a:cubicBezTo>
                      <a:pt x="67" y="48"/>
                      <a:pt x="80" y="27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7" y="1"/>
                      <a:pt x="7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7" name="Freeform 37"/>
              <p:cNvSpPr>
                <a:spLocks noEditPoints="1"/>
              </p:cNvSpPr>
              <p:nvPr/>
            </p:nvSpPr>
            <p:spPr bwMode="auto">
              <a:xfrm flipH="1">
                <a:off x="5690315" y="3674507"/>
                <a:ext cx="314729" cy="366849"/>
              </a:xfrm>
              <a:custGeom>
                <a:avLst/>
                <a:gdLst>
                  <a:gd name="T0" fmla="*/ 96 w 192"/>
                  <a:gd name="T1" fmla="*/ 0 h 224"/>
                  <a:gd name="T2" fmla="*/ 0 w 192"/>
                  <a:gd name="T3" fmla="*/ 96 h 224"/>
                  <a:gd name="T4" fmla="*/ 48 w 192"/>
                  <a:gd name="T5" fmla="*/ 200 h 224"/>
                  <a:gd name="T6" fmla="*/ 67 w 192"/>
                  <a:gd name="T7" fmla="*/ 219 h 224"/>
                  <a:gd name="T8" fmla="*/ 90 w 192"/>
                  <a:gd name="T9" fmla="*/ 224 h 224"/>
                  <a:gd name="T10" fmla="*/ 96 w 192"/>
                  <a:gd name="T11" fmla="*/ 224 h 224"/>
                  <a:gd name="T12" fmla="*/ 125 w 192"/>
                  <a:gd name="T13" fmla="*/ 218 h 224"/>
                  <a:gd name="T14" fmla="*/ 144 w 192"/>
                  <a:gd name="T15" fmla="*/ 200 h 224"/>
                  <a:gd name="T16" fmla="*/ 192 w 192"/>
                  <a:gd name="T17" fmla="*/ 96 h 224"/>
                  <a:gd name="T18" fmla="*/ 96 w 192"/>
                  <a:gd name="T19" fmla="*/ 0 h 224"/>
                  <a:gd name="T20" fmla="*/ 113 w 192"/>
                  <a:gd name="T21" fmla="*/ 40 h 224"/>
                  <a:gd name="T22" fmla="*/ 31 w 192"/>
                  <a:gd name="T23" fmla="*/ 121 h 224"/>
                  <a:gd name="T24" fmla="*/ 31 w 192"/>
                  <a:gd name="T25" fmla="*/ 128 h 224"/>
                  <a:gd name="T26" fmla="*/ 24 w 192"/>
                  <a:gd name="T27" fmla="*/ 98 h 224"/>
                  <a:gd name="T28" fmla="*/ 99 w 192"/>
                  <a:gd name="T29" fmla="*/ 24 h 224"/>
                  <a:gd name="T30" fmla="*/ 160 w 192"/>
                  <a:gd name="T31" fmla="*/ 54 h 224"/>
                  <a:gd name="T32" fmla="*/ 113 w 192"/>
                  <a:gd name="T33" fmla="*/ 4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224">
                    <a:moveTo>
                      <a:pt x="96" y="0"/>
                    </a:moveTo>
                    <a:cubicBezTo>
                      <a:pt x="43" y="0"/>
                      <a:pt x="0" y="43"/>
                      <a:pt x="0" y="96"/>
                    </a:cubicBezTo>
                    <a:cubicBezTo>
                      <a:pt x="0" y="144"/>
                      <a:pt x="48" y="184"/>
                      <a:pt x="48" y="200"/>
                    </a:cubicBezTo>
                    <a:cubicBezTo>
                      <a:pt x="48" y="205"/>
                      <a:pt x="54" y="213"/>
                      <a:pt x="67" y="219"/>
                    </a:cubicBezTo>
                    <a:cubicBezTo>
                      <a:pt x="73" y="220"/>
                      <a:pt x="82" y="223"/>
                      <a:pt x="90" y="224"/>
                    </a:cubicBezTo>
                    <a:cubicBezTo>
                      <a:pt x="92" y="224"/>
                      <a:pt x="94" y="224"/>
                      <a:pt x="96" y="224"/>
                    </a:cubicBezTo>
                    <a:cubicBezTo>
                      <a:pt x="103" y="224"/>
                      <a:pt x="113" y="222"/>
                      <a:pt x="125" y="218"/>
                    </a:cubicBezTo>
                    <a:cubicBezTo>
                      <a:pt x="138" y="213"/>
                      <a:pt x="144" y="205"/>
                      <a:pt x="144" y="200"/>
                    </a:cubicBezTo>
                    <a:cubicBezTo>
                      <a:pt x="144" y="184"/>
                      <a:pt x="192" y="144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  <a:moveTo>
                      <a:pt x="113" y="40"/>
                    </a:moveTo>
                    <a:cubicBezTo>
                      <a:pt x="68" y="40"/>
                      <a:pt x="31" y="76"/>
                      <a:pt x="31" y="121"/>
                    </a:cubicBezTo>
                    <a:cubicBezTo>
                      <a:pt x="31" y="123"/>
                      <a:pt x="31" y="126"/>
                      <a:pt x="31" y="128"/>
                    </a:cubicBezTo>
                    <a:cubicBezTo>
                      <a:pt x="27" y="119"/>
                      <a:pt x="24" y="109"/>
                      <a:pt x="24" y="98"/>
                    </a:cubicBezTo>
                    <a:cubicBezTo>
                      <a:pt x="24" y="57"/>
                      <a:pt x="58" y="24"/>
                      <a:pt x="99" y="24"/>
                    </a:cubicBezTo>
                    <a:cubicBezTo>
                      <a:pt x="124" y="24"/>
                      <a:pt x="146" y="36"/>
                      <a:pt x="160" y="54"/>
                    </a:cubicBezTo>
                    <a:cubicBezTo>
                      <a:pt x="147" y="45"/>
                      <a:pt x="131" y="40"/>
                      <a:pt x="113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2400617" y="1167594"/>
            <a:ext cx="594066" cy="594066"/>
            <a:chOff x="3200028" y="1556792"/>
            <a:chExt cx="792088" cy="792088"/>
          </a:xfrm>
        </p:grpSpPr>
        <p:sp>
          <p:nvSpPr>
            <p:cNvPr id="39" name="椭圆 38"/>
            <p:cNvSpPr/>
            <p:nvPr/>
          </p:nvSpPr>
          <p:spPr>
            <a:xfrm>
              <a:off x="3200028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360527" y="1717291"/>
              <a:ext cx="471090" cy="471090"/>
              <a:chOff x="4334131" y="1343733"/>
              <a:chExt cx="471090" cy="471090"/>
            </a:xfrm>
          </p:grpSpPr>
          <p:sp>
            <p:nvSpPr>
              <p:cNvPr id="41" name="Freeform 17"/>
              <p:cNvSpPr>
                <a:spLocks noEditPoints="1"/>
              </p:cNvSpPr>
              <p:nvPr/>
            </p:nvSpPr>
            <p:spPr bwMode="auto">
              <a:xfrm flipH="1">
                <a:off x="4468442" y="1477042"/>
                <a:ext cx="202468" cy="203471"/>
              </a:xfrm>
              <a:custGeom>
                <a:avLst/>
                <a:gdLst>
                  <a:gd name="T0" fmla="*/ 124 w 124"/>
                  <a:gd name="T1" fmla="*/ 0 h 124"/>
                  <a:gd name="T2" fmla="*/ 39 w 124"/>
                  <a:gd name="T3" fmla="*/ 39 h 124"/>
                  <a:gd name="T4" fmla="*/ 0 w 124"/>
                  <a:gd name="T5" fmla="*/ 124 h 124"/>
                  <a:gd name="T6" fmla="*/ 85 w 124"/>
                  <a:gd name="T7" fmla="*/ 85 h 124"/>
                  <a:gd name="T8" fmla="*/ 124 w 124"/>
                  <a:gd name="T9" fmla="*/ 0 h 124"/>
                  <a:gd name="T10" fmla="*/ 62 w 124"/>
                  <a:gd name="T11" fmla="*/ 78 h 124"/>
                  <a:gd name="T12" fmla="*/ 46 w 124"/>
                  <a:gd name="T13" fmla="*/ 62 h 124"/>
                  <a:gd name="T14" fmla="*/ 62 w 124"/>
                  <a:gd name="T15" fmla="*/ 46 h 124"/>
                  <a:gd name="T16" fmla="*/ 78 w 124"/>
                  <a:gd name="T17" fmla="*/ 62 h 124"/>
                  <a:gd name="T18" fmla="*/ 62 w 124"/>
                  <a:gd name="T19" fmla="*/ 7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4" h="124">
                    <a:moveTo>
                      <a:pt x="124" y="0"/>
                    </a:moveTo>
                    <a:cubicBezTo>
                      <a:pt x="39" y="39"/>
                      <a:pt x="39" y="39"/>
                      <a:pt x="39" y="3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85" y="85"/>
                      <a:pt x="85" y="85"/>
                      <a:pt x="85" y="85"/>
                    </a:cubicBezTo>
                    <a:lnTo>
                      <a:pt x="124" y="0"/>
                    </a:lnTo>
                    <a:close/>
                    <a:moveTo>
                      <a:pt x="62" y="78"/>
                    </a:moveTo>
                    <a:cubicBezTo>
                      <a:pt x="53" y="78"/>
                      <a:pt x="46" y="71"/>
                      <a:pt x="46" y="62"/>
                    </a:cubicBezTo>
                    <a:cubicBezTo>
                      <a:pt x="46" y="53"/>
                      <a:pt x="53" y="46"/>
                      <a:pt x="62" y="46"/>
                    </a:cubicBezTo>
                    <a:cubicBezTo>
                      <a:pt x="71" y="46"/>
                      <a:pt x="78" y="53"/>
                      <a:pt x="78" y="62"/>
                    </a:cubicBezTo>
                    <a:cubicBezTo>
                      <a:pt x="78" y="71"/>
                      <a:pt x="71" y="78"/>
                      <a:pt x="62" y="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Freeform 18"/>
              <p:cNvSpPr>
                <a:spLocks noEditPoints="1"/>
              </p:cNvSpPr>
              <p:nvPr/>
            </p:nvSpPr>
            <p:spPr bwMode="auto">
              <a:xfrm flipH="1">
                <a:off x="4334131" y="1343733"/>
                <a:ext cx="471090" cy="471090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144 w 288"/>
                  <a:gd name="T11" fmla="*/ 256 h 288"/>
                  <a:gd name="T12" fmla="*/ 32 w 288"/>
                  <a:gd name="T13" fmla="*/ 144 h 288"/>
                  <a:gd name="T14" fmla="*/ 144 w 288"/>
                  <a:gd name="T15" fmla="*/ 32 h 288"/>
                  <a:gd name="T16" fmla="*/ 256 w 288"/>
                  <a:gd name="T17" fmla="*/ 144 h 288"/>
                  <a:gd name="T18" fmla="*/ 144 w 288"/>
                  <a:gd name="T19" fmla="*/ 25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4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4"/>
                      <a:pt x="224" y="0"/>
                      <a:pt x="144" y="0"/>
                    </a:cubicBezTo>
                    <a:close/>
                    <a:moveTo>
                      <a:pt x="144" y="256"/>
                    </a:moveTo>
                    <a:cubicBezTo>
                      <a:pt x="82" y="256"/>
                      <a:pt x="32" y="206"/>
                      <a:pt x="32" y="144"/>
                    </a:cubicBezTo>
                    <a:cubicBezTo>
                      <a:pt x="32" y="82"/>
                      <a:pt x="82" y="32"/>
                      <a:pt x="144" y="32"/>
                    </a:cubicBezTo>
                    <a:cubicBezTo>
                      <a:pt x="206" y="32"/>
                      <a:pt x="256" y="82"/>
                      <a:pt x="256" y="144"/>
                    </a:cubicBezTo>
                    <a:cubicBezTo>
                      <a:pt x="256" y="206"/>
                      <a:pt x="206" y="256"/>
                      <a:pt x="144" y="2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653009" y="3539723"/>
            <a:ext cx="594066" cy="594066"/>
            <a:chOff x="6203218" y="4719630"/>
            <a:chExt cx="792088" cy="792088"/>
          </a:xfrm>
        </p:grpSpPr>
        <p:sp>
          <p:nvSpPr>
            <p:cNvPr id="44" name="椭圆 43"/>
            <p:cNvSpPr/>
            <p:nvPr/>
          </p:nvSpPr>
          <p:spPr>
            <a:xfrm flipV="1">
              <a:off x="620321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 flipH="1">
              <a:off x="6389777" y="4906189"/>
              <a:ext cx="418970" cy="418970"/>
            </a:xfrm>
            <a:custGeom>
              <a:avLst/>
              <a:gdLst>
                <a:gd name="T0" fmla="*/ 240 w 256"/>
                <a:gd name="T1" fmla="*/ 88 h 256"/>
                <a:gd name="T2" fmla="*/ 168 w 256"/>
                <a:gd name="T3" fmla="*/ 88 h 256"/>
                <a:gd name="T4" fmla="*/ 168 w 256"/>
                <a:gd name="T5" fmla="*/ 16 h 256"/>
                <a:gd name="T6" fmla="*/ 152 w 256"/>
                <a:gd name="T7" fmla="*/ 0 h 256"/>
                <a:gd name="T8" fmla="*/ 104 w 256"/>
                <a:gd name="T9" fmla="*/ 0 h 256"/>
                <a:gd name="T10" fmla="*/ 88 w 256"/>
                <a:gd name="T11" fmla="*/ 16 h 256"/>
                <a:gd name="T12" fmla="*/ 88 w 256"/>
                <a:gd name="T13" fmla="*/ 88 h 256"/>
                <a:gd name="T14" fmla="*/ 16 w 256"/>
                <a:gd name="T15" fmla="*/ 88 h 256"/>
                <a:gd name="T16" fmla="*/ 0 w 256"/>
                <a:gd name="T17" fmla="*/ 104 h 256"/>
                <a:gd name="T18" fmla="*/ 0 w 256"/>
                <a:gd name="T19" fmla="*/ 152 h 256"/>
                <a:gd name="T20" fmla="*/ 16 w 256"/>
                <a:gd name="T21" fmla="*/ 168 h 256"/>
                <a:gd name="T22" fmla="*/ 88 w 256"/>
                <a:gd name="T23" fmla="*/ 168 h 256"/>
                <a:gd name="T24" fmla="*/ 88 w 256"/>
                <a:gd name="T25" fmla="*/ 240 h 256"/>
                <a:gd name="T26" fmla="*/ 104 w 256"/>
                <a:gd name="T27" fmla="*/ 256 h 256"/>
                <a:gd name="T28" fmla="*/ 152 w 256"/>
                <a:gd name="T29" fmla="*/ 256 h 256"/>
                <a:gd name="T30" fmla="*/ 168 w 256"/>
                <a:gd name="T31" fmla="*/ 240 h 256"/>
                <a:gd name="T32" fmla="*/ 168 w 256"/>
                <a:gd name="T33" fmla="*/ 168 h 256"/>
                <a:gd name="T34" fmla="*/ 240 w 256"/>
                <a:gd name="T35" fmla="*/ 168 h 256"/>
                <a:gd name="T36" fmla="*/ 256 w 256"/>
                <a:gd name="T37" fmla="*/ 152 h 256"/>
                <a:gd name="T38" fmla="*/ 256 w 256"/>
                <a:gd name="T39" fmla="*/ 104 h 256"/>
                <a:gd name="T40" fmla="*/ 240 w 256"/>
                <a:gd name="T41" fmla="*/ 8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6" h="256">
                  <a:moveTo>
                    <a:pt x="240" y="88"/>
                  </a:moveTo>
                  <a:cubicBezTo>
                    <a:pt x="168" y="88"/>
                    <a:pt x="168" y="88"/>
                    <a:pt x="168" y="88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68" y="7"/>
                    <a:pt x="161" y="0"/>
                    <a:pt x="152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8" y="7"/>
                    <a:pt x="88" y="16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7" y="88"/>
                    <a:pt x="0" y="95"/>
                    <a:pt x="0" y="104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7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88" y="249"/>
                    <a:pt x="95" y="256"/>
                    <a:pt x="104" y="256"/>
                  </a:cubicBezTo>
                  <a:cubicBezTo>
                    <a:pt x="152" y="256"/>
                    <a:pt x="152" y="256"/>
                    <a:pt x="152" y="256"/>
                  </a:cubicBezTo>
                  <a:cubicBezTo>
                    <a:pt x="161" y="256"/>
                    <a:pt x="168" y="249"/>
                    <a:pt x="168" y="240"/>
                  </a:cubicBezTo>
                  <a:cubicBezTo>
                    <a:pt x="168" y="168"/>
                    <a:pt x="168" y="168"/>
                    <a:pt x="168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9" y="168"/>
                    <a:pt x="256" y="161"/>
                    <a:pt x="256" y="152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6" y="95"/>
                    <a:pt x="249" y="88"/>
                    <a:pt x="24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516216" y="3539723"/>
            <a:ext cx="594066" cy="594066"/>
            <a:chOff x="8687494" y="4719630"/>
            <a:chExt cx="792088" cy="792088"/>
          </a:xfrm>
        </p:grpSpPr>
        <p:sp>
          <p:nvSpPr>
            <p:cNvPr id="47" name="椭圆 46"/>
            <p:cNvSpPr/>
            <p:nvPr/>
          </p:nvSpPr>
          <p:spPr>
            <a:xfrm flipV="1">
              <a:off x="8687494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847965" y="4984723"/>
              <a:ext cx="471147" cy="261902"/>
              <a:chOff x="6864264" y="1408669"/>
              <a:chExt cx="471147" cy="261902"/>
            </a:xfrm>
          </p:grpSpPr>
          <p:sp>
            <p:nvSpPr>
              <p:cNvPr id="49" name="Freeform 98"/>
              <p:cNvSpPr>
                <a:spLocks/>
              </p:cNvSpPr>
              <p:nvPr/>
            </p:nvSpPr>
            <p:spPr bwMode="auto">
              <a:xfrm flipH="1">
                <a:off x="6968886" y="1526456"/>
                <a:ext cx="313867" cy="92151"/>
              </a:xfrm>
              <a:custGeom>
                <a:avLst/>
                <a:gdLst>
                  <a:gd name="T0" fmla="*/ 192 w 192"/>
                  <a:gd name="T1" fmla="*/ 18 h 56"/>
                  <a:gd name="T2" fmla="*/ 80 w 192"/>
                  <a:gd name="T3" fmla="*/ 40 h 56"/>
                  <a:gd name="T4" fmla="*/ 88 w 192"/>
                  <a:gd name="T5" fmla="*/ 0 h 56"/>
                  <a:gd name="T6" fmla="*/ 82 w 192"/>
                  <a:gd name="T7" fmla="*/ 0 h 56"/>
                  <a:gd name="T8" fmla="*/ 3 w 192"/>
                  <a:gd name="T9" fmla="*/ 16 h 56"/>
                  <a:gd name="T10" fmla="*/ 0 w 192"/>
                  <a:gd name="T11" fmla="*/ 16 h 56"/>
                  <a:gd name="T12" fmla="*/ 0 w 192"/>
                  <a:gd name="T13" fmla="*/ 56 h 56"/>
                  <a:gd name="T14" fmla="*/ 192 w 192"/>
                  <a:gd name="T15" fmla="*/ 56 h 56"/>
                  <a:gd name="T16" fmla="*/ 192 w 192"/>
                  <a:gd name="T17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92" y="18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92" y="56"/>
                      <a:pt x="192" y="56"/>
                      <a:pt x="192" y="56"/>
                    </a:cubicBezTo>
                    <a:lnTo>
                      <a:pt x="19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0" name="Freeform 99"/>
              <p:cNvSpPr>
                <a:spLocks noEditPoints="1"/>
              </p:cNvSpPr>
              <p:nvPr/>
            </p:nvSpPr>
            <p:spPr bwMode="auto">
              <a:xfrm flipH="1">
                <a:off x="6864264" y="1408669"/>
                <a:ext cx="471147" cy="261902"/>
              </a:xfrm>
              <a:custGeom>
                <a:avLst/>
                <a:gdLst>
                  <a:gd name="T0" fmla="*/ 272 w 288"/>
                  <a:gd name="T1" fmla="*/ 40 h 160"/>
                  <a:gd name="T2" fmla="*/ 256 w 288"/>
                  <a:gd name="T3" fmla="*/ 40 h 160"/>
                  <a:gd name="T4" fmla="*/ 256 w 288"/>
                  <a:gd name="T5" fmla="*/ 16 h 160"/>
                  <a:gd name="T6" fmla="*/ 240 w 288"/>
                  <a:gd name="T7" fmla="*/ 0 h 160"/>
                  <a:gd name="T8" fmla="*/ 16 w 288"/>
                  <a:gd name="T9" fmla="*/ 0 h 160"/>
                  <a:gd name="T10" fmla="*/ 0 w 288"/>
                  <a:gd name="T11" fmla="*/ 16 h 160"/>
                  <a:gd name="T12" fmla="*/ 0 w 288"/>
                  <a:gd name="T13" fmla="*/ 144 h 160"/>
                  <a:gd name="T14" fmla="*/ 16 w 288"/>
                  <a:gd name="T15" fmla="*/ 160 h 160"/>
                  <a:gd name="T16" fmla="*/ 240 w 288"/>
                  <a:gd name="T17" fmla="*/ 160 h 160"/>
                  <a:gd name="T18" fmla="*/ 256 w 288"/>
                  <a:gd name="T19" fmla="*/ 144 h 160"/>
                  <a:gd name="T20" fmla="*/ 256 w 288"/>
                  <a:gd name="T21" fmla="*/ 120 h 160"/>
                  <a:gd name="T22" fmla="*/ 272 w 288"/>
                  <a:gd name="T23" fmla="*/ 120 h 160"/>
                  <a:gd name="T24" fmla="*/ 288 w 288"/>
                  <a:gd name="T25" fmla="*/ 104 h 160"/>
                  <a:gd name="T26" fmla="*/ 288 w 288"/>
                  <a:gd name="T27" fmla="*/ 56 h 160"/>
                  <a:gd name="T28" fmla="*/ 272 w 288"/>
                  <a:gd name="T29" fmla="*/ 40 h 160"/>
                  <a:gd name="T30" fmla="*/ 240 w 288"/>
                  <a:gd name="T31" fmla="*/ 144 h 160"/>
                  <a:gd name="T32" fmla="*/ 16 w 288"/>
                  <a:gd name="T33" fmla="*/ 144 h 160"/>
                  <a:gd name="T34" fmla="*/ 16 w 288"/>
                  <a:gd name="T35" fmla="*/ 16 h 160"/>
                  <a:gd name="T36" fmla="*/ 240 w 288"/>
                  <a:gd name="T37" fmla="*/ 16 h 160"/>
                  <a:gd name="T38" fmla="*/ 240 w 288"/>
                  <a:gd name="T39" fmla="*/ 14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8" h="160">
                    <a:moveTo>
                      <a:pt x="272" y="40"/>
                    </a:moveTo>
                    <a:cubicBezTo>
                      <a:pt x="256" y="40"/>
                      <a:pt x="256" y="40"/>
                      <a:pt x="256" y="40"/>
                    </a:cubicBezTo>
                    <a:cubicBezTo>
                      <a:pt x="256" y="16"/>
                      <a:pt x="256" y="16"/>
                      <a:pt x="256" y="16"/>
                    </a:cubicBezTo>
                    <a:cubicBezTo>
                      <a:pt x="256" y="7"/>
                      <a:pt x="249" y="0"/>
                      <a:pt x="24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53"/>
                      <a:pt x="7" y="160"/>
                      <a:pt x="16" y="160"/>
                    </a:cubicBezTo>
                    <a:cubicBezTo>
                      <a:pt x="240" y="160"/>
                      <a:pt x="240" y="160"/>
                      <a:pt x="240" y="160"/>
                    </a:cubicBezTo>
                    <a:cubicBezTo>
                      <a:pt x="249" y="160"/>
                      <a:pt x="256" y="153"/>
                      <a:pt x="256" y="144"/>
                    </a:cubicBezTo>
                    <a:cubicBezTo>
                      <a:pt x="256" y="120"/>
                      <a:pt x="256" y="120"/>
                      <a:pt x="256" y="120"/>
                    </a:cubicBezTo>
                    <a:cubicBezTo>
                      <a:pt x="272" y="120"/>
                      <a:pt x="272" y="120"/>
                      <a:pt x="272" y="120"/>
                    </a:cubicBezTo>
                    <a:cubicBezTo>
                      <a:pt x="281" y="120"/>
                      <a:pt x="288" y="113"/>
                      <a:pt x="288" y="104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47"/>
                      <a:pt x="281" y="40"/>
                      <a:pt x="272" y="40"/>
                    </a:cubicBezTo>
                    <a:close/>
                    <a:moveTo>
                      <a:pt x="240" y="144"/>
                    </a:moveTo>
                    <a:cubicBezTo>
                      <a:pt x="16" y="144"/>
                      <a:pt x="16" y="144"/>
                      <a:pt x="16" y="144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1" name="Freeform 100"/>
              <p:cNvSpPr>
                <a:spLocks/>
              </p:cNvSpPr>
              <p:nvPr/>
            </p:nvSpPr>
            <p:spPr bwMode="auto">
              <a:xfrm flipH="1">
                <a:off x="6968886" y="1461326"/>
                <a:ext cx="313867" cy="91458"/>
              </a:xfrm>
              <a:custGeom>
                <a:avLst/>
                <a:gdLst>
                  <a:gd name="T0" fmla="*/ 112 w 192"/>
                  <a:gd name="T1" fmla="*/ 56 h 56"/>
                  <a:gd name="T2" fmla="*/ 118 w 192"/>
                  <a:gd name="T3" fmla="*/ 56 h 56"/>
                  <a:gd name="T4" fmla="*/ 189 w 192"/>
                  <a:gd name="T5" fmla="*/ 42 h 56"/>
                  <a:gd name="T6" fmla="*/ 192 w 192"/>
                  <a:gd name="T7" fmla="*/ 42 h 56"/>
                  <a:gd name="T8" fmla="*/ 192 w 192"/>
                  <a:gd name="T9" fmla="*/ 0 h 56"/>
                  <a:gd name="T10" fmla="*/ 0 w 192"/>
                  <a:gd name="T11" fmla="*/ 0 h 56"/>
                  <a:gd name="T12" fmla="*/ 0 w 192"/>
                  <a:gd name="T13" fmla="*/ 40 h 56"/>
                  <a:gd name="T14" fmla="*/ 120 w 192"/>
                  <a:gd name="T15" fmla="*/ 16 h 56"/>
                  <a:gd name="T16" fmla="*/ 112 w 192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12" y="56"/>
                    </a:moveTo>
                    <a:cubicBezTo>
                      <a:pt x="118" y="56"/>
                      <a:pt x="118" y="56"/>
                      <a:pt x="118" y="56"/>
                    </a:cubicBezTo>
                    <a:cubicBezTo>
                      <a:pt x="189" y="42"/>
                      <a:pt x="189" y="42"/>
                      <a:pt x="189" y="42"/>
                    </a:cubicBezTo>
                    <a:cubicBezTo>
                      <a:pt x="190" y="42"/>
                      <a:pt x="191" y="42"/>
                      <a:pt x="192" y="42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20" y="16"/>
                      <a:pt x="120" y="16"/>
                      <a:pt x="120" y="16"/>
                    </a:cubicBez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2" name="TextBox 88"/>
          <p:cNvSpPr txBox="1"/>
          <p:nvPr/>
        </p:nvSpPr>
        <p:spPr>
          <a:xfrm>
            <a:off x="1032376" y="148506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3" name="TextBox 90"/>
          <p:cNvSpPr txBox="1"/>
          <p:nvPr/>
        </p:nvSpPr>
        <p:spPr>
          <a:xfrm>
            <a:off x="1578164" y="351925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4" name="TextBox 91"/>
          <p:cNvSpPr txBox="1"/>
          <p:nvPr/>
        </p:nvSpPr>
        <p:spPr>
          <a:xfrm>
            <a:off x="4463988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5" name="TextBox 92"/>
          <p:cNvSpPr txBox="1"/>
          <p:nvPr/>
        </p:nvSpPr>
        <p:spPr>
          <a:xfrm>
            <a:off x="501798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6" name="TextBox 93"/>
          <p:cNvSpPr txBox="1"/>
          <p:nvPr/>
        </p:nvSpPr>
        <p:spPr>
          <a:xfrm>
            <a:off x="6462210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7" name="TextBox 94"/>
          <p:cNvSpPr txBox="1"/>
          <p:nvPr/>
        </p:nvSpPr>
        <p:spPr>
          <a:xfrm>
            <a:off x="694826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36150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83443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02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2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6"/>
          <p:cNvCxnSpPr>
            <a:cxnSpLocks noChangeShapeType="1"/>
          </p:cNvCxnSpPr>
          <p:nvPr/>
        </p:nvCxnSpPr>
        <p:spPr bwMode="auto">
          <a:xfrm>
            <a:off x="694213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箭头连接符 7"/>
          <p:cNvCxnSpPr>
            <a:cxnSpLocks noChangeShapeType="1"/>
          </p:cNvCxnSpPr>
          <p:nvPr/>
        </p:nvCxnSpPr>
        <p:spPr bwMode="auto">
          <a:xfrm>
            <a:off x="21986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箭头连接符 8"/>
          <p:cNvCxnSpPr>
            <a:cxnSpLocks noChangeShapeType="1"/>
          </p:cNvCxnSpPr>
          <p:nvPr/>
        </p:nvCxnSpPr>
        <p:spPr bwMode="auto">
          <a:xfrm>
            <a:off x="53609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环形箭头 10"/>
          <p:cNvSpPr/>
          <p:nvPr/>
        </p:nvSpPr>
        <p:spPr>
          <a:xfrm flipH="1">
            <a:off x="1560513" y="1262063"/>
            <a:ext cx="1277937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2" name="TextBox 31"/>
          <p:cNvSpPr txBox="1"/>
          <p:nvPr/>
        </p:nvSpPr>
        <p:spPr>
          <a:xfrm>
            <a:off x="1477963" y="3021013"/>
            <a:ext cx="1409700" cy="108426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3059113" y="3021013"/>
            <a:ext cx="1408112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4" name="环形箭头 13"/>
          <p:cNvSpPr/>
          <p:nvPr/>
        </p:nvSpPr>
        <p:spPr>
          <a:xfrm flipH="1">
            <a:off x="4722813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5" name="TextBox 31"/>
          <p:cNvSpPr txBox="1"/>
          <p:nvPr/>
        </p:nvSpPr>
        <p:spPr>
          <a:xfrm>
            <a:off x="463867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6" name="环形箭头 15"/>
          <p:cNvSpPr/>
          <p:nvPr/>
        </p:nvSpPr>
        <p:spPr>
          <a:xfrm flipH="1">
            <a:off x="6302375" y="1262063"/>
            <a:ext cx="1277938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7" name="TextBox 31"/>
          <p:cNvSpPr txBox="1"/>
          <p:nvPr/>
        </p:nvSpPr>
        <p:spPr>
          <a:xfrm>
            <a:off x="621982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cxnSp>
        <p:nvCxnSpPr>
          <p:cNvPr id="18" name="直接箭头连接符 8"/>
          <p:cNvCxnSpPr>
            <a:cxnSpLocks noChangeShapeType="1"/>
          </p:cNvCxnSpPr>
          <p:nvPr/>
        </p:nvCxnSpPr>
        <p:spPr bwMode="auto">
          <a:xfrm>
            <a:off x="3764757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环形箭头 18"/>
          <p:cNvSpPr/>
          <p:nvPr/>
        </p:nvSpPr>
        <p:spPr>
          <a:xfrm flipH="1">
            <a:off x="3126582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64400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533741" y="1375674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6975873" y="2148985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533741" y="2921106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6975873" y="3694416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40"/>
          <p:cNvSpPr>
            <a:spLocks/>
          </p:cNvSpPr>
          <p:nvPr/>
        </p:nvSpPr>
        <p:spPr bwMode="auto">
          <a:xfrm>
            <a:off x="4364832" y="3372502"/>
            <a:ext cx="2403872" cy="1412081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Freeform 41"/>
          <p:cNvSpPr>
            <a:spLocks/>
          </p:cNvSpPr>
          <p:nvPr/>
        </p:nvSpPr>
        <p:spPr bwMode="auto">
          <a:xfrm>
            <a:off x="2375297" y="1054355"/>
            <a:ext cx="2403872" cy="1412081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507706" y="1300814"/>
            <a:ext cx="128588" cy="3200400"/>
            <a:chOff x="6010275" y="1583258"/>
            <a:chExt cx="171450" cy="4267200"/>
          </a:xfrm>
          <a:noFill/>
        </p:grpSpPr>
        <p:cxnSp>
          <p:nvCxnSpPr>
            <p:cNvPr id="15" name="直接连接符 14"/>
            <p:cNvCxnSpPr>
              <a:stCxn id="16" idx="3"/>
              <a:endCxn id="20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42"/>
            <p:cNvSpPr>
              <a:spLocks/>
            </p:cNvSpPr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43"/>
            <p:cNvSpPr>
              <a:spLocks/>
            </p:cNvSpPr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2462213" y="1141270"/>
            <a:ext cx="1240631" cy="12382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4406503" y="1594899"/>
            <a:ext cx="330994" cy="33099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Freeform 49"/>
          <p:cNvSpPr>
            <a:spLocks/>
          </p:cNvSpPr>
          <p:nvPr/>
        </p:nvSpPr>
        <p:spPr bwMode="auto">
          <a:xfrm>
            <a:off x="2375297" y="2598595"/>
            <a:ext cx="2403872" cy="1414463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Oval 50"/>
          <p:cNvSpPr>
            <a:spLocks noChangeArrowheads="1"/>
          </p:cNvSpPr>
          <p:nvPr/>
        </p:nvSpPr>
        <p:spPr bwMode="auto">
          <a:xfrm>
            <a:off x="2462213" y="2685511"/>
            <a:ext cx="1240631" cy="124063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Oval 51"/>
          <p:cNvSpPr>
            <a:spLocks noChangeArrowheads="1"/>
          </p:cNvSpPr>
          <p:nvPr/>
        </p:nvSpPr>
        <p:spPr bwMode="auto">
          <a:xfrm>
            <a:off x="4406503" y="3139139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C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Freeform 54"/>
          <p:cNvSpPr>
            <a:spLocks/>
          </p:cNvSpPr>
          <p:nvPr/>
        </p:nvSpPr>
        <p:spPr bwMode="auto">
          <a:xfrm>
            <a:off x="4364832" y="1827070"/>
            <a:ext cx="2403872" cy="1410890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Oval 55"/>
          <p:cNvSpPr>
            <a:spLocks noChangeArrowheads="1"/>
          </p:cNvSpPr>
          <p:nvPr/>
        </p:nvSpPr>
        <p:spPr bwMode="auto">
          <a:xfrm>
            <a:off x="5441157" y="1913986"/>
            <a:ext cx="1240631" cy="123944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Oval 56"/>
          <p:cNvSpPr>
            <a:spLocks noChangeArrowheads="1"/>
          </p:cNvSpPr>
          <p:nvPr/>
        </p:nvSpPr>
        <p:spPr bwMode="auto">
          <a:xfrm>
            <a:off x="4406503" y="2366423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B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Oval 57"/>
          <p:cNvSpPr>
            <a:spLocks noChangeArrowheads="1"/>
          </p:cNvSpPr>
          <p:nvPr/>
        </p:nvSpPr>
        <p:spPr bwMode="auto">
          <a:xfrm>
            <a:off x="5441157" y="3460607"/>
            <a:ext cx="1240631" cy="123705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Oval 59"/>
          <p:cNvSpPr>
            <a:spLocks noChangeArrowheads="1"/>
          </p:cNvSpPr>
          <p:nvPr/>
        </p:nvSpPr>
        <p:spPr bwMode="auto">
          <a:xfrm>
            <a:off x="4406503" y="3913045"/>
            <a:ext cx="330994" cy="33218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D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40700" y="1437230"/>
            <a:ext cx="68365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702796" y="2210541"/>
            <a:ext cx="7173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0"/>
          <p:cNvSpPr txBox="1"/>
          <p:nvPr/>
        </p:nvSpPr>
        <p:spPr>
          <a:xfrm>
            <a:off x="2719766" y="2982661"/>
            <a:ext cx="72552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5729799" y="3755972"/>
            <a:ext cx="66334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195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6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6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6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1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2812782" y="1514401"/>
            <a:ext cx="1918097" cy="681038"/>
            <a:chOff x="0" y="0"/>
            <a:chExt cx="2636520" cy="1447800"/>
          </a:xfrm>
        </p:grpSpPr>
        <p:sp>
          <p:nvSpPr>
            <p:cNvPr id="9" name="任意多边形 8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24"/>
            <p:cNvSpPr>
              <a:spLocks noChangeArrowheads="1"/>
            </p:cNvSpPr>
            <p:nvPr/>
          </p:nvSpPr>
          <p:spPr bwMode="auto">
            <a:xfrm>
              <a:off x="304995" y="380399"/>
              <a:ext cx="2230360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1210201" y="1514401"/>
            <a:ext cx="1918097" cy="681038"/>
            <a:chOff x="0" y="0"/>
            <a:chExt cx="2636520" cy="1447800"/>
          </a:xfrm>
        </p:grpSpPr>
        <p:sp>
          <p:nvSpPr>
            <p:cNvPr id="12" name="任意多边形 11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25"/>
            <p:cNvSpPr>
              <a:spLocks noChangeArrowheads="1"/>
            </p:cNvSpPr>
            <p:nvPr/>
          </p:nvSpPr>
          <p:spPr bwMode="auto">
            <a:xfrm>
              <a:off x="272839" y="331328"/>
              <a:ext cx="2293960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020326" y="1514401"/>
            <a:ext cx="1916906" cy="681038"/>
            <a:chOff x="0" y="0"/>
            <a:chExt cx="2636520" cy="1447800"/>
          </a:xfrm>
        </p:grpSpPr>
        <p:sp>
          <p:nvSpPr>
            <p:cNvPr id="15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6"/>
            <p:cNvSpPr>
              <a:spLocks noChangeArrowheads="1"/>
            </p:cNvSpPr>
            <p:nvPr/>
          </p:nvSpPr>
          <p:spPr bwMode="auto">
            <a:xfrm>
              <a:off x="311563" y="380399"/>
              <a:ext cx="2230359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4416554" y="1514401"/>
            <a:ext cx="1918097" cy="681038"/>
            <a:chOff x="0" y="0"/>
            <a:chExt cx="2636520" cy="1447800"/>
          </a:xfrm>
        </p:grpSpPr>
        <p:sp>
          <p:nvSpPr>
            <p:cNvPr id="18" name="任意多边形 1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27"/>
            <p:cNvSpPr>
              <a:spLocks noChangeArrowheads="1"/>
            </p:cNvSpPr>
            <p:nvPr/>
          </p:nvSpPr>
          <p:spPr bwMode="auto">
            <a:xfrm>
              <a:off x="330619" y="331330"/>
              <a:ext cx="2205655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98255" y="3999234"/>
            <a:ext cx="7219950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6488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244730" y="2763365"/>
            <a:ext cx="1431131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14485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955657" y="2763365"/>
            <a:ext cx="1406129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4822443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4641581" y="2763365"/>
            <a:ext cx="1419225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501819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6340602" y="2763365"/>
            <a:ext cx="1406128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直接连接符 28"/>
          <p:cNvSpPr>
            <a:spLocks noChangeShapeType="1"/>
          </p:cNvSpPr>
          <p:nvPr/>
        </p:nvSpPr>
        <p:spPr bwMode="auto">
          <a:xfrm>
            <a:off x="1010174" y="3896840"/>
            <a:ext cx="7019925" cy="1191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1949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 build="p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36"/>
          <p:cNvSpPr/>
          <p:nvPr/>
        </p:nvSpPr>
        <p:spPr>
          <a:xfrm>
            <a:off x="3878263" y="1122363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36"/>
          <p:cNvSpPr/>
          <p:nvPr/>
        </p:nvSpPr>
        <p:spPr>
          <a:xfrm rot="7176392">
            <a:off x="4723606" y="2607469"/>
            <a:ext cx="1374775" cy="1201738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8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等腰三角形 36"/>
          <p:cNvSpPr/>
          <p:nvPr/>
        </p:nvSpPr>
        <p:spPr>
          <a:xfrm rot="14423608" flipH="1">
            <a:off x="2982119" y="2624932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5724525" y="1895475"/>
            <a:ext cx="2579688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971550" y="1895475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281363" y="3598863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4488" y="2095500"/>
            <a:ext cx="849312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33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0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0656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03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13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8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64"/>
          <p:cNvGrpSpPr/>
          <p:nvPr/>
        </p:nvGrpSpPr>
        <p:grpSpPr>
          <a:xfrm>
            <a:off x="4857752" y="1500180"/>
            <a:ext cx="4153526" cy="2507082"/>
            <a:chOff x="336947" y="1950447"/>
            <a:chExt cx="6745544" cy="4071635"/>
          </a:xfrm>
        </p:grpSpPr>
        <p:pic>
          <p:nvPicPr>
            <p:cNvPr id="9" name="Picture 6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0" name="Rectangle 66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4357686" y="1733813"/>
            <a:ext cx="4153526" cy="2507082"/>
            <a:chOff x="336947" y="1950447"/>
            <a:chExt cx="6745544" cy="4071635"/>
          </a:xfrm>
        </p:grpSpPr>
        <p:pic>
          <p:nvPicPr>
            <p:cNvPr id="12" name="Picture 5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3" name="Rectangle 54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sp>
        <p:nvSpPr>
          <p:cNvPr id="14" name="Rectangle 67"/>
          <p:cNvSpPr/>
          <p:nvPr/>
        </p:nvSpPr>
        <p:spPr>
          <a:xfrm>
            <a:off x="2428860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altLang="zh-CN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sp>
        <p:nvSpPr>
          <p:cNvPr id="15" name="Rectangle 68"/>
          <p:cNvSpPr/>
          <p:nvPr/>
        </p:nvSpPr>
        <p:spPr>
          <a:xfrm>
            <a:off x="428596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cxnSp>
        <p:nvCxnSpPr>
          <p:cNvPr id="16" name="Straight Connector 69"/>
          <p:cNvCxnSpPr/>
          <p:nvPr/>
        </p:nvCxnSpPr>
        <p:spPr>
          <a:xfrm rot="5400000">
            <a:off x="1928397" y="4081241"/>
            <a:ext cx="572298" cy="1588"/>
          </a:xfrm>
          <a:prstGeom prst="line">
            <a:avLst/>
          </a:prstGeom>
          <a:noFill/>
          <a:ln w="12700" cap="flat" cmpd="sng" algn="ctr">
            <a:solidFill>
              <a:schemeClr val="bg1">
                <a:alpha val="50000"/>
              </a:schemeClr>
            </a:solidFill>
            <a:prstDash val="sysDot"/>
          </a:ln>
          <a:effectLst/>
        </p:spPr>
      </p:cxnSp>
      <p:sp>
        <p:nvSpPr>
          <p:cNvPr id="17" name="Rectangle 71"/>
          <p:cNvSpPr/>
          <p:nvPr/>
        </p:nvSpPr>
        <p:spPr>
          <a:xfrm>
            <a:off x="428596" y="1214428"/>
            <a:ext cx="37147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200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字以内，据统计每页幻灯片的最好控制在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5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分钟之内。</a:t>
            </a:r>
          </a:p>
        </p:txBody>
      </p:sp>
      <p:grpSp>
        <p:nvGrpSpPr>
          <p:cNvPr id="18" name="Group 35"/>
          <p:cNvGrpSpPr/>
          <p:nvPr/>
        </p:nvGrpSpPr>
        <p:grpSpPr>
          <a:xfrm>
            <a:off x="357158" y="2071684"/>
            <a:ext cx="1071570" cy="1432149"/>
            <a:chOff x="357158" y="2071684"/>
            <a:chExt cx="1071570" cy="1432149"/>
          </a:xfrm>
        </p:grpSpPr>
        <p:sp>
          <p:nvSpPr>
            <p:cNvPr id="19" name="Oval 61"/>
            <p:cNvSpPr/>
            <p:nvPr/>
          </p:nvSpPr>
          <p:spPr>
            <a:xfrm>
              <a:off x="633817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>
                  <a:alpha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72"/>
            <p:cNvSpPr/>
            <p:nvPr/>
          </p:nvSpPr>
          <p:spPr>
            <a:xfrm>
              <a:off x="357158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风格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endParaRPr>
            </a:p>
          </p:txBody>
        </p:sp>
        <p:sp>
          <p:nvSpPr>
            <p:cNvPr id="21" name="Rectangle 73"/>
            <p:cNvSpPr/>
            <p:nvPr/>
          </p:nvSpPr>
          <p:spPr>
            <a:xfrm>
              <a:off x="53028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78578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Group 36"/>
          <p:cNvGrpSpPr/>
          <p:nvPr/>
        </p:nvGrpSpPr>
        <p:grpSpPr>
          <a:xfrm>
            <a:off x="1795011" y="2071684"/>
            <a:ext cx="1071570" cy="1432149"/>
            <a:chOff x="1795011" y="2071684"/>
            <a:chExt cx="1071570" cy="1432149"/>
          </a:xfrm>
        </p:grpSpPr>
        <p:sp>
          <p:nvSpPr>
            <p:cNvPr id="24" name="Oval 62"/>
            <p:cNvSpPr/>
            <p:nvPr/>
          </p:nvSpPr>
          <p:spPr>
            <a:xfrm>
              <a:off x="207167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Rectangle 74"/>
            <p:cNvSpPr/>
            <p:nvPr/>
          </p:nvSpPr>
          <p:spPr>
            <a:xfrm>
              <a:off x="179501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26" name="Rectangle 27"/>
            <p:cNvSpPr/>
            <p:nvPr/>
          </p:nvSpPr>
          <p:spPr>
            <a:xfrm>
              <a:off x="195904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21454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Group 37"/>
          <p:cNvGrpSpPr/>
          <p:nvPr/>
        </p:nvGrpSpPr>
        <p:grpSpPr>
          <a:xfrm>
            <a:off x="3223771" y="2071684"/>
            <a:ext cx="1071570" cy="1432149"/>
            <a:chOff x="3223771" y="2071684"/>
            <a:chExt cx="1071570" cy="1432149"/>
          </a:xfrm>
        </p:grpSpPr>
        <p:sp>
          <p:nvSpPr>
            <p:cNvPr id="29" name="Oval 63"/>
            <p:cNvSpPr/>
            <p:nvPr/>
          </p:nvSpPr>
          <p:spPr>
            <a:xfrm>
              <a:off x="350043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Rectangle 76"/>
            <p:cNvSpPr/>
            <p:nvPr/>
          </p:nvSpPr>
          <p:spPr>
            <a:xfrm>
              <a:off x="322377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31" name="Rectangle 28"/>
            <p:cNvSpPr/>
            <p:nvPr/>
          </p:nvSpPr>
          <p:spPr>
            <a:xfrm>
              <a:off x="338780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364330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80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889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09486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63112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33419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236639" y="2042749"/>
            <a:ext cx="897207" cy="897206"/>
            <a:chOff x="4315518" y="2723665"/>
            <a:chExt cx="1196276" cy="1196274"/>
          </a:xfrm>
        </p:grpSpPr>
        <p:sp>
          <p:nvSpPr>
            <p:cNvPr id="13" name="Teardrop 40"/>
            <p:cNvSpPr/>
            <p:nvPr/>
          </p:nvSpPr>
          <p:spPr>
            <a:xfrm>
              <a:off x="4315518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" name="Group 80"/>
            <p:cNvGrpSpPr>
              <a:grpSpLocks noChangeAspect="1"/>
            </p:cNvGrpSpPr>
            <p:nvPr/>
          </p:nvGrpSpPr>
          <p:grpSpPr bwMode="auto">
            <a:xfrm>
              <a:off x="4674224" y="2892590"/>
              <a:ext cx="610129" cy="647440"/>
              <a:chOff x="4738" y="3130"/>
              <a:chExt cx="551" cy="590"/>
            </a:xfrm>
            <a:solidFill>
              <a:schemeClr val="bg1"/>
            </a:solidFill>
          </p:grpSpPr>
          <p:sp>
            <p:nvSpPr>
              <p:cNvPr id="15" name="Freeform 81"/>
              <p:cNvSpPr>
                <a:spLocks/>
              </p:cNvSpPr>
              <p:nvPr/>
            </p:nvSpPr>
            <p:spPr bwMode="auto">
              <a:xfrm>
                <a:off x="4738" y="3376"/>
                <a:ext cx="307" cy="344"/>
              </a:xfrm>
              <a:custGeom>
                <a:avLst/>
                <a:gdLst>
                  <a:gd name="T0" fmla="*/ 106 w 128"/>
                  <a:gd name="T1" fmla="*/ 144 h 144"/>
                  <a:gd name="T2" fmla="*/ 12 w 128"/>
                  <a:gd name="T3" fmla="*/ 144 h 144"/>
                  <a:gd name="T4" fmla="*/ 12 w 128"/>
                  <a:gd name="T5" fmla="*/ 14 h 144"/>
                  <a:gd name="T6" fmla="*/ 0 w 128"/>
                  <a:gd name="T7" fmla="*/ 14 h 144"/>
                  <a:gd name="T8" fmla="*/ 0 w 128"/>
                  <a:gd name="T9" fmla="*/ 0 h 144"/>
                  <a:gd name="T10" fmla="*/ 128 w 128"/>
                  <a:gd name="T11" fmla="*/ 0 h 144"/>
                  <a:gd name="T12" fmla="*/ 128 w 128"/>
                  <a:gd name="T13" fmla="*/ 14 h 144"/>
                  <a:gd name="T14" fmla="*/ 106 w 128"/>
                  <a:gd name="T15" fmla="*/ 14 h 144"/>
                  <a:gd name="T16" fmla="*/ 106 w 128"/>
                  <a:gd name="T1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44">
                    <a:moveTo>
                      <a:pt x="106" y="144"/>
                    </a:moveTo>
                    <a:cubicBezTo>
                      <a:pt x="74" y="144"/>
                      <a:pt x="43" y="144"/>
                      <a:pt x="12" y="144"/>
                    </a:cubicBezTo>
                    <a:cubicBezTo>
                      <a:pt x="12" y="100"/>
                      <a:pt x="12" y="57"/>
                      <a:pt x="12" y="14"/>
                    </a:cubicBezTo>
                    <a:cubicBezTo>
                      <a:pt x="8" y="14"/>
                      <a:pt x="4" y="14"/>
                      <a:pt x="0" y="14"/>
                    </a:cubicBezTo>
                    <a:cubicBezTo>
                      <a:pt x="0" y="9"/>
                      <a:pt x="0" y="4"/>
                      <a:pt x="0" y="0"/>
                    </a:cubicBezTo>
                    <a:cubicBezTo>
                      <a:pt x="43" y="0"/>
                      <a:pt x="85" y="0"/>
                      <a:pt x="128" y="0"/>
                    </a:cubicBezTo>
                    <a:cubicBezTo>
                      <a:pt x="128" y="4"/>
                      <a:pt x="128" y="9"/>
                      <a:pt x="128" y="14"/>
                    </a:cubicBezTo>
                    <a:cubicBezTo>
                      <a:pt x="121" y="14"/>
                      <a:pt x="114" y="14"/>
                      <a:pt x="106" y="14"/>
                    </a:cubicBezTo>
                    <a:cubicBezTo>
                      <a:pt x="106" y="57"/>
                      <a:pt x="106" y="100"/>
                      <a:pt x="106" y="144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82"/>
              <p:cNvSpPr>
                <a:spLocks/>
              </p:cNvSpPr>
              <p:nvPr/>
            </p:nvSpPr>
            <p:spPr bwMode="auto">
              <a:xfrm>
                <a:off x="4940" y="3216"/>
                <a:ext cx="313" cy="504"/>
              </a:xfrm>
              <a:custGeom>
                <a:avLst/>
                <a:gdLst>
                  <a:gd name="T0" fmla="*/ 0 w 131"/>
                  <a:gd name="T1" fmla="*/ 19 h 211"/>
                  <a:gd name="T2" fmla="*/ 18 w 131"/>
                  <a:gd name="T3" fmla="*/ 0 h 211"/>
                  <a:gd name="T4" fmla="*/ 51 w 131"/>
                  <a:gd name="T5" fmla="*/ 30 h 211"/>
                  <a:gd name="T6" fmla="*/ 48 w 131"/>
                  <a:gd name="T7" fmla="*/ 33 h 211"/>
                  <a:gd name="T8" fmla="*/ 50 w 131"/>
                  <a:gd name="T9" fmla="*/ 36 h 211"/>
                  <a:gd name="T10" fmla="*/ 46 w 131"/>
                  <a:gd name="T11" fmla="*/ 39 h 211"/>
                  <a:gd name="T12" fmla="*/ 60 w 131"/>
                  <a:gd name="T13" fmla="*/ 41 h 211"/>
                  <a:gd name="T14" fmla="*/ 89 w 131"/>
                  <a:gd name="T15" fmla="*/ 35 h 211"/>
                  <a:gd name="T16" fmla="*/ 96 w 131"/>
                  <a:gd name="T17" fmla="*/ 26 h 211"/>
                  <a:gd name="T18" fmla="*/ 115 w 131"/>
                  <a:gd name="T19" fmla="*/ 15 h 211"/>
                  <a:gd name="T20" fmla="*/ 131 w 131"/>
                  <a:gd name="T21" fmla="*/ 30 h 211"/>
                  <a:gd name="T22" fmla="*/ 131 w 131"/>
                  <a:gd name="T23" fmla="*/ 33 h 211"/>
                  <a:gd name="T24" fmla="*/ 122 w 131"/>
                  <a:gd name="T25" fmla="*/ 109 h 211"/>
                  <a:gd name="T26" fmla="*/ 119 w 131"/>
                  <a:gd name="T27" fmla="*/ 122 h 211"/>
                  <a:gd name="T28" fmla="*/ 110 w 131"/>
                  <a:gd name="T29" fmla="*/ 132 h 211"/>
                  <a:gd name="T30" fmla="*/ 57 w 131"/>
                  <a:gd name="T31" fmla="*/ 140 h 211"/>
                  <a:gd name="T32" fmla="*/ 56 w 131"/>
                  <a:gd name="T33" fmla="*/ 140 h 211"/>
                  <a:gd name="T34" fmla="*/ 55 w 131"/>
                  <a:gd name="T35" fmla="*/ 140 h 211"/>
                  <a:gd name="T36" fmla="*/ 55 w 131"/>
                  <a:gd name="T37" fmla="*/ 145 h 211"/>
                  <a:gd name="T38" fmla="*/ 55 w 131"/>
                  <a:gd name="T39" fmla="*/ 195 h 211"/>
                  <a:gd name="T40" fmla="*/ 46 w 131"/>
                  <a:gd name="T41" fmla="*/ 209 h 211"/>
                  <a:gd name="T42" fmla="*/ 31 w 131"/>
                  <a:gd name="T43" fmla="*/ 200 h 211"/>
                  <a:gd name="T44" fmla="*/ 29 w 131"/>
                  <a:gd name="T45" fmla="*/ 170 h 211"/>
                  <a:gd name="T46" fmla="*/ 31 w 131"/>
                  <a:gd name="T47" fmla="*/ 138 h 211"/>
                  <a:gd name="T48" fmla="*/ 34 w 131"/>
                  <a:gd name="T49" fmla="*/ 130 h 211"/>
                  <a:gd name="T50" fmla="*/ 52 w 131"/>
                  <a:gd name="T51" fmla="*/ 116 h 211"/>
                  <a:gd name="T52" fmla="*/ 80 w 131"/>
                  <a:gd name="T53" fmla="*/ 111 h 211"/>
                  <a:gd name="T54" fmla="*/ 85 w 131"/>
                  <a:gd name="T55" fmla="*/ 107 h 211"/>
                  <a:gd name="T56" fmla="*/ 92 w 131"/>
                  <a:gd name="T57" fmla="*/ 62 h 211"/>
                  <a:gd name="T58" fmla="*/ 92 w 131"/>
                  <a:gd name="T59" fmla="*/ 60 h 211"/>
                  <a:gd name="T60" fmla="*/ 82 w 131"/>
                  <a:gd name="T61" fmla="*/ 63 h 211"/>
                  <a:gd name="T62" fmla="*/ 53 w 131"/>
                  <a:gd name="T63" fmla="*/ 63 h 211"/>
                  <a:gd name="T64" fmla="*/ 36 w 131"/>
                  <a:gd name="T65" fmla="*/ 60 h 211"/>
                  <a:gd name="T66" fmla="*/ 27 w 131"/>
                  <a:gd name="T67" fmla="*/ 46 h 211"/>
                  <a:gd name="T68" fmla="*/ 26 w 131"/>
                  <a:gd name="T69" fmla="*/ 43 h 211"/>
                  <a:gd name="T70" fmla="*/ 2 w 131"/>
                  <a:gd name="T71" fmla="*/ 21 h 211"/>
                  <a:gd name="T72" fmla="*/ 0 w 131"/>
                  <a:gd name="T73" fmla="*/ 1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1" h="211">
                    <a:moveTo>
                      <a:pt x="0" y="19"/>
                    </a:moveTo>
                    <a:cubicBezTo>
                      <a:pt x="6" y="12"/>
                      <a:pt x="12" y="6"/>
                      <a:pt x="18" y="0"/>
                    </a:cubicBezTo>
                    <a:cubicBezTo>
                      <a:pt x="29" y="10"/>
                      <a:pt x="40" y="20"/>
                      <a:pt x="51" y="30"/>
                    </a:cubicBezTo>
                    <a:cubicBezTo>
                      <a:pt x="50" y="31"/>
                      <a:pt x="49" y="32"/>
                      <a:pt x="48" y="33"/>
                    </a:cubicBezTo>
                    <a:cubicBezTo>
                      <a:pt x="49" y="34"/>
                      <a:pt x="49" y="35"/>
                      <a:pt x="50" y="36"/>
                    </a:cubicBezTo>
                    <a:cubicBezTo>
                      <a:pt x="49" y="37"/>
                      <a:pt x="48" y="37"/>
                      <a:pt x="46" y="39"/>
                    </a:cubicBezTo>
                    <a:cubicBezTo>
                      <a:pt x="51" y="39"/>
                      <a:pt x="55" y="40"/>
                      <a:pt x="60" y="41"/>
                    </a:cubicBezTo>
                    <a:cubicBezTo>
                      <a:pt x="70" y="42"/>
                      <a:pt x="80" y="41"/>
                      <a:pt x="89" y="35"/>
                    </a:cubicBezTo>
                    <a:cubicBezTo>
                      <a:pt x="92" y="32"/>
                      <a:pt x="95" y="30"/>
                      <a:pt x="96" y="26"/>
                    </a:cubicBezTo>
                    <a:cubicBezTo>
                      <a:pt x="100" y="18"/>
                      <a:pt x="107" y="15"/>
                      <a:pt x="115" y="15"/>
                    </a:cubicBezTo>
                    <a:cubicBezTo>
                      <a:pt x="122" y="16"/>
                      <a:pt x="129" y="23"/>
                      <a:pt x="131" y="30"/>
                    </a:cubicBezTo>
                    <a:cubicBezTo>
                      <a:pt x="131" y="31"/>
                      <a:pt x="131" y="32"/>
                      <a:pt x="131" y="33"/>
                    </a:cubicBezTo>
                    <a:cubicBezTo>
                      <a:pt x="129" y="59"/>
                      <a:pt x="128" y="84"/>
                      <a:pt x="122" y="109"/>
                    </a:cubicBezTo>
                    <a:cubicBezTo>
                      <a:pt x="121" y="114"/>
                      <a:pt x="120" y="118"/>
                      <a:pt x="119" y="122"/>
                    </a:cubicBezTo>
                    <a:cubicBezTo>
                      <a:pt x="118" y="127"/>
                      <a:pt x="114" y="130"/>
                      <a:pt x="110" y="132"/>
                    </a:cubicBezTo>
                    <a:cubicBezTo>
                      <a:pt x="93" y="140"/>
                      <a:pt x="75" y="142"/>
                      <a:pt x="57" y="140"/>
                    </a:cubicBezTo>
                    <a:cubicBezTo>
                      <a:pt x="57" y="140"/>
                      <a:pt x="56" y="140"/>
                      <a:pt x="56" y="140"/>
                    </a:cubicBezTo>
                    <a:cubicBezTo>
                      <a:pt x="56" y="140"/>
                      <a:pt x="56" y="140"/>
                      <a:pt x="55" y="140"/>
                    </a:cubicBezTo>
                    <a:cubicBezTo>
                      <a:pt x="55" y="142"/>
                      <a:pt x="55" y="144"/>
                      <a:pt x="55" y="145"/>
                    </a:cubicBezTo>
                    <a:cubicBezTo>
                      <a:pt x="53" y="162"/>
                      <a:pt x="53" y="178"/>
                      <a:pt x="55" y="195"/>
                    </a:cubicBezTo>
                    <a:cubicBezTo>
                      <a:pt x="56" y="202"/>
                      <a:pt x="52" y="208"/>
                      <a:pt x="46" y="209"/>
                    </a:cubicBezTo>
                    <a:cubicBezTo>
                      <a:pt x="39" y="211"/>
                      <a:pt x="32" y="207"/>
                      <a:pt x="31" y="200"/>
                    </a:cubicBezTo>
                    <a:cubicBezTo>
                      <a:pt x="30" y="190"/>
                      <a:pt x="29" y="180"/>
                      <a:pt x="29" y="170"/>
                    </a:cubicBezTo>
                    <a:cubicBezTo>
                      <a:pt x="28" y="159"/>
                      <a:pt x="29" y="148"/>
                      <a:pt x="31" y="138"/>
                    </a:cubicBezTo>
                    <a:cubicBezTo>
                      <a:pt x="32" y="135"/>
                      <a:pt x="33" y="133"/>
                      <a:pt x="34" y="130"/>
                    </a:cubicBezTo>
                    <a:cubicBezTo>
                      <a:pt x="37" y="122"/>
                      <a:pt x="44" y="118"/>
                      <a:pt x="52" y="116"/>
                    </a:cubicBezTo>
                    <a:cubicBezTo>
                      <a:pt x="61" y="113"/>
                      <a:pt x="71" y="112"/>
                      <a:pt x="80" y="111"/>
                    </a:cubicBezTo>
                    <a:cubicBezTo>
                      <a:pt x="84" y="111"/>
                      <a:pt x="84" y="111"/>
                      <a:pt x="85" y="107"/>
                    </a:cubicBezTo>
                    <a:cubicBezTo>
                      <a:pt x="88" y="92"/>
                      <a:pt x="90" y="77"/>
                      <a:pt x="92" y="62"/>
                    </a:cubicBezTo>
                    <a:cubicBezTo>
                      <a:pt x="92" y="61"/>
                      <a:pt x="92" y="61"/>
                      <a:pt x="92" y="60"/>
                    </a:cubicBezTo>
                    <a:cubicBezTo>
                      <a:pt x="88" y="61"/>
                      <a:pt x="85" y="62"/>
                      <a:pt x="82" y="63"/>
                    </a:cubicBezTo>
                    <a:cubicBezTo>
                      <a:pt x="72" y="65"/>
                      <a:pt x="63" y="65"/>
                      <a:pt x="53" y="63"/>
                    </a:cubicBezTo>
                    <a:cubicBezTo>
                      <a:pt x="47" y="63"/>
                      <a:pt x="42" y="62"/>
                      <a:pt x="36" y="60"/>
                    </a:cubicBezTo>
                    <a:cubicBezTo>
                      <a:pt x="28" y="59"/>
                      <a:pt x="25" y="54"/>
                      <a:pt x="27" y="46"/>
                    </a:cubicBezTo>
                    <a:cubicBezTo>
                      <a:pt x="27" y="45"/>
                      <a:pt x="27" y="44"/>
                      <a:pt x="26" y="43"/>
                    </a:cubicBezTo>
                    <a:cubicBezTo>
                      <a:pt x="18" y="36"/>
                      <a:pt x="10" y="28"/>
                      <a:pt x="2" y="21"/>
                    </a:cubicBezTo>
                    <a:cubicBezTo>
                      <a:pt x="1" y="20"/>
                      <a:pt x="1" y="20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83"/>
              <p:cNvSpPr>
                <a:spLocks/>
              </p:cNvSpPr>
              <p:nvPr/>
            </p:nvSpPr>
            <p:spPr bwMode="auto">
              <a:xfrm>
                <a:off x="5081" y="3412"/>
                <a:ext cx="208" cy="298"/>
              </a:xfrm>
              <a:custGeom>
                <a:avLst/>
                <a:gdLst>
                  <a:gd name="T0" fmla="*/ 39 w 87"/>
                  <a:gd name="T1" fmla="*/ 108 h 125"/>
                  <a:gd name="T2" fmla="*/ 48 w 87"/>
                  <a:gd name="T3" fmla="*/ 111 h 125"/>
                  <a:gd name="T4" fmla="*/ 52 w 87"/>
                  <a:gd name="T5" fmla="*/ 118 h 125"/>
                  <a:gd name="T6" fmla="*/ 50 w 87"/>
                  <a:gd name="T7" fmla="*/ 119 h 125"/>
                  <a:gd name="T8" fmla="*/ 46 w 87"/>
                  <a:gd name="T9" fmla="*/ 118 h 125"/>
                  <a:gd name="T10" fmla="*/ 45 w 87"/>
                  <a:gd name="T11" fmla="*/ 118 h 125"/>
                  <a:gd name="T12" fmla="*/ 44 w 87"/>
                  <a:gd name="T13" fmla="*/ 125 h 125"/>
                  <a:gd name="T14" fmla="*/ 34 w 87"/>
                  <a:gd name="T15" fmla="*/ 114 h 125"/>
                  <a:gd name="T16" fmla="*/ 20 w 87"/>
                  <a:gd name="T17" fmla="*/ 125 h 125"/>
                  <a:gd name="T18" fmla="*/ 22 w 87"/>
                  <a:gd name="T19" fmla="*/ 115 h 125"/>
                  <a:gd name="T20" fmla="*/ 31 w 87"/>
                  <a:gd name="T21" fmla="*/ 109 h 125"/>
                  <a:gd name="T22" fmla="*/ 33 w 87"/>
                  <a:gd name="T23" fmla="*/ 107 h 125"/>
                  <a:gd name="T24" fmla="*/ 33 w 87"/>
                  <a:gd name="T25" fmla="*/ 81 h 125"/>
                  <a:gd name="T26" fmla="*/ 33 w 87"/>
                  <a:gd name="T27" fmla="*/ 80 h 125"/>
                  <a:gd name="T28" fmla="*/ 27 w 87"/>
                  <a:gd name="T29" fmla="*/ 81 h 125"/>
                  <a:gd name="T30" fmla="*/ 7 w 87"/>
                  <a:gd name="T31" fmla="*/ 81 h 125"/>
                  <a:gd name="T32" fmla="*/ 1 w 87"/>
                  <a:gd name="T33" fmla="*/ 73 h 125"/>
                  <a:gd name="T34" fmla="*/ 12 w 87"/>
                  <a:gd name="T35" fmla="*/ 65 h 125"/>
                  <a:gd name="T36" fmla="*/ 43 w 87"/>
                  <a:gd name="T37" fmla="*/ 62 h 125"/>
                  <a:gd name="T38" fmla="*/ 70 w 87"/>
                  <a:gd name="T39" fmla="*/ 31 h 125"/>
                  <a:gd name="T40" fmla="*/ 73 w 87"/>
                  <a:gd name="T41" fmla="*/ 11 h 125"/>
                  <a:gd name="T42" fmla="*/ 81 w 87"/>
                  <a:gd name="T43" fmla="*/ 1 h 125"/>
                  <a:gd name="T44" fmla="*/ 87 w 87"/>
                  <a:gd name="T45" fmla="*/ 5 h 125"/>
                  <a:gd name="T46" fmla="*/ 86 w 87"/>
                  <a:gd name="T47" fmla="*/ 23 h 125"/>
                  <a:gd name="T48" fmla="*/ 72 w 87"/>
                  <a:gd name="T49" fmla="*/ 58 h 125"/>
                  <a:gd name="T50" fmla="*/ 52 w 87"/>
                  <a:gd name="T51" fmla="*/ 73 h 125"/>
                  <a:gd name="T52" fmla="*/ 41 w 87"/>
                  <a:gd name="T53" fmla="*/ 77 h 125"/>
                  <a:gd name="T54" fmla="*/ 39 w 87"/>
                  <a:gd name="T55" fmla="*/ 79 h 125"/>
                  <a:gd name="T56" fmla="*/ 39 w 87"/>
                  <a:gd name="T57" fmla="*/ 10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7" h="125">
                    <a:moveTo>
                      <a:pt x="39" y="108"/>
                    </a:moveTo>
                    <a:cubicBezTo>
                      <a:pt x="43" y="109"/>
                      <a:pt x="46" y="110"/>
                      <a:pt x="48" y="111"/>
                    </a:cubicBezTo>
                    <a:cubicBezTo>
                      <a:pt x="52" y="112"/>
                      <a:pt x="53" y="115"/>
                      <a:pt x="52" y="118"/>
                    </a:cubicBezTo>
                    <a:cubicBezTo>
                      <a:pt x="52" y="120"/>
                      <a:pt x="51" y="120"/>
                      <a:pt x="50" y="119"/>
                    </a:cubicBezTo>
                    <a:cubicBezTo>
                      <a:pt x="48" y="119"/>
                      <a:pt x="47" y="119"/>
                      <a:pt x="46" y="118"/>
                    </a:cubicBezTo>
                    <a:cubicBezTo>
                      <a:pt x="46" y="118"/>
                      <a:pt x="45" y="118"/>
                      <a:pt x="45" y="118"/>
                    </a:cubicBezTo>
                    <a:cubicBezTo>
                      <a:pt x="45" y="120"/>
                      <a:pt x="44" y="123"/>
                      <a:pt x="44" y="125"/>
                    </a:cubicBezTo>
                    <a:cubicBezTo>
                      <a:pt x="38" y="122"/>
                      <a:pt x="36" y="120"/>
                      <a:pt x="34" y="114"/>
                    </a:cubicBezTo>
                    <a:cubicBezTo>
                      <a:pt x="30" y="119"/>
                      <a:pt x="26" y="123"/>
                      <a:pt x="20" y="125"/>
                    </a:cubicBezTo>
                    <a:cubicBezTo>
                      <a:pt x="18" y="122"/>
                      <a:pt x="19" y="117"/>
                      <a:pt x="22" y="115"/>
                    </a:cubicBezTo>
                    <a:cubicBezTo>
                      <a:pt x="25" y="113"/>
                      <a:pt x="28" y="111"/>
                      <a:pt x="31" y="109"/>
                    </a:cubicBezTo>
                    <a:cubicBezTo>
                      <a:pt x="32" y="109"/>
                      <a:pt x="33" y="108"/>
                      <a:pt x="33" y="107"/>
                    </a:cubicBezTo>
                    <a:cubicBezTo>
                      <a:pt x="33" y="99"/>
                      <a:pt x="33" y="90"/>
                      <a:pt x="33" y="81"/>
                    </a:cubicBezTo>
                    <a:cubicBezTo>
                      <a:pt x="33" y="81"/>
                      <a:pt x="33" y="81"/>
                      <a:pt x="33" y="80"/>
                    </a:cubicBezTo>
                    <a:cubicBezTo>
                      <a:pt x="31" y="81"/>
                      <a:pt x="29" y="81"/>
                      <a:pt x="27" y="81"/>
                    </a:cubicBezTo>
                    <a:cubicBezTo>
                      <a:pt x="20" y="81"/>
                      <a:pt x="13" y="81"/>
                      <a:pt x="7" y="81"/>
                    </a:cubicBezTo>
                    <a:cubicBezTo>
                      <a:pt x="2" y="81"/>
                      <a:pt x="0" y="78"/>
                      <a:pt x="1" y="73"/>
                    </a:cubicBezTo>
                    <a:cubicBezTo>
                      <a:pt x="3" y="68"/>
                      <a:pt x="7" y="65"/>
                      <a:pt x="12" y="65"/>
                    </a:cubicBezTo>
                    <a:cubicBezTo>
                      <a:pt x="23" y="66"/>
                      <a:pt x="33" y="65"/>
                      <a:pt x="43" y="62"/>
                    </a:cubicBezTo>
                    <a:cubicBezTo>
                      <a:pt x="58" y="57"/>
                      <a:pt x="67" y="46"/>
                      <a:pt x="70" y="31"/>
                    </a:cubicBezTo>
                    <a:cubicBezTo>
                      <a:pt x="72" y="24"/>
                      <a:pt x="72" y="18"/>
                      <a:pt x="73" y="11"/>
                    </a:cubicBezTo>
                    <a:cubicBezTo>
                      <a:pt x="73" y="6"/>
                      <a:pt x="76" y="2"/>
                      <a:pt x="81" y="1"/>
                    </a:cubicBezTo>
                    <a:cubicBezTo>
                      <a:pt x="84" y="0"/>
                      <a:pt x="87" y="2"/>
                      <a:pt x="87" y="5"/>
                    </a:cubicBezTo>
                    <a:cubicBezTo>
                      <a:pt x="87" y="11"/>
                      <a:pt x="87" y="17"/>
                      <a:pt x="86" y="23"/>
                    </a:cubicBezTo>
                    <a:cubicBezTo>
                      <a:pt x="84" y="36"/>
                      <a:pt x="80" y="48"/>
                      <a:pt x="72" y="58"/>
                    </a:cubicBezTo>
                    <a:cubicBezTo>
                      <a:pt x="66" y="64"/>
                      <a:pt x="59" y="69"/>
                      <a:pt x="52" y="73"/>
                    </a:cubicBezTo>
                    <a:cubicBezTo>
                      <a:pt x="48" y="74"/>
                      <a:pt x="45" y="76"/>
                      <a:pt x="41" y="77"/>
                    </a:cubicBezTo>
                    <a:cubicBezTo>
                      <a:pt x="40" y="78"/>
                      <a:pt x="39" y="79"/>
                      <a:pt x="39" y="79"/>
                    </a:cubicBezTo>
                    <a:cubicBezTo>
                      <a:pt x="39" y="89"/>
                      <a:pt x="39" y="99"/>
                      <a:pt x="39" y="10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84"/>
              <p:cNvSpPr>
                <a:spLocks/>
              </p:cNvSpPr>
              <p:nvPr/>
            </p:nvSpPr>
            <p:spPr bwMode="auto">
              <a:xfrm>
                <a:off x="5129" y="3130"/>
                <a:ext cx="102" cy="102"/>
              </a:xfrm>
              <a:custGeom>
                <a:avLst/>
                <a:gdLst>
                  <a:gd name="T0" fmla="*/ 22 w 43"/>
                  <a:gd name="T1" fmla="*/ 1 h 43"/>
                  <a:gd name="T2" fmla="*/ 43 w 43"/>
                  <a:gd name="T3" fmla="*/ 22 h 43"/>
                  <a:gd name="T4" fmla="*/ 22 w 43"/>
                  <a:gd name="T5" fmla="*/ 43 h 43"/>
                  <a:gd name="T6" fmla="*/ 1 w 43"/>
                  <a:gd name="T7" fmla="*/ 21 h 43"/>
                  <a:gd name="T8" fmla="*/ 22 w 43"/>
                  <a:gd name="T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22" y="1"/>
                    </a:moveTo>
                    <a:cubicBezTo>
                      <a:pt x="34" y="1"/>
                      <a:pt x="43" y="10"/>
                      <a:pt x="43" y="22"/>
                    </a:cubicBezTo>
                    <a:cubicBezTo>
                      <a:pt x="42" y="34"/>
                      <a:pt x="33" y="43"/>
                      <a:pt x="22" y="43"/>
                    </a:cubicBezTo>
                    <a:cubicBezTo>
                      <a:pt x="10" y="42"/>
                      <a:pt x="0" y="33"/>
                      <a:pt x="1" y="21"/>
                    </a:cubicBezTo>
                    <a:cubicBezTo>
                      <a:pt x="1" y="10"/>
                      <a:pt x="11" y="0"/>
                      <a:pt x="2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600129" y="1401008"/>
            <a:ext cx="897207" cy="897206"/>
            <a:chOff x="2133505" y="1868011"/>
            <a:chExt cx="1196276" cy="1196274"/>
          </a:xfrm>
        </p:grpSpPr>
        <p:sp>
          <p:nvSpPr>
            <p:cNvPr id="20" name="Teardrop 40"/>
            <p:cNvSpPr/>
            <p:nvPr/>
          </p:nvSpPr>
          <p:spPr>
            <a:xfrm>
              <a:off x="2133505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594152" y="2091252"/>
              <a:ext cx="489277" cy="684119"/>
              <a:chOff x="9451975" y="2613025"/>
              <a:chExt cx="538163" cy="752475"/>
            </a:xfrm>
            <a:solidFill>
              <a:schemeClr val="bg1"/>
            </a:solidFill>
          </p:grpSpPr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9526588" y="2651125"/>
                <a:ext cx="142875" cy="153987"/>
              </a:xfrm>
              <a:custGeom>
                <a:avLst/>
                <a:gdLst>
                  <a:gd name="T0" fmla="*/ 4 w 38"/>
                  <a:gd name="T1" fmla="*/ 26 h 41"/>
                  <a:gd name="T2" fmla="*/ 19 w 38"/>
                  <a:gd name="T3" fmla="*/ 41 h 41"/>
                  <a:gd name="T4" fmla="*/ 34 w 38"/>
                  <a:gd name="T5" fmla="*/ 26 h 41"/>
                  <a:gd name="T6" fmla="*/ 37 w 38"/>
                  <a:gd name="T7" fmla="*/ 20 h 41"/>
                  <a:gd name="T8" fmla="*/ 35 w 38"/>
                  <a:gd name="T9" fmla="*/ 17 h 41"/>
                  <a:gd name="T10" fmla="*/ 19 w 38"/>
                  <a:gd name="T11" fmla="*/ 0 h 41"/>
                  <a:gd name="T12" fmla="*/ 3 w 38"/>
                  <a:gd name="T13" fmla="*/ 17 h 41"/>
                  <a:gd name="T14" fmla="*/ 0 w 38"/>
                  <a:gd name="T15" fmla="*/ 20 h 41"/>
                  <a:gd name="T16" fmla="*/ 4 w 38"/>
                  <a:gd name="T17" fmla="*/ 2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1">
                    <a:moveTo>
                      <a:pt x="4" y="26"/>
                    </a:moveTo>
                    <a:cubicBezTo>
                      <a:pt x="6" y="34"/>
                      <a:pt x="11" y="41"/>
                      <a:pt x="19" y="41"/>
                    </a:cubicBezTo>
                    <a:cubicBezTo>
                      <a:pt x="27" y="41"/>
                      <a:pt x="32" y="34"/>
                      <a:pt x="34" y="26"/>
                    </a:cubicBezTo>
                    <a:cubicBezTo>
                      <a:pt x="36" y="25"/>
                      <a:pt x="38" y="22"/>
                      <a:pt x="37" y="20"/>
                    </a:cubicBezTo>
                    <a:cubicBezTo>
                      <a:pt x="37" y="18"/>
                      <a:pt x="36" y="17"/>
                      <a:pt x="35" y="17"/>
                    </a:cubicBezTo>
                    <a:cubicBezTo>
                      <a:pt x="35" y="7"/>
                      <a:pt x="28" y="0"/>
                      <a:pt x="19" y="0"/>
                    </a:cubicBezTo>
                    <a:cubicBezTo>
                      <a:pt x="10" y="0"/>
                      <a:pt x="3" y="7"/>
                      <a:pt x="3" y="17"/>
                    </a:cubicBezTo>
                    <a:cubicBezTo>
                      <a:pt x="1" y="17"/>
                      <a:pt x="0" y="18"/>
                      <a:pt x="0" y="20"/>
                    </a:cubicBezTo>
                    <a:cubicBezTo>
                      <a:pt x="0" y="22"/>
                      <a:pt x="1" y="26"/>
                      <a:pt x="4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>
                <a:off x="9451975" y="2813050"/>
                <a:ext cx="398463" cy="552450"/>
              </a:xfrm>
              <a:custGeom>
                <a:avLst/>
                <a:gdLst>
                  <a:gd name="T0" fmla="*/ 97 w 106"/>
                  <a:gd name="T1" fmla="*/ 36 h 147"/>
                  <a:gd name="T2" fmla="*/ 82 w 106"/>
                  <a:gd name="T3" fmla="*/ 38 h 147"/>
                  <a:gd name="T4" fmla="*/ 79 w 106"/>
                  <a:gd name="T5" fmla="*/ 37 h 147"/>
                  <a:gd name="T6" fmla="*/ 67 w 106"/>
                  <a:gd name="T7" fmla="*/ 11 h 147"/>
                  <a:gd name="T8" fmla="*/ 66 w 106"/>
                  <a:gd name="T9" fmla="*/ 8 h 147"/>
                  <a:gd name="T10" fmla="*/ 54 w 106"/>
                  <a:gd name="T11" fmla="*/ 2 h 147"/>
                  <a:gd name="T12" fmla="*/ 49 w 106"/>
                  <a:gd name="T13" fmla="*/ 0 h 147"/>
                  <a:gd name="T14" fmla="*/ 43 w 106"/>
                  <a:gd name="T15" fmla="*/ 22 h 147"/>
                  <a:gd name="T16" fmla="*/ 43 w 106"/>
                  <a:gd name="T17" fmla="*/ 5 h 147"/>
                  <a:gd name="T18" fmla="*/ 38 w 106"/>
                  <a:gd name="T19" fmla="*/ 2 h 147"/>
                  <a:gd name="T20" fmla="*/ 37 w 106"/>
                  <a:gd name="T21" fmla="*/ 9 h 147"/>
                  <a:gd name="T22" fmla="*/ 28 w 106"/>
                  <a:gd name="T23" fmla="*/ 0 h 147"/>
                  <a:gd name="T24" fmla="*/ 28 w 106"/>
                  <a:gd name="T25" fmla="*/ 0 h 147"/>
                  <a:gd name="T26" fmla="*/ 10 w 106"/>
                  <a:gd name="T27" fmla="*/ 7 h 147"/>
                  <a:gd name="T28" fmla="*/ 1 w 106"/>
                  <a:gd name="T29" fmla="*/ 69 h 147"/>
                  <a:gd name="T30" fmla="*/ 14 w 106"/>
                  <a:gd name="T31" fmla="*/ 70 h 147"/>
                  <a:gd name="T32" fmla="*/ 18 w 106"/>
                  <a:gd name="T33" fmla="*/ 23 h 147"/>
                  <a:gd name="T34" fmla="*/ 18 w 106"/>
                  <a:gd name="T35" fmla="*/ 65 h 147"/>
                  <a:gd name="T36" fmla="*/ 18 w 106"/>
                  <a:gd name="T37" fmla="*/ 138 h 147"/>
                  <a:gd name="T38" fmla="*/ 27 w 106"/>
                  <a:gd name="T39" fmla="*/ 147 h 147"/>
                  <a:gd name="T40" fmla="*/ 36 w 106"/>
                  <a:gd name="T41" fmla="*/ 138 h 147"/>
                  <a:gd name="T42" fmla="*/ 41 w 106"/>
                  <a:gd name="T43" fmla="*/ 77 h 147"/>
                  <a:gd name="T44" fmla="*/ 50 w 106"/>
                  <a:gd name="T45" fmla="*/ 147 h 147"/>
                  <a:gd name="T46" fmla="*/ 50 w 106"/>
                  <a:gd name="T47" fmla="*/ 147 h 147"/>
                  <a:gd name="T48" fmla="*/ 59 w 106"/>
                  <a:gd name="T49" fmla="*/ 70 h 147"/>
                  <a:gd name="T50" fmla="*/ 60 w 106"/>
                  <a:gd name="T51" fmla="*/ 29 h 147"/>
                  <a:gd name="T52" fmla="*/ 67 w 106"/>
                  <a:gd name="T53" fmla="*/ 43 h 147"/>
                  <a:gd name="T54" fmla="*/ 71 w 106"/>
                  <a:gd name="T55" fmla="*/ 50 h 147"/>
                  <a:gd name="T56" fmla="*/ 75 w 106"/>
                  <a:gd name="T57" fmla="*/ 52 h 147"/>
                  <a:gd name="T58" fmla="*/ 77 w 106"/>
                  <a:gd name="T59" fmla="*/ 52 h 147"/>
                  <a:gd name="T60" fmla="*/ 81 w 106"/>
                  <a:gd name="T61" fmla="*/ 52 h 147"/>
                  <a:gd name="T62" fmla="*/ 100 w 106"/>
                  <a:gd name="T63" fmla="*/ 49 h 147"/>
                  <a:gd name="T64" fmla="*/ 97 w 106"/>
                  <a:gd name="T65" fmla="*/ 3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147">
                    <a:moveTo>
                      <a:pt x="97" y="36"/>
                    </a:moveTo>
                    <a:cubicBezTo>
                      <a:pt x="97" y="36"/>
                      <a:pt x="97" y="36"/>
                      <a:pt x="97" y="36"/>
                    </a:cubicBezTo>
                    <a:cubicBezTo>
                      <a:pt x="95" y="36"/>
                      <a:pt x="91" y="37"/>
                      <a:pt x="87" y="37"/>
                    </a:cubicBezTo>
                    <a:cubicBezTo>
                      <a:pt x="85" y="38"/>
                      <a:pt x="83" y="38"/>
                      <a:pt x="82" y="38"/>
                    </a:cubicBezTo>
                    <a:cubicBezTo>
                      <a:pt x="81" y="38"/>
                      <a:pt x="81" y="38"/>
                      <a:pt x="80" y="38"/>
                    </a:cubicBezTo>
                    <a:cubicBezTo>
                      <a:pt x="80" y="38"/>
                      <a:pt x="80" y="37"/>
                      <a:pt x="79" y="37"/>
                    </a:cubicBezTo>
                    <a:cubicBezTo>
                      <a:pt x="77" y="32"/>
                      <a:pt x="73" y="25"/>
                      <a:pt x="71" y="19"/>
                    </a:cubicBezTo>
                    <a:cubicBezTo>
                      <a:pt x="69" y="16"/>
                      <a:pt x="68" y="13"/>
                      <a:pt x="67" y="11"/>
                    </a:cubicBezTo>
                    <a:cubicBezTo>
                      <a:pt x="67" y="10"/>
                      <a:pt x="66" y="10"/>
                      <a:pt x="66" y="9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5" y="7"/>
                      <a:pt x="65" y="6"/>
                      <a:pt x="64" y="6"/>
                    </a:cubicBezTo>
                    <a:cubicBezTo>
                      <a:pt x="63" y="5"/>
                      <a:pt x="61" y="3"/>
                      <a:pt x="54" y="2"/>
                    </a:cubicBezTo>
                    <a:cubicBezTo>
                      <a:pt x="52" y="1"/>
                      <a:pt x="51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4"/>
                      <a:pt x="48" y="12"/>
                      <a:pt x="43" y="22"/>
                    </a:cubicBezTo>
                    <a:cubicBezTo>
                      <a:pt x="42" y="15"/>
                      <a:pt x="41" y="9"/>
                      <a:pt x="41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5" y="15"/>
                      <a:pt x="35" y="22"/>
                    </a:cubicBezTo>
                    <a:cubicBezTo>
                      <a:pt x="30" y="12"/>
                      <a:pt x="28" y="4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5" y="1"/>
                      <a:pt x="24" y="2"/>
                    </a:cubicBezTo>
                    <a:cubicBezTo>
                      <a:pt x="20" y="3"/>
                      <a:pt x="14" y="5"/>
                      <a:pt x="10" y="7"/>
                    </a:cubicBezTo>
                    <a:cubicBezTo>
                      <a:pt x="8" y="9"/>
                      <a:pt x="2" y="17"/>
                      <a:pt x="0" y="44"/>
                    </a:cubicBezTo>
                    <a:cubicBezTo>
                      <a:pt x="0" y="53"/>
                      <a:pt x="1" y="69"/>
                      <a:pt x="1" y="69"/>
                    </a:cubicBezTo>
                    <a:cubicBezTo>
                      <a:pt x="2" y="73"/>
                      <a:pt x="3" y="77"/>
                      <a:pt x="7" y="77"/>
                    </a:cubicBezTo>
                    <a:cubicBezTo>
                      <a:pt x="12" y="77"/>
                      <a:pt x="14" y="74"/>
                      <a:pt x="14" y="70"/>
                    </a:cubicBezTo>
                    <a:cubicBezTo>
                      <a:pt x="14" y="70"/>
                      <a:pt x="13" y="56"/>
                      <a:pt x="14" y="45"/>
                    </a:cubicBezTo>
                    <a:cubicBezTo>
                      <a:pt x="14" y="36"/>
                      <a:pt x="16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7"/>
                      <a:pt x="18" y="69"/>
                      <a:pt x="18" y="70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3"/>
                      <a:pt x="22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32" y="147"/>
                      <a:pt x="36" y="143"/>
                      <a:pt x="36" y="138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138"/>
                      <a:pt x="41" y="138"/>
                      <a:pt x="41" y="138"/>
                    </a:cubicBezTo>
                    <a:cubicBezTo>
                      <a:pt x="41" y="143"/>
                      <a:pt x="45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5" y="147"/>
                      <a:pt x="59" y="143"/>
                      <a:pt x="59" y="138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60" y="69"/>
                      <a:pt x="60" y="67"/>
                      <a:pt x="60" y="65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60" y="29"/>
                      <a:pt x="60" y="30"/>
                      <a:pt x="61" y="31"/>
                    </a:cubicBezTo>
                    <a:cubicBezTo>
                      <a:pt x="63" y="35"/>
                      <a:pt x="65" y="40"/>
                      <a:pt x="67" y="43"/>
                    </a:cubicBezTo>
                    <a:cubicBezTo>
                      <a:pt x="68" y="45"/>
                      <a:pt x="69" y="46"/>
                      <a:pt x="70" y="48"/>
                    </a:cubicBezTo>
                    <a:cubicBezTo>
                      <a:pt x="70" y="48"/>
                      <a:pt x="71" y="49"/>
                      <a:pt x="71" y="50"/>
                    </a:cubicBezTo>
                    <a:cubicBezTo>
                      <a:pt x="71" y="50"/>
                      <a:pt x="72" y="50"/>
                      <a:pt x="72" y="51"/>
                    </a:cubicBezTo>
                    <a:cubicBezTo>
                      <a:pt x="73" y="51"/>
                      <a:pt x="74" y="52"/>
                      <a:pt x="75" y="52"/>
                    </a:cubicBezTo>
                    <a:cubicBezTo>
                      <a:pt x="75" y="52"/>
                      <a:pt x="75" y="52"/>
                      <a:pt x="75" y="52"/>
                    </a:cubicBezTo>
                    <a:cubicBezTo>
                      <a:pt x="76" y="52"/>
                      <a:pt x="76" y="52"/>
                      <a:pt x="77" y="52"/>
                    </a:cubicBezTo>
                    <a:cubicBezTo>
                      <a:pt x="77" y="53"/>
                      <a:pt x="78" y="53"/>
                      <a:pt x="78" y="53"/>
                    </a:cubicBezTo>
                    <a:cubicBezTo>
                      <a:pt x="79" y="53"/>
                      <a:pt x="80" y="52"/>
                      <a:pt x="81" y="52"/>
                    </a:cubicBezTo>
                    <a:cubicBezTo>
                      <a:pt x="85" y="52"/>
                      <a:pt x="89" y="51"/>
                      <a:pt x="93" y="51"/>
                    </a:cubicBezTo>
                    <a:cubicBezTo>
                      <a:pt x="97" y="50"/>
                      <a:pt x="100" y="49"/>
                      <a:pt x="100" y="49"/>
                    </a:cubicBezTo>
                    <a:cubicBezTo>
                      <a:pt x="104" y="48"/>
                      <a:pt x="106" y="45"/>
                      <a:pt x="106" y="41"/>
                    </a:cubicBezTo>
                    <a:cubicBezTo>
                      <a:pt x="105" y="37"/>
                      <a:pt x="101" y="35"/>
                      <a:pt x="97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9771063" y="2613025"/>
                <a:ext cx="219075" cy="339725"/>
              </a:xfrm>
              <a:custGeom>
                <a:avLst/>
                <a:gdLst>
                  <a:gd name="T0" fmla="*/ 33 w 58"/>
                  <a:gd name="T1" fmla="*/ 41 h 90"/>
                  <a:gd name="T2" fmla="*/ 32 w 58"/>
                  <a:gd name="T3" fmla="*/ 40 h 90"/>
                  <a:gd name="T4" fmla="*/ 24 w 58"/>
                  <a:gd name="T5" fmla="*/ 37 h 90"/>
                  <a:gd name="T6" fmla="*/ 23 w 58"/>
                  <a:gd name="T7" fmla="*/ 36 h 90"/>
                  <a:gd name="T8" fmla="*/ 17 w 58"/>
                  <a:gd name="T9" fmla="*/ 32 h 90"/>
                  <a:gd name="T10" fmla="*/ 18 w 58"/>
                  <a:gd name="T11" fmla="*/ 24 h 90"/>
                  <a:gd name="T12" fmla="*/ 28 w 58"/>
                  <a:gd name="T13" fmla="*/ 20 h 90"/>
                  <a:gd name="T14" fmla="*/ 48 w 58"/>
                  <a:gd name="T15" fmla="*/ 27 h 90"/>
                  <a:gd name="T16" fmla="*/ 56 w 58"/>
                  <a:gd name="T17" fmla="*/ 24 h 90"/>
                  <a:gd name="T18" fmla="*/ 56 w 58"/>
                  <a:gd name="T19" fmla="*/ 18 h 90"/>
                  <a:gd name="T20" fmla="*/ 38 w 58"/>
                  <a:gd name="T21" fmla="*/ 10 h 90"/>
                  <a:gd name="T22" fmla="*/ 33 w 58"/>
                  <a:gd name="T23" fmla="*/ 9 h 90"/>
                  <a:gd name="T24" fmla="*/ 33 w 58"/>
                  <a:gd name="T25" fmla="*/ 2 h 90"/>
                  <a:gd name="T26" fmla="*/ 31 w 58"/>
                  <a:gd name="T27" fmla="*/ 0 h 90"/>
                  <a:gd name="T28" fmla="*/ 25 w 58"/>
                  <a:gd name="T29" fmla="*/ 0 h 90"/>
                  <a:gd name="T30" fmla="*/ 23 w 58"/>
                  <a:gd name="T31" fmla="*/ 2 h 90"/>
                  <a:gd name="T32" fmla="*/ 23 w 58"/>
                  <a:gd name="T33" fmla="*/ 9 h 90"/>
                  <a:gd name="T34" fmla="*/ 8 w 58"/>
                  <a:gd name="T35" fmla="*/ 15 h 90"/>
                  <a:gd name="T36" fmla="*/ 4 w 58"/>
                  <a:gd name="T37" fmla="*/ 37 h 90"/>
                  <a:gd name="T38" fmla="*/ 11 w 58"/>
                  <a:gd name="T39" fmla="*/ 45 h 90"/>
                  <a:gd name="T40" fmla="*/ 32 w 58"/>
                  <a:gd name="T41" fmla="*/ 54 h 90"/>
                  <a:gd name="T42" fmla="*/ 35 w 58"/>
                  <a:gd name="T43" fmla="*/ 56 h 90"/>
                  <a:gd name="T44" fmla="*/ 40 w 58"/>
                  <a:gd name="T45" fmla="*/ 60 h 90"/>
                  <a:gd name="T46" fmla="*/ 39 w 58"/>
                  <a:gd name="T47" fmla="*/ 68 h 90"/>
                  <a:gd name="T48" fmla="*/ 30 w 58"/>
                  <a:gd name="T49" fmla="*/ 71 h 90"/>
                  <a:gd name="T50" fmla="*/ 20 w 58"/>
                  <a:gd name="T51" fmla="*/ 69 h 90"/>
                  <a:gd name="T52" fmla="*/ 14 w 58"/>
                  <a:gd name="T53" fmla="*/ 65 h 90"/>
                  <a:gd name="T54" fmla="*/ 13 w 58"/>
                  <a:gd name="T55" fmla="*/ 64 h 90"/>
                  <a:gd name="T56" fmla="*/ 13 w 58"/>
                  <a:gd name="T57" fmla="*/ 64 h 90"/>
                  <a:gd name="T58" fmla="*/ 13 w 58"/>
                  <a:gd name="T59" fmla="*/ 64 h 90"/>
                  <a:gd name="T60" fmla="*/ 13 w 58"/>
                  <a:gd name="T61" fmla="*/ 64 h 90"/>
                  <a:gd name="T62" fmla="*/ 9 w 58"/>
                  <a:gd name="T63" fmla="*/ 62 h 90"/>
                  <a:gd name="T64" fmla="*/ 2 w 58"/>
                  <a:gd name="T65" fmla="*/ 66 h 90"/>
                  <a:gd name="T66" fmla="*/ 2 w 58"/>
                  <a:gd name="T67" fmla="*/ 71 h 90"/>
                  <a:gd name="T68" fmla="*/ 23 w 58"/>
                  <a:gd name="T69" fmla="*/ 82 h 90"/>
                  <a:gd name="T70" fmla="*/ 23 w 58"/>
                  <a:gd name="T71" fmla="*/ 89 h 90"/>
                  <a:gd name="T72" fmla="*/ 25 w 58"/>
                  <a:gd name="T73" fmla="*/ 90 h 90"/>
                  <a:gd name="T74" fmla="*/ 31 w 58"/>
                  <a:gd name="T75" fmla="*/ 90 h 90"/>
                  <a:gd name="T76" fmla="*/ 33 w 58"/>
                  <a:gd name="T77" fmla="*/ 89 h 90"/>
                  <a:gd name="T78" fmla="*/ 33 w 58"/>
                  <a:gd name="T79" fmla="*/ 82 h 90"/>
                  <a:gd name="T80" fmla="*/ 49 w 58"/>
                  <a:gd name="T81" fmla="*/ 77 h 90"/>
                  <a:gd name="T82" fmla="*/ 55 w 58"/>
                  <a:gd name="T83" fmla="*/ 56 h 90"/>
                  <a:gd name="T84" fmla="*/ 33 w 58"/>
                  <a:gd name="T85" fmla="*/ 4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8" h="90">
                    <a:moveTo>
                      <a:pt x="33" y="41"/>
                    </a:moveTo>
                    <a:cubicBezTo>
                      <a:pt x="32" y="40"/>
                      <a:pt x="32" y="40"/>
                      <a:pt x="32" y="40"/>
                    </a:cubicBezTo>
                    <a:cubicBezTo>
                      <a:pt x="29" y="39"/>
                      <a:pt x="25" y="37"/>
                      <a:pt x="24" y="37"/>
                    </a:cubicBezTo>
                    <a:cubicBezTo>
                      <a:pt x="24" y="37"/>
                      <a:pt x="23" y="36"/>
                      <a:pt x="23" y="36"/>
                    </a:cubicBezTo>
                    <a:cubicBezTo>
                      <a:pt x="20" y="35"/>
                      <a:pt x="19" y="34"/>
                      <a:pt x="17" y="32"/>
                    </a:cubicBezTo>
                    <a:cubicBezTo>
                      <a:pt x="15" y="29"/>
                      <a:pt x="16" y="26"/>
                      <a:pt x="18" y="24"/>
                    </a:cubicBezTo>
                    <a:cubicBezTo>
                      <a:pt x="21" y="21"/>
                      <a:pt x="25" y="20"/>
                      <a:pt x="28" y="20"/>
                    </a:cubicBezTo>
                    <a:cubicBezTo>
                      <a:pt x="30" y="20"/>
                      <a:pt x="38" y="19"/>
                      <a:pt x="48" y="27"/>
                    </a:cubicBezTo>
                    <a:cubicBezTo>
                      <a:pt x="50" y="29"/>
                      <a:pt x="54" y="26"/>
                      <a:pt x="56" y="24"/>
                    </a:cubicBezTo>
                    <a:cubicBezTo>
                      <a:pt x="57" y="22"/>
                      <a:pt x="57" y="20"/>
                      <a:pt x="56" y="18"/>
                    </a:cubicBezTo>
                    <a:cubicBezTo>
                      <a:pt x="53" y="14"/>
                      <a:pt x="43" y="11"/>
                      <a:pt x="38" y="10"/>
                    </a:cubicBezTo>
                    <a:cubicBezTo>
                      <a:pt x="37" y="9"/>
                      <a:pt x="35" y="9"/>
                      <a:pt x="33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1"/>
                      <a:pt x="32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17" y="10"/>
                      <a:pt x="12" y="12"/>
                      <a:pt x="8" y="15"/>
                    </a:cubicBezTo>
                    <a:cubicBezTo>
                      <a:pt x="2" y="21"/>
                      <a:pt x="0" y="30"/>
                      <a:pt x="4" y="37"/>
                    </a:cubicBezTo>
                    <a:cubicBezTo>
                      <a:pt x="5" y="40"/>
                      <a:pt x="8" y="43"/>
                      <a:pt x="11" y="45"/>
                    </a:cubicBezTo>
                    <a:cubicBezTo>
                      <a:pt x="14" y="46"/>
                      <a:pt x="26" y="52"/>
                      <a:pt x="32" y="54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7" y="57"/>
                      <a:pt x="39" y="58"/>
                      <a:pt x="40" y="60"/>
                    </a:cubicBezTo>
                    <a:cubicBezTo>
                      <a:pt x="42" y="63"/>
                      <a:pt x="41" y="66"/>
                      <a:pt x="39" y="68"/>
                    </a:cubicBezTo>
                    <a:cubicBezTo>
                      <a:pt x="37" y="70"/>
                      <a:pt x="34" y="71"/>
                      <a:pt x="30" y="71"/>
                    </a:cubicBezTo>
                    <a:cubicBezTo>
                      <a:pt x="27" y="71"/>
                      <a:pt x="24" y="70"/>
                      <a:pt x="20" y="69"/>
                    </a:cubicBezTo>
                    <a:cubicBezTo>
                      <a:pt x="18" y="68"/>
                      <a:pt x="16" y="67"/>
                      <a:pt x="14" y="65"/>
                    </a:cubicBezTo>
                    <a:cubicBezTo>
                      <a:pt x="14" y="65"/>
                      <a:pt x="13" y="65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2" y="62"/>
                      <a:pt x="10" y="62"/>
                      <a:pt x="9" y="62"/>
                    </a:cubicBezTo>
                    <a:cubicBezTo>
                      <a:pt x="6" y="62"/>
                      <a:pt x="3" y="64"/>
                      <a:pt x="2" y="66"/>
                    </a:cubicBezTo>
                    <a:cubicBezTo>
                      <a:pt x="1" y="68"/>
                      <a:pt x="1" y="70"/>
                      <a:pt x="2" y="71"/>
                    </a:cubicBezTo>
                    <a:cubicBezTo>
                      <a:pt x="6" y="77"/>
                      <a:pt x="14" y="81"/>
                      <a:pt x="23" y="82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3" y="90"/>
                      <a:pt x="24" y="90"/>
                      <a:pt x="25" y="90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32" y="90"/>
                      <a:pt x="33" y="90"/>
                      <a:pt x="33" y="89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40" y="82"/>
                      <a:pt x="46" y="80"/>
                      <a:pt x="49" y="77"/>
                    </a:cubicBezTo>
                    <a:cubicBezTo>
                      <a:pt x="55" y="72"/>
                      <a:pt x="58" y="63"/>
                      <a:pt x="55" y="56"/>
                    </a:cubicBezTo>
                    <a:cubicBezTo>
                      <a:pt x="52" y="48"/>
                      <a:pt x="41" y="44"/>
                      <a:pt x="33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873148" y="1401008"/>
            <a:ext cx="897207" cy="897206"/>
            <a:chOff x="6497531" y="1868011"/>
            <a:chExt cx="1196276" cy="1196274"/>
          </a:xfrm>
        </p:grpSpPr>
        <p:sp>
          <p:nvSpPr>
            <p:cNvPr id="26" name="Teardrop 40"/>
            <p:cNvSpPr/>
            <p:nvPr/>
          </p:nvSpPr>
          <p:spPr>
            <a:xfrm>
              <a:off x="6497531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" name="Group 30"/>
            <p:cNvGrpSpPr>
              <a:grpSpLocks noChangeAspect="1"/>
            </p:cNvGrpSpPr>
            <p:nvPr/>
          </p:nvGrpSpPr>
          <p:grpSpPr bwMode="auto">
            <a:xfrm>
              <a:off x="6803608" y="2159197"/>
              <a:ext cx="671337" cy="481838"/>
              <a:chOff x="3670" y="2036"/>
              <a:chExt cx="581" cy="417"/>
            </a:xfrm>
          </p:grpSpPr>
          <p:sp>
            <p:nvSpPr>
              <p:cNvPr id="28" name="Oval 31"/>
              <p:cNvSpPr>
                <a:spLocks noChangeArrowheads="1"/>
              </p:cNvSpPr>
              <p:nvPr/>
            </p:nvSpPr>
            <p:spPr bwMode="auto">
              <a:xfrm>
                <a:off x="3919" y="2251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2"/>
              <p:cNvSpPr>
                <a:spLocks/>
              </p:cNvSpPr>
              <p:nvPr/>
            </p:nvSpPr>
            <p:spPr bwMode="auto">
              <a:xfrm>
                <a:off x="3887" y="2337"/>
                <a:ext cx="147" cy="116"/>
              </a:xfrm>
              <a:custGeom>
                <a:avLst/>
                <a:gdLst>
                  <a:gd name="T0" fmla="*/ 27 w 36"/>
                  <a:gd name="T1" fmla="*/ 0 h 28"/>
                  <a:gd name="T2" fmla="*/ 18 w 36"/>
                  <a:gd name="T3" fmla="*/ 11 h 28"/>
                  <a:gd name="T4" fmla="*/ 9 w 36"/>
                  <a:gd name="T5" fmla="*/ 0 h 28"/>
                  <a:gd name="T6" fmla="*/ 0 w 36"/>
                  <a:gd name="T7" fmla="*/ 18 h 28"/>
                  <a:gd name="T8" fmla="*/ 1 w 36"/>
                  <a:gd name="T9" fmla="*/ 26 h 28"/>
                  <a:gd name="T10" fmla="*/ 18 w 36"/>
                  <a:gd name="T11" fmla="*/ 28 h 28"/>
                  <a:gd name="T12" fmla="*/ 35 w 36"/>
                  <a:gd name="T13" fmla="*/ 26 h 28"/>
                  <a:gd name="T14" fmla="*/ 36 w 36"/>
                  <a:gd name="T15" fmla="*/ 18 h 28"/>
                  <a:gd name="T16" fmla="*/ 27 w 36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8">
                    <a:moveTo>
                      <a:pt x="27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6" y="21"/>
                      <a:pt x="36" y="18"/>
                    </a:cubicBezTo>
                    <a:cubicBezTo>
                      <a:pt x="36" y="11"/>
                      <a:pt x="33" y="4"/>
                      <a:pt x="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Oval 33"/>
              <p:cNvSpPr>
                <a:spLocks noChangeArrowheads="1"/>
              </p:cNvSpPr>
              <p:nvPr/>
            </p:nvSpPr>
            <p:spPr bwMode="auto">
              <a:xfrm>
                <a:off x="3707" y="2251"/>
                <a:ext cx="77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4"/>
              <p:cNvSpPr>
                <a:spLocks/>
              </p:cNvSpPr>
              <p:nvPr/>
            </p:nvSpPr>
            <p:spPr bwMode="auto">
              <a:xfrm>
                <a:off x="3670" y="2337"/>
                <a:ext cx="151" cy="116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1" y="26"/>
                    </a:cubicBezTo>
                    <a:cubicBezTo>
                      <a:pt x="7" y="27"/>
                      <a:pt x="12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5"/>
              <p:cNvSpPr>
                <a:spLocks noChangeArrowheads="1"/>
              </p:cNvSpPr>
              <p:nvPr/>
            </p:nvSpPr>
            <p:spPr bwMode="auto">
              <a:xfrm>
                <a:off x="4136" y="2251"/>
                <a:ext cx="78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6"/>
              <p:cNvSpPr>
                <a:spLocks/>
              </p:cNvSpPr>
              <p:nvPr/>
            </p:nvSpPr>
            <p:spPr bwMode="auto">
              <a:xfrm>
                <a:off x="4099" y="2337"/>
                <a:ext cx="152" cy="116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5" y="28"/>
                      <a:pt x="30" y="27"/>
                      <a:pt x="36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37"/>
              <p:cNvSpPr>
                <a:spLocks noChangeArrowheads="1"/>
              </p:cNvSpPr>
              <p:nvPr/>
            </p:nvSpPr>
            <p:spPr bwMode="auto">
              <a:xfrm>
                <a:off x="3813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8"/>
              <p:cNvSpPr>
                <a:spLocks/>
              </p:cNvSpPr>
              <p:nvPr/>
            </p:nvSpPr>
            <p:spPr bwMode="auto">
              <a:xfrm>
                <a:off x="3776" y="2123"/>
                <a:ext cx="152" cy="115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2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2" y="26"/>
                    </a:cubicBezTo>
                    <a:cubicBezTo>
                      <a:pt x="7" y="27"/>
                      <a:pt x="13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4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39"/>
              <p:cNvSpPr>
                <a:spLocks noChangeArrowheads="1"/>
              </p:cNvSpPr>
              <p:nvPr/>
            </p:nvSpPr>
            <p:spPr bwMode="auto">
              <a:xfrm>
                <a:off x="4026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40"/>
              <p:cNvSpPr>
                <a:spLocks/>
              </p:cNvSpPr>
              <p:nvPr/>
            </p:nvSpPr>
            <p:spPr bwMode="auto">
              <a:xfrm>
                <a:off x="3993" y="2123"/>
                <a:ext cx="151" cy="115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5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6509659" y="2042749"/>
            <a:ext cx="897207" cy="897206"/>
            <a:chOff x="8679545" y="2723665"/>
            <a:chExt cx="1196276" cy="1196274"/>
          </a:xfrm>
        </p:grpSpPr>
        <p:sp>
          <p:nvSpPr>
            <p:cNvPr id="39" name="Teardrop 40"/>
            <p:cNvSpPr/>
            <p:nvPr/>
          </p:nvSpPr>
          <p:spPr>
            <a:xfrm>
              <a:off x="8679545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098807" y="3037776"/>
              <a:ext cx="433949" cy="491850"/>
              <a:chOff x="2471074" y="6170447"/>
              <a:chExt cx="1106488" cy="1254125"/>
            </a:xfrm>
            <a:solidFill>
              <a:schemeClr val="bg1"/>
            </a:solidFill>
          </p:grpSpPr>
          <p:sp>
            <p:nvSpPr>
              <p:cNvPr id="41" name="Freeform 11"/>
              <p:cNvSpPr>
                <a:spLocks/>
              </p:cNvSpPr>
              <p:nvPr/>
            </p:nvSpPr>
            <p:spPr bwMode="auto">
              <a:xfrm>
                <a:off x="2471074" y="6843547"/>
                <a:ext cx="1106488" cy="581025"/>
              </a:xfrm>
              <a:custGeom>
                <a:avLst/>
                <a:gdLst>
                  <a:gd name="T0" fmla="*/ 0 w 38"/>
                  <a:gd name="T1" fmla="*/ 9 h 19"/>
                  <a:gd name="T2" fmla="*/ 4 w 38"/>
                  <a:gd name="T3" fmla="*/ 2 h 19"/>
                  <a:gd name="T4" fmla="*/ 12 w 38"/>
                  <a:gd name="T5" fmla="*/ 0 h 19"/>
                  <a:gd name="T6" fmla="*/ 19 w 38"/>
                  <a:gd name="T7" fmla="*/ 17 h 19"/>
                  <a:gd name="T8" fmla="*/ 26 w 38"/>
                  <a:gd name="T9" fmla="*/ 0 h 19"/>
                  <a:gd name="T10" fmla="*/ 34 w 38"/>
                  <a:gd name="T11" fmla="*/ 2 h 19"/>
                  <a:gd name="T12" fmla="*/ 38 w 38"/>
                  <a:gd name="T13" fmla="*/ 9 h 19"/>
                  <a:gd name="T14" fmla="*/ 38 w 38"/>
                  <a:gd name="T15" fmla="*/ 19 h 19"/>
                  <a:gd name="T16" fmla="*/ 19 w 38"/>
                  <a:gd name="T17" fmla="*/ 19 h 19"/>
                  <a:gd name="T18" fmla="*/ 0 w 38"/>
                  <a:gd name="T19" fmla="*/ 19 h 19"/>
                  <a:gd name="T20" fmla="*/ 0 w 38"/>
                  <a:gd name="T2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19">
                    <a:moveTo>
                      <a:pt x="0" y="9"/>
                    </a:moveTo>
                    <a:cubicBezTo>
                      <a:pt x="0" y="6"/>
                      <a:pt x="1" y="3"/>
                      <a:pt x="4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3"/>
                      <a:pt x="38" y="6"/>
                      <a:pt x="38" y="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2761587" y="6170447"/>
                <a:ext cx="495300" cy="611188"/>
              </a:xfrm>
              <a:custGeom>
                <a:avLst/>
                <a:gdLst>
                  <a:gd name="T0" fmla="*/ 9 w 17"/>
                  <a:gd name="T1" fmla="*/ 20 h 20"/>
                  <a:gd name="T2" fmla="*/ 3 w 17"/>
                  <a:gd name="T3" fmla="*/ 16 h 20"/>
                  <a:gd name="T4" fmla="*/ 1 w 17"/>
                  <a:gd name="T5" fmla="*/ 6 h 20"/>
                  <a:gd name="T6" fmla="*/ 9 w 17"/>
                  <a:gd name="T7" fmla="*/ 0 h 20"/>
                  <a:gd name="T8" fmla="*/ 16 w 17"/>
                  <a:gd name="T9" fmla="*/ 6 h 20"/>
                  <a:gd name="T10" fmla="*/ 15 w 17"/>
                  <a:gd name="T11" fmla="*/ 16 h 20"/>
                  <a:gd name="T12" fmla="*/ 9 w 1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0">
                    <a:moveTo>
                      <a:pt x="9" y="20"/>
                    </a:moveTo>
                    <a:cubicBezTo>
                      <a:pt x="6" y="20"/>
                      <a:pt x="4" y="18"/>
                      <a:pt x="3" y="16"/>
                    </a:cubicBezTo>
                    <a:cubicBezTo>
                      <a:pt x="1" y="13"/>
                      <a:pt x="0" y="9"/>
                      <a:pt x="1" y="6"/>
                    </a:cubicBezTo>
                    <a:cubicBezTo>
                      <a:pt x="2" y="3"/>
                      <a:pt x="4" y="0"/>
                      <a:pt x="9" y="0"/>
                    </a:cubicBezTo>
                    <a:cubicBezTo>
                      <a:pt x="13" y="0"/>
                      <a:pt x="16" y="3"/>
                      <a:pt x="16" y="6"/>
                    </a:cubicBezTo>
                    <a:cubicBezTo>
                      <a:pt x="17" y="9"/>
                      <a:pt x="16" y="13"/>
                      <a:pt x="15" y="16"/>
                    </a:cubicBezTo>
                    <a:cubicBezTo>
                      <a:pt x="13" y="18"/>
                      <a:pt x="11" y="20"/>
                      <a:pt x="9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auto">
              <a:xfrm>
                <a:off x="2936212" y="6965785"/>
                <a:ext cx="174625" cy="396875"/>
              </a:xfrm>
              <a:custGeom>
                <a:avLst/>
                <a:gdLst>
                  <a:gd name="T0" fmla="*/ 37 w 110"/>
                  <a:gd name="T1" fmla="*/ 0 h 250"/>
                  <a:gd name="T2" fmla="*/ 74 w 110"/>
                  <a:gd name="T3" fmla="*/ 0 h 250"/>
                  <a:gd name="T4" fmla="*/ 110 w 110"/>
                  <a:gd name="T5" fmla="*/ 250 h 250"/>
                  <a:gd name="T6" fmla="*/ 0 w 110"/>
                  <a:gd name="T7" fmla="*/ 250 h 250"/>
                  <a:gd name="T8" fmla="*/ 37 w 110"/>
                  <a:gd name="T9" fmla="*/ 0 h 250"/>
                  <a:gd name="T10" fmla="*/ 37 w 110"/>
                  <a:gd name="T11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250">
                    <a:moveTo>
                      <a:pt x="37" y="0"/>
                    </a:moveTo>
                    <a:lnTo>
                      <a:pt x="74" y="0"/>
                    </a:lnTo>
                    <a:lnTo>
                      <a:pt x="110" y="250"/>
                    </a:lnTo>
                    <a:lnTo>
                      <a:pt x="0" y="250"/>
                    </a:lnTo>
                    <a:lnTo>
                      <a:pt x="37" y="0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36212" y="6843547"/>
                <a:ext cx="146050" cy="152400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1357125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703716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035916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302200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</p:spTree>
    <p:extLst>
      <p:ext uri="{BB962C8B-B14F-4D97-AF65-F5344CB8AC3E}">
        <p14:creationId xmlns:p14="http://schemas.microsoft.com/office/powerpoint/2010/main" val="13922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3403" y="1219200"/>
            <a:ext cx="768157" cy="708592"/>
            <a:chOff x="764534" y="1625600"/>
            <a:chExt cx="1024209" cy="944788"/>
          </a:xfrm>
        </p:grpSpPr>
        <p:grpSp>
          <p:nvGrpSpPr>
            <p:cNvPr id="9" name="组合 8"/>
            <p:cNvGrpSpPr/>
            <p:nvPr/>
          </p:nvGrpSpPr>
          <p:grpSpPr>
            <a:xfrm rot="16200000">
              <a:off x="804245" y="158588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024649" y="177482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1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82517" y="2013970"/>
            <a:ext cx="768157" cy="708591"/>
            <a:chOff x="1443353" y="2685293"/>
            <a:chExt cx="1024209" cy="944788"/>
          </a:xfrm>
        </p:grpSpPr>
        <p:grpSp>
          <p:nvGrpSpPr>
            <p:cNvPr id="14" name="组合 13"/>
            <p:cNvGrpSpPr/>
            <p:nvPr/>
          </p:nvGrpSpPr>
          <p:grpSpPr>
            <a:xfrm rot="16200000">
              <a:off x="1483064" y="2645582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734048" y="2845229"/>
              <a:ext cx="47919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2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602263" y="2835957"/>
            <a:ext cx="768157" cy="708592"/>
            <a:chOff x="2136347" y="3781272"/>
            <a:chExt cx="1024209" cy="944788"/>
          </a:xfrm>
        </p:grpSpPr>
        <p:grpSp>
          <p:nvGrpSpPr>
            <p:cNvPr id="19" name="组合 18"/>
            <p:cNvGrpSpPr/>
            <p:nvPr/>
          </p:nvGrpSpPr>
          <p:grpSpPr>
            <a:xfrm rot="16200000">
              <a:off x="2176058" y="3741561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2439099" y="3930498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3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76506" y="3657939"/>
            <a:ext cx="768157" cy="708592"/>
            <a:chOff x="2768671" y="4877250"/>
            <a:chExt cx="1024209" cy="944788"/>
          </a:xfrm>
        </p:grpSpPr>
        <p:grpSp>
          <p:nvGrpSpPr>
            <p:cNvPr id="24" name="组合 23"/>
            <p:cNvGrpSpPr/>
            <p:nvPr/>
          </p:nvGrpSpPr>
          <p:grpSpPr>
            <a:xfrm rot="16200000">
              <a:off x="2808382" y="483753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2990076" y="502647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4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Box 5"/>
          <p:cNvSpPr txBox="1"/>
          <p:nvPr/>
        </p:nvSpPr>
        <p:spPr>
          <a:xfrm>
            <a:off x="1492242" y="133571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5"/>
          <p:cNvSpPr txBox="1"/>
          <p:nvPr/>
        </p:nvSpPr>
        <p:spPr>
          <a:xfrm>
            <a:off x="1983144" y="2130229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5"/>
          <p:cNvSpPr txBox="1"/>
          <p:nvPr/>
        </p:nvSpPr>
        <p:spPr>
          <a:xfrm>
            <a:off x="2474046" y="292474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2964948" y="3719258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744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5465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04	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7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43608" y="1704569"/>
            <a:ext cx="965653" cy="2749869"/>
            <a:chOff x="1043608" y="1704569"/>
            <a:chExt cx="965653" cy="2749869"/>
          </a:xfrm>
        </p:grpSpPr>
        <p:sp>
          <p:nvSpPr>
            <p:cNvPr id="9" name="Freeform 1218"/>
            <p:cNvSpPr/>
            <p:nvPr/>
          </p:nvSpPr>
          <p:spPr bwMode="auto">
            <a:xfrm>
              <a:off x="1528358" y="2198135"/>
              <a:ext cx="103876" cy="7447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Oval 1219"/>
            <p:cNvSpPr>
              <a:spLocks noChangeArrowheads="1"/>
            </p:cNvSpPr>
            <p:nvPr/>
          </p:nvSpPr>
          <p:spPr bwMode="auto">
            <a:xfrm>
              <a:off x="1416787" y="1704569"/>
              <a:ext cx="323166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220"/>
            <p:cNvSpPr>
              <a:spLocks noEditPoints="1"/>
            </p:cNvSpPr>
            <p:nvPr/>
          </p:nvSpPr>
          <p:spPr bwMode="auto">
            <a:xfrm>
              <a:off x="1043608" y="2184914"/>
              <a:ext cx="965653" cy="2269524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63342" y="1704569"/>
            <a:ext cx="954110" cy="2749868"/>
            <a:chOff x="2863342" y="1704569"/>
            <a:chExt cx="954110" cy="2749868"/>
          </a:xfrm>
        </p:grpSpPr>
        <p:sp>
          <p:nvSpPr>
            <p:cNvPr id="13" name="Freeform 1221"/>
            <p:cNvSpPr/>
            <p:nvPr/>
          </p:nvSpPr>
          <p:spPr bwMode="auto">
            <a:xfrm>
              <a:off x="3221134" y="2193727"/>
              <a:ext cx="107722" cy="749163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Oval 1222"/>
            <p:cNvSpPr>
              <a:spLocks noChangeArrowheads="1"/>
            </p:cNvSpPr>
            <p:nvPr/>
          </p:nvSpPr>
          <p:spPr bwMode="auto">
            <a:xfrm>
              <a:off x="3117258" y="1704569"/>
              <a:ext cx="315472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223"/>
            <p:cNvSpPr>
              <a:spLocks noEditPoints="1"/>
            </p:cNvSpPr>
            <p:nvPr/>
          </p:nvSpPr>
          <p:spPr bwMode="auto">
            <a:xfrm>
              <a:off x="2863342" y="2158472"/>
              <a:ext cx="954110" cy="2295965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39981" y="1347614"/>
            <a:ext cx="1219570" cy="3115637"/>
            <a:chOff x="1839981" y="1347614"/>
            <a:chExt cx="1219570" cy="3115637"/>
          </a:xfrm>
        </p:grpSpPr>
        <p:sp>
          <p:nvSpPr>
            <p:cNvPr id="17" name="Freeform 1224"/>
            <p:cNvSpPr/>
            <p:nvPr/>
          </p:nvSpPr>
          <p:spPr bwMode="auto">
            <a:xfrm>
              <a:off x="2386286" y="1968980"/>
              <a:ext cx="119265" cy="78001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225"/>
            <p:cNvSpPr/>
            <p:nvPr/>
          </p:nvSpPr>
          <p:spPr bwMode="auto">
            <a:xfrm>
              <a:off x="2428607" y="1902876"/>
              <a:ext cx="38472" cy="9254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226"/>
            <p:cNvSpPr>
              <a:spLocks noEditPoints="1"/>
            </p:cNvSpPr>
            <p:nvPr/>
          </p:nvSpPr>
          <p:spPr bwMode="auto">
            <a:xfrm>
              <a:off x="1839981" y="1858807"/>
              <a:ext cx="1219570" cy="2604444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Oval 1227"/>
            <p:cNvSpPr>
              <a:spLocks noChangeArrowheads="1"/>
            </p:cNvSpPr>
            <p:nvPr/>
          </p:nvSpPr>
          <p:spPr bwMode="auto">
            <a:xfrm>
              <a:off x="2270870" y="1347614"/>
              <a:ext cx="357793" cy="418651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4473204" y="1500061"/>
            <a:ext cx="3734447" cy="363670"/>
          </a:xfrm>
          <a:prstGeom prst="rect">
            <a:avLst/>
          </a:prstGeom>
        </p:spPr>
        <p:txBody>
          <a:bodyPr vert="horz" lIns="91457" tIns="45728" rIns="91457" bIns="4572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473204" y="2109850"/>
            <a:ext cx="3803167" cy="1353257"/>
          </a:xfrm>
          <a:prstGeom prst="rect">
            <a:avLst/>
          </a:prstGeom>
          <a:noFill/>
        </p:spPr>
        <p:txBody>
          <a:bodyPr wrap="square" lIns="91457" tIns="45728" rIns="144027" bIns="36007" numCol="1" spcCol="360068" rtlCol="0">
            <a:spAutoFit/>
          </a:bodyPr>
          <a:lstStyle/>
          <a:p>
            <a:pPr algn="just" defTabSz="934085"/>
            <a:r>
              <a:rPr lang="zh-CN" altLang="en-US" sz="1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建议与标题相关并符合整体语言风格，语言描述尽量简洁生动。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7083834" y="3786767"/>
            <a:ext cx="582831" cy="582910"/>
            <a:chOff x="7083834" y="3786767"/>
            <a:chExt cx="582831" cy="582910"/>
          </a:xfrm>
        </p:grpSpPr>
        <p:grpSp>
          <p:nvGrpSpPr>
            <p:cNvPr id="24" name="Group 28"/>
            <p:cNvGrpSpPr/>
            <p:nvPr/>
          </p:nvGrpSpPr>
          <p:grpSpPr>
            <a:xfrm>
              <a:off x="7083834" y="3786767"/>
              <a:ext cx="582831" cy="582910"/>
              <a:chOff x="1143000" y="2850820"/>
              <a:chExt cx="582730" cy="582730"/>
            </a:xfrm>
          </p:grpSpPr>
          <p:sp>
            <p:nvSpPr>
              <p:cNvPr id="28" name="Oval 29"/>
              <p:cNvSpPr/>
              <p:nvPr/>
            </p:nvSpPr>
            <p:spPr>
              <a:xfrm>
                <a:off x="1143000" y="285082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30"/>
              <p:cNvSpPr/>
              <p:nvPr/>
            </p:nvSpPr>
            <p:spPr>
              <a:xfrm>
                <a:off x="1229132" y="289754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7198675" y="3932285"/>
              <a:ext cx="353147" cy="285273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26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7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6404690" y="3786767"/>
            <a:ext cx="582831" cy="582910"/>
            <a:chOff x="6404690" y="3786767"/>
            <a:chExt cx="582831" cy="582910"/>
          </a:xfrm>
        </p:grpSpPr>
        <p:grpSp>
          <p:nvGrpSpPr>
            <p:cNvPr id="31" name="Group 25"/>
            <p:cNvGrpSpPr/>
            <p:nvPr/>
          </p:nvGrpSpPr>
          <p:grpSpPr>
            <a:xfrm>
              <a:off x="6404690" y="3786767"/>
              <a:ext cx="582831" cy="582910"/>
              <a:chOff x="1143000" y="3710468"/>
              <a:chExt cx="582730" cy="582730"/>
            </a:xfrm>
          </p:grpSpPr>
          <p:sp>
            <p:nvSpPr>
              <p:cNvPr id="33" name="Oval 26"/>
              <p:cNvSpPr/>
              <p:nvPr/>
            </p:nvSpPr>
            <p:spPr>
              <a:xfrm>
                <a:off x="1143000" y="3710468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7"/>
              <p:cNvSpPr/>
              <p:nvPr/>
            </p:nvSpPr>
            <p:spPr>
              <a:xfrm>
                <a:off x="1152240" y="3731575"/>
                <a:ext cx="474003" cy="4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2" name="Freeform 139"/>
            <p:cNvSpPr/>
            <p:nvPr/>
          </p:nvSpPr>
          <p:spPr bwMode="auto">
            <a:xfrm>
              <a:off x="6549414" y="3877653"/>
              <a:ext cx="293384" cy="361345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01946" y="3786767"/>
            <a:ext cx="582831" cy="582910"/>
            <a:chOff x="5701946" y="3786767"/>
            <a:chExt cx="582831" cy="582910"/>
          </a:xfrm>
        </p:grpSpPr>
        <p:grpSp>
          <p:nvGrpSpPr>
            <p:cNvPr id="36" name="Group 22"/>
            <p:cNvGrpSpPr/>
            <p:nvPr/>
          </p:nvGrpSpPr>
          <p:grpSpPr>
            <a:xfrm>
              <a:off x="5701946" y="3786767"/>
              <a:ext cx="582831" cy="582910"/>
              <a:chOff x="4516915" y="2816880"/>
              <a:chExt cx="582730" cy="582730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4516915" y="281688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24"/>
              <p:cNvSpPr/>
              <p:nvPr/>
            </p:nvSpPr>
            <p:spPr>
              <a:xfrm>
                <a:off x="4547737" y="286360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871118" y="3890758"/>
              <a:ext cx="244486" cy="37492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38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9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5016027" y="3786767"/>
            <a:ext cx="582831" cy="582910"/>
            <a:chOff x="5016027" y="3786767"/>
            <a:chExt cx="582831" cy="582910"/>
          </a:xfrm>
        </p:grpSpPr>
        <p:grpSp>
          <p:nvGrpSpPr>
            <p:cNvPr id="43" name="Group 19"/>
            <p:cNvGrpSpPr/>
            <p:nvPr/>
          </p:nvGrpSpPr>
          <p:grpSpPr>
            <a:xfrm>
              <a:off x="5016027" y="3786767"/>
              <a:ext cx="582831" cy="582910"/>
              <a:chOff x="654978" y="3972822"/>
              <a:chExt cx="582730" cy="582730"/>
            </a:xfrm>
          </p:grpSpPr>
          <p:sp>
            <p:nvSpPr>
              <p:cNvPr id="45" name="Oval 20"/>
              <p:cNvSpPr/>
              <p:nvPr/>
            </p:nvSpPr>
            <p:spPr>
              <a:xfrm>
                <a:off x="654978" y="3972822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21"/>
              <p:cNvSpPr/>
              <p:nvPr/>
            </p:nvSpPr>
            <p:spPr>
              <a:xfrm>
                <a:off x="685800" y="4019550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Freeform 142"/>
            <p:cNvSpPr>
              <a:spLocks noEditPoints="1"/>
            </p:cNvSpPr>
            <p:nvPr/>
          </p:nvSpPr>
          <p:spPr bwMode="auto">
            <a:xfrm>
              <a:off x="5076971" y="3932284"/>
              <a:ext cx="457280" cy="299762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39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665904" y="3683341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3" name="TextBox 34"/>
          <p:cNvSpPr txBox="1"/>
          <p:nvPr/>
        </p:nvSpPr>
        <p:spPr>
          <a:xfrm>
            <a:off x="1064240" y="3923665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282230" y="2439387"/>
            <a:ext cx="992188" cy="1147762"/>
            <a:chOff x="1798024" y="2281555"/>
            <a:chExt cx="1322917" cy="1530349"/>
          </a:xfrm>
        </p:grpSpPr>
        <p:sp>
          <p:nvSpPr>
            <p:cNvPr id="3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椭圆 36"/>
          <p:cNvSpPr/>
          <p:nvPr/>
        </p:nvSpPr>
        <p:spPr>
          <a:xfrm>
            <a:off x="3109795" y="32525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8" name="TextBox 34"/>
          <p:cNvSpPr txBox="1"/>
          <p:nvPr/>
        </p:nvSpPr>
        <p:spPr>
          <a:xfrm>
            <a:off x="2508131" y="3492874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726121" y="2008596"/>
            <a:ext cx="992188" cy="1147762"/>
            <a:chOff x="1798024" y="2281555"/>
            <a:chExt cx="1322917" cy="1530349"/>
          </a:xfrm>
        </p:grpSpPr>
        <p:sp>
          <p:nvSpPr>
            <p:cNvPr id="4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4529020" y="28508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3" name="TextBox 34"/>
          <p:cNvSpPr txBox="1"/>
          <p:nvPr/>
        </p:nvSpPr>
        <p:spPr>
          <a:xfrm>
            <a:off x="3927356" y="3091173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145346" y="1606896"/>
            <a:ext cx="992188" cy="1147762"/>
            <a:chOff x="1798024" y="2281555"/>
            <a:chExt cx="1322917" cy="1530349"/>
          </a:xfrm>
        </p:grpSpPr>
        <p:sp>
          <p:nvSpPr>
            <p:cNvPr id="4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椭圆 46"/>
          <p:cNvSpPr/>
          <p:nvPr/>
        </p:nvSpPr>
        <p:spPr>
          <a:xfrm>
            <a:off x="5943961" y="2441182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8" name="TextBox 34"/>
          <p:cNvSpPr txBox="1"/>
          <p:nvPr/>
        </p:nvSpPr>
        <p:spPr>
          <a:xfrm>
            <a:off x="5342297" y="2681506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560287" y="1197228"/>
            <a:ext cx="992188" cy="1147762"/>
            <a:chOff x="1798024" y="2281555"/>
            <a:chExt cx="1322917" cy="1530349"/>
          </a:xfrm>
        </p:grpSpPr>
        <p:sp>
          <p:nvSpPr>
            <p:cNvPr id="5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7293076" y="1992049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53" name="TextBox 34"/>
          <p:cNvSpPr txBox="1"/>
          <p:nvPr/>
        </p:nvSpPr>
        <p:spPr>
          <a:xfrm>
            <a:off x="6691412" y="2232372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6909402" y="748095"/>
            <a:ext cx="992188" cy="1147762"/>
            <a:chOff x="1798024" y="2281555"/>
            <a:chExt cx="1322917" cy="1530349"/>
          </a:xfrm>
        </p:grpSpPr>
        <p:sp>
          <p:nvSpPr>
            <p:cNvPr id="5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2016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67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2" grpId="0" animBg="1"/>
      <p:bldP spid="33" grpId="0"/>
      <p:bldP spid="37" grpId="0" animBg="1"/>
      <p:bldP spid="38" grpId="0"/>
      <p:bldP spid="42" grpId="0" animBg="1"/>
      <p:bldP spid="43" grpId="0"/>
      <p:bldP spid="47" grpId="0" animBg="1"/>
      <p:bldP spid="48" grpId="0"/>
      <p:bldP spid="52" grpId="0" animBg="1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80786" y="1419622"/>
            <a:ext cx="2144125" cy="1077077"/>
            <a:chOff x="1180786" y="1419622"/>
            <a:chExt cx="2144125" cy="1077077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TextBox 41"/>
            <p:cNvSpPr txBox="1"/>
            <p:nvPr/>
          </p:nvSpPr>
          <p:spPr>
            <a:xfrm>
              <a:off x="1857960" y="1540557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4800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74181" y="2496698"/>
            <a:ext cx="2142177" cy="1073182"/>
            <a:chOff x="3574181" y="2496698"/>
            <a:chExt cx="2142177" cy="1073182"/>
          </a:xfrm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TextBox 42"/>
            <p:cNvSpPr txBox="1"/>
            <p:nvPr/>
          </p:nvSpPr>
          <p:spPr>
            <a:xfrm>
              <a:off x="4254367" y="2496698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69524" y="1419622"/>
            <a:ext cx="2140230" cy="1077077"/>
            <a:chOff x="5969524" y="1419622"/>
            <a:chExt cx="2140230" cy="1077077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TextBox 43"/>
            <p:cNvSpPr txBox="1"/>
            <p:nvPr/>
          </p:nvSpPr>
          <p:spPr>
            <a:xfrm>
              <a:off x="6633776" y="1519309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1186628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617025" y="1468314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953945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82180" y="3857886"/>
            <a:ext cx="7994276" cy="6107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1310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ardrop 7"/>
          <p:cNvSpPr/>
          <p:nvPr/>
        </p:nvSpPr>
        <p:spPr>
          <a:xfrm rot="16200000">
            <a:off x="2395692" y="2686196"/>
            <a:ext cx="1466702" cy="146670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27000" tIns="27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9" name="Teardrop 10"/>
          <p:cNvSpPr/>
          <p:nvPr/>
        </p:nvSpPr>
        <p:spPr>
          <a:xfrm rot="10800000">
            <a:off x="2395691" y="1590892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80" tIns="27000" rIns="27000" bIns="34290" rtlCol="0" anchor="ctr"/>
          <a:lstStyle/>
          <a:p>
            <a:pPr algn="ctr"/>
            <a:endParaRPr lang="th-TH" sz="3000" dirty="0"/>
          </a:p>
        </p:txBody>
      </p:sp>
      <p:sp>
        <p:nvSpPr>
          <p:cNvPr id="10" name="Teardrop 6"/>
          <p:cNvSpPr/>
          <p:nvPr/>
        </p:nvSpPr>
        <p:spPr>
          <a:xfrm>
            <a:off x="1301071" y="2686196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54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1" name="Teardrop 8"/>
          <p:cNvSpPr/>
          <p:nvPr/>
        </p:nvSpPr>
        <p:spPr>
          <a:xfrm rot="5400000">
            <a:off x="1295401" y="1601419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81000" tIns="27000" rIns="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2" name="Freeform 52"/>
          <p:cNvSpPr>
            <a:spLocks noEditPoints="1"/>
          </p:cNvSpPr>
          <p:nvPr/>
        </p:nvSpPr>
        <p:spPr bwMode="auto">
          <a:xfrm>
            <a:off x="1608492" y="2950159"/>
            <a:ext cx="428789" cy="46131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42"/>
          <p:cNvSpPr>
            <a:spLocks noEditPoints="1"/>
          </p:cNvSpPr>
          <p:nvPr/>
        </p:nvSpPr>
        <p:spPr bwMode="auto">
          <a:xfrm>
            <a:off x="2895427" y="3180817"/>
            <a:ext cx="467231" cy="402173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78"/>
          <p:cNvSpPr>
            <a:spLocks noEditPoints="1"/>
          </p:cNvSpPr>
          <p:nvPr/>
        </p:nvSpPr>
        <p:spPr bwMode="auto">
          <a:xfrm>
            <a:off x="2683891" y="1947284"/>
            <a:ext cx="467231" cy="3519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86"/>
          <p:cNvSpPr>
            <a:spLocks noEditPoints="1"/>
          </p:cNvSpPr>
          <p:nvPr/>
        </p:nvSpPr>
        <p:spPr bwMode="auto">
          <a:xfrm>
            <a:off x="1662902" y="1875829"/>
            <a:ext cx="319968" cy="538355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625271" y="1601419"/>
            <a:ext cx="1557338" cy="1105394"/>
            <a:chOff x="6167028" y="2135225"/>
            <a:chExt cx="2076450" cy="1473858"/>
          </a:xfrm>
        </p:grpSpPr>
        <p:sp>
          <p:nvSpPr>
            <p:cNvPr id="17" name="Rounded Rectangle 72"/>
            <p:cNvSpPr/>
            <p:nvPr/>
          </p:nvSpPr>
          <p:spPr>
            <a:xfrm>
              <a:off x="6167028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253049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1670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39796" y="1601419"/>
            <a:ext cx="1557338" cy="1105394"/>
            <a:chOff x="8719728" y="2135225"/>
            <a:chExt cx="2076450" cy="1473858"/>
          </a:xfrm>
        </p:grpSpPr>
        <p:sp>
          <p:nvSpPr>
            <p:cNvPr id="21" name="Rounded Rectangle 72"/>
            <p:cNvSpPr/>
            <p:nvPr/>
          </p:nvSpPr>
          <p:spPr>
            <a:xfrm>
              <a:off x="8786403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872424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7197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25271" y="2950161"/>
            <a:ext cx="1557338" cy="1105394"/>
            <a:chOff x="6167028" y="3933546"/>
            <a:chExt cx="2076450" cy="1473858"/>
          </a:xfrm>
        </p:grpSpPr>
        <p:sp>
          <p:nvSpPr>
            <p:cNvPr id="25" name="Rounded Rectangle 72"/>
            <p:cNvSpPr/>
            <p:nvPr/>
          </p:nvSpPr>
          <p:spPr>
            <a:xfrm>
              <a:off x="6167028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253049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1670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39796" y="2950161"/>
            <a:ext cx="1557338" cy="1105394"/>
            <a:chOff x="8719728" y="3933546"/>
            <a:chExt cx="2076450" cy="1473858"/>
          </a:xfrm>
        </p:grpSpPr>
        <p:sp>
          <p:nvSpPr>
            <p:cNvPr id="29" name="Rounded Rectangle 72"/>
            <p:cNvSpPr/>
            <p:nvPr/>
          </p:nvSpPr>
          <p:spPr>
            <a:xfrm>
              <a:off x="8786403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872424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7197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590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097756" y="1508522"/>
            <a:ext cx="6948488" cy="53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000" dirty="0" smtClean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演示完毕，感谢您的聆听</a:t>
            </a:r>
            <a:endParaRPr lang="zh-CN" altLang="en-US" sz="3000" dirty="0">
              <a:solidFill>
                <a:srgbClr val="D8D8D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方正兰亭黑_GBK"/>
              <a:sym typeface="Arial" panose="020B0604020202020204" pitchFamily="34" charset="0"/>
            </a:endParaRP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2573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2562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73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OS多边形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1685</Words>
  <Application>Microsoft Office PowerPoint</Application>
  <PresentationFormat>全屏显示(16:9)</PresentationFormat>
  <Paragraphs>209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Cordia New</vt:lpstr>
      <vt:lpstr>HelveticaNeueLT Pro 35 Th</vt:lpstr>
      <vt:lpstr>方正兰亭黑_GBK</vt:lpstr>
      <vt:lpstr>华文黑体</vt:lpstr>
      <vt:lpstr>华文细黑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Open Sans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iOS多边形</dc:title>
  <dc:creator>第一PPT</dc:creator>
  <cp:keywords>www.1ppt.com</cp:keywords>
  <cp:lastModifiedBy>faith123</cp:lastModifiedBy>
  <cp:revision>15</cp:revision>
  <dcterms:created xsi:type="dcterms:W3CDTF">2016-11-30T11:37:47Z</dcterms:created>
  <dcterms:modified xsi:type="dcterms:W3CDTF">2019-08-01T02:24:26Z</dcterms:modified>
</cp:coreProperties>
</file>