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259" r:id="rId5"/>
    <p:sldId id="263" r:id="rId6"/>
    <p:sldId id="264" r:id="rId7"/>
    <p:sldId id="265" r:id="rId8"/>
    <p:sldId id="266" r:id="rId9"/>
    <p:sldId id="260" r:id="rId10"/>
    <p:sldId id="267" r:id="rId11"/>
    <p:sldId id="268" r:id="rId12"/>
    <p:sldId id="272" r:id="rId13"/>
    <p:sldId id="273" r:id="rId14"/>
    <p:sldId id="274" r:id="rId15"/>
    <p:sldId id="275" r:id="rId16"/>
    <p:sldId id="269" r:id="rId17"/>
    <p:sldId id="270" r:id="rId18"/>
    <p:sldId id="276" r:id="rId19"/>
    <p:sldId id="261" r:id="rId20"/>
    <p:sldId id="277" r:id="rId21"/>
    <p:sldId id="278" r:id="rId22"/>
    <p:sldId id="279" r:id="rId23"/>
    <p:sldId id="280" r:id="rId24"/>
    <p:sldId id="281" r:id="rId25"/>
    <p:sldId id="282" r:id="rId26"/>
    <p:sldId id="262" r:id="rId27"/>
    <p:sldId id="283" r:id="rId28"/>
    <p:sldId id="284" r:id="rId29"/>
    <p:sldId id="285" r:id="rId30"/>
    <p:sldId id="286" r:id="rId31"/>
    <p:sldId id="287" r:id="rId32"/>
    <p:sldId id="288" r:id="rId33"/>
    <p:sldId id="290" r:id="rId34"/>
    <p:sldId id="291" r:id="rId35"/>
    <p:sldId id="289"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0"/>
      </p:cViewPr>
      <p:guideLst>
        <p:guide orient="horz" pos="1620"/>
        <p:guide pos="2880"/>
      </p:guideLst>
    </p:cSldViewPr>
  </p:slideViewPr>
  <p:notesTextViewPr>
    <p:cViewPr>
      <p:scale>
        <a:sx n="100" d="100"/>
        <a:sy n="100" d="100"/>
      </p:scale>
      <p:origin x="0" y="0"/>
    </p:cViewPr>
  </p:notesTextViewPr>
  <p:sorterViewPr>
    <p:cViewPr>
      <p:scale>
        <a:sx n="82" d="100"/>
        <a:sy n="8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4EB83-FDBB-4625-B2B9-A0F6A2EBDFD6}" type="datetimeFigureOut">
              <a:rPr lang="zh-CN" altLang="en-US" smtClean="0"/>
              <a:t>2018/8/15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D8E6-C8C7-4110-94EE-507477E36C0B}" type="slidenum">
              <a:rPr lang="zh-CN" altLang="en-US" smtClean="0"/>
              <a:t>‹#›</a:t>
            </a:fld>
            <a:endParaRPr lang="zh-CN" altLang="en-US"/>
          </a:p>
        </p:txBody>
      </p:sp>
    </p:spTree>
    <p:extLst>
      <p:ext uri="{BB962C8B-B14F-4D97-AF65-F5344CB8AC3E}">
        <p14:creationId xmlns:p14="http://schemas.microsoft.com/office/powerpoint/2010/main" val="1224993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a:t>
            </a:fld>
            <a:endParaRPr lang="zh-CN" altLang="en-US"/>
          </a:p>
        </p:txBody>
      </p:sp>
    </p:spTree>
    <p:extLst>
      <p:ext uri="{BB962C8B-B14F-4D97-AF65-F5344CB8AC3E}">
        <p14:creationId xmlns:p14="http://schemas.microsoft.com/office/powerpoint/2010/main" val="3554285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a:t>
            </a:fld>
            <a:endParaRPr lang="zh-CN" altLang="en-US"/>
          </a:p>
        </p:txBody>
      </p:sp>
    </p:spTree>
    <p:extLst>
      <p:ext uri="{BB962C8B-B14F-4D97-AF65-F5344CB8AC3E}">
        <p14:creationId xmlns:p14="http://schemas.microsoft.com/office/powerpoint/2010/main" val="68720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a:t>
            </a:fld>
            <a:endParaRPr lang="zh-CN" altLang="en-US"/>
          </a:p>
        </p:txBody>
      </p:sp>
    </p:spTree>
    <p:extLst>
      <p:ext uri="{BB962C8B-B14F-4D97-AF65-F5344CB8AC3E}">
        <p14:creationId xmlns:p14="http://schemas.microsoft.com/office/powerpoint/2010/main" val="2508090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4</a:t>
            </a:fld>
            <a:endParaRPr lang="zh-CN" altLang="en-US"/>
          </a:p>
        </p:txBody>
      </p:sp>
    </p:spTree>
    <p:extLst>
      <p:ext uri="{BB962C8B-B14F-4D97-AF65-F5344CB8AC3E}">
        <p14:creationId xmlns:p14="http://schemas.microsoft.com/office/powerpoint/2010/main" val="1004029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5</a:t>
            </a:fld>
            <a:endParaRPr lang="zh-CN" altLang="en-US"/>
          </a:p>
        </p:txBody>
      </p:sp>
    </p:spTree>
    <p:extLst>
      <p:ext uri="{BB962C8B-B14F-4D97-AF65-F5344CB8AC3E}">
        <p14:creationId xmlns:p14="http://schemas.microsoft.com/office/powerpoint/2010/main" val="298747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6</a:t>
            </a:fld>
            <a:endParaRPr lang="zh-CN" altLang="en-US"/>
          </a:p>
        </p:txBody>
      </p:sp>
    </p:spTree>
    <p:extLst>
      <p:ext uri="{BB962C8B-B14F-4D97-AF65-F5344CB8AC3E}">
        <p14:creationId xmlns:p14="http://schemas.microsoft.com/office/powerpoint/2010/main" val="2707423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7</a:t>
            </a:fld>
            <a:endParaRPr lang="zh-CN" altLang="en-US"/>
          </a:p>
        </p:txBody>
      </p:sp>
    </p:spTree>
    <p:extLst>
      <p:ext uri="{BB962C8B-B14F-4D97-AF65-F5344CB8AC3E}">
        <p14:creationId xmlns:p14="http://schemas.microsoft.com/office/powerpoint/2010/main" val="3338680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8</a:t>
            </a:fld>
            <a:endParaRPr lang="zh-CN" altLang="en-US"/>
          </a:p>
        </p:txBody>
      </p:sp>
    </p:spTree>
    <p:extLst>
      <p:ext uri="{BB962C8B-B14F-4D97-AF65-F5344CB8AC3E}">
        <p14:creationId xmlns:p14="http://schemas.microsoft.com/office/powerpoint/2010/main" val="3418888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9</a:t>
            </a:fld>
            <a:endParaRPr lang="zh-CN" altLang="en-US"/>
          </a:p>
        </p:txBody>
      </p:sp>
    </p:spTree>
    <p:extLst>
      <p:ext uri="{BB962C8B-B14F-4D97-AF65-F5344CB8AC3E}">
        <p14:creationId xmlns:p14="http://schemas.microsoft.com/office/powerpoint/2010/main" val="236152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10</a:t>
            </a:fld>
            <a:endParaRPr lang="zh-CN" altLang="en-US"/>
          </a:p>
        </p:txBody>
      </p:sp>
    </p:spTree>
    <p:extLst>
      <p:ext uri="{BB962C8B-B14F-4D97-AF65-F5344CB8AC3E}">
        <p14:creationId xmlns:p14="http://schemas.microsoft.com/office/powerpoint/2010/main" val="2885533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11</a:t>
            </a:fld>
            <a:endParaRPr lang="zh-CN" altLang="en-US"/>
          </a:p>
        </p:txBody>
      </p:sp>
    </p:spTree>
    <p:extLst>
      <p:ext uri="{BB962C8B-B14F-4D97-AF65-F5344CB8AC3E}">
        <p14:creationId xmlns:p14="http://schemas.microsoft.com/office/powerpoint/2010/main" val="2025944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12</a:t>
            </a:fld>
            <a:endParaRPr lang="zh-CN" altLang="en-US"/>
          </a:p>
        </p:txBody>
      </p:sp>
    </p:spTree>
    <p:extLst>
      <p:ext uri="{BB962C8B-B14F-4D97-AF65-F5344CB8AC3E}">
        <p14:creationId xmlns:p14="http://schemas.microsoft.com/office/powerpoint/2010/main" val="1426949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13</a:t>
            </a:fld>
            <a:endParaRPr lang="zh-CN" altLang="en-US"/>
          </a:p>
        </p:txBody>
      </p:sp>
    </p:spTree>
    <p:extLst>
      <p:ext uri="{BB962C8B-B14F-4D97-AF65-F5344CB8AC3E}">
        <p14:creationId xmlns:p14="http://schemas.microsoft.com/office/powerpoint/2010/main" val="3196822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14</a:t>
            </a:fld>
            <a:endParaRPr lang="zh-CN" altLang="en-US"/>
          </a:p>
        </p:txBody>
      </p:sp>
    </p:spTree>
    <p:extLst>
      <p:ext uri="{BB962C8B-B14F-4D97-AF65-F5344CB8AC3E}">
        <p14:creationId xmlns:p14="http://schemas.microsoft.com/office/powerpoint/2010/main" val="1489654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15</a:t>
            </a:fld>
            <a:endParaRPr lang="zh-CN" altLang="en-US"/>
          </a:p>
        </p:txBody>
      </p:sp>
    </p:spTree>
    <p:extLst>
      <p:ext uri="{BB962C8B-B14F-4D97-AF65-F5344CB8AC3E}">
        <p14:creationId xmlns:p14="http://schemas.microsoft.com/office/powerpoint/2010/main" val="4185134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16</a:t>
            </a:fld>
            <a:endParaRPr lang="zh-CN" altLang="en-US"/>
          </a:p>
        </p:txBody>
      </p:sp>
    </p:spTree>
    <p:extLst>
      <p:ext uri="{BB962C8B-B14F-4D97-AF65-F5344CB8AC3E}">
        <p14:creationId xmlns:p14="http://schemas.microsoft.com/office/powerpoint/2010/main" val="2904949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17</a:t>
            </a:fld>
            <a:endParaRPr lang="zh-CN" altLang="en-US"/>
          </a:p>
        </p:txBody>
      </p:sp>
    </p:spTree>
    <p:extLst>
      <p:ext uri="{BB962C8B-B14F-4D97-AF65-F5344CB8AC3E}">
        <p14:creationId xmlns:p14="http://schemas.microsoft.com/office/powerpoint/2010/main" val="3659502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18</a:t>
            </a:fld>
            <a:endParaRPr lang="zh-CN" altLang="en-US"/>
          </a:p>
        </p:txBody>
      </p:sp>
    </p:spTree>
    <p:extLst>
      <p:ext uri="{BB962C8B-B14F-4D97-AF65-F5344CB8AC3E}">
        <p14:creationId xmlns:p14="http://schemas.microsoft.com/office/powerpoint/2010/main" val="3827501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19</a:t>
            </a:fld>
            <a:endParaRPr lang="zh-CN" altLang="en-US"/>
          </a:p>
        </p:txBody>
      </p:sp>
    </p:spTree>
    <p:extLst>
      <p:ext uri="{BB962C8B-B14F-4D97-AF65-F5344CB8AC3E}">
        <p14:creationId xmlns:p14="http://schemas.microsoft.com/office/powerpoint/2010/main" val="825078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20</a:t>
            </a:fld>
            <a:endParaRPr lang="zh-CN" altLang="en-US"/>
          </a:p>
        </p:txBody>
      </p:sp>
    </p:spTree>
    <p:extLst>
      <p:ext uri="{BB962C8B-B14F-4D97-AF65-F5344CB8AC3E}">
        <p14:creationId xmlns:p14="http://schemas.microsoft.com/office/powerpoint/2010/main" val="3604121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21</a:t>
            </a:fld>
            <a:endParaRPr lang="zh-CN" altLang="en-US"/>
          </a:p>
        </p:txBody>
      </p:sp>
    </p:spTree>
    <p:extLst>
      <p:ext uri="{BB962C8B-B14F-4D97-AF65-F5344CB8AC3E}">
        <p14:creationId xmlns:p14="http://schemas.microsoft.com/office/powerpoint/2010/main" val="1081758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22</a:t>
            </a:fld>
            <a:endParaRPr lang="zh-CN" altLang="en-US"/>
          </a:p>
        </p:txBody>
      </p:sp>
    </p:spTree>
    <p:extLst>
      <p:ext uri="{BB962C8B-B14F-4D97-AF65-F5344CB8AC3E}">
        <p14:creationId xmlns:p14="http://schemas.microsoft.com/office/powerpoint/2010/main" val="2493036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23</a:t>
            </a:fld>
            <a:endParaRPr lang="zh-CN" altLang="en-US"/>
          </a:p>
        </p:txBody>
      </p:sp>
    </p:spTree>
    <p:extLst>
      <p:ext uri="{BB962C8B-B14F-4D97-AF65-F5344CB8AC3E}">
        <p14:creationId xmlns:p14="http://schemas.microsoft.com/office/powerpoint/2010/main" val="3680498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24</a:t>
            </a:fld>
            <a:endParaRPr lang="zh-CN" altLang="en-US"/>
          </a:p>
        </p:txBody>
      </p:sp>
    </p:spTree>
    <p:extLst>
      <p:ext uri="{BB962C8B-B14F-4D97-AF65-F5344CB8AC3E}">
        <p14:creationId xmlns:p14="http://schemas.microsoft.com/office/powerpoint/2010/main" val="1583164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25</a:t>
            </a:fld>
            <a:endParaRPr lang="zh-CN" altLang="en-US"/>
          </a:p>
        </p:txBody>
      </p:sp>
    </p:spTree>
    <p:extLst>
      <p:ext uri="{BB962C8B-B14F-4D97-AF65-F5344CB8AC3E}">
        <p14:creationId xmlns:p14="http://schemas.microsoft.com/office/powerpoint/2010/main" val="383541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26</a:t>
            </a:fld>
            <a:endParaRPr lang="zh-CN" altLang="en-US"/>
          </a:p>
        </p:txBody>
      </p:sp>
    </p:spTree>
    <p:extLst>
      <p:ext uri="{BB962C8B-B14F-4D97-AF65-F5344CB8AC3E}">
        <p14:creationId xmlns:p14="http://schemas.microsoft.com/office/powerpoint/2010/main" val="26832904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27</a:t>
            </a:fld>
            <a:endParaRPr lang="zh-CN" altLang="en-US"/>
          </a:p>
        </p:txBody>
      </p:sp>
    </p:spTree>
    <p:extLst>
      <p:ext uri="{BB962C8B-B14F-4D97-AF65-F5344CB8AC3E}">
        <p14:creationId xmlns:p14="http://schemas.microsoft.com/office/powerpoint/2010/main" val="13790685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28</a:t>
            </a:fld>
            <a:endParaRPr lang="zh-CN" altLang="en-US"/>
          </a:p>
        </p:txBody>
      </p:sp>
    </p:spTree>
    <p:extLst>
      <p:ext uri="{BB962C8B-B14F-4D97-AF65-F5344CB8AC3E}">
        <p14:creationId xmlns:p14="http://schemas.microsoft.com/office/powerpoint/2010/main" val="3298343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29</a:t>
            </a:fld>
            <a:endParaRPr lang="zh-CN" altLang="en-US"/>
          </a:p>
        </p:txBody>
      </p:sp>
    </p:spTree>
    <p:extLst>
      <p:ext uri="{BB962C8B-B14F-4D97-AF65-F5344CB8AC3E}">
        <p14:creationId xmlns:p14="http://schemas.microsoft.com/office/powerpoint/2010/main" val="95806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30</a:t>
            </a:fld>
            <a:endParaRPr lang="zh-CN" altLang="en-US"/>
          </a:p>
        </p:txBody>
      </p:sp>
    </p:spTree>
    <p:extLst>
      <p:ext uri="{BB962C8B-B14F-4D97-AF65-F5344CB8AC3E}">
        <p14:creationId xmlns:p14="http://schemas.microsoft.com/office/powerpoint/2010/main" val="24257609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31</a:t>
            </a:fld>
            <a:endParaRPr lang="zh-CN" altLang="en-US"/>
          </a:p>
        </p:txBody>
      </p:sp>
    </p:spTree>
    <p:extLst>
      <p:ext uri="{BB962C8B-B14F-4D97-AF65-F5344CB8AC3E}">
        <p14:creationId xmlns:p14="http://schemas.microsoft.com/office/powerpoint/2010/main" val="4265478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32</a:t>
            </a:fld>
            <a:endParaRPr lang="zh-CN" altLang="en-US"/>
          </a:p>
        </p:txBody>
      </p:sp>
    </p:spTree>
    <p:extLst>
      <p:ext uri="{BB962C8B-B14F-4D97-AF65-F5344CB8AC3E}">
        <p14:creationId xmlns:p14="http://schemas.microsoft.com/office/powerpoint/2010/main" val="2572714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33</a:t>
            </a:fld>
            <a:endParaRPr lang="zh-CN" altLang="en-US"/>
          </a:p>
        </p:txBody>
      </p:sp>
    </p:spTree>
    <p:extLst>
      <p:ext uri="{BB962C8B-B14F-4D97-AF65-F5344CB8AC3E}">
        <p14:creationId xmlns:p14="http://schemas.microsoft.com/office/powerpoint/2010/main" val="8834947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34</a:t>
            </a:fld>
            <a:endParaRPr lang="zh-CN" altLang="en-US"/>
          </a:p>
        </p:txBody>
      </p:sp>
    </p:spTree>
    <p:extLst>
      <p:ext uri="{BB962C8B-B14F-4D97-AF65-F5344CB8AC3E}">
        <p14:creationId xmlns:p14="http://schemas.microsoft.com/office/powerpoint/2010/main" val="1679164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t>35</a:t>
            </a:fld>
            <a:endParaRPr lang="zh-CN" altLang="en-US"/>
          </a:p>
        </p:txBody>
      </p:sp>
    </p:spTree>
    <p:extLst>
      <p:ext uri="{BB962C8B-B14F-4D97-AF65-F5344CB8AC3E}">
        <p14:creationId xmlns:p14="http://schemas.microsoft.com/office/powerpoint/2010/main" val="34543901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486"/>
            <a:ext cx="3250704" cy="395637"/>
          </a:xfrm>
        </p:spPr>
        <p:txBody>
          <a:bodyPr>
            <a:normAutofit/>
          </a:bodyPr>
          <a:lstStyle>
            <a:lvl1pPr algn="l">
              <a:defRPr sz="2000"/>
            </a:lvl1pPr>
          </a:lstStyle>
          <a:p>
            <a:r>
              <a:rPr lang="zh-CN" altLang="en-US" smtClean="0"/>
              <a:t>单击此处编辑母版标题样式</a:t>
            </a:r>
            <a:endParaRPr lang="zh-CN" altLang="en-US"/>
          </a:p>
        </p:txBody>
      </p:sp>
      <p:sp>
        <p:nvSpPr>
          <p:cNvPr id="7" name="矩形 6"/>
          <p:cNvSpPr/>
          <p:nvPr userDrawn="1"/>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534"/>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41824" y="109623"/>
            <a:ext cx="1094672" cy="4739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2018/8/15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5.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audio" Target="../media/audio1.wav"/><Relationship Id="rId7"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 Id="rId9" Type="http://schemas.openxmlformats.org/officeDocument/2006/relationships/image" Target="../media/image27.jp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00" y="3752759"/>
            <a:ext cx="9245600" cy="1406938"/>
          </a:xfrm>
          <a:prstGeom prst="rect">
            <a:avLst/>
          </a:prstGeom>
        </p:spPr>
      </p:pic>
      <p:pic>
        <p:nvPicPr>
          <p:cNvPr id="39" name="图片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2048" y="2211710"/>
            <a:ext cx="2692400" cy="2390514"/>
          </a:xfrm>
          <a:prstGeom prst="rect">
            <a:avLst/>
          </a:prstGeom>
        </p:spPr>
      </p:pic>
      <p:pic>
        <p:nvPicPr>
          <p:cNvPr id="40" name="图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03356" y="2341476"/>
            <a:ext cx="1332740" cy="2390514"/>
          </a:xfrm>
          <a:prstGeom prst="rect">
            <a:avLst/>
          </a:prstGeom>
        </p:spPr>
      </p:pic>
      <p:pic>
        <p:nvPicPr>
          <p:cNvPr id="41" name="图片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5817" y="2341476"/>
            <a:ext cx="2623932" cy="2390514"/>
          </a:xfrm>
          <a:prstGeom prst="rect">
            <a:avLst/>
          </a:prstGeom>
        </p:spPr>
      </p:pic>
      <p:sp>
        <p:nvSpPr>
          <p:cNvPr id="49" name="TextBox 7"/>
          <p:cNvSpPr>
            <a:spLocks noChangeArrowheads="1"/>
          </p:cNvSpPr>
          <p:nvPr/>
        </p:nvSpPr>
        <p:spPr bwMode="auto">
          <a:xfrm>
            <a:off x="1405092" y="1563423"/>
            <a:ext cx="639071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dirty="0">
                <a:latin typeface="Verdana" pitchFamily="34" charset="0"/>
                <a:ea typeface="微软雅黑" pitchFamily="34" charset="-122"/>
                <a:sym typeface="微软雅黑" pitchFamily="34" charset="-122"/>
              </a:rPr>
              <a:t>个人月工作计划</a:t>
            </a:r>
            <a:r>
              <a:rPr lang="en-US" altLang="zh-CN" sz="4400" b="1" dirty="0" err="1">
                <a:latin typeface="Verdana" pitchFamily="34" charset="0"/>
                <a:ea typeface="微软雅黑" pitchFamily="34" charset="-122"/>
                <a:sym typeface="微软雅黑" pitchFamily="34" charset="-122"/>
              </a:rPr>
              <a:t>ppt</a:t>
            </a:r>
            <a:r>
              <a:rPr lang="zh-CN" altLang="en-US" sz="4400" b="1" dirty="0">
                <a:latin typeface="Verdana" pitchFamily="34" charset="0"/>
                <a:ea typeface="微软雅黑" pitchFamily="34" charset="-122"/>
                <a:sym typeface="微软雅黑" pitchFamily="34" charset="-122"/>
              </a:rPr>
              <a:t>模板</a:t>
            </a:r>
            <a:endParaRPr lang="zh-CN" altLang="en-US" sz="4400" dirty="0">
              <a:latin typeface="Verdana" pitchFamily="34" charset="0"/>
              <a:ea typeface="微软雅黑" pitchFamily="34" charset="-122"/>
              <a:sym typeface="微软雅黑" pitchFamily="34" charset="-122"/>
            </a:endParaRPr>
          </a:p>
        </p:txBody>
      </p:sp>
      <p:cxnSp>
        <p:nvCxnSpPr>
          <p:cNvPr id="51" name="直接连接符 50"/>
          <p:cNvCxnSpPr/>
          <p:nvPr/>
        </p:nvCxnSpPr>
        <p:spPr>
          <a:xfrm>
            <a:off x="1600447" y="2351503"/>
            <a:ext cx="6048000" cy="0"/>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00734"/>
      </p:ext>
    </p:extLst>
  </p:cSld>
  <p:clrMapOvr>
    <a:masterClrMapping/>
  </p:clrMapOvr>
  <mc:AlternateContent xmlns:mc="http://schemas.openxmlformats.org/markup-compatibility/2006" xmlns:p14="http://schemas.microsoft.com/office/powerpoint/2010/main">
    <mc:Choice Requires="p14">
      <p:transition spd="slow" advTm="9000">
        <p14:flash/>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2" presetClass="exit" presetSubtype="2" accel="80000" decel="20000" fill="hold" nodeType="withEffect">
                                  <p:stCondLst>
                                    <p:cond delay="800"/>
                                  </p:stCondLst>
                                  <p:childTnLst>
                                    <p:anim calcmode="lin" valueType="num">
                                      <p:cBhvr additive="base">
                                        <p:cTn id="23" dur="500"/>
                                        <p:tgtEl>
                                          <p:spTgt spid="39"/>
                                        </p:tgtEl>
                                        <p:attrNameLst>
                                          <p:attrName>ppt_x</p:attrName>
                                        </p:attrNameLst>
                                      </p:cBhvr>
                                      <p:tavLst>
                                        <p:tav tm="0">
                                          <p:val>
                                            <p:strVal val="ppt_x"/>
                                          </p:val>
                                        </p:tav>
                                        <p:tav tm="100000">
                                          <p:val>
                                            <p:strVal val="1+ppt_w/2"/>
                                          </p:val>
                                        </p:tav>
                                      </p:tavLst>
                                    </p:anim>
                                    <p:anim calcmode="lin" valueType="num">
                                      <p:cBhvr additive="base">
                                        <p:cTn id="24" dur="500"/>
                                        <p:tgtEl>
                                          <p:spTgt spid="39"/>
                                        </p:tgtEl>
                                        <p:attrNameLst>
                                          <p:attrName>ppt_y</p:attrName>
                                        </p:attrNameLst>
                                      </p:cBhvr>
                                      <p:tavLst>
                                        <p:tav tm="0">
                                          <p:val>
                                            <p:strVal val="ppt_y"/>
                                          </p:val>
                                        </p:tav>
                                        <p:tav tm="100000">
                                          <p:val>
                                            <p:strVal val="ppt_y"/>
                                          </p:val>
                                        </p:tav>
                                      </p:tavLst>
                                    </p:anim>
                                    <p:set>
                                      <p:cBhvr>
                                        <p:cTn id="25" dur="1" fill="hold">
                                          <p:stCondLst>
                                            <p:cond delay="499"/>
                                          </p:stCondLst>
                                        </p:cTn>
                                        <p:tgtEl>
                                          <p:spTgt spid="39"/>
                                        </p:tgtEl>
                                        <p:attrNameLst>
                                          <p:attrName>style.visibility</p:attrName>
                                        </p:attrNameLst>
                                      </p:cBhvr>
                                      <p:to>
                                        <p:strVal val="hidden"/>
                                      </p:to>
                                    </p:set>
                                  </p:childTnLst>
                                </p:cTn>
                              </p:par>
                              <p:par>
                                <p:cTn id="26" presetID="2" presetClass="exit" presetSubtype="2" accel="80000" decel="20000" fill="hold" nodeType="withEffect">
                                  <p:stCondLst>
                                    <p:cond delay="1200"/>
                                  </p:stCondLst>
                                  <p:childTnLst>
                                    <p:anim calcmode="lin" valueType="num">
                                      <p:cBhvr additive="base">
                                        <p:cTn id="27" dur="500"/>
                                        <p:tgtEl>
                                          <p:spTgt spid="40"/>
                                        </p:tgtEl>
                                        <p:attrNameLst>
                                          <p:attrName>ppt_x</p:attrName>
                                        </p:attrNameLst>
                                      </p:cBhvr>
                                      <p:tavLst>
                                        <p:tav tm="0">
                                          <p:val>
                                            <p:strVal val="ppt_x"/>
                                          </p:val>
                                        </p:tav>
                                        <p:tav tm="100000">
                                          <p:val>
                                            <p:strVal val="1+ppt_w/2"/>
                                          </p:val>
                                        </p:tav>
                                      </p:tavLst>
                                    </p:anim>
                                    <p:anim calcmode="lin" valueType="num">
                                      <p:cBhvr additive="base">
                                        <p:cTn id="28" dur="500"/>
                                        <p:tgtEl>
                                          <p:spTgt spid="40"/>
                                        </p:tgtEl>
                                        <p:attrNameLst>
                                          <p:attrName>ppt_y</p:attrName>
                                        </p:attrNameLst>
                                      </p:cBhvr>
                                      <p:tavLst>
                                        <p:tav tm="0">
                                          <p:val>
                                            <p:strVal val="ppt_y"/>
                                          </p:val>
                                        </p:tav>
                                        <p:tav tm="100000">
                                          <p:val>
                                            <p:strVal val="ppt_y"/>
                                          </p:val>
                                        </p:tav>
                                      </p:tavLst>
                                    </p:anim>
                                    <p:set>
                                      <p:cBhvr>
                                        <p:cTn id="29" dur="1" fill="hold">
                                          <p:stCondLst>
                                            <p:cond delay="499"/>
                                          </p:stCondLst>
                                        </p:cTn>
                                        <p:tgtEl>
                                          <p:spTgt spid="40"/>
                                        </p:tgtEl>
                                        <p:attrNameLst>
                                          <p:attrName>style.visibility</p:attrName>
                                        </p:attrNameLst>
                                      </p:cBhvr>
                                      <p:to>
                                        <p:strVal val="hidden"/>
                                      </p:to>
                                    </p:set>
                                  </p:childTnLst>
                                </p:cTn>
                              </p:par>
                              <p:par>
                                <p:cTn id="30" presetID="2" presetClass="exit" presetSubtype="2" accel="80000" decel="20000" fill="hold" nodeType="withEffect">
                                  <p:stCondLst>
                                    <p:cond delay="1700"/>
                                  </p:stCondLst>
                                  <p:childTnLst>
                                    <p:anim calcmode="lin" valueType="num">
                                      <p:cBhvr additive="base">
                                        <p:cTn id="31" dur="500"/>
                                        <p:tgtEl>
                                          <p:spTgt spid="41"/>
                                        </p:tgtEl>
                                        <p:attrNameLst>
                                          <p:attrName>ppt_x</p:attrName>
                                        </p:attrNameLst>
                                      </p:cBhvr>
                                      <p:tavLst>
                                        <p:tav tm="0">
                                          <p:val>
                                            <p:strVal val="ppt_x"/>
                                          </p:val>
                                        </p:tav>
                                        <p:tav tm="100000">
                                          <p:val>
                                            <p:strVal val="1+ppt_w/2"/>
                                          </p:val>
                                        </p:tav>
                                      </p:tavLst>
                                    </p:anim>
                                    <p:anim calcmode="lin" valueType="num">
                                      <p:cBhvr additive="base">
                                        <p:cTn id="32" dur="500"/>
                                        <p:tgtEl>
                                          <p:spTgt spid="41"/>
                                        </p:tgtEl>
                                        <p:attrNameLst>
                                          <p:attrName>ppt_y</p:attrName>
                                        </p:attrNameLst>
                                      </p:cBhvr>
                                      <p:tavLst>
                                        <p:tav tm="0">
                                          <p:val>
                                            <p:strVal val="ppt_y"/>
                                          </p:val>
                                        </p:tav>
                                        <p:tav tm="100000">
                                          <p:val>
                                            <p:strVal val="ppt_y"/>
                                          </p:val>
                                        </p:tav>
                                      </p:tavLst>
                                    </p:anim>
                                    <p:set>
                                      <p:cBhvr>
                                        <p:cTn id="33" dur="1" fill="hold">
                                          <p:stCondLst>
                                            <p:cond delay="499"/>
                                          </p:stCondLst>
                                        </p:cTn>
                                        <p:tgtEl>
                                          <p:spTgt spid="41"/>
                                        </p:tgtEl>
                                        <p:attrNameLst>
                                          <p:attrName>style.visibility</p:attrName>
                                        </p:attrNameLst>
                                      </p:cBhvr>
                                      <p:to>
                                        <p:strVal val="hidden"/>
                                      </p:to>
                                    </p:set>
                                  </p:childTnLst>
                                </p:cTn>
                              </p:par>
                            </p:childTnLst>
                          </p:cTn>
                        </p:par>
                        <p:par>
                          <p:cTn id="34" fill="hold">
                            <p:stCondLst>
                              <p:cond delay="4200"/>
                            </p:stCondLst>
                            <p:childTnLst>
                              <p:par>
                                <p:cTn id="35" presetID="2" presetClass="entr" presetSubtype="8"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0-#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par>
                          <p:cTn id="39" fill="hold">
                            <p:stCondLst>
                              <p:cond delay="4700"/>
                            </p:stCondLst>
                            <p:childTnLst>
                              <p:par>
                                <p:cTn id="40" presetID="52" presetClass="entr" presetSubtype="0" fill="hold" grpId="0" nodeType="afterEffect">
                                  <p:stCondLst>
                                    <p:cond delay="0"/>
                                  </p:stCondLst>
                                  <p:iterate type="lt">
                                    <p:tmPct val="10000"/>
                                  </p:iterate>
                                  <p:childTnLst>
                                    <p:set>
                                      <p:cBhvr>
                                        <p:cTn id="41" dur="1" fill="hold">
                                          <p:stCondLst>
                                            <p:cond delay="0"/>
                                          </p:stCondLst>
                                        </p:cTn>
                                        <p:tgtEl>
                                          <p:spTgt spid="49"/>
                                        </p:tgtEl>
                                        <p:attrNameLst>
                                          <p:attrName>style.visibility</p:attrName>
                                        </p:attrNameLst>
                                      </p:cBhvr>
                                      <p:to>
                                        <p:strVal val="visible"/>
                                      </p:to>
                                    </p:set>
                                    <p:animScale>
                                      <p:cBhvr>
                                        <p:cTn id="42"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49"/>
                                        </p:tgtEl>
                                        <p:attrNameLst>
                                          <p:attrName>ppt_x</p:attrName>
                                          <p:attrName>ppt_y</p:attrName>
                                        </p:attrNameLst>
                                      </p:cBhvr>
                                    </p:animMotion>
                                    <p:animEffect transition="in" filter="fade">
                                      <p:cBhvr>
                                        <p:cTn id="44"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9" name="矩形 160"/>
          <p:cNvSpPr>
            <a:spLocks noChangeArrowheads="1"/>
          </p:cNvSpPr>
          <p:nvPr/>
        </p:nvSpPr>
        <p:spPr bwMode="auto">
          <a:xfrm>
            <a:off x="677276" y="771550"/>
            <a:ext cx="7992888" cy="3672408"/>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 fmla="*/ 0 w 7260238"/>
              <a:gd name="connsiteY0" fmla="*/ 0 h 3090960"/>
              <a:gd name="connsiteX1" fmla="*/ 7260238 w 7260238"/>
              <a:gd name="connsiteY1" fmla="*/ 0 h 3090960"/>
              <a:gd name="connsiteX2" fmla="*/ 7260238 w 7260238"/>
              <a:gd name="connsiteY2" fmla="*/ 3090960 h 3090960"/>
              <a:gd name="connsiteX3" fmla="*/ 666205 w 7260238"/>
              <a:gd name="connsiteY3" fmla="*/ 3090960 h 3090960"/>
              <a:gd name="connsiteX4" fmla="*/ 0 w 7260238"/>
              <a:gd name="connsiteY4" fmla="*/ 0 h 3090960"/>
              <a:gd name="connsiteX0" fmla="*/ 0 w 7260238"/>
              <a:gd name="connsiteY0" fmla="*/ 0 h 3141760"/>
              <a:gd name="connsiteX1" fmla="*/ 7260238 w 7260238"/>
              <a:gd name="connsiteY1" fmla="*/ 0 h 3141760"/>
              <a:gd name="connsiteX2" fmla="*/ 7031638 w 7260238"/>
              <a:gd name="connsiteY2" fmla="*/ 3141760 h 3141760"/>
              <a:gd name="connsiteX3" fmla="*/ 666205 w 7260238"/>
              <a:gd name="connsiteY3" fmla="*/ 3090960 h 3141760"/>
              <a:gd name="connsiteX4" fmla="*/ 0 w 7260238"/>
              <a:gd name="connsiteY4" fmla="*/ 0 h 3141760"/>
              <a:gd name="connsiteX0" fmla="*/ 0 w 7454971"/>
              <a:gd name="connsiteY0" fmla="*/ 0 h 3141760"/>
              <a:gd name="connsiteX1" fmla="*/ 7454971 w 7454971"/>
              <a:gd name="connsiteY1" fmla="*/ 0 h 3141760"/>
              <a:gd name="connsiteX2" fmla="*/ 7031638 w 7454971"/>
              <a:gd name="connsiteY2" fmla="*/ 3141760 h 3141760"/>
              <a:gd name="connsiteX3" fmla="*/ 666205 w 7454971"/>
              <a:gd name="connsiteY3" fmla="*/ 3090960 h 3141760"/>
              <a:gd name="connsiteX4" fmla="*/ 0 w 7454971"/>
              <a:gd name="connsiteY4" fmla="*/ 0 h 3141760"/>
              <a:gd name="connsiteX0" fmla="*/ 0 w 7454971"/>
              <a:gd name="connsiteY0" fmla="*/ 0 h 3353427"/>
              <a:gd name="connsiteX1" fmla="*/ 7454971 w 7454971"/>
              <a:gd name="connsiteY1" fmla="*/ 211667 h 3353427"/>
              <a:gd name="connsiteX2" fmla="*/ 7031638 w 7454971"/>
              <a:gd name="connsiteY2" fmla="*/ 3353427 h 3353427"/>
              <a:gd name="connsiteX3" fmla="*/ 666205 w 7454971"/>
              <a:gd name="connsiteY3" fmla="*/ 3302627 h 3353427"/>
              <a:gd name="connsiteX4" fmla="*/ 0 w 7454971"/>
              <a:gd name="connsiteY4" fmla="*/ 0 h 3353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4971" h="3353427">
                <a:moveTo>
                  <a:pt x="0" y="0"/>
                </a:moveTo>
                <a:lnTo>
                  <a:pt x="7454971" y="211667"/>
                </a:lnTo>
                <a:lnTo>
                  <a:pt x="7031638" y="3353427"/>
                </a:lnTo>
                <a:lnTo>
                  <a:pt x="666205" y="3302627"/>
                </a:lnTo>
                <a:lnTo>
                  <a:pt x="0" y="0"/>
                </a:lnTo>
                <a:close/>
              </a:path>
            </a:pathLst>
          </a:custGeom>
          <a:solidFill>
            <a:schemeClr val="accent1">
              <a:alpha val="83000"/>
            </a:schemeClr>
          </a:solidFill>
          <a:ln w="12700" cmpd="sng">
            <a:solidFill>
              <a:schemeClr val="bg1"/>
            </a:solidFill>
            <a:miter lim="800000"/>
            <a:headEnd/>
            <a:tailEnd/>
          </a:ln>
        </p:spPr>
        <p:txBody>
          <a:bodyPr anchor="ctr"/>
          <a:lstStyle/>
          <a:p>
            <a:pPr algn="ctr">
              <a:defRPr/>
            </a:pPr>
            <a:endParaRPr lang="zh-CN" altLang="en-US" b="0">
              <a:solidFill>
                <a:srgbClr val="FFC000"/>
              </a:solidFill>
              <a:latin typeface="+mn-ea"/>
              <a:ea typeface="+mn-ea"/>
            </a:endParaRPr>
          </a:p>
        </p:txBody>
      </p:sp>
      <p:pic>
        <p:nvPicPr>
          <p:cNvPr id="5" name="Picture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9074" y="2456045"/>
            <a:ext cx="2156662" cy="2507424"/>
          </a:xfrm>
          <a:prstGeom prst="rect">
            <a:avLst/>
          </a:prstGeom>
          <a:noFill/>
        </p:spPr>
      </p:pic>
      <p:sp>
        <p:nvSpPr>
          <p:cNvPr id="6" name="TextBox 5"/>
          <p:cNvSpPr txBox="1"/>
          <p:nvPr/>
        </p:nvSpPr>
        <p:spPr>
          <a:xfrm>
            <a:off x="2171461" y="14196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chemeClr val="bg1"/>
                </a:solidFill>
                <a:latin typeface="微软雅黑" panose="020B0503020204020204" pitchFamily="34" charset="-122"/>
                <a:ea typeface="微软雅黑" panose="020B0503020204020204" pitchFamily="34" charset="-122"/>
              </a:rPr>
              <a:t>前言</a:t>
            </a:r>
          </a:p>
        </p:txBody>
      </p:sp>
      <p:sp>
        <p:nvSpPr>
          <p:cNvPr id="7" name="TextBox 6"/>
          <p:cNvSpPr txBox="1"/>
          <p:nvPr/>
        </p:nvSpPr>
        <p:spPr>
          <a:xfrm>
            <a:off x="3216214" y="1674876"/>
            <a:ext cx="1283778" cy="347448"/>
          </a:xfrm>
          <a:prstGeom prst="rect">
            <a:avLst/>
          </a:prstGeom>
          <a:noFill/>
        </p:spPr>
        <p:txBody>
          <a:bodyPr wrap="none" lIns="69769" tIns="34884" rIns="69769" bIns="34884" rtlCol="0">
            <a:spAutoFit/>
          </a:bodyPr>
          <a:lstStyle/>
          <a:p>
            <a:pPr algn="ctr"/>
            <a:r>
              <a:rPr lang="en-US" altLang="zh-CN" dirty="0" smtClean="0">
                <a:ln w="12700">
                  <a:noFill/>
                </a:ln>
                <a:solidFill>
                  <a:schemeClr val="bg1"/>
                </a:solidFill>
                <a:latin typeface="微软雅黑" panose="020B0503020204020204" pitchFamily="34" charset="-122"/>
                <a:ea typeface="微软雅黑" panose="020B0503020204020204" pitchFamily="34" charset="-122"/>
              </a:rPr>
              <a:t>QIAN YAN</a:t>
            </a:r>
            <a:endParaRPr lang="zh-CN" altLang="en-US" dirty="0">
              <a:ln w="12700">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195736" y="2077913"/>
            <a:ext cx="5562016" cy="523220"/>
          </a:xfrm>
          <a:prstGeom prst="rect">
            <a:avLst/>
          </a:prstGeom>
        </p:spPr>
        <p:txBody>
          <a:bodyPr wrap="square">
            <a:spAutoFit/>
          </a:bodyPr>
          <a:lstStyle/>
          <a:p>
            <a:pPr eaLnBrk="0" hangingPunct="0"/>
            <a:r>
              <a:rPr lang="zh-CN" altLang="en-US" sz="2000" b="1" dirty="0">
                <a:solidFill>
                  <a:schemeClr val="accent1">
                    <a:lumMod val="20000"/>
                    <a:lumOff val="80000"/>
                  </a:schemeClr>
                </a:solidFill>
                <a:latin typeface="微软雅黑" pitchFamily="34" charset="-122"/>
                <a:ea typeface="微软雅黑" pitchFamily="34" charset="-122"/>
              </a:rPr>
              <a:t>回顾</a:t>
            </a:r>
            <a:r>
              <a:rPr lang="en-US" altLang="zh-CN" sz="2000" b="1" dirty="0" smtClean="0">
                <a:solidFill>
                  <a:schemeClr val="accent1">
                    <a:lumMod val="20000"/>
                    <a:lumOff val="80000"/>
                  </a:schemeClr>
                </a:solidFill>
                <a:latin typeface="微软雅黑" pitchFamily="34" charset="-122"/>
                <a:ea typeface="微软雅黑" pitchFamily="34" charset="-122"/>
              </a:rPr>
              <a:t>2015</a:t>
            </a:r>
            <a:r>
              <a:rPr lang="zh-CN" altLang="en-US" sz="2000" b="1" dirty="0" smtClean="0">
                <a:solidFill>
                  <a:schemeClr val="accent1">
                    <a:lumMod val="20000"/>
                    <a:lumOff val="80000"/>
                  </a:schemeClr>
                </a:solidFill>
                <a:latin typeface="微软雅黑" pitchFamily="34" charset="-122"/>
                <a:ea typeface="微软雅黑" pitchFamily="34" charset="-122"/>
              </a:rPr>
              <a:t>  </a:t>
            </a:r>
            <a:r>
              <a:rPr lang="zh-CN" altLang="en-US" sz="2800" b="1" dirty="0" smtClean="0">
                <a:solidFill>
                  <a:schemeClr val="accent1">
                    <a:lumMod val="20000"/>
                    <a:lumOff val="80000"/>
                  </a:schemeClr>
                </a:solidFill>
                <a:latin typeface="微软雅黑" pitchFamily="34" charset="-122"/>
                <a:ea typeface="微软雅黑" pitchFamily="34" charset="-122"/>
              </a:rPr>
              <a:t>展望</a:t>
            </a:r>
            <a:r>
              <a:rPr lang="en-US" altLang="zh-CN" sz="2000" b="1" dirty="0" smtClean="0">
                <a:solidFill>
                  <a:schemeClr val="accent1">
                    <a:lumMod val="20000"/>
                    <a:lumOff val="80000"/>
                  </a:schemeClr>
                </a:solidFill>
                <a:latin typeface="微软雅黑" pitchFamily="34" charset="-122"/>
                <a:ea typeface="微软雅黑" pitchFamily="34" charset="-122"/>
              </a:rPr>
              <a:t>2016   </a:t>
            </a:r>
            <a:r>
              <a:rPr lang="zh-CN" altLang="en-US" sz="2000" b="1" dirty="0" smtClean="0">
                <a:solidFill>
                  <a:schemeClr val="accent1">
                    <a:lumMod val="20000"/>
                    <a:lumOff val="80000"/>
                  </a:schemeClr>
                </a:solidFill>
                <a:latin typeface="微软雅黑" pitchFamily="34" charset="-122"/>
                <a:ea typeface="微软雅黑" pitchFamily="34" charset="-122"/>
              </a:rPr>
              <a:t>携手并进   </a:t>
            </a:r>
            <a:r>
              <a:rPr lang="zh-CN" altLang="en-US" sz="2800" b="1" dirty="0" smtClean="0">
                <a:solidFill>
                  <a:schemeClr val="accent1">
                    <a:lumMod val="20000"/>
                    <a:lumOff val="80000"/>
                  </a:schemeClr>
                </a:solidFill>
                <a:latin typeface="微软雅黑" pitchFamily="34" charset="-122"/>
                <a:ea typeface="微软雅黑" pitchFamily="34" charset="-122"/>
              </a:rPr>
              <a:t>共赢</a:t>
            </a:r>
            <a:r>
              <a:rPr lang="zh-CN" altLang="en-US" sz="2000" b="1" dirty="0" smtClean="0">
                <a:solidFill>
                  <a:schemeClr val="accent1">
                    <a:lumMod val="20000"/>
                    <a:lumOff val="80000"/>
                  </a:schemeClr>
                </a:solidFill>
                <a:latin typeface="微软雅黑" pitchFamily="34" charset="-122"/>
                <a:ea typeface="微软雅黑" pitchFamily="34" charset="-122"/>
              </a:rPr>
              <a:t>猴年</a:t>
            </a:r>
            <a:endParaRPr lang="zh-CN" altLang="en-US" sz="2000" b="1" dirty="0">
              <a:solidFill>
                <a:schemeClr val="accent1">
                  <a:lumMod val="20000"/>
                  <a:lumOff val="80000"/>
                </a:schemeClr>
              </a:solidFill>
              <a:latin typeface="微软雅黑" pitchFamily="34" charset="-122"/>
              <a:ea typeface="微软雅黑" pitchFamily="34" charset="-122"/>
            </a:endParaRPr>
          </a:p>
        </p:txBody>
      </p:sp>
      <p:sp>
        <p:nvSpPr>
          <p:cNvPr id="11" name="TextBox 10"/>
          <p:cNvSpPr txBox="1"/>
          <p:nvPr/>
        </p:nvSpPr>
        <p:spPr>
          <a:xfrm>
            <a:off x="2267744" y="2673141"/>
            <a:ext cx="5616624" cy="978729"/>
          </a:xfrm>
          <a:prstGeom prst="rect">
            <a:avLst/>
          </a:prstGeom>
          <a:noFill/>
        </p:spPr>
        <p:txBody>
          <a:bodyPr wrap="square">
            <a:spAutoFit/>
          </a:bodyPr>
          <a:lstStyle/>
          <a:p>
            <a:pPr>
              <a:lnSpc>
                <a:spcPct val="120000"/>
              </a:lnSpc>
            </a:pPr>
            <a:r>
              <a:rPr lang="zh-CN" altLang="en-US" sz="1200" dirty="0">
                <a:solidFill>
                  <a:schemeClr val="bg1"/>
                </a:solidFill>
                <a:latin typeface="+mj-ea"/>
                <a:ea typeface="+mj-ea"/>
              </a:rPr>
              <a:t>回顾这一年的工作，在取得成绩的同时，我们也找到了工作中的不足和问题，主要反映于</a:t>
            </a:r>
            <a:r>
              <a:rPr lang="en-US" altLang="zh-CN" sz="1200" dirty="0">
                <a:solidFill>
                  <a:schemeClr val="bg1"/>
                </a:solidFill>
                <a:latin typeface="+mj-ea"/>
                <a:ea typeface="+mj-ea"/>
              </a:rPr>
              <a:t>xx</a:t>
            </a:r>
            <a:r>
              <a:rPr lang="zh-CN" altLang="en-US" sz="1200" dirty="0">
                <a:solidFill>
                  <a:schemeClr val="bg1"/>
                </a:solidFill>
                <a:latin typeface="+mj-ea"/>
                <a:ea typeface="+mj-ea"/>
              </a:rPr>
              <a:t>及</a:t>
            </a:r>
            <a:r>
              <a:rPr lang="en-US" altLang="zh-CN" sz="1200" dirty="0">
                <a:solidFill>
                  <a:schemeClr val="bg1"/>
                </a:solidFill>
                <a:latin typeface="+mj-ea"/>
                <a:ea typeface="+mj-ea"/>
              </a:rPr>
              <a:t>xxx</a:t>
            </a:r>
            <a:r>
              <a:rPr lang="zh-CN" altLang="en-US" sz="1200" dirty="0">
                <a:solidFill>
                  <a:schemeClr val="bg1"/>
                </a:solidFill>
                <a:latin typeface="+mj-ea"/>
                <a:ea typeface="+mj-ea"/>
              </a:rPr>
              <a:t>的风格、定型还有待进一步探索，尤其是网上的公司产品库充分体现我们</a:t>
            </a:r>
            <a:r>
              <a:rPr lang="en-US" altLang="zh-CN" sz="1200" dirty="0" err="1">
                <a:solidFill>
                  <a:schemeClr val="bg1"/>
                </a:solidFill>
                <a:latin typeface="+mj-ea"/>
                <a:ea typeface="+mj-ea"/>
              </a:rPr>
              <a:t>xxxxx</a:t>
            </a:r>
            <a:r>
              <a:rPr lang="zh-CN" altLang="en-US" sz="1200" dirty="0">
                <a:solidFill>
                  <a:schemeClr val="bg1"/>
                </a:solidFill>
                <a:latin typeface="+mj-ea"/>
                <a:ea typeface="+mj-ea"/>
              </a:rPr>
              <a:t>和我们这个平台能为客户提供良好的商机和快捷方便的信息、导航的功能发挥。展望新的一年，我们将继续努力，力争各项工作更上一个新台阶。</a:t>
            </a:r>
          </a:p>
        </p:txBody>
      </p: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800" y="3752759"/>
            <a:ext cx="9245600" cy="1406938"/>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52120" y="411510"/>
            <a:ext cx="1695528" cy="1505416"/>
          </a:xfrm>
          <a:prstGeom prst="rect">
            <a:avLst/>
          </a:prstGeom>
        </p:spPr>
      </p:pic>
    </p:spTree>
    <p:extLst>
      <p:ext uri="{BB962C8B-B14F-4D97-AF65-F5344CB8AC3E}">
        <p14:creationId xmlns:p14="http://schemas.microsoft.com/office/powerpoint/2010/main" val="4263725379"/>
      </p:ext>
    </p:extLst>
  </p:cSld>
  <p:clrMapOvr>
    <a:masterClrMapping/>
  </p:clrMapOvr>
  <p:transition spd="slow" advTm="0">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42" presetClass="entr" presetSubtype="0" fill="hold"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16" presetClass="entr" presetSubtype="37" fill="hold" grpId="0" nodeType="withEffect">
                                  <p:stCondLst>
                                    <p:cond delay="750"/>
                                  </p:stCondLst>
                                  <p:iterate type="lt">
                                    <p:tmPct val="0"/>
                                  </p:iterate>
                                  <p:childTnLst>
                                    <p:set>
                                      <p:cBhvr>
                                        <p:cTn id="18" dur="1" fill="hold">
                                          <p:stCondLst>
                                            <p:cond delay="0"/>
                                          </p:stCondLst>
                                        </p:cTn>
                                        <p:tgtEl>
                                          <p:spTgt spid="6"/>
                                        </p:tgtEl>
                                        <p:attrNameLst>
                                          <p:attrName>style.visibility</p:attrName>
                                        </p:attrNameLst>
                                      </p:cBhvr>
                                      <p:to>
                                        <p:strVal val="visible"/>
                                      </p:to>
                                    </p:set>
                                    <p:animEffect transition="in" filter="barn(outVertical)">
                                      <p:cBhvr>
                                        <p:cTn id="19" dur="250"/>
                                        <p:tgtEl>
                                          <p:spTgt spid="6"/>
                                        </p:tgtEl>
                                      </p:cBhvr>
                                    </p:animEffect>
                                  </p:childTnLst>
                                </p:cTn>
                              </p:par>
                              <p:par>
                                <p:cTn id="20" presetID="26" presetClass="emph" presetSubtype="0" fill="hold" grpId="1" nodeType="withEffect">
                                  <p:stCondLst>
                                    <p:cond delay="1000"/>
                                  </p:stCondLst>
                                  <p:iterate type="lt">
                                    <p:tmPct val="0"/>
                                  </p:iterate>
                                  <p:childTnLst>
                                    <p:animEffect transition="out" filter="fade">
                                      <p:cBhvr>
                                        <p:cTn id="21" dur="250" tmFilter="0, 0; .2, .5; .8, .5; 1, 0"/>
                                        <p:tgtEl>
                                          <p:spTgt spid="6"/>
                                        </p:tgtEl>
                                      </p:cBhvr>
                                    </p:animEffect>
                                    <p:animScale>
                                      <p:cBhvr>
                                        <p:cTn id="22" dur="125" autoRev="1" fill="hold"/>
                                        <p:tgtEl>
                                          <p:spTgt spid="6"/>
                                        </p:tgtEl>
                                      </p:cBhvr>
                                      <p:by x="105000" y="105000"/>
                                    </p:animScale>
                                  </p:childTnLst>
                                </p:cTn>
                              </p:par>
                              <p:par>
                                <p:cTn id="23" presetID="16" presetClass="entr" presetSubtype="37" fill="hold" grpId="0" nodeType="withEffect">
                                  <p:stCondLst>
                                    <p:cond delay="1250"/>
                                  </p:stCondLst>
                                  <p:iterate type="lt">
                                    <p:tmPct val="0"/>
                                  </p:iterate>
                                  <p:childTnLst>
                                    <p:set>
                                      <p:cBhvr>
                                        <p:cTn id="24" dur="1" fill="hold">
                                          <p:stCondLst>
                                            <p:cond delay="0"/>
                                          </p:stCondLst>
                                        </p:cTn>
                                        <p:tgtEl>
                                          <p:spTgt spid="7"/>
                                        </p:tgtEl>
                                        <p:attrNameLst>
                                          <p:attrName>style.visibility</p:attrName>
                                        </p:attrNameLst>
                                      </p:cBhvr>
                                      <p:to>
                                        <p:strVal val="visible"/>
                                      </p:to>
                                    </p:set>
                                    <p:animEffect transition="in" filter="barn(outVertical)">
                                      <p:cBhvr>
                                        <p:cTn id="25" dur="250"/>
                                        <p:tgtEl>
                                          <p:spTgt spid="7"/>
                                        </p:tgtEl>
                                      </p:cBhvr>
                                    </p:animEffect>
                                  </p:childTnLst>
                                </p:cTn>
                              </p:par>
                              <p:par>
                                <p:cTn id="26" presetID="41" presetClass="entr" presetSubtype="0" fill="hold" grpId="0" nodeType="withEffect">
                                  <p:stCondLst>
                                    <p:cond delay="160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par>
                                <p:cTn id="33" presetID="16" presetClass="entr" presetSubtype="21" fill="hold" grpId="0" nodeType="withEffect">
                                  <p:stCondLst>
                                    <p:cond delay="3000"/>
                                  </p:stCondLst>
                                  <p:iterate type="lt">
                                    <p:tmPct val="10000"/>
                                  </p:iterate>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250"/>
                                        <p:tgtEl>
                                          <p:spTgt spid="11"/>
                                        </p:tgtEl>
                                      </p:cBhvr>
                                    </p:animEffect>
                                  </p:childTnLst>
                                </p:cTn>
                              </p:par>
                              <p:par>
                                <p:cTn id="36" presetID="42"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6" grpId="1"/>
      <p:bldP spid="7"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9" y="-20097"/>
            <a:ext cx="5023699" cy="5185753"/>
          </a:xfrm>
          <a:prstGeom prst="rect">
            <a:avLst/>
          </a:prstGeom>
        </p:spPr>
      </p:pic>
      <p:sp>
        <p:nvSpPr>
          <p:cNvPr id="4" name="矩形 3" hidden="1"/>
          <p:cNvSpPr/>
          <p:nvPr/>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10" name="标题 1"/>
          <p:cNvSpPr txBox="1">
            <a:spLocks/>
          </p:cNvSpPr>
          <p:nvPr/>
        </p:nvSpPr>
        <p:spPr>
          <a:xfrm>
            <a:off x="1115616" y="205978"/>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sz="2000" b="1" dirty="0" smtClean="0">
                <a:solidFill>
                  <a:schemeClr val="bg1"/>
                </a:solidFill>
              </a:rPr>
              <a:t>目  录</a:t>
            </a:r>
            <a:r>
              <a:rPr lang="zh-CN" altLang="en-US" sz="1400" b="1" dirty="0" smtClean="0">
                <a:solidFill>
                  <a:schemeClr val="bg1"/>
                </a:solidFill>
              </a:rPr>
              <a:t>（文字可以编辑）</a:t>
            </a:r>
            <a:endParaRPr lang="zh-CN" altLang="en-US" sz="1400" b="1" dirty="0">
              <a:solidFill>
                <a:schemeClr val="bg1"/>
              </a:solidFill>
            </a:endParaRPr>
          </a:p>
        </p:txBody>
      </p:sp>
      <p:sp>
        <p:nvSpPr>
          <p:cNvPr id="11" name="Rectangle 22"/>
          <p:cNvSpPr>
            <a:spLocks noChangeArrowheads="1"/>
          </p:cNvSpPr>
          <p:nvPr/>
        </p:nvSpPr>
        <p:spPr bwMode="auto">
          <a:xfrm>
            <a:off x="5133903" y="1788952"/>
            <a:ext cx="3852453"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7644" tIns="43822" rIns="87644" bIns="43822">
            <a:spAutoFit/>
          </a:bodyPr>
          <a:lstStyle/>
          <a:p>
            <a:pPr fontAlgn="base">
              <a:lnSpc>
                <a:spcPct val="120000"/>
              </a:lnSpc>
            </a:pPr>
            <a:r>
              <a:rPr lang="zh-CN" altLang="en-US" sz="2000" b="1" dirty="0">
                <a:solidFill>
                  <a:schemeClr val="accent1"/>
                </a:solidFill>
                <a:latin typeface="微软雅黑" pitchFamily="34" charset="-122"/>
                <a:ea typeface="微软雅黑" pitchFamily="34" charset="-122"/>
              </a:rPr>
              <a:t>本年度工作完成情况</a:t>
            </a:r>
          </a:p>
          <a:p>
            <a:pPr algn="l" eaLnBrk="1" fontAlgn="base" hangingPunct="1">
              <a:lnSpc>
                <a:spcPct val="120000"/>
              </a:lnSpc>
            </a:pPr>
            <a:r>
              <a:rPr lang="zh-CN" altLang="en-US" sz="1200" dirty="0" smtClean="0">
                <a:solidFill>
                  <a:schemeClr val="bg2">
                    <a:lumMod val="75000"/>
                  </a:schemeClr>
                </a:solidFill>
                <a:latin typeface="微软雅黑" pitchFamily="34" charset="-122"/>
                <a:ea typeface="微软雅黑" pitchFamily="34" charset="-122"/>
              </a:rPr>
              <a:t>完成的项目</a:t>
            </a:r>
            <a:r>
              <a:rPr lang="en-US" altLang="zh-CN" sz="1200" dirty="0" smtClean="0">
                <a:solidFill>
                  <a:schemeClr val="bg2">
                    <a:lumMod val="75000"/>
                  </a:schemeClr>
                </a:solidFill>
                <a:latin typeface="微软雅黑" pitchFamily="34" charset="-122"/>
                <a:ea typeface="微软雅黑" pitchFamily="34" charset="-122"/>
              </a:rPr>
              <a:t>/</a:t>
            </a:r>
            <a:r>
              <a:rPr lang="zh-CN" altLang="en-US" sz="1200" dirty="0" smtClean="0">
                <a:solidFill>
                  <a:schemeClr val="bg2">
                    <a:lumMod val="75000"/>
                  </a:schemeClr>
                </a:solidFill>
                <a:latin typeface="微软雅黑" pitchFamily="34" charset="-122"/>
                <a:ea typeface="微软雅黑" pitchFamily="34" charset="-122"/>
              </a:rPr>
              <a:t>未完成的项目</a:t>
            </a:r>
            <a:r>
              <a:rPr lang="en-US" altLang="zh-CN" sz="1200" dirty="0" smtClean="0">
                <a:solidFill>
                  <a:schemeClr val="bg2">
                    <a:lumMod val="75000"/>
                  </a:schemeClr>
                </a:solidFill>
                <a:latin typeface="微软雅黑" pitchFamily="34" charset="-122"/>
                <a:ea typeface="微软雅黑" pitchFamily="34" charset="-122"/>
              </a:rPr>
              <a:t>/</a:t>
            </a:r>
            <a:r>
              <a:rPr lang="zh-CN" altLang="en-US" sz="1200" dirty="0" smtClean="0">
                <a:solidFill>
                  <a:schemeClr val="bg2">
                    <a:lumMod val="75000"/>
                  </a:schemeClr>
                </a:solidFill>
                <a:latin typeface="微软雅黑" pitchFamily="34" charset="-122"/>
                <a:ea typeface="微软雅黑" pitchFamily="34" charset="-122"/>
              </a:rPr>
              <a:t>存在的问题</a:t>
            </a:r>
            <a:r>
              <a:rPr lang="en-US" altLang="zh-CN" sz="1200" dirty="0" smtClean="0">
                <a:solidFill>
                  <a:schemeClr val="bg2">
                    <a:lumMod val="75000"/>
                  </a:schemeClr>
                </a:solidFill>
                <a:latin typeface="微软雅黑" pitchFamily="34" charset="-122"/>
                <a:ea typeface="微软雅黑" pitchFamily="34" charset="-122"/>
              </a:rPr>
              <a:t>/</a:t>
            </a:r>
            <a:r>
              <a:rPr lang="zh-CN" altLang="en-US" sz="1200" dirty="0" smtClean="0">
                <a:solidFill>
                  <a:schemeClr val="bg2">
                    <a:lumMod val="75000"/>
                  </a:schemeClr>
                </a:solidFill>
                <a:latin typeface="微软雅黑" pitchFamily="34" charset="-122"/>
                <a:ea typeface="微软雅黑" pitchFamily="34" charset="-122"/>
              </a:rPr>
              <a:t>改进方法措施</a:t>
            </a:r>
            <a:endParaRPr lang="zh-CN" altLang="en-US" sz="1200" dirty="0">
              <a:solidFill>
                <a:schemeClr val="bg2">
                  <a:lumMod val="75000"/>
                </a:schemeClr>
              </a:solidFill>
              <a:latin typeface="微软雅黑" pitchFamily="34" charset="-122"/>
              <a:ea typeface="微软雅黑" pitchFamily="34" charset="-122"/>
            </a:endParaRPr>
          </a:p>
        </p:txBody>
      </p:sp>
      <p:sp>
        <p:nvSpPr>
          <p:cNvPr id="12" name="WordArt 20"/>
          <p:cNvSpPr>
            <a:spLocks noChangeArrowheads="1" noChangeShapeType="1" noTextEdit="1"/>
          </p:cNvSpPr>
          <p:nvPr/>
        </p:nvSpPr>
        <p:spPr bwMode="auto">
          <a:xfrm>
            <a:off x="4499992" y="1094307"/>
            <a:ext cx="224335" cy="4229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lIns="87644" tIns="43822" rIns="87644" bIns="43822" fromWordArt="1">
            <a:prstTxWarp prst="textPlain">
              <a:avLst>
                <a:gd name="adj" fmla="val 50000"/>
              </a:avLst>
            </a:prstTxWarp>
          </a:bodyPr>
          <a:lstStyle/>
          <a:p>
            <a:pPr algn="l"/>
            <a:r>
              <a:rPr lang="en-US" altLang="zh-CN" sz="3400" b="1" dirty="0">
                <a:solidFill>
                  <a:schemeClr val="accent1"/>
                </a:solidFill>
                <a:latin typeface="微软雅黑" pitchFamily="34" charset="-122"/>
                <a:ea typeface="微软雅黑" pitchFamily="34" charset="-122"/>
                <a:cs typeface="Arial"/>
              </a:rPr>
              <a:t>1</a:t>
            </a:r>
            <a:endParaRPr lang="zh-CN" altLang="en-US" sz="3400" b="1" dirty="0">
              <a:solidFill>
                <a:schemeClr val="accent1"/>
              </a:solidFill>
              <a:latin typeface="微软雅黑" pitchFamily="34" charset="-122"/>
              <a:ea typeface="微软雅黑" pitchFamily="34" charset="-122"/>
              <a:cs typeface="Arial"/>
            </a:endParaRPr>
          </a:p>
        </p:txBody>
      </p:sp>
      <p:sp>
        <p:nvSpPr>
          <p:cNvPr id="13" name="Rectangle 22"/>
          <p:cNvSpPr>
            <a:spLocks noChangeArrowheads="1"/>
          </p:cNvSpPr>
          <p:nvPr/>
        </p:nvSpPr>
        <p:spPr bwMode="auto">
          <a:xfrm>
            <a:off x="4948662" y="1028223"/>
            <a:ext cx="3647510"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7644" tIns="43822" rIns="87644" bIns="43822">
            <a:spAutoFit/>
          </a:bodyPr>
          <a:lstStyle/>
          <a:p>
            <a:pPr algn="l" eaLnBrk="1" fontAlgn="base" hangingPunct="1">
              <a:lnSpc>
                <a:spcPct val="120000"/>
              </a:lnSpc>
            </a:pPr>
            <a:r>
              <a:rPr lang="zh-CN" altLang="en-US" sz="2000" b="1" dirty="0" smtClean="0">
                <a:solidFill>
                  <a:schemeClr val="accent1"/>
                </a:solidFill>
                <a:latin typeface="微软雅黑" pitchFamily="34" charset="-122"/>
                <a:ea typeface="微软雅黑" pitchFamily="34" charset="-122"/>
                <a:sym typeface="Arial" pitchFamily="34" charset="0"/>
              </a:rPr>
              <a:t>年度工作叙述</a:t>
            </a:r>
            <a:endParaRPr lang="zh-CN" altLang="en-US" sz="1400" b="1" dirty="0">
              <a:solidFill>
                <a:schemeClr val="accent1"/>
              </a:solidFill>
              <a:latin typeface="微软雅黑" pitchFamily="34" charset="-122"/>
              <a:ea typeface="微软雅黑" pitchFamily="34" charset="-122"/>
              <a:sym typeface="Arial" pitchFamily="34" charset="0"/>
            </a:endParaRPr>
          </a:p>
          <a:p>
            <a:pPr algn="l" eaLnBrk="1" fontAlgn="base" hangingPunct="1">
              <a:lnSpc>
                <a:spcPct val="120000"/>
              </a:lnSpc>
            </a:pPr>
            <a:r>
              <a:rPr lang="zh-CN" altLang="en-US" sz="1200" dirty="0" smtClean="0">
                <a:solidFill>
                  <a:schemeClr val="bg2">
                    <a:lumMod val="75000"/>
                  </a:schemeClr>
                </a:solidFill>
                <a:latin typeface="微软雅黑" pitchFamily="34" charset="-122"/>
                <a:ea typeface="微软雅黑" pitchFamily="34" charset="-122"/>
              </a:rPr>
              <a:t>本季度工作叙述及所达成目标</a:t>
            </a:r>
            <a:r>
              <a:rPr lang="en-US" altLang="zh-CN" sz="1200" dirty="0" smtClean="0">
                <a:solidFill>
                  <a:schemeClr val="bg2">
                    <a:lumMod val="75000"/>
                  </a:schemeClr>
                </a:solidFill>
                <a:latin typeface="微软雅黑" pitchFamily="34" charset="-122"/>
                <a:ea typeface="微软雅黑" pitchFamily="34" charset="-122"/>
              </a:rPr>
              <a:t>/</a:t>
            </a:r>
            <a:r>
              <a:rPr lang="zh-CN" altLang="en-US" sz="1200" dirty="0" smtClean="0">
                <a:solidFill>
                  <a:schemeClr val="bg2">
                    <a:lumMod val="75000"/>
                  </a:schemeClr>
                </a:solidFill>
                <a:latin typeface="微软雅黑" pitchFamily="34" charset="-122"/>
                <a:ea typeface="微软雅黑" pitchFamily="34" charset="-122"/>
              </a:rPr>
              <a:t>整体工作总结</a:t>
            </a:r>
            <a:endParaRPr lang="zh-CN" altLang="en-US" sz="1200" dirty="0">
              <a:solidFill>
                <a:schemeClr val="bg2">
                  <a:lumMod val="75000"/>
                </a:schemeClr>
              </a:solidFill>
              <a:latin typeface="微软雅黑" pitchFamily="34" charset="-122"/>
              <a:ea typeface="微软雅黑" pitchFamily="34" charset="-122"/>
            </a:endParaRPr>
          </a:p>
        </p:txBody>
      </p:sp>
      <p:sp>
        <p:nvSpPr>
          <p:cNvPr id="14" name="WordArt 20"/>
          <p:cNvSpPr>
            <a:spLocks noChangeArrowheads="1" noChangeShapeType="1" noTextEdit="1"/>
          </p:cNvSpPr>
          <p:nvPr/>
        </p:nvSpPr>
        <p:spPr bwMode="auto">
          <a:xfrm>
            <a:off x="4685233" y="1901426"/>
            <a:ext cx="299113" cy="4229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lIns="87644" tIns="43822" rIns="87644" bIns="43822" fromWordArt="1">
            <a:prstTxWarp prst="textPlain">
              <a:avLst>
                <a:gd name="adj" fmla="val 50000"/>
              </a:avLst>
            </a:prstTxWarp>
          </a:bodyPr>
          <a:lstStyle/>
          <a:p>
            <a:pPr algn="r"/>
            <a:r>
              <a:rPr lang="en-US" altLang="zh-CN" sz="3400" b="1" dirty="0">
                <a:solidFill>
                  <a:schemeClr val="accent1"/>
                </a:solidFill>
                <a:latin typeface="微软雅黑" pitchFamily="34" charset="-122"/>
                <a:ea typeface="微软雅黑" pitchFamily="34" charset="-122"/>
                <a:cs typeface="Arial"/>
              </a:rPr>
              <a:t>2</a:t>
            </a:r>
            <a:endParaRPr lang="zh-CN" altLang="en-US" sz="3400" b="1" dirty="0">
              <a:solidFill>
                <a:schemeClr val="accent1"/>
              </a:solidFill>
              <a:latin typeface="微软雅黑" pitchFamily="34" charset="-122"/>
              <a:ea typeface="微软雅黑" pitchFamily="34" charset="-122"/>
              <a:cs typeface="Arial"/>
            </a:endParaRPr>
          </a:p>
        </p:txBody>
      </p:sp>
      <p:sp>
        <p:nvSpPr>
          <p:cNvPr id="15" name="WordArt 20"/>
          <p:cNvSpPr>
            <a:spLocks noChangeArrowheads="1" noChangeShapeType="1" noTextEdit="1"/>
          </p:cNvSpPr>
          <p:nvPr/>
        </p:nvSpPr>
        <p:spPr bwMode="auto">
          <a:xfrm>
            <a:off x="5094350" y="3485602"/>
            <a:ext cx="299113" cy="4229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lIns="87644" tIns="43822" rIns="87644" bIns="43822" fromWordArt="1">
            <a:prstTxWarp prst="textPlain">
              <a:avLst>
                <a:gd name="adj" fmla="val 50000"/>
              </a:avLst>
            </a:prstTxWarp>
          </a:bodyPr>
          <a:lstStyle/>
          <a:p>
            <a:r>
              <a:rPr lang="en-US" altLang="zh-CN" sz="3400" b="1" dirty="0" smtClean="0">
                <a:solidFill>
                  <a:schemeClr val="accent1"/>
                </a:solidFill>
                <a:latin typeface="微软雅黑" pitchFamily="34" charset="-122"/>
                <a:ea typeface="微软雅黑" pitchFamily="34" charset="-122"/>
                <a:cs typeface="Arial"/>
              </a:rPr>
              <a:t>4</a:t>
            </a:r>
            <a:endParaRPr lang="zh-CN" altLang="en-US" sz="3400" b="1" dirty="0">
              <a:solidFill>
                <a:schemeClr val="accent1"/>
              </a:solidFill>
              <a:latin typeface="微软雅黑" pitchFamily="34" charset="-122"/>
              <a:ea typeface="微软雅黑" pitchFamily="34" charset="-122"/>
              <a:cs typeface="Arial"/>
            </a:endParaRPr>
          </a:p>
        </p:txBody>
      </p:sp>
      <p:sp>
        <p:nvSpPr>
          <p:cNvPr id="16" name="Rectangle 22"/>
          <p:cNvSpPr>
            <a:spLocks noChangeArrowheads="1"/>
          </p:cNvSpPr>
          <p:nvPr/>
        </p:nvSpPr>
        <p:spPr bwMode="auto">
          <a:xfrm>
            <a:off x="5453751" y="2575464"/>
            <a:ext cx="2916349" cy="108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87644" tIns="43822" rIns="87644" bIns="43822">
            <a:spAutoFit/>
          </a:bodyPr>
          <a:lstStyle/>
          <a:p>
            <a:pPr algn="l" eaLnBrk="1" fontAlgn="base" hangingPunct="1">
              <a:lnSpc>
                <a:spcPct val="120000"/>
              </a:lnSpc>
            </a:pPr>
            <a:r>
              <a:rPr lang="zh-CN" altLang="en-US" sz="2000" b="1" dirty="0" smtClean="0">
                <a:solidFill>
                  <a:schemeClr val="accent1"/>
                </a:solidFill>
                <a:latin typeface="微软雅黑" pitchFamily="34" charset="-122"/>
                <a:ea typeface="微软雅黑" pitchFamily="34" charset="-122"/>
                <a:sym typeface="Arial" pitchFamily="34" charset="0"/>
              </a:rPr>
              <a:t>成功项目展示</a:t>
            </a:r>
            <a:endParaRPr lang="en-US" altLang="zh-CN" sz="2000" b="1" dirty="0" smtClean="0">
              <a:solidFill>
                <a:schemeClr val="accent1"/>
              </a:solidFill>
              <a:latin typeface="微软雅黑" pitchFamily="34" charset="-122"/>
              <a:ea typeface="微软雅黑" pitchFamily="34" charset="-122"/>
              <a:sym typeface="Arial" pitchFamily="34" charset="0"/>
            </a:endParaRPr>
          </a:p>
          <a:p>
            <a:pPr fontAlgn="base">
              <a:lnSpc>
                <a:spcPct val="120000"/>
              </a:lnSpc>
            </a:pPr>
            <a:r>
              <a:rPr lang="zh-CN" altLang="en-US" sz="1200" dirty="0" smtClean="0">
                <a:solidFill>
                  <a:schemeClr val="bg2">
                    <a:lumMod val="75000"/>
                  </a:schemeClr>
                </a:solidFill>
                <a:latin typeface="微软雅黑" pitchFamily="34" charset="-122"/>
                <a:ea typeface="微软雅黑" pitchFamily="34" charset="-122"/>
              </a:rPr>
              <a:t>项目展示一</a:t>
            </a:r>
            <a:r>
              <a:rPr lang="en-US" altLang="zh-CN" sz="1200" dirty="0" smtClean="0">
                <a:solidFill>
                  <a:schemeClr val="bg2">
                    <a:lumMod val="75000"/>
                  </a:schemeClr>
                </a:solidFill>
                <a:latin typeface="微软雅黑" pitchFamily="34" charset="-122"/>
                <a:ea typeface="微软雅黑" pitchFamily="34" charset="-122"/>
              </a:rPr>
              <a:t>/</a:t>
            </a:r>
            <a:r>
              <a:rPr lang="zh-CN" altLang="en-US" sz="1200" dirty="0">
                <a:solidFill>
                  <a:schemeClr val="bg2">
                    <a:lumMod val="75000"/>
                  </a:schemeClr>
                </a:solidFill>
                <a:latin typeface="微软雅黑" pitchFamily="34" charset="-122"/>
                <a:ea typeface="微软雅黑" pitchFamily="34" charset="-122"/>
              </a:rPr>
              <a:t>项目</a:t>
            </a:r>
            <a:r>
              <a:rPr lang="zh-CN" altLang="en-US" sz="1200" dirty="0" smtClean="0">
                <a:solidFill>
                  <a:schemeClr val="bg2">
                    <a:lumMod val="75000"/>
                  </a:schemeClr>
                </a:solidFill>
                <a:latin typeface="微软雅黑" pitchFamily="34" charset="-122"/>
                <a:ea typeface="微软雅黑" pitchFamily="34" charset="-122"/>
              </a:rPr>
              <a:t>展示二</a:t>
            </a:r>
            <a:r>
              <a:rPr lang="en-US" altLang="zh-CN" sz="1200" dirty="0" smtClean="0">
                <a:solidFill>
                  <a:schemeClr val="bg2">
                    <a:lumMod val="75000"/>
                  </a:schemeClr>
                </a:solidFill>
                <a:latin typeface="微软雅黑" pitchFamily="34" charset="-122"/>
                <a:ea typeface="微软雅黑" pitchFamily="34" charset="-122"/>
              </a:rPr>
              <a:t>/</a:t>
            </a:r>
            <a:r>
              <a:rPr lang="zh-CN" altLang="en-US" sz="1200" dirty="0">
                <a:solidFill>
                  <a:schemeClr val="bg2">
                    <a:lumMod val="75000"/>
                  </a:schemeClr>
                </a:solidFill>
                <a:latin typeface="微软雅黑" pitchFamily="34" charset="-122"/>
                <a:ea typeface="微软雅黑" pitchFamily="34" charset="-122"/>
              </a:rPr>
              <a:t>项目</a:t>
            </a:r>
            <a:r>
              <a:rPr lang="zh-CN" altLang="en-US" sz="1200" dirty="0" smtClean="0">
                <a:solidFill>
                  <a:schemeClr val="bg2">
                    <a:lumMod val="75000"/>
                  </a:schemeClr>
                </a:solidFill>
                <a:latin typeface="微软雅黑" pitchFamily="34" charset="-122"/>
                <a:ea typeface="微软雅黑" pitchFamily="34" charset="-122"/>
              </a:rPr>
              <a:t>展示三</a:t>
            </a:r>
            <a:endParaRPr lang="zh-CN" altLang="en-US" sz="1200" dirty="0">
              <a:solidFill>
                <a:schemeClr val="bg2">
                  <a:lumMod val="75000"/>
                </a:schemeClr>
              </a:solidFill>
              <a:latin typeface="微软雅黑" pitchFamily="34" charset="-122"/>
              <a:ea typeface="微软雅黑" pitchFamily="34" charset="-122"/>
            </a:endParaRPr>
          </a:p>
          <a:p>
            <a:pPr algn="l" eaLnBrk="1" fontAlgn="base" hangingPunct="1">
              <a:lnSpc>
                <a:spcPct val="120000"/>
              </a:lnSpc>
            </a:pPr>
            <a:endParaRPr lang="zh-CN" altLang="en-US" sz="2000" dirty="0">
              <a:solidFill>
                <a:schemeClr val="accent1"/>
              </a:solidFill>
              <a:latin typeface="微软雅黑" pitchFamily="34" charset="-122"/>
              <a:ea typeface="微软雅黑" pitchFamily="34" charset="-122"/>
            </a:endParaRPr>
          </a:p>
        </p:txBody>
      </p:sp>
      <p:sp>
        <p:nvSpPr>
          <p:cNvPr id="17" name="Rectangle 22"/>
          <p:cNvSpPr>
            <a:spLocks noChangeArrowheads="1"/>
          </p:cNvSpPr>
          <p:nvPr/>
        </p:nvSpPr>
        <p:spPr bwMode="auto">
          <a:xfrm>
            <a:off x="5609487" y="3332479"/>
            <a:ext cx="2916349"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87644" tIns="43822" rIns="87644" bIns="43822">
            <a:spAutoFit/>
          </a:bodyPr>
          <a:lstStyle/>
          <a:p>
            <a:pPr algn="l" eaLnBrk="1" fontAlgn="base" hangingPunct="1">
              <a:lnSpc>
                <a:spcPct val="120000"/>
              </a:lnSpc>
            </a:pPr>
            <a:r>
              <a:rPr lang="en-US" altLang="zh-CN" sz="2000" b="1" dirty="0" smtClean="0">
                <a:solidFill>
                  <a:schemeClr val="accent1"/>
                </a:solidFill>
                <a:latin typeface="微软雅黑" pitchFamily="34" charset="-122"/>
                <a:ea typeface="微软雅黑" pitchFamily="34" charset="-122"/>
                <a:sym typeface="Arial" pitchFamily="34" charset="0"/>
              </a:rPr>
              <a:t>2016</a:t>
            </a:r>
            <a:r>
              <a:rPr lang="zh-CN" altLang="en-US" sz="2000" b="1" dirty="0" smtClean="0">
                <a:solidFill>
                  <a:schemeClr val="accent1"/>
                </a:solidFill>
                <a:latin typeface="微软雅黑" pitchFamily="34" charset="-122"/>
                <a:ea typeface="微软雅黑" pitchFamily="34" charset="-122"/>
                <a:sym typeface="Arial" pitchFamily="34" charset="0"/>
              </a:rPr>
              <a:t>年工作计划</a:t>
            </a:r>
            <a:endParaRPr lang="en-US" altLang="zh-CN" sz="2000" b="1" dirty="0" smtClean="0">
              <a:solidFill>
                <a:schemeClr val="accent1"/>
              </a:solidFill>
              <a:latin typeface="微软雅黑" pitchFamily="34" charset="-122"/>
              <a:ea typeface="微软雅黑" pitchFamily="34" charset="-122"/>
              <a:sym typeface="Arial" pitchFamily="34" charset="0"/>
            </a:endParaRPr>
          </a:p>
          <a:p>
            <a:pPr algn="l" eaLnBrk="1" fontAlgn="base" hangingPunct="1">
              <a:lnSpc>
                <a:spcPct val="120000"/>
              </a:lnSpc>
            </a:pPr>
            <a:r>
              <a:rPr lang="en-US" altLang="zh-CN" sz="1200" dirty="0" smtClean="0">
                <a:solidFill>
                  <a:schemeClr val="bg2">
                    <a:lumMod val="75000"/>
                  </a:schemeClr>
                </a:solidFill>
                <a:latin typeface="微软雅黑" pitchFamily="34" charset="-122"/>
                <a:ea typeface="微软雅黑" pitchFamily="34" charset="-122"/>
              </a:rPr>
              <a:t>2016</a:t>
            </a:r>
            <a:r>
              <a:rPr lang="zh-CN" altLang="en-US" sz="1200" dirty="0" smtClean="0">
                <a:solidFill>
                  <a:schemeClr val="bg2">
                    <a:lumMod val="75000"/>
                  </a:schemeClr>
                </a:solidFill>
                <a:latin typeface="微软雅黑" pitchFamily="34" charset="-122"/>
                <a:ea typeface="微软雅黑" pitchFamily="34" charset="-122"/>
              </a:rPr>
              <a:t>年工作计划</a:t>
            </a:r>
            <a:r>
              <a:rPr lang="en-US" altLang="zh-CN" sz="1200" dirty="0" smtClean="0">
                <a:solidFill>
                  <a:schemeClr val="bg2">
                    <a:lumMod val="75000"/>
                  </a:schemeClr>
                </a:solidFill>
                <a:latin typeface="微软雅黑" pitchFamily="34" charset="-122"/>
                <a:ea typeface="微软雅黑" pitchFamily="34" charset="-122"/>
              </a:rPr>
              <a:t>/</a:t>
            </a:r>
            <a:r>
              <a:rPr lang="zh-CN" altLang="en-US" sz="1200" dirty="0" smtClean="0">
                <a:solidFill>
                  <a:schemeClr val="bg2">
                    <a:lumMod val="75000"/>
                  </a:schemeClr>
                </a:solidFill>
                <a:latin typeface="微软雅黑" pitchFamily="34" charset="-122"/>
                <a:ea typeface="微软雅黑" pitchFamily="34" charset="-122"/>
              </a:rPr>
              <a:t>工作目标</a:t>
            </a:r>
            <a:r>
              <a:rPr lang="en-US" altLang="zh-CN" sz="1200" dirty="0" smtClean="0">
                <a:solidFill>
                  <a:schemeClr val="bg2">
                    <a:lumMod val="75000"/>
                  </a:schemeClr>
                </a:solidFill>
                <a:latin typeface="微软雅黑" pitchFamily="34" charset="-122"/>
                <a:ea typeface="微软雅黑" pitchFamily="34" charset="-122"/>
              </a:rPr>
              <a:t>/</a:t>
            </a:r>
            <a:r>
              <a:rPr lang="zh-CN" altLang="en-US" sz="1200" dirty="0" smtClean="0">
                <a:solidFill>
                  <a:schemeClr val="bg2">
                    <a:lumMod val="75000"/>
                  </a:schemeClr>
                </a:solidFill>
                <a:latin typeface="微软雅黑" pitchFamily="34" charset="-122"/>
                <a:ea typeface="微软雅黑" pitchFamily="34" charset="-122"/>
              </a:rPr>
              <a:t>其他</a:t>
            </a:r>
            <a:endParaRPr lang="zh-CN" altLang="en-US" sz="1200" dirty="0">
              <a:solidFill>
                <a:schemeClr val="bg2">
                  <a:lumMod val="75000"/>
                </a:schemeClr>
              </a:solidFill>
              <a:latin typeface="微软雅黑" pitchFamily="34" charset="-122"/>
              <a:ea typeface="微软雅黑" pitchFamily="34" charset="-122"/>
            </a:endParaRPr>
          </a:p>
        </p:txBody>
      </p:sp>
      <p:sp>
        <p:nvSpPr>
          <p:cNvPr id="18" name="WordArt 20"/>
          <p:cNvSpPr>
            <a:spLocks noChangeArrowheads="1" noChangeShapeType="1" noTextEdit="1"/>
          </p:cNvSpPr>
          <p:nvPr/>
        </p:nvSpPr>
        <p:spPr bwMode="auto">
          <a:xfrm>
            <a:off x="4913716" y="2684407"/>
            <a:ext cx="299113" cy="4229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accent1"/>
                </a:solidFill>
                <a:latin typeface="微软雅黑" pitchFamily="34" charset="-122"/>
                <a:ea typeface="微软雅黑" pitchFamily="34" charset="-122"/>
                <a:cs typeface="Arial"/>
              </a:rPr>
              <a:t>3</a:t>
            </a:r>
            <a:endParaRPr lang="zh-CN" altLang="en-US" sz="3400" b="1" dirty="0">
              <a:solidFill>
                <a:schemeClr val="accent1"/>
              </a:solidFill>
              <a:latin typeface="微软雅黑" pitchFamily="34" charset="-122"/>
              <a:ea typeface="微软雅黑" pitchFamily="34" charset="-122"/>
              <a:cs typeface="Arial"/>
            </a:endParaRPr>
          </a:p>
        </p:txBody>
      </p:sp>
      <p:pic>
        <p:nvPicPr>
          <p:cNvPr id="20" name="1" descr="D:\360data\重要数据\桌面\66666666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1" name="2" descr="D:\360data\重要数据\桌面\555555555.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2" name="3" descr="D:\360data\重要数据\桌面\444444444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3" name="4" descr="D:\360data\重要数据\桌面\333333333333.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4" name="5" descr="D:\360data\重要数据\桌面\22222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5" name="6" descr="D:\360data\重要数据\桌面\1111111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26" name="矩形 25"/>
          <p:cNvSpPr/>
          <p:nvPr/>
        </p:nvSpPr>
        <p:spPr>
          <a:xfrm>
            <a:off x="1259632" y="2067694"/>
            <a:ext cx="3456384" cy="835998"/>
          </a:xfrm>
          <a:prstGeom prst="rect">
            <a:avLst/>
          </a:prstGeom>
        </p:spPr>
        <p:txBody>
          <a:bodyPr wrap="square">
            <a:spAutoFit/>
          </a:bodyPr>
          <a:lstStyle/>
          <a:p>
            <a:pPr fontAlgn="base">
              <a:lnSpc>
                <a:spcPct val="120000"/>
              </a:lnSpc>
            </a:pPr>
            <a:r>
              <a:rPr lang="zh-CN" altLang="en-US" sz="4400" b="1" dirty="0" smtClean="0">
                <a:solidFill>
                  <a:schemeClr val="bg1"/>
                </a:solidFill>
                <a:effectLst>
                  <a:outerShdw blurRad="50800" dist="50800" dir="5400000" algn="ctr" rotWithShape="0">
                    <a:schemeClr val="tx1">
                      <a:alpha val="42000"/>
                    </a:schemeClr>
                  </a:outerShdw>
                </a:effectLst>
                <a:latin typeface="微软雅黑" pitchFamily="34" charset="-122"/>
                <a:ea typeface="微软雅黑" pitchFamily="34" charset="-122"/>
                <a:sym typeface="Arial" pitchFamily="34" charset="0"/>
              </a:rPr>
              <a:t>目 录</a:t>
            </a:r>
            <a:endParaRPr lang="zh-CN" altLang="en-US" sz="4400" b="1" dirty="0">
              <a:solidFill>
                <a:schemeClr val="bg1"/>
              </a:solidFill>
              <a:effectLst>
                <a:outerShdw blurRad="50800" dist="50800" dir="5400000" algn="ctr" rotWithShape="0">
                  <a:schemeClr val="tx1">
                    <a:alpha val="42000"/>
                  </a:schemeClr>
                </a:outerShdw>
              </a:effectLst>
              <a:latin typeface="微软雅黑" pitchFamily="34" charset="-122"/>
              <a:ea typeface="微软雅黑" pitchFamily="34" charset="-122"/>
              <a:sym typeface="Arial" pitchFamily="34" charset="0"/>
            </a:endParaRPr>
          </a:p>
        </p:txBody>
      </p:sp>
      <p:pic>
        <p:nvPicPr>
          <p:cNvPr id="27" name="图片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7703730" y="2903692"/>
            <a:ext cx="1332740" cy="2390514"/>
          </a:xfrm>
          <a:prstGeom prst="rect">
            <a:avLst/>
          </a:prstGeom>
        </p:spPr>
      </p:pic>
    </p:spTree>
    <p:extLst>
      <p:ext uri="{BB962C8B-B14F-4D97-AF65-F5344CB8AC3E}">
        <p14:creationId xmlns:p14="http://schemas.microsoft.com/office/powerpoint/2010/main" val="3589304253"/>
      </p:ext>
    </p:extLst>
  </p:cSld>
  <p:clrMapOvr>
    <a:masterClrMapping/>
  </p:clrMapOvr>
  <mc:AlternateContent xmlns:mc="http://schemas.openxmlformats.org/markup-compatibility/2006" xmlns:p14="http://schemas.microsoft.com/office/powerpoint/2010/main">
    <mc:Choice Requires="p14">
      <p:transition spd="slow" p14:dur="1500" advTm="0">
        <p:split orient="vert"/>
      </p:transition>
    </mc:Choice>
    <mc:Fallback xmlns="">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grpId="0" nodeType="with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22" presetClass="entr" presetSubtype="4"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 presetClass="entr" presetSubtype="2" fill="hold" nodeType="withEffect">
                                  <p:stCondLst>
                                    <p:cond delay="60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1+#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par>
                                <p:cTn id="15" presetID="3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300" fill="hold"/>
                                        <p:tgtEl>
                                          <p:spTgt spid="7"/>
                                        </p:tgtEl>
                                        <p:attrNameLst>
                                          <p:attrName>ppt_w</p:attrName>
                                        </p:attrNameLst>
                                      </p:cBhvr>
                                      <p:tavLst>
                                        <p:tav tm="0">
                                          <p:val>
                                            <p:fltVal val="0"/>
                                          </p:val>
                                        </p:tav>
                                        <p:tav tm="100000">
                                          <p:val>
                                            <p:strVal val="#ppt_w"/>
                                          </p:val>
                                        </p:tav>
                                      </p:tavLst>
                                    </p:anim>
                                    <p:anim calcmode="lin" valueType="num">
                                      <p:cBhvr>
                                        <p:cTn id="18" dur="300" fill="hold"/>
                                        <p:tgtEl>
                                          <p:spTgt spid="7"/>
                                        </p:tgtEl>
                                        <p:attrNameLst>
                                          <p:attrName>ppt_h</p:attrName>
                                        </p:attrNameLst>
                                      </p:cBhvr>
                                      <p:tavLst>
                                        <p:tav tm="0">
                                          <p:val>
                                            <p:fltVal val="0"/>
                                          </p:val>
                                        </p:tav>
                                        <p:tav tm="100000">
                                          <p:val>
                                            <p:strVal val="#ppt_h"/>
                                          </p:val>
                                        </p:tav>
                                      </p:tavLst>
                                    </p:anim>
                                    <p:anim calcmode="lin" valueType="num">
                                      <p:cBhvr>
                                        <p:cTn id="19" dur="300" fill="hold"/>
                                        <p:tgtEl>
                                          <p:spTgt spid="7"/>
                                        </p:tgtEl>
                                        <p:attrNameLst>
                                          <p:attrName>style.rotation</p:attrName>
                                        </p:attrNameLst>
                                      </p:cBhvr>
                                      <p:tavLst>
                                        <p:tav tm="0">
                                          <p:val>
                                            <p:fltVal val="90"/>
                                          </p:val>
                                        </p:tav>
                                        <p:tav tm="100000">
                                          <p:val>
                                            <p:fltVal val="0"/>
                                          </p:val>
                                        </p:tav>
                                      </p:tavLst>
                                    </p:anim>
                                    <p:animEffect transition="in" filter="fade">
                                      <p:cBhvr>
                                        <p:cTn id="20" dur="300"/>
                                        <p:tgtEl>
                                          <p:spTgt spid="7"/>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300" fill="hold"/>
                                        <p:tgtEl>
                                          <p:spTgt spid="8"/>
                                        </p:tgtEl>
                                        <p:attrNameLst>
                                          <p:attrName>ppt_w</p:attrName>
                                        </p:attrNameLst>
                                      </p:cBhvr>
                                      <p:tavLst>
                                        <p:tav tm="0">
                                          <p:val>
                                            <p:fltVal val="0"/>
                                          </p:val>
                                        </p:tav>
                                        <p:tav tm="100000">
                                          <p:val>
                                            <p:strVal val="#ppt_w"/>
                                          </p:val>
                                        </p:tav>
                                      </p:tavLst>
                                    </p:anim>
                                    <p:anim calcmode="lin" valueType="num">
                                      <p:cBhvr>
                                        <p:cTn id="24" dur="300" fill="hold"/>
                                        <p:tgtEl>
                                          <p:spTgt spid="8"/>
                                        </p:tgtEl>
                                        <p:attrNameLst>
                                          <p:attrName>ppt_h</p:attrName>
                                        </p:attrNameLst>
                                      </p:cBhvr>
                                      <p:tavLst>
                                        <p:tav tm="0">
                                          <p:val>
                                            <p:fltVal val="0"/>
                                          </p:val>
                                        </p:tav>
                                        <p:tav tm="100000">
                                          <p:val>
                                            <p:strVal val="#ppt_h"/>
                                          </p:val>
                                        </p:tav>
                                      </p:tavLst>
                                    </p:anim>
                                    <p:anim calcmode="lin" valueType="num">
                                      <p:cBhvr>
                                        <p:cTn id="25" dur="300" fill="hold"/>
                                        <p:tgtEl>
                                          <p:spTgt spid="8"/>
                                        </p:tgtEl>
                                        <p:attrNameLst>
                                          <p:attrName>style.rotation</p:attrName>
                                        </p:attrNameLst>
                                      </p:cBhvr>
                                      <p:tavLst>
                                        <p:tav tm="0">
                                          <p:val>
                                            <p:fltVal val="90"/>
                                          </p:val>
                                        </p:tav>
                                        <p:tav tm="100000">
                                          <p:val>
                                            <p:fltVal val="0"/>
                                          </p:val>
                                        </p:tav>
                                      </p:tavLst>
                                    </p:anim>
                                    <p:animEffect transition="in" filter="fade">
                                      <p:cBhvr>
                                        <p:cTn id="26" dur="300"/>
                                        <p:tgtEl>
                                          <p:spTgt spid="8"/>
                                        </p:tgtEl>
                                      </p:cBhvr>
                                    </p:animEffect>
                                  </p:childTnLst>
                                </p:cTn>
                              </p:par>
                              <p:par>
                                <p:cTn id="27" presetID="41" presetClass="entr" presetSubtype="0" fill="hold" grpId="0" nodeType="withEffect">
                                  <p:stCondLst>
                                    <p:cond delay="700"/>
                                  </p:stCondLst>
                                  <p:iterate type="lt">
                                    <p:tmPct val="1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3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0" dur="300" fill="hold"/>
                                        <p:tgtEl>
                                          <p:spTgt spid="10"/>
                                        </p:tgtEl>
                                        <p:attrNameLst>
                                          <p:attrName>ppt_y</p:attrName>
                                        </p:attrNameLst>
                                      </p:cBhvr>
                                      <p:tavLst>
                                        <p:tav tm="0">
                                          <p:val>
                                            <p:strVal val="#ppt_y"/>
                                          </p:val>
                                        </p:tav>
                                        <p:tav tm="100000">
                                          <p:val>
                                            <p:strVal val="#ppt_y"/>
                                          </p:val>
                                        </p:tav>
                                      </p:tavLst>
                                    </p:anim>
                                    <p:anim calcmode="lin" valueType="num">
                                      <p:cBhvr>
                                        <p:cTn id="31" dur="3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2" dur="3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300" tmFilter="0,0; .5, 1; 1, 1"/>
                                        <p:tgtEl>
                                          <p:spTgt spid="10"/>
                                        </p:tgtEl>
                                      </p:cBhvr>
                                    </p:animEffect>
                                  </p:childTnLst>
                                </p:cTn>
                              </p:par>
                              <p:par>
                                <p:cTn id="34" presetID="49" presetClass="entr" presetSubtype="0" decel="100000" fill="hold" grpId="0" nodeType="withEffect">
                                  <p:stCondLst>
                                    <p:cond delay="15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 calcmode="lin" valueType="num">
                                      <p:cBhvr>
                                        <p:cTn id="38" dur="500" fill="hold"/>
                                        <p:tgtEl>
                                          <p:spTgt spid="12"/>
                                        </p:tgtEl>
                                        <p:attrNameLst>
                                          <p:attrName>style.rotation</p:attrName>
                                        </p:attrNameLst>
                                      </p:cBhvr>
                                      <p:tavLst>
                                        <p:tav tm="0">
                                          <p:val>
                                            <p:fltVal val="360"/>
                                          </p:val>
                                        </p:tav>
                                        <p:tav tm="100000">
                                          <p:val>
                                            <p:fltVal val="0"/>
                                          </p:val>
                                        </p:tav>
                                      </p:tavLst>
                                    </p:anim>
                                    <p:animEffect>
                                      <p:cBhvr>
                                        <p:cTn id="39" dur="500"/>
                                        <p:tgtEl>
                                          <p:spTgt spid="12"/>
                                        </p:tgtEl>
                                      </p:cBhvr>
                                    </p:animEffect>
                                  </p:childTnLst>
                                </p:cTn>
                              </p:par>
                              <p:par>
                                <p:cTn id="40" presetID="42" presetClass="entr" presetSubtype="0" fill="hold" grpId="0" nodeType="withEffect">
                                  <p:stCondLst>
                                    <p:cond delay="2000"/>
                                  </p:stCondLst>
                                  <p:childTnLst>
                                    <p:set>
                                      <p:cBhvr>
                                        <p:cTn id="41" dur="1" fill="hold">
                                          <p:stCondLst>
                                            <p:cond delay="0"/>
                                          </p:stCondLst>
                                        </p:cTn>
                                        <p:tgtEl>
                                          <p:spTgt spid="13"/>
                                        </p:tgtEl>
                                        <p:attrNameLst>
                                          <p:attrName>style.visibility</p:attrName>
                                        </p:attrNameLst>
                                      </p:cBhvr>
                                      <p:to>
                                        <p:strVal val="visible"/>
                                      </p:to>
                                    </p:set>
                                    <p:animEffect>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9" presetClass="entr" presetSubtype="0" decel="100000" fill="hold" grpId="0" nodeType="withEffect">
                                  <p:stCondLst>
                                    <p:cond delay="30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 calcmode="lin" valueType="num">
                                      <p:cBhvr>
                                        <p:cTn id="49" dur="500" fill="hold"/>
                                        <p:tgtEl>
                                          <p:spTgt spid="14"/>
                                        </p:tgtEl>
                                        <p:attrNameLst>
                                          <p:attrName>style.rotation</p:attrName>
                                        </p:attrNameLst>
                                      </p:cBhvr>
                                      <p:tavLst>
                                        <p:tav tm="0">
                                          <p:val>
                                            <p:fltVal val="360"/>
                                          </p:val>
                                        </p:tav>
                                        <p:tav tm="100000">
                                          <p:val>
                                            <p:fltVal val="0"/>
                                          </p:val>
                                        </p:tav>
                                      </p:tavLst>
                                    </p:anim>
                                    <p:animEffect>
                                      <p:cBhvr>
                                        <p:cTn id="50" dur="500"/>
                                        <p:tgtEl>
                                          <p:spTgt spid="14"/>
                                        </p:tgtEl>
                                      </p:cBhvr>
                                    </p:animEffect>
                                  </p:childTnLst>
                                </p:cTn>
                              </p:par>
                              <p:par>
                                <p:cTn id="51" presetID="42" presetClass="entr" presetSubtype="0" fill="hold" grpId="0" nodeType="withEffect">
                                  <p:stCondLst>
                                    <p:cond delay="3500"/>
                                  </p:stCondLst>
                                  <p:childTnLst>
                                    <p:set>
                                      <p:cBhvr>
                                        <p:cTn id="52" dur="1" fill="hold">
                                          <p:stCondLst>
                                            <p:cond delay="0"/>
                                          </p:stCondLst>
                                        </p:cTn>
                                        <p:tgtEl>
                                          <p:spTgt spid="11"/>
                                        </p:tgtEl>
                                        <p:attrNameLst>
                                          <p:attrName>style.visibility</p:attrName>
                                        </p:attrNameLst>
                                      </p:cBhvr>
                                      <p:to>
                                        <p:strVal val="visible"/>
                                      </p:to>
                                    </p:set>
                                    <p:animEffect>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par>
                                <p:cTn id="56" presetID="49" presetClass="entr" presetSubtype="0" decel="100000" fill="hold" grpId="0" nodeType="withEffect">
                                  <p:stCondLst>
                                    <p:cond delay="450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ppt_w</p:attrName>
                                        </p:attrNameLst>
                                      </p:cBhvr>
                                      <p:tavLst>
                                        <p:tav tm="0">
                                          <p:val>
                                            <p:fltVal val="0"/>
                                          </p:val>
                                        </p:tav>
                                        <p:tav tm="100000">
                                          <p:val>
                                            <p:strVal val="#ppt_w"/>
                                          </p:val>
                                        </p:tav>
                                      </p:tavLst>
                                    </p:anim>
                                    <p:anim calcmode="lin" valueType="num">
                                      <p:cBhvr>
                                        <p:cTn id="59" dur="500" fill="hold"/>
                                        <p:tgtEl>
                                          <p:spTgt spid="18"/>
                                        </p:tgtEl>
                                        <p:attrNameLst>
                                          <p:attrName>ppt_h</p:attrName>
                                        </p:attrNameLst>
                                      </p:cBhvr>
                                      <p:tavLst>
                                        <p:tav tm="0">
                                          <p:val>
                                            <p:fltVal val="0"/>
                                          </p:val>
                                        </p:tav>
                                        <p:tav tm="100000">
                                          <p:val>
                                            <p:strVal val="#ppt_h"/>
                                          </p:val>
                                        </p:tav>
                                      </p:tavLst>
                                    </p:anim>
                                    <p:anim calcmode="lin" valueType="num">
                                      <p:cBhvr>
                                        <p:cTn id="60" dur="500" fill="hold"/>
                                        <p:tgtEl>
                                          <p:spTgt spid="18"/>
                                        </p:tgtEl>
                                        <p:attrNameLst>
                                          <p:attrName>style.rotation</p:attrName>
                                        </p:attrNameLst>
                                      </p:cBhvr>
                                      <p:tavLst>
                                        <p:tav tm="0">
                                          <p:val>
                                            <p:fltVal val="360"/>
                                          </p:val>
                                        </p:tav>
                                        <p:tav tm="100000">
                                          <p:val>
                                            <p:fltVal val="0"/>
                                          </p:val>
                                        </p:tav>
                                      </p:tavLst>
                                    </p:anim>
                                    <p:animEffect>
                                      <p:cBhvr>
                                        <p:cTn id="61" dur="500"/>
                                        <p:tgtEl>
                                          <p:spTgt spid="18"/>
                                        </p:tgtEl>
                                      </p:cBhvr>
                                    </p:animEffect>
                                  </p:childTnLst>
                                </p:cTn>
                              </p:par>
                              <p:par>
                                <p:cTn id="62" presetID="42" presetClass="entr" presetSubtype="0" fill="hold" grpId="0" nodeType="withEffect">
                                  <p:stCondLst>
                                    <p:cond delay="5000"/>
                                  </p:stCondLst>
                                  <p:childTnLst>
                                    <p:set>
                                      <p:cBhvr>
                                        <p:cTn id="63" dur="1" fill="hold">
                                          <p:stCondLst>
                                            <p:cond delay="0"/>
                                          </p:stCondLst>
                                        </p:cTn>
                                        <p:tgtEl>
                                          <p:spTgt spid="16"/>
                                        </p:tgtEl>
                                        <p:attrNameLst>
                                          <p:attrName>style.visibility</p:attrName>
                                        </p:attrNameLst>
                                      </p:cBhvr>
                                      <p:to>
                                        <p:strVal val="visible"/>
                                      </p:to>
                                    </p:set>
                                    <p:animEffect>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par>
                                <p:cTn id="67" presetID="49" presetClass="entr" presetSubtype="0" decel="100000" fill="hold" grpId="0" nodeType="withEffect">
                                  <p:stCondLst>
                                    <p:cond delay="600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360"/>
                                          </p:val>
                                        </p:tav>
                                        <p:tav tm="100000">
                                          <p:val>
                                            <p:fltVal val="0"/>
                                          </p:val>
                                        </p:tav>
                                      </p:tavLst>
                                    </p:anim>
                                    <p:animEffect>
                                      <p:cBhvr>
                                        <p:cTn id="72" dur="500"/>
                                        <p:tgtEl>
                                          <p:spTgt spid="15"/>
                                        </p:tgtEl>
                                      </p:cBhvr>
                                    </p:animEffect>
                                  </p:childTnLst>
                                </p:cTn>
                              </p:par>
                              <p:par>
                                <p:cTn id="73" presetID="42" presetClass="entr" presetSubtype="0" fill="hold" grpId="0" nodeType="withEffect">
                                  <p:stCondLst>
                                    <p:cond delay="6500"/>
                                  </p:stCondLst>
                                  <p:childTnLst>
                                    <p:set>
                                      <p:cBhvr>
                                        <p:cTn id="74" dur="1" fill="hold">
                                          <p:stCondLst>
                                            <p:cond delay="0"/>
                                          </p:stCondLst>
                                        </p:cTn>
                                        <p:tgtEl>
                                          <p:spTgt spid="17"/>
                                        </p:tgtEl>
                                        <p:attrNameLst>
                                          <p:attrName>style.visibility</p:attrName>
                                        </p:attrNameLst>
                                      </p:cBhvr>
                                      <p:to>
                                        <p:strVal val="visible"/>
                                      </p:to>
                                    </p:set>
                                    <p:animEffect>
                                      <p:cBhvr>
                                        <p:cTn id="75" dur="1000"/>
                                        <p:tgtEl>
                                          <p:spTgt spid="17"/>
                                        </p:tgtEl>
                                      </p:cBhvr>
                                    </p:animEffect>
                                    <p:anim calcmode="lin" valueType="num">
                                      <p:cBhvr>
                                        <p:cTn id="76" dur="1000" fill="hold"/>
                                        <p:tgtEl>
                                          <p:spTgt spid="17"/>
                                        </p:tgtEl>
                                        <p:attrNameLst>
                                          <p:attrName>ppt_x</p:attrName>
                                        </p:attrNameLst>
                                      </p:cBhvr>
                                      <p:tavLst>
                                        <p:tav tm="0">
                                          <p:val>
                                            <p:strVal val="#ppt_x"/>
                                          </p:val>
                                        </p:tav>
                                        <p:tav tm="100000">
                                          <p:val>
                                            <p:strVal val="#ppt_x"/>
                                          </p:val>
                                        </p:tav>
                                      </p:tavLst>
                                    </p:anim>
                                    <p:anim calcmode="lin" valueType="num">
                                      <p:cBhvr>
                                        <p:cTn id="77" dur="1000" fill="hold"/>
                                        <p:tgtEl>
                                          <p:spTgt spid="17"/>
                                        </p:tgtEl>
                                        <p:attrNameLst>
                                          <p:attrName>ppt_y</p:attrName>
                                        </p:attrNameLst>
                                      </p:cBhvr>
                                      <p:tavLst>
                                        <p:tav tm="0">
                                          <p:val>
                                            <p:strVal val="#ppt_y+.1"/>
                                          </p:val>
                                        </p:tav>
                                        <p:tav tm="100000">
                                          <p:val>
                                            <p:strVal val="#ppt_y"/>
                                          </p:val>
                                        </p:tav>
                                      </p:tavLst>
                                    </p:anim>
                                  </p:childTnLst>
                                </p:cTn>
                              </p:par>
                              <p:par>
                                <p:cTn id="78" presetID="10" presetClass="entr" presetSubtype="0" fill="hold" nodeType="withEffect">
                                  <p:stCondLst>
                                    <p:cond delay="100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childTnLst>
                                </p:cTn>
                              </p:par>
                              <p:par>
                                <p:cTn id="81" presetID="10" presetClass="entr" presetSubtype="0" fill="hold" nodeType="withEffect">
                                  <p:stCondLst>
                                    <p:cond delay="1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par>
                                <p:cTn id="84" presetID="10" presetClass="entr" presetSubtype="0" fill="hold" nodeType="withEffect">
                                  <p:stCondLst>
                                    <p:cond delay="100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childTnLst>
                                </p:cTn>
                              </p:par>
                              <p:par>
                                <p:cTn id="87" presetID="10" presetClass="entr" presetSubtype="0" fill="hold" nodeType="withEffect">
                                  <p:stCondLst>
                                    <p:cond delay="100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500"/>
                                        <p:tgtEl>
                                          <p:spTgt spid="23"/>
                                        </p:tgtEl>
                                      </p:cBhvr>
                                    </p:animEffect>
                                  </p:childTnLst>
                                </p:cTn>
                              </p:par>
                              <p:par>
                                <p:cTn id="90" presetID="10" presetClass="entr" presetSubtype="0" fill="hold" nodeType="withEffect">
                                  <p:stCondLst>
                                    <p:cond delay="100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500"/>
                                        <p:tgtEl>
                                          <p:spTgt spid="24"/>
                                        </p:tgtEl>
                                      </p:cBhvr>
                                    </p:animEffect>
                                  </p:childTnLst>
                                </p:cTn>
                              </p:par>
                              <p:par>
                                <p:cTn id="93" presetID="10" presetClass="entr" presetSubtype="0" fill="hold" nodeType="withEffect">
                                  <p:stCondLst>
                                    <p:cond delay="100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500"/>
                                        <p:tgtEl>
                                          <p:spTgt spid="25"/>
                                        </p:tgtEl>
                                      </p:cBhvr>
                                    </p:animEffect>
                                  </p:childTnLst>
                                </p:cTn>
                              </p:par>
                              <p:par>
                                <p:cTn id="96" presetID="8" presetClass="emph" presetSubtype="0" repeatCount="3000" fill="hold" nodeType="withEffect">
                                  <p:stCondLst>
                                    <p:cond delay="1000"/>
                                  </p:stCondLst>
                                  <p:childTnLst>
                                    <p:animRot by="21600000">
                                      <p:cBhvr>
                                        <p:cTn id="97" dur="3000" fill="hold"/>
                                        <p:tgtEl>
                                          <p:spTgt spid="20"/>
                                        </p:tgtEl>
                                        <p:attrNameLst>
                                          <p:attrName>r</p:attrName>
                                        </p:attrNameLst>
                                      </p:cBhvr>
                                    </p:animRot>
                                  </p:childTnLst>
                                </p:cTn>
                              </p:par>
                              <p:par>
                                <p:cTn id="98" presetID="8" presetClass="emph" presetSubtype="0" repeatCount="3000" fill="hold" nodeType="withEffect">
                                  <p:stCondLst>
                                    <p:cond delay="1000"/>
                                  </p:stCondLst>
                                  <p:childTnLst>
                                    <p:animRot by="-64800000">
                                      <p:cBhvr>
                                        <p:cTn id="99" dur="3000" fill="hold"/>
                                        <p:tgtEl>
                                          <p:spTgt spid="21"/>
                                        </p:tgtEl>
                                        <p:attrNameLst>
                                          <p:attrName>r</p:attrName>
                                        </p:attrNameLst>
                                      </p:cBhvr>
                                    </p:animRot>
                                  </p:childTnLst>
                                </p:cTn>
                              </p:par>
                              <p:par>
                                <p:cTn id="100" presetID="8" presetClass="emph" presetSubtype="0" repeatCount="3000" fill="hold" nodeType="withEffect">
                                  <p:stCondLst>
                                    <p:cond delay="1000"/>
                                  </p:stCondLst>
                                  <p:childTnLst>
                                    <p:animRot by="43200000">
                                      <p:cBhvr>
                                        <p:cTn id="101" dur="3000" fill="hold"/>
                                        <p:tgtEl>
                                          <p:spTgt spid="22"/>
                                        </p:tgtEl>
                                        <p:attrNameLst>
                                          <p:attrName>r</p:attrName>
                                        </p:attrNameLst>
                                      </p:cBhvr>
                                    </p:animRot>
                                  </p:childTnLst>
                                </p:cTn>
                              </p:par>
                              <p:par>
                                <p:cTn id="102" presetID="8" presetClass="emph" presetSubtype="0" repeatCount="3000" fill="hold" nodeType="withEffect">
                                  <p:stCondLst>
                                    <p:cond delay="1000"/>
                                  </p:stCondLst>
                                  <p:childTnLst>
                                    <p:animRot by="-43200000">
                                      <p:cBhvr>
                                        <p:cTn id="103" dur="3000" fill="hold"/>
                                        <p:tgtEl>
                                          <p:spTgt spid="23"/>
                                        </p:tgtEl>
                                        <p:attrNameLst>
                                          <p:attrName>r</p:attrName>
                                        </p:attrNameLst>
                                      </p:cBhvr>
                                    </p:animRot>
                                  </p:childTnLst>
                                </p:cTn>
                              </p:par>
                              <p:par>
                                <p:cTn id="104" presetID="8" presetClass="emph" presetSubtype="0" repeatCount="3000" fill="hold" nodeType="withEffect">
                                  <p:stCondLst>
                                    <p:cond delay="1000"/>
                                  </p:stCondLst>
                                  <p:childTnLst>
                                    <p:animRot by="21600000">
                                      <p:cBhvr>
                                        <p:cTn id="105" dur="3000" fill="hold"/>
                                        <p:tgtEl>
                                          <p:spTgt spid="24"/>
                                        </p:tgtEl>
                                        <p:attrNameLst>
                                          <p:attrName>r</p:attrName>
                                        </p:attrNameLst>
                                      </p:cBhvr>
                                    </p:animRot>
                                  </p:childTnLst>
                                </p:cTn>
                              </p:par>
                              <p:par>
                                <p:cTn id="106" presetID="8" presetClass="emph" presetSubtype="0" repeatCount="3000" fill="hold" nodeType="withEffect">
                                  <p:stCondLst>
                                    <p:cond delay="1000"/>
                                  </p:stCondLst>
                                  <p:childTnLst>
                                    <p:animRot by="-21600000">
                                      <p:cBhvr>
                                        <p:cTn id="107" dur="3000" fill="hold"/>
                                        <p:tgtEl>
                                          <p:spTgt spid="25"/>
                                        </p:tgtEl>
                                        <p:attrNameLst>
                                          <p:attrName>r</p:attrName>
                                        </p:attrNameLst>
                                      </p:cBhvr>
                                    </p:animRot>
                                  </p:childTnLst>
                                </p:cTn>
                              </p:par>
                              <p:par>
                                <p:cTn id="108" presetID="10" presetClass="entr" presetSubtype="0" fill="hold" grpId="0" nodeType="withEffect">
                                  <p:stCondLst>
                                    <p:cond delay="1500"/>
                                  </p:stCondLst>
                                  <p:childTnLst>
                                    <p:set>
                                      <p:cBhvr>
                                        <p:cTn id="109" dur="1" fill="hold">
                                          <p:stCondLst>
                                            <p:cond delay="0"/>
                                          </p:stCondLst>
                                        </p:cTn>
                                        <p:tgtEl>
                                          <p:spTgt spid="26"/>
                                        </p:tgtEl>
                                        <p:attrNameLst>
                                          <p:attrName>style.visibility</p:attrName>
                                        </p:attrNameLst>
                                      </p:cBhvr>
                                      <p:to>
                                        <p:strVal val="visible"/>
                                      </p:to>
                                    </p:set>
                                    <p:animEffect transition="in" filter="fade">
                                      <p:cBhvr>
                                        <p:cTn id="110"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0" grpId="0"/>
      <p:bldP spid="11" grpId="0" bldLvl="0" autoUpdateAnimBg="0"/>
      <p:bldP spid="12" grpId="0"/>
      <p:bldP spid="13" grpId="0" bldLvl="0" autoUpdateAnimBg="0"/>
      <p:bldP spid="14" grpId="0"/>
      <p:bldP spid="15" grpId="0"/>
      <p:bldP spid="16" grpId="0" bldLvl="0" autoUpdateAnimBg="0"/>
      <p:bldP spid="17" grpId="0" bldLvl="0" autoUpdateAnimBg="0"/>
      <p:bldP spid="18"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00" y="3752759"/>
            <a:ext cx="9245600" cy="1406938"/>
          </a:xfrm>
          <a:prstGeom prst="rect">
            <a:avLst/>
          </a:prstGeom>
        </p:spPr>
      </p:pic>
      <p:sp>
        <p:nvSpPr>
          <p:cNvPr id="4" name="椭圆 3"/>
          <p:cNvSpPr/>
          <p:nvPr/>
        </p:nvSpPr>
        <p:spPr>
          <a:xfrm>
            <a:off x="2586717" y="611625"/>
            <a:ext cx="3701110" cy="3701108"/>
          </a:xfrm>
          <a:prstGeom prst="ellipse">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87824" y="2057646"/>
            <a:ext cx="365415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itchFamily="34" charset="-122"/>
                <a:ea typeface="微软雅黑" pitchFamily="34" charset="-122"/>
                <a:sym typeface="Arial" pitchFamily="34" charset="0"/>
              </a:rPr>
              <a:t>年 度 工 作 叙 述</a:t>
            </a:r>
            <a:endParaRPr lang="zh-CN" altLang="en-US" sz="2800" b="1" dirty="0">
              <a:solidFill>
                <a:schemeClr val="bg1"/>
              </a:solidFill>
              <a:latin typeface="微软雅黑" pitchFamily="34" charset="-122"/>
              <a:ea typeface="微软雅黑" pitchFamily="34" charset="-122"/>
              <a:sym typeface="Arial" pitchFamily="34" charset="0"/>
            </a:endParaRPr>
          </a:p>
        </p:txBody>
      </p:sp>
      <p:sp>
        <p:nvSpPr>
          <p:cNvPr id="19" name="椭圆 18"/>
          <p:cNvSpPr/>
          <p:nvPr/>
        </p:nvSpPr>
        <p:spPr>
          <a:xfrm>
            <a:off x="3064437" y="277903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0" name="椭圆 19"/>
          <p:cNvSpPr/>
          <p:nvPr/>
        </p:nvSpPr>
        <p:spPr>
          <a:xfrm>
            <a:off x="3064437" y="309509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1" name="矩形 20"/>
          <p:cNvSpPr/>
          <p:nvPr/>
        </p:nvSpPr>
        <p:spPr>
          <a:xfrm>
            <a:off x="3131840" y="2633593"/>
            <a:ext cx="3438128" cy="720197"/>
          </a:xfrm>
          <a:prstGeom prst="rect">
            <a:avLst/>
          </a:prstGeom>
        </p:spPr>
        <p:txBody>
          <a:bodyPr wrap="square">
            <a:spAutoFit/>
          </a:bodyPr>
          <a:lstStyle/>
          <a:p>
            <a:pPr fontAlgn="base">
              <a:lnSpc>
                <a:spcPct val="120000"/>
              </a:lnSpc>
            </a:pPr>
            <a:r>
              <a:rPr lang="zh-CN" altLang="en-US" dirty="0">
                <a:solidFill>
                  <a:schemeClr val="bg1"/>
                </a:solidFill>
                <a:latin typeface="微软雅黑" pitchFamily="34" charset="-122"/>
                <a:ea typeface="微软雅黑" pitchFamily="34" charset="-122"/>
              </a:rPr>
              <a:t> </a:t>
            </a:r>
            <a:r>
              <a:rPr lang="zh-CN" altLang="en-US" sz="1600" dirty="0">
                <a:solidFill>
                  <a:schemeClr val="bg1"/>
                </a:solidFill>
                <a:latin typeface="微软雅黑" pitchFamily="34" charset="-122"/>
                <a:ea typeface="微软雅黑" pitchFamily="34" charset="-122"/>
              </a:rPr>
              <a:t>本季度工作叙述及所达成目标</a:t>
            </a:r>
            <a:endParaRPr lang="en-US" altLang="zh-CN" sz="1600" dirty="0">
              <a:solidFill>
                <a:schemeClr val="bg1"/>
              </a:solidFill>
              <a:latin typeface="微软雅黑" pitchFamily="34" charset="-122"/>
              <a:ea typeface="微软雅黑" pitchFamily="34" charset="-122"/>
            </a:endParaRPr>
          </a:p>
          <a:p>
            <a:pPr fontAlgn="base">
              <a:lnSpc>
                <a:spcPct val="120000"/>
              </a:lnSpc>
            </a:pPr>
            <a:r>
              <a:rPr lang="zh-CN" altLang="en-US" sz="1600" dirty="0">
                <a:solidFill>
                  <a:schemeClr val="bg1"/>
                </a:solidFill>
                <a:latin typeface="微软雅黑" pitchFamily="34" charset="-122"/>
                <a:ea typeface="微软雅黑" pitchFamily="34" charset="-122"/>
              </a:rPr>
              <a:t> </a:t>
            </a:r>
            <a:r>
              <a:rPr lang="zh-CN" altLang="en-US" sz="1600" dirty="0" smtClean="0">
                <a:solidFill>
                  <a:schemeClr val="bg1"/>
                </a:solidFill>
                <a:latin typeface="微软雅黑" pitchFamily="34" charset="-122"/>
                <a:ea typeface="微软雅黑" pitchFamily="34" charset="-122"/>
              </a:rPr>
              <a:t>整体</a:t>
            </a:r>
            <a:r>
              <a:rPr lang="zh-CN" altLang="en-US" sz="1600" dirty="0">
                <a:solidFill>
                  <a:schemeClr val="bg1"/>
                </a:solidFill>
                <a:latin typeface="微软雅黑" pitchFamily="34" charset="-122"/>
                <a:ea typeface="微软雅黑" pitchFamily="34" charset="-122"/>
              </a:rPr>
              <a:t>工作总结</a:t>
            </a:r>
            <a:endParaRPr lang="zh-CN" altLang="en-US" sz="1600" dirty="0">
              <a:solidFill>
                <a:schemeClr val="bg1"/>
              </a:solidFill>
            </a:endParaRPr>
          </a:p>
        </p:txBody>
      </p:sp>
      <p:sp>
        <p:nvSpPr>
          <p:cNvPr id="23" name="TextBox 22"/>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01</a:t>
            </a:r>
            <a:endParaRPr lang="zh-CN" altLang="en-US" sz="6600" b="1" dirty="0">
              <a:solidFill>
                <a:schemeClr val="bg1"/>
              </a:solidFill>
              <a:latin typeface="+mj-ea"/>
              <a:ea typeface="+mj-ea"/>
            </a:endParaRPr>
          </a:p>
        </p:txBody>
      </p: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3183" y="2389013"/>
            <a:ext cx="2623932" cy="2390514"/>
          </a:xfrm>
          <a:prstGeom prst="rect">
            <a:avLst/>
          </a:prstGeom>
        </p:spPr>
      </p:pic>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51520" y="2389013"/>
            <a:ext cx="2623932" cy="2390514"/>
          </a:xfrm>
          <a:prstGeom prst="rect">
            <a:avLst/>
          </a:prstGeom>
        </p:spPr>
      </p:pic>
    </p:spTree>
    <p:extLst>
      <p:ext uri="{BB962C8B-B14F-4D97-AF65-F5344CB8AC3E}">
        <p14:creationId xmlns:p14="http://schemas.microsoft.com/office/powerpoint/2010/main" val="414782401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50" fill="hold"/>
                                            <p:tgtEl>
                                              <p:spTgt spid="4"/>
                                            </p:tgtEl>
                                            <p:attrNameLst>
                                              <p:attrName>ppt_w</p:attrName>
                                            </p:attrNameLst>
                                          </p:cBhvr>
                                          <p:tavLst>
                                            <p:tav tm="0">
                                              <p:val>
                                                <p:fltVal val="0"/>
                                              </p:val>
                                            </p:tav>
                                            <p:tav tm="100000">
                                              <p:val>
                                                <p:strVal val="#ppt_w"/>
                                              </p:val>
                                            </p:tav>
                                          </p:tavLst>
                                        </p:anim>
                                        <p:anim calcmode="lin" valueType="num">
                                          <p:cBhvr>
                                            <p:cTn id="21" dur="150" fill="hold"/>
                                            <p:tgtEl>
                                              <p:spTgt spid="4"/>
                                            </p:tgtEl>
                                            <p:attrNameLst>
                                              <p:attrName>ppt_h</p:attrName>
                                            </p:attrNameLst>
                                          </p:cBhvr>
                                          <p:tavLst>
                                            <p:tav tm="0">
                                              <p:val>
                                                <p:fltVal val="0"/>
                                              </p:val>
                                            </p:tav>
                                            <p:tav tm="100000">
                                              <p:val>
                                                <p:strVal val="#ppt_h"/>
                                              </p:val>
                                            </p:tav>
                                          </p:tavLst>
                                        </p:anim>
                                        <p:animEffect transition="in" filter="fade">
                                          <p:cBhvr>
                                            <p:cTn id="22" dur="150"/>
                                            <p:tgtEl>
                                              <p:spTgt spid="4"/>
                                            </p:tgtEl>
                                          </p:cBhvr>
                                        </p:animEffect>
                                      </p:childTnLst>
                                    </p:cTn>
                                  </p:par>
                                  <p:par>
                                    <p:cTn id="23" presetID="6" presetClass="emph" presetSubtype="0" autoRev="1" fill="hold" grpId="1" nodeType="withEffect">
                                      <p:stCondLst>
                                        <p:cond delay="200"/>
                                      </p:stCondLst>
                                      <p:childTnLst>
                                        <p:animScale>
                                          <p:cBhvr>
                                            <p:cTn id="24" dur="50" fill="hold"/>
                                            <p:tgtEl>
                                              <p:spTgt spid="4"/>
                                            </p:tgtEl>
                                          </p:cBhvr>
                                          <p:by x="105000" y="105000"/>
                                        </p:animScale>
                                      </p:childTnLst>
                                    </p:cTn>
                                  </p:par>
                                  <p:par>
                                    <p:cTn id="25" presetID="6" presetClass="emph" presetSubtype="0" fill="hold" grpId="2" nodeType="withEffect">
                                      <p:stCondLst>
                                        <p:cond delay="300"/>
                                      </p:stCondLst>
                                      <p:childTnLst>
                                        <p:animScale>
                                          <p:cBhvr>
                                            <p:cTn id="26" dur="1000" fill="hold"/>
                                            <p:tgtEl>
                                              <p:spTgt spid="4"/>
                                            </p:tgtEl>
                                          </p:cBhvr>
                                          <p:by x="95000" y="95000"/>
                                        </p:animScale>
                                      </p:childTnLst>
                                    </p:cTn>
                                  </p:par>
                                  <p:par>
                                    <p:cTn id="27" presetID="6" presetClass="emph" presetSubtype="0" fill="hold" grpId="3" nodeType="withEffect">
                                      <p:stCondLst>
                                        <p:cond delay="1300"/>
                                      </p:stCondLst>
                                      <p:childTnLst>
                                        <p:animScale>
                                          <p:cBhvr>
                                            <p:cTn id="28" dur="100" fill="hold"/>
                                            <p:tgtEl>
                                              <p:spTgt spid="4"/>
                                            </p:tgtEl>
                                          </p:cBhvr>
                                          <p:by x="135000" y="135000"/>
                                        </p:animScale>
                                      </p:childTnLst>
                                    </p:cTn>
                                  </p:par>
                                  <p:par>
                                    <p:cTn id="29" presetID="6" presetClass="emph" presetSubtype="0" fill="hold" grpId="4" nodeType="withEffect">
                                      <p:stCondLst>
                                        <p:cond delay="1400"/>
                                      </p:stCondLst>
                                      <p:childTnLst>
                                        <p:animScale>
                                          <p:cBhvr>
                                            <p:cTn id="30" dur="500" fill="hold"/>
                                            <p:tgtEl>
                                              <p:spTgt spid="4"/>
                                            </p:tgtEl>
                                          </p:cBhvr>
                                          <p:by x="75000" y="75000"/>
                                        </p:animScale>
                                      </p:childTnLst>
                                    </p:cTn>
                                  </p:par>
                                  <p:par>
                                    <p:cTn id="31" presetID="21" presetClass="entr" presetSubtype="2"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2)">
                                          <p:cBhvr>
                                            <p:cTn id="33" dur="2000"/>
                                            <p:tgtEl>
                                              <p:spTgt spid="5"/>
                                            </p:tgtEl>
                                          </p:cBhvr>
                                        </p:animEffect>
                                      </p:childTnLst>
                                    </p:cTn>
                                  </p:par>
                                </p:childTnLst>
                              </p:cTn>
                            </p:par>
                            <p:par>
                              <p:cTn id="34" fill="hold">
                                <p:stCondLst>
                                  <p:cond delay="2000"/>
                                </p:stCondLst>
                                <p:childTnLst>
                                  <p:par>
                                    <p:cTn id="35" presetID="2" presetClass="entr" presetSubtype="3" accel="78000" fill="hold" grpId="0" nodeType="afterEffect" p14:presetBounceEnd="36000">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14:bounceEnd="36000">
                                          <p:cBhvr additive="base">
                                            <p:cTn id="37"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14:presetBounceEnd="36000">
                                      <p:stCondLst>
                                        <p:cond delay="100"/>
                                      </p:stCondLst>
                                      <p:childTnLst>
                                        <p:set>
                                          <p:cBhvr>
                                            <p:cTn id="40" dur="1" fill="hold">
                                              <p:stCondLst>
                                                <p:cond delay="0"/>
                                              </p:stCondLst>
                                            </p:cTn>
                                            <p:tgtEl>
                                              <p:spTgt spid="14"/>
                                            </p:tgtEl>
                                            <p:attrNameLst>
                                              <p:attrName>style.visibility</p:attrName>
                                            </p:attrNameLst>
                                          </p:cBhvr>
                                          <p:to>
                                            <p:strVal val="visible"/>
                                          </p:to>
                                        </p:set>
                                        <p:anim calcmode="lin" valueType="num" p14:bounceEnd="36000">
                                          <p:cBhvr additive="base">
                                            <p:cTn id="41"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14:presetBounceEnd="36000">
                                      <p:stCondLst>
                                        <p:cond delay="200"/>
                                      </p:stCondLst>
                                      <p:childTnLst>
                                        <p:set>
                                          <p:cBhvr>
                                            <p:cTn id="44" dur="1" fill="hold">
                                              <p:stCondLst>
                                                <p:cond delay="0"/>
                                              </p:stCondLst>
                                            </p:cTn>
                                            <p:tgtEl>
                                              <p:spTgt spid="15"/>
                                            </p:tgtEl>
                                            <p:attrNameLst>
                                              <p:attrName>style.visibility</p:attrName>
                                            </p:attrNameLst>
                                          </p:cBhvr>
                                          <p:to>
                                            <p:strVal val="visible"/>
                                          </p:to>
                                        </p:set>
                                        <p:anim calcmode="lin" valueType="num" p14:bounceEnd="36000">
                                          <p:cBhvr additive="base">
                                            <p:cTn id="45"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3" accel="78000" fill="hold" grpId="0" nodeType="withEffect" p14:presetBounceEnd="36000">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14:bounceEnd="36000">
                                          <p:cBhvr additive="base">
                                            <p:cTn id="49"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3" accel="78000" fill="hold" grpId="0" nodeType="withEffect" p14:presetBounceEnd="36000">
                                      <p:stCondLst>
                                        <p:cond delay="400"/>
                                      </p:stCondLst>
                                      <p:childTnLst>
                                        <p:set>
                                          <p:cBhvr>
                                            <p:cTn id="52" dur="1" fill="hold">
                                              <p:stCondLst>
                                                <p:cond delay="0"/>
                                              </p:stCondLst>
                                            </p:cTn>
                                            <p:tgtEl>
                                              <p:spTgt spid="17"/>
                                            </p:tgtEl>
                                            <p:attrNameLst>
                                              <p:attrName>style.visibility</p:attrName>
                                            </p:attrNameLst>
                                          </p:cBhvr>
                                          <p:to>
                                            <p:strVal val="visible"/>
                                          </p:to>
                                        </p:set>
                                        <p:anim calcmode="lin" valueType="num" p14:bounceEnd="36000">
                                          <p:cBhvr additive="base">
                                            <p:cTn id="53"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2" accel="78000" fill="hold" grpId="0" nodeType="withEffect" p14:presetBounceEnd="36000">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14:bounceEnd="36000">
                                          <p:cBhvr additive="base">
                                            <p:cTn id="57"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14:presetBounceEnd="36000">
                                      <p:stCondLst>
                                        <p:cond delay="600"/>
                                      </p:stCondLst>
                                      <p:childTnLst>
                                        <p:set>
                                          <p:cBhvr>
                                            <p:cTn id="60" dur="1" fill="hold">
                                              <p:stCondLst>
                                                <p:cond delay="0"/>
                                              </p:stCondLst>
                                            </p:cTn>
                                            <p:tgtEl>
                                              <p:spTgt spid="8"/>
                                            </p:tgtEl>
                                            <p:attrNameLst>
                                              <p:attrName>style.visibility</p:attrName>
                                            </p:attrNameLst>
                                          </p:cBhvr>
                                          <p:to>
                                            <p:strVal val="visible"/>
                                          </p:to>
                                        </p:set>
                                        <p:anim calcmode="lin" valueType="num" p14:bounceEnd="36000">
                                          <p:cBhvr additive="base">
                                            <p:cTn id="61"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14:presetBounceEnd="36000">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14:bounceEnd="36000">
                                          <p:cBhvr additive="base">
                                            <p:cTn id="65"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12" accel="78000" fill="hold" grpId="0" nodeType="withEffect" p14:presetBounceEnd="36000">
                                      <p:stCondLst>
                                        <p:cond delay="800"/>
                                      </p:stCondLst>
                                      <p:childTnLst>
                                        <p:set>
                                          <p:cBhvr>
                                            <p:cTn id="68" dur="1" fill="hold">
                                              <p:stCondLst>
                                                <p:cond delay="0"/>
                                              </p:stCondLst>
                                            </p:cTn>
                                            <p:tgtEl>
                                              <p:spTgt spid="10"/>
                                            </p:tgtEl>
                                            <p:attrNameLst>
                                              <p:attrName>style.visibility</p:attrName>
                                            </p:attrNameLst>
                                          </p:cBhvr>
                                          <p:to>
                                            <p:strVal val="visible"/>
                                          </p:to>
                                        </p:set>
                                        <p:anim calcmode="lin" valueType="num" p14:bounceEnd="36000">
                                          <p:cBhvr additive="base">
                                            <p:cTn id="69"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12" accel="78000" fill="hold" grpId="0" nodeType="withEffect" p14:presetBounceEnd="36000">
                                      <p:stCondLst>
                                        <p:cond delay="900"/>
                                      </p:stCondLst>
                                      <p:childTnLst>
                                        <p:set>
                                          <p:cBhvr>
                                            <p:cTn id="72" dur="1" fill="hold">
                                              <p:stCondLst>
                                                <p:cond delay="0"/>
                                              </p:stCondLst>
                                            </p:cTn>
                                            <p:tgtEl>
                                              <p:spTgt spid="11"/>
                                            </p:tgtEl>
                                            <p:attrNameLst>
                                              <p:attrName>style.visibility</p:attrName>
                                            </p:attrNameLst>
                                          </p:cBhvr>
                                          <p:to>
                                            <p:strVal val="visible"/>
                                          </p:to>
                                        </p:set>
                                        <p:anim calcmode="lin" valueType="num" p14:bounceEnd="36000">
                                          <p:cBhvr additive="base">
                                            <p:cTn id="73"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9" accel="78000" fill="hold" grpId="0" nodeType="withEffect" p14:presetBounceEnd="36000">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14:bounceEnd="36000">
                                          <p:cBhvr additive="base">
                                            <p:cTn id="77"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3500"/>
                                </p:stCondLst>
                                <p:childTnLst>
                                  <p:par>
                                    <p:cTn id="80" presetID="53" presetClass="entr" presetSubtype="16"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childTnLst>
                              </p:cTn>
                            </p:par>
                            <p:par>
                              <p:cTn id="85" fill="hold">
                                <p:stCondLst>
                                  <p:cond delay="4000"/>
                                </p:stCondLst>
                                <p:childTnLst>
                                  <p:par>
                                    <p:cTn id="86" presetID="22" presetClass="entr" presetSubtype="4" fill="hold" nodeType="afterEffect">
                                      <p:stCondLst>
                                        <p:cond delay="0"/>
                                      </p:stCondLst>
                                      <p:childTnLst>
                                        <p:set>
                                          <p:cBhvr>
                                            <p:cTn id="87" dur="1" fill="hold">
                                              <p:stCondLst>
                                                <p:cond delay="0"/>
                                              </p:stCondLst>
                                            </p:cTn>
                                            <p:tgtEl>
                                              <p:spTgt spid="18">
                                                <p:txEl>
                                                  <p:pRg st="0" end="0"/>
                                                </p:txEl>
                                              </p:spTgt>
                                            </p:tgtEl>
                                            <p:attrNameLst>
                                              <p:attrName>style.visibility</p:attrName>
                                            </p:attrNameLst>
                                          </p:cBhvr>
                                          <p:to>
                                            <p:strVal val="visible"/>
                                          </p:to>
                                        </p:set>
                                        <p:animEffect transition="in" filter="wipe(down)">
                                          <p:cBhvr>
                                            <p:cTn id="88" dur="500"/>
                                            <p:tgtEl>
                                              <p:spTgt spid="18">
                                                <p:txEl>
                                                  <p:pRg st="0" end="0"/>
                                                </p:txEl>
                                              </p:spTgt>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p:cTn id="92" dur="500" fill="hold"/>
                                            <p:tgtEl>
                                              <p:spTgt spid="19"/>
                                            </p:tgtEl>
                                            <p:attrNameLst>
                                              <p:attrName>ppt_w</p:attrName>
                                            </p:attrNameLst>
                                          </p:cBhvr>
                                          <p:tavLst>
                                            <p:tav tm="0">
                                              <p:val>
                                                <p:fltVal val="0"/>
                                              </p:val>
                                            </p:tav>
                                            <p:tav tm="100000">
                                              <p:val>
                                                <p:strVal val="#ppt_w"/>
                                              </p:val>
                                            </p:tav>
                                          </p:tavLst>
                                        </p:anim>
                                        <p:anim calcmode="lin" valueType="num">
                                          <p:cBhvr>
                                            <p:cTn id="93" dur="500" fill="hold"/>
                                            <p:tgtEl>
                                              <p:spTgt spid="19"/>
                                            </p:tgtEl>
                                            <p:attrNameLst>
                                              <p:attrName>ppt_h</p:attrName>
                                            </p:attrNameLst>
                                          </p:cBhvr>
                                          <p:tavLst>
                                            <p:tav tm="0">
                                              <p:val>
                                                <p:fltVal val="0"/>
                                              </p:val>
                                            </p:tav>
                                            <p:tav tm="100000">
                                              <p:val>
                                                <p:strVal val="#ppt_h"/>
                                              </p:val>
                                            </p:tav>
                                          </p:tavLst>
                                        </p:anim>
                                        <p:animEffect transition="in" filter="fade">
                                          <p:cBhvr>
                                            <p:cTn id="94" dur="500"/>
                                            <p:tgtEl>
                                              <p:spTgt spid="19"/>
                                            </p:tgtEl>
                                          </p:cBhvr>
                                        </p:animEffect>
                                      </p:childTnLst>
                                    </p:cTn>
                                  </p:par>
                                </p:childTnLst>
                              </p:cTn>
                            </p:par>
                            <p:par>
                              <p:cTn id="95" fill="hold">
                                <p:stCondLst>
                                  <p:cond delay="50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500" fill="hold"/>
                                            <p:tgtEl>
                                              <p:spTgt spid="20"/>
                                            </p:tgtEl>
                                            <p:attrNameLst>
                                              <p:attrName>ppt_w</p:attrName>
                                            </p:attrNameLst>
                                          </p:cBhvr>
                                          <p:tavLst>
                                            <p:tav tm="0">
                                              <p:val>
                                                <p:fltVal val="0"/>
                                              </p:val>
                                            </p:tav>
                                            <p:tav tm="100000">
                                              <p:val>
                                                <p:strVal val="#ppt_w"/>
                                              </p:val>
                                            </p:tav>
                                          </p:tavLst>
                                        </p:anim>
                                        <p:anim calcmode="lin" valueType="num">
                                          <p:cBhvr>
                                            <p:cTn id="99" dur="500" fill="hold"/>
                                            <p:tgtEl>
                                              <p:spTgt spid="20"/>
                                            </p:tgtEl>
                                            <p:attrNameLst>
                                              <p:attrName>ppt_h</p:attrName>
                                            </p:attrNameLst>
                                          </p:cBhvr>
                                          <p:tavLst>
                                            <p:tav tm="0">
                                              <p:val>
                                                <p:fltVal val="0"/>
                                              </p:val>
                                            </p:tav>
                                            <p:tav tm="100000">
                                              <p:val>
                                                <p:strVal val="#ppt_h"/>
                                              </p:val>
                                            </p:tav>
                                          </p:tavLst>
                                        </p:anim>
                                        <p:animEffect transition="in" filter="fade">
                                          <p:cBhvr>
                                            <p:cTn id="100" dur="500"/>
                                            <p:tgtEl>
                                              <p:spTgt spid="20"/>
                                            </p:tgtEl>
                                          </p:cBhvr>
                                        </p:animEffect>
                                      </p:childTnLst>
                                    </p:cTn>
                                  </p:par>
                                </p:childTnLst>
                              </p:cTn>
                            </p:par>
                            <p:par>
                              <p:cTn id="101" fill="hold">
                                <p:stCondLst>
                                  <p:cond delay="5500"/>
                                </p:stCondLst>
                                <p:childTnLst>
                                  <p:par>
                                    <p:cTn id="102" presetID="22" presetClass="entr" presetSubtype="8" fill="hold" nodeType="afterEffect">
                                      <p:stCondLst>
                                        <p:cond delay="0"/>
                                      </p:stCondLst>
                                      <p:childTnLst>
                                        <p:set>
                                          <p:cBhvr>
                                            <p:cTn id="103" dur="1" fill="hold">
                                              <p:stCondLst>
                                                <p:cond delay="0"/>
                                              </p:stCondLst>
                                            </p:cTn>
                                            <p:tgtEl>
                                              <p:spTgt spid="21">
                                                <p:txEl>
                                                  <p:pRg st="0" end="0"/>
                                                </p:txEl>
                                              </p:spTgt>
                                            </p:tgtEl>
                                            <p:attrNameLst>
                                              <p:attrName>style.visibility</p:attrName>
                                            </p:attrNameLst>
                                          </p:cBhvr>
                                          <p:to>
                                            <p:strVal val="visible"/>
                                          </p:to>
                                        </p:set>
                                        <p:animEffect transition="in" filter="wipe(left)">
                                          <p:cBhvr>
                                            <p:cTn id="104" dur="500"/>
                                            <p:tgtEl>
                                              <p:spTgt spid="21">
                                                <p:txEl>
                                                  <p:pRg st="0" end="0"/>
                                                </p:txEl>
                                              </p:spTgt>
                                            </p:tgtEl>
                                          </p:cBhvr>
                                        </p:animEffect>
                                      </p:childTnLst>
                                    </p:cTn>
                                  </p:par>
                                </p:childTnLst>
                              </p:cTn>
                            </p:par>
                            <p:par>
                              <p:cTn id="105" fill="hold">
                                <p:stCondLst>
                                  <p:cond delay="6000"/>
                                </p:stCondLst>
                                <p:childTnLst>
                                  <p:par>
                                    <p:cTn id="106" presetID="22" presetClass="entr" presetSubtype="8" fill="hold" nodeType="afterEffect">
                                      <p:stCondLst>
                                        <p:cond delay="0"/>
                                      </p:stCondLst>
                                      <p:childTnLst>
                                        <p:set>
                                          <p:cBhvr>
                                            <p:cTn id="107" dur="1" fill="hold">
                                              <p:stCondLst>
                                                <p:cond delay="0"/>
                                              </p:stCondLst>
                                            </p:cTn>
                                            <p:tgtEl>
                                              <p:spTgt spid="21">
                                                <p:txEl>
                                                  <p:pRg st="1" end="1"/>
                                                </p:txEl>
                                              </p:spTgt>
                                            </p:tgtEl>
                                            <p:attrNameLst>
                                              <p:attrName>style.visibility</p:attrName>
                                            </p:attrNameLst>
                                          </p:cBhvr>
                                          <p:to>
                                            <p:strVal val="visible"/>
                                          </p:to>
                                        </p:set>
                                        <p:animEffect transition="in" filter="wipe(left)">
                                          <p:cBhvr>
                                            <p:cTn id="108"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50" fill="hold"/>
                                            <p:tgtEl>
                                              <p:spTgt spid="4"/>
                                            </p:tgtEl>
                                            <p:attrNameLst>
                                              <p:attrName>ppt_w</p:attrName>
                                            </p:attrNameLst>
                                          </p:cBhvr>
                                          <p:tavLst>
                                            <p:tav tm="0">
                                              <p:val>
                                                <p:fltVal val="0"/>
                                              </p:val>
                                            </p:tav>
                                            <p:tav tm="100000">
                                              <p:val>
                                                <p:strVal val="#ppt_w"/>
                                              </p:val>
                                            </p:tav>
                                          </p:tavLst>
                                        </p:anim>
                                        <p:anim calcmode="lin" valueType="num">
                                          <p:cBhvr>
                                            <p:cTn id="21" dur="150" fill="hold"/>
                                            <p:tgtEl>
                                              <p:spTgt spid="4"/>
                                            </p:tgtEl>
                                            <p:attrNameLst>
                                              <p:attrName>ppt_h</p:attrName>
                                            </p:attrNameLst>
                                          </p:cBhvr>
                                          <p:tavLst>
                                            <p:tav tm="0">
                                              <p:val>
                                                <p:fltVal val="0"/>
                                              </p:val>
                                            </p:tav>
                                            <p:tav tm="100000">
                                              <p:val>
                                                <p:strVal val="#ppt_h"/>
                                              </p:val>
                                            </p:tav>
                                          </p:tavLst>
                                        </p:anim>
                                        <p:animEffect transition="in" filter="fade">
                                          <p:cBhvr>
                                            <p:cTn id="22" dur="150"/>
                                            <p:tgtEl>
                                              <p:spTgt spid="4"/>
                                            </p:tgtEl>
                                          </p:cBhvr>
                                        </p:animEffect>
                                      </p:childTnLst>
                                    </p:cTn>
                                  </p:par>
                                  <p:par>
                                    <p:cTn id="23" presetID="6" presetClass="emph" presetSubtype="0" autoRev="1" fill="hold" grpId="1" nodeType="withEffect">
                                      <p:stCondLst>
                                        <p:cond delay="200"/>
                                      </p:stCondLst>
                                      <p:childTnLst>
                                        <p:animScale>
                                          <p:cBhvr>
                                            <p:cTn id="24" dur="50" fill="hold"/>
                                            <p:tgtEl>
                                              <p:spTgt spid="4"/>
                                            </p:tgtEl>
                                          </p:cBhvr>
                                          <p:by x="105000" y="105000"/>
                                        </p:animScale>
                                      </p:childTnLst>
                                    </p:cTn>
                                  </p:par>
                                  <p:par>
                                    <p:cTn id="25" presetID="6" presetClass="emph" presetSubtype="0" fill="hold" grpId="2" nodeType="withEffect">
                                      <p:stCondLst>
                                        <p:cond delay="300"/>
                                      </p:stCondLst>
                                      <p:childTnLst>
                                        <p:animScale>
                                          <p:cBhvr>
                                            <p:cTn id="26" dur="1000" fill="hold"/>
                                            <p:tgtEl>
                                              <p:spTgt spid="4"/>
                                            </p:tgtEl>
                                          </p:cBhvr>
                                          <p:by x="95000" y="95000"/>
                                        </p:animScale>
                                      </p:childTnLst>
                                    </p:cTn>
                                  </p:par>
                                  <p:par>
                                    <p:cTn id="27" presetID="6" presetClass="emph" presetSubtype="0" fill="hold" grpId="3" nodeType="withEffect">
                                      <p:stCondLst>
                                        <p:cond delay="1300"/>
                                      </p:stCondLst>
                                      <p:childTnLst>
                                        <p:animScale>
                                          <p:cBhvr>
                                            <p:cTn id="28" dur="100" fill="hold"/>
                                            <p:tgtEl>
                                              <p:spTgt spid="4"/>
                                            </p:tgtEl>
                                          </p:cBhvr>
                                          <p:by x="135000" y="135000"/>
                                        </p:animScale>
                                      </p:childTnLst>
                                    </p:cTn>
                                  </p:par>
                                  <p:par>
                                    <p:cTn id="29" presetID="6" presetClass="emph" presetSubtype="0" fill="hold" grpId="4" nodeType="withEffect">
                                      <p:stCondLst>
                                        <p:cond delay="1400"/>
                                      </p:stCondLst>
                                      <p:childTnLst>
                                        <p:animScale>
                                          <p:cBhvr>
                                            <p:cTn id="30" dur="500" fill="hold"/>
                                            <p:tgtEl>
                                              <p:spTgt spid="4"/>
                                            </p:tgtEl>
                                          </p:cBhvr>
                                          <p:by x="75000" y="75000"/>
                                        </p:animScale>
                                      </p:childTnLst>
                                    </p:cTn>
                                  </p:par>
                                  <p:par>
                                    <p:cTn id="31" presetID="21" presetClass="entr" presetSubtype="2"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2)">
                                          <p:cBhvr>
                                            <p:cTn id="33" dur="2000"/>
                                            <p:tgtEl>
                                              <p:spTgt spid="5"/>
                                            </p:tgtEl>
                                          </p:cBhvr>
                                        </p:animEffect>
                                      </p:childTnLst>
                                    </p:cTn>
                                  </p:par>
                                </p:childTnLst>
                              </p:cTn>
                            </p:par>
                            <p:par>
                              <p:cTn id="34" fill="hold">
                                <p:stCondLst>
                                  <p:cond delay="2000"/>
                                </p:stCondLst>
                                <p:childTnLst>
                                  <p:par>
                                    <p:cTn id="35" presetID="2" presetClass="entr" presetSubtype="3" accel="7800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stCondLst>
                                        <p:cond delay="10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stCondLst>
                                        <p:cond delay="2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1+#ppt_w/2"/>
                                              </p:val>
                                            </p:tav>
                                            <p:tav tm="100000">
                                              <p:val>
                                                <p:strVal val="#ppt_x"/>
                                              </p:val>
                                            </p:tav>
                                          </p:tavLst>
                                        </p:anim>
                                        <p:anim calcmode="lin" valueType="num">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3" accel="78000" fill="hold" grpId="0" nodeType="withEffect">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3" accel="78000" fill="hold" grpId="0" nodeType="withEffect">
                                      <p:stCondLst>
                                        <p:cond delay="40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1+#ppt_w/2"/>
                                              </p:val>
                                            </p:tav>
                                            <p:tav tm="100000">
                                              <p:val>
                                                <p:strVal val="#ppt_x"/>
                                              </p:val>
                                            </p:tav>
                                          </p:tavLst>
                                        </p:anim>
                                        <p:anim calcmode="lin" valueType="num">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2" accel="78000" fill="hold" grpId="0" nodeType="withEffect">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stCondLst>
                                        <p:cond delay="60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0-#ppt_w/2"/>
                                              </p:val>
                                            </p:tav>
                                            <p:tav tm="100000">
                                              <p:val>
                                                <p:strVal val="#ppt_x"/>
                                              </p:val>
                                            </p:tav>
                                          </p:tavLst>
                                        </p:anim>
                                        <p:anim calcmode="lin" valueType="num">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12" accel="78000" fill="hold" grpId="0" nodeType="withEffect">
                                      <p:stCondLst>
                                        <p:cond delay="80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0-#ppt_w/2"/>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12" accel="78000" fill="hold" grpId="0" nodeType="withEffect">
                                      <p:stCondLst>
                                        <p:cond delay="90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0-#ppt_w/2"/>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9" accel="78000" fill="hold" grpId="0" nodeType="withEffect">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3500"/>
                                </p:stCondLst>
                                <p:childTnLst>
                                  <p:par>
                                    <p:cTn id="80" presetID="53" presetClass="entr" presetSubtype="16"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childTnLst>
                              </p:cTn>
                            </p:par>
                            <p:par>
                              <p:cTn id="85" fill="hold">
                                <p:stCondLst>
                                  <p:cond delay="4000"/>
                                </p:stCondLst>
                                <p:childTnLst>
                                  <p:par>
                                    <p:cTn id="86" presetID="22" presetClass="entr" presetSubtype="4" fill="hold" nodeType="afterEffect">
                                      <p:stCondLst>
                                        <p:cond delay="0"/>
                                      </p:stCondLst>
                                      <p:childTnLst>
                                        <p:set>
                                          <p:cBhvr>
                                            <p:cTn id="87" dur="1" fill="hold">
                                              <p:stCondLst>
                                                <p:cond delay="0"/>
                                              </p:stCondLst>
                                            </p:cTn>
                                            <p:tgtEl>
                                              <p:spTgt spid="18">
                                                <p:txEl>
                                                  <p:pRg st="0" end="0"/>
                                                </p:txEl>
                                              </p:spTgt>
                                            </p:tgtEl>
                                            <p:attrNameLst>
                                              <p:attrName>style.visibility</p:attrName>
                                            </p:attrNameLst>
                                          </p:cBhvr>
                                          <p:to>
                                            <p:strVal val="visible"/>
                                          </p:to>
                                        </p:set>
                                        <p:animEffect transition="in" filter="wipe(down)">
                                          <p:cBhvr>
                                            <p:cTn id="88" dur="500"/>
                                            <p:tgtEl>
                                              <p:spTgt spid="18">
                                                <p:txEl>
                                                  <p:pRg st="0" end="0"/>
                                                </p:txEl>
                                              </p:spTgt>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p:cTn id="92" dur="500" fill="hold"/>
                                            <p:tgtEl>
                                              <p:spTgt spid="19"/>
                                            </p:tgtEl>
                                            <p:attrNameLst>
                                              <p:attrName>ppt_w</p:attrName>
                                            </p:attrNameLst>
                                          </p:cBhvr>
                                          <p:tavLst>
                                            <p:tav tm="0">
                                              <p:val>
                                                <p:fltVal val="0"/>
                                              </p:val>
                                            </p:tav>
                                            <p:tav tm="100000">
                                              <p:val>
                                                <p:strVal val="#ppt_w"/>
                                              </p:val>
                                            </p:tav>
                                          </p:tavLst>
                                        </p:anim>
                                        <p:anim calcmode="lin" valueType="num">
                                          <p:cBhvr>
                                            <p:cTn id="93" dur="500" fill="hold"/>
                                            <p:tgtEl>
                                              <p:spTgt spid="19"/>
                                            </p:tgtEl>
                                            <p:attrNameLst>
                                              <p:attrName>ppt_h</p:attrName>
                                            </p:attrNameLst>
                                          </p:cBhvr>
                                          <p:tavLst>
                                            <p:tav tm="0">
                                              <p:val>
                                                <p:fltVal val="0"/>
                                              </p:val>
                                            </p:tav>
                                            <p:tav tm="100000">
                                              <p:val>
                                                <p:strVal val="#ppt_h"/>
                                              </p:val>
                                            </p:tav>
                                          </p:tavLst>
                                        </p:anim>
                                        <p:animEffect transition="in" filter="fade">
                                          <p:cBhvr>
                                            <p:cTn id="94" dur="500"/>
                                            <p:tgtEl>
                                              <p:spTgt spid="19"/>
                                            </p:tgtEl>
                                          </p:cBhvr>
                                        </p:animEffect>
                                      </p:childTnLst>
                                    </p:cTn>
                                  </p:par>
                                </p:childTnLst>
                              </p:cTn>
                            </p:par>
                            <p:par>
                              <p:cTn id="95" fill="hold">
                                <p:stCondLst>
                                  <p:cond delay="5000"/>
                                </p:stCondLst>
                                <p:childTnLst>
                                  <p:par>
                                    <p:cTn id="96" presetID="53" presetClass="entr" presetSubtype="16"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500" fill="hold"/>
                                            <p:tgtEl>
                                              <p:spTgt spid="20"/>
                                            </p:tgtEl>
                                            <p:attrNameLst>
                                              <p:attrName>ppt_w</p:attrName>
                                            </p:attrNameLst>
                                          </p:cBhvr>
                                          <p:tavLst>
                                            <p:tav tm="0">
                                              <p:val>
                                                <p:fltVal val="0"/>
                                              </p:val>
                                            </p:tav>
                                            <p:tav tm="100000">
                                              <p:val>
                                                <p:strVal val="#ppt_w"/>
                                              </p:val>
                                            </p:tav>
                                          </p:tavLst>
                                        </p:anim>
                                        <p:anim calcmode="lin" valueType="num">
                                          <p:cBhvr>
                                            <p:cTn id="99" dur="500" fill="hold"/>
                                            <p:tgtEl>
                                              <p:spTgt spid="20"/>
                                            </p:tgtEl>
                                            <p:attrNameLst>
                                              <p:attrName>ppt_h</p:attrName>
                                            </p:attrNameLst>
                                          </p:cBhvr>
                                          <p:tavLst>
                                            <p:tav tm="0">
                                              <p:val>
                                                <p:fltVal val="0"/>
                                              </p:val>
                                            </p:tav>
                                            <p:tav tm="100000">
                                              <p:val>
                                                <p:strVal val="#ppt_h"/>
                                              </p:val>
                                            </p:tav>
                                          </p:tavLst>
                                        </p:anim>
                                        <p:animEffect transition="in" filter="fade">
                                          <p:cBhvr>
                                            <p:cTn id="100" dur="500"/>
                                            <p:tgtEl>
                                              <p:spTgt spid="20"/>
                                            </p:tgtEl>
                                          </p:cBhvr>
                                        </p:animEffect>
                                      </p:childTnLst>
                                    </p:cTn>
                                  </p:par>
                                </p:childTnLst>
                              </p:cTn>
                            </p:par>
                            <p:par>
                              <p:cTn id="101" fill="hold">
                                <p:stCondLst>
                                  <p:cond delay="5500"/>
                                </p:stCondLst>
                                <p:childTnLst>
                                  <p:par>
                                    <p:cTn id="102" presetID="22" presetClass="entr" presetSubtype="8" fill="hold" nodeType="afterEffect">
                                      <p:stCondLst>
                                        <p:cond delay="0"/>
                                      </p:stCondLst>
                                      <p:childTnLst>
                                        <p:set>
                                          <p:cBhvr>
                                            <p:cTn id="103" dur="1" fill="hold">
                                              <p:stCondLst>
                                                <p:cond delay="0"/>
                                              </p:stCondLst>
                                            </p:cTn>
                                            <p:tgtEl>
                                              <p:spTgt spid="21">
                                                <p:txEl>
                                                  <p:pRg st="0" end="0"/>
                                                </p:txEl>
                                              </p:spTgt>
                                            </p:tgtEl>
                                            <p:attrNameLst>
                                              <p:attrName>style.visibility</p:attrName>
                                            </p:attrNameLst>
                                          </p:cBhvr>
                                          <p:to>
                                            <p:strVal val="visible"/>
                                          </p:to>
                                        </p:set>
                                        <p:animEffect transition="in" filter="wipe(left)">
                                          <p:cBhvr>
                                            <p:cTn id="104" dur="500"/>
                                            <p:tgtEl>
                                              <p:spTgt spid="21">
                                                <p:txEl>
                                                  <p:pRg st="0" end="0"/>
                                                </p:txEl>
                                              </p:spTgt>
                                            </p:tgtEl>
                                          </p:cBhvr>
                                        </p:animEffect>
                                      </p:childTnLst>
                                    </p:cTn>
                                  </p:par>
                                </p:childTnLst>
                              </p:cTn>
                            </p:par>
                            <p:par>
                              <p:cTn id="105" fill="hold">
                                <p:stCondLst>
                                  <p:cond delay="6000"/>
                                </p:stCondLst>
                                <p:childTnLst>
                                  <p:par>
                                    <p:cTn id="106" presetID="22" presetClass="entr" presetSubtype="8" fill="hold" nodeType="afterEffect">
                                      <p:stCondLst>
                                        <p:cond delay="0"/>
                                      </p:stCondLst>
                                      <p:childTnLst>
                                        <p:set>
                                          <p:cBhvr>
                                            <p:cTn id="107" dur="1" fill="hold">
                                              <p:stCondLst>
                                                <p:cond delay="0"/>
                                              </p:stCondLst>
                                            </p:cTn>
                                            <p:tgtEl>
                                              <p:spTgt spid="21">
                                                <p:txEl>
                                                  <p:pRg st="1" end="1"/>
                                                </p:txEl>
                                              </p:spTgt>
                                            </p:tgtEl>
                                            <p:attrNameLst>
                                              <p:attrName>style.visibility</p:attrName>
                                            </p:attrNameLst>
                                          </p:cBhvr>
                                          <p:to>
                                            <p:strVal val="visible"/>
                                          </p:to>
                                        </p:set>
                                        <p:animEffect transition="in" filter="wipe(left)">
                                          <p:cBhvr>
                                            <p:cTn id="108"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p>
        </p:txBody>
      </p:sp>
      <p:sp>
        <p:nvSpPr>
          <p:cNvPr id="7"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 fmla="*/ 0 w 7260238"/>
              <a:gd name="connsiteY0" fmla="*/ 0 h 3090960"/>
              <a:gd name="connsiteX1" fmla="*/ 7260238 w 7260238"/>
              <a:gd name="connsiteY1" fmla="*/ 0 h 3090960"/>
              <a:gd name="connsiteX2" fmla="*/ 7260238 w 7260238"/>
              <a:gd name="connsiteY2" fmla="*/ 3090960 h 3090960"/>
              <a:gd name="connsiteX3" fmla="*/ 666205 w 7260238"/>
              <a:gd name="connsiteY3" fmla="*/ 3090960 h 3090960"/>
              <a:gd name="connsiteX4" fmla="*/ 0 w 7260238"/>
              <a:gd name="connsiteY4" fmla="*/ 0 h 309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headEnd/>
            <a:tailEnd/>
          </a:ln>
        </p:spPr>
        <p:txBody>
          <a:bodyPr anchor="ctr"/>
          <a:lstStyle/>
          <a:p>
            <a:pPr algn="ctr">
              <a:defRPr/>
            </a:pPr>
            <a:endParaRPr lang="zh-CN" altLang="en-US" b="1" dirty="0">
              <a:solidFill>
                <a:srgbClr val="FFC000"/>
              </a:solidFill>
              <a:latin typeface="+mn-ea"/>
              <a:ea typeface="+mn-ea"/>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10" name="矩形 9"/>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smtClean="0">
                <a:solidFill>
                  <a:schemeClr val="accent1"/>
                </a:solidFill>
                <a:latin typeface="微软雅黑" pitchFamily="34" charset="-122"/>
                <a:ea typeface="微软雅黑" pitchFamily="34" charset="-122"/>
                <a:sym typeface="Arial" pitchFamily="34" charset="0"/>
              </a:rPr>
              <a:t>本年度工作叙述</a:t>
            </a:r>
            <a:endParaRPr lang="zh-CN" altLang="en-US" sz="2000" b="1" dirty="0">
              <a:solidFill>
                <a:schemeClr val="accent1"/>
              </a:solidFill>
              <a:latin typeface="微软雅黑" pitchFamily="34" charset="-122"/>
              <a:ea typeface="微软雅黑" pitchFamily="34" charset="-122"/>
              <a:sym typeface="Arial" pitchFamily="34" charset="0"/>
            </a:endParaRPr>
          </a:p>
        </p:txBody>
      </p:sp>
      <p:grpSp>
        <p:nvGrpSpPr>
          <p:cNvPr id="11" name="组合 10"/>
          <p:cNvGrpSpPr/>
          <p:nvPr/>
        </p:nvGrpSpPr>
        <p:grpSpPr>
          <a:xfrm flipH="1">
            <a:off x="363558" y="1858448"/>
            <a:ext cx="4572000" cy="857822"/>
            <a:chOff x="-107776" y="1594012"/>
            <a:chExt cx="4572000" cy="857822"/>
          </a:xfrm>
        </p:grpSpPr>
        <p:sp>
          <p:nvSpPr>
            <p:cNvPr id="12" name="矩形 11"/>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itchFamily="34" charset="-122"/>
                  <a:ea typeface="微软雅黑" pitchFamily="34" charset="-122"/>
                  <a:sym typeface="Arial" pitchFamily="34" charset="0"/>
                </a:rPr>
                <a:t>点击增加小标题</a:t>
              </a:r>
              <a:endParaRPr lang="zh-CN" altLang="en-US" sz="1400" b="1" dirty="0">
                <a:solidFill>
                  <a:schemeClr val="tx1">
                    <a:lumMod val="85000"/>
                    <a:lumOff val="15000"/>
                  </a:schemeClr>
                </a:solidFill>
                <a:latin typeface="微软雅黑" pitchFamily="34" charset="-122"/>
                <a:ea typeface="微软雅黑" pitchFamily="34" charset="-122"/>
                <a:sym typeface="Arial" pitchFamily="34" charset="0"/>
              </a:endParaRPr>
            </a:p>
          </p:txBody>
        </p:sp>
        <p:sp>
          <p:nvSpPr>
            <p:cNvPr id="13" name="椭圆 12"/>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itchFamily="34" charset="-122"/>
                  <a:ea typeface="微软雅黑"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100" dirty="0">
                  <a:solidFill>
                    <a:schemeClr val="tx1">
                      <a:lumMod val="85000"/>
                      <a:lumOff val="15000"/>
                    </a:schemeClr>
                  </a:solidFill>
                  <a:latin typeface="微软雅黑" pitchFamily="34" charset="-122"/>
                  <a:ea typeface="微软雅黑" pitchFamily="34" charset="-122"/>
                </a:rPr>
                <a:t>请输入相关内容请输入相关内容请输入相关</a:t>
              </a:r>
              <a:r>
                <a:rPr lang="zh-CN" altLang="en-US" sz="1100" dirty="0" smtClean="0">
                  <a:solidFill>
                    <a:schemeClr val="tx1">
                      <a:lumMod val="85000"/>
                      <a:lumOff val="15000"/>
                    </a:schemeClr>
                  </a:solidFill>
                  <a:latin typeface="微软雅黑" pitchFamily="34" charset="-122"/>
                  <a:ea typeface="微软雅黑" pitchFamily="34" charset="-122"/>
                </a:rPr>
                <a:t>内容</a:t>
              </a:r>
              <a:endParaRPr lang="zh-CN" altLang="en-US" sz="1100" dirty="0">
                <a:solidFill>
                  <a:schemeClr val="tx1">
                    <a:lumMod val="85000"/>
                    <a:lumOff val="15000"/>
                  </a:schemeClr>
                </a:solidFill>
                <a:latin typeface="微软雅黑" pitchFamily="34" charset="-122"/>
                <a:ea typeface="微软雅黑" pitchFamily="34" charset="-122"/>
              </a:endParaRPr>
            </a:p>
          </p:txBody>
        </p:sp>
      </p:grpSp>
      <p:grpSp>
        <p:nvGrpSpPr>
          <p:cNvPr id="15" name="组合 14"/>
          <p:cNvGrpSpPr/>
          <p:nvPr/>
        </p:nvGrpSpPr>
        <p:grpSpPr>
          <a:xfrm flipH="1">
            <a:off x="365173" y="2764178"/>
            <a:ext cx="4572000" cy="857822"/>
            <a:chOff x="-107776" y="1594012"/>
            <a:chExt cx="4572000" cy="857822"/>
          </a:xfrm>
        </p:grpSpPr>
        <p:sp>
          <p:nvSpPr>
            <p:cNvPr id="16" name="矩形 1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itchFamily="34" charset="-122"/>
                  <a:ea typeface="微软雅黑" pitchFamily="34" charset="-122"/>
                  <a:sym typeface="Arial" pitchFamily="34" charset="0"/>
                </a:rPr>
                <a:t>点击增加小标题</a:t>
              </a:r>
              <a:endParaRPr lang="zh-CN" altLang="en-US" sz="1400" b="1" dirty="0">
                <a:solidFill>
                  <a:schemeClr val="tx1">
                    <a:lumMod val="85000"/>
                    <a:lumOff val="15000"/>
                  </a:schemeClr>
                </a:solidFill>
                <a:latin typeface="微软雅黑" pitchFamily="34" charset="-122"/>
                <a:ea typeface="微软雅黑" pitchFamily="34" charset="-122"/>
                <a:sym typeface="Arial" pitchFamily="34" charset="0"/>
              </a:endParaRPr>
            </a:p>
          </p:txBody>
        </p:sp>
        <p:sp>
          <p:nvSpPr>
            <p:cNvPr id="17" name="椭圆 16"/>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矩形 17"/>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itchFamily="34" charset="-122"/>
                  <a:ea typeface="微软雅黑"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100" dirty="0">
                  <a:solidFill>
                    <a:schemeClr val="tx1">
                      <a:lumMod val="85000"/>
                      <a:lumOff val="15000"/>
                    </a:schemeClr>
                  </a:solidFill>
                  <a:latin typeface="微软雅黑" pitchFamily="34" charset="-122"/>
                  <a:ea typeface="微软雅黑" pitchFamily="34" charset="-122"/>
                </a:rPr>
                <a:t>请输入相关内容请输入相关内容请输入相关</a:t>
              </a:r>
              <a:r>
                <a:rPr lang="zh-CN" altLang="en-US" sz="1100" dirty="0" smtClean="0">
                  <a:solidFill>
                    <a:schemeClr val="tx1">
                      <a:lumMod val="85000"/>
                      <a:lumOff val="15000"/>
                    </a:schemeClr>
                  </a:solidFill>
                  <a:latin typeface="微软雅黑" pitchFamily="34" charset="-122"/>
                  <a:ea typeface="微软雅黑" pitchFamily="34" charset="-122"/>
                </a:rPr>
                <a:t>内容</a:t>
              </a:r>
              <a:endParaRPr lang="zh-CN" altLang="en-US" sz="1100" dirty="0">
                <a:solidFill>
                  <a:schemeClr val="tx1">
                    <a:lumMod val="85000"/>
                    <a:lumOff val="15000"/>
                  </a:schemeClr>
                </a:solidFill>
                <a:latin typeface="微软雅黑" pitchFamily="34" charset="-122"/>
                <a:ea typeface="微软雅黑" pitchFamily="34" charset="-122"/>
              </a:endParaRPr>
            </a:p>
          </p:txBody>
        </p:sp>
      </p:grpSp>
      <p:sp>
        <p:nvSpPr>
          <p:cNvPr id="19" name="矩形 18"/>
          <p:cNvSpPr>
            <a:spLocks noChangeArrowheads="1"/>
          </p:cNvSpPr>
          <p:nvPr/>
        </p:nvSpPr>
        <p:spPr bwMode="auto">
          <a:xfrm>
            <a:off x="365440" y="4035905"/>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itchFamily="34" charset="-122"/>
              <a:ea typeface="微软雅黑" pitchFamily="34" charset="-122"/>
            </a:endParaRPr>
          </a:p>
          <a:p>
            <a:pPr>
              <a:lnSpc>
                <a:spcPct val="130000"/>
              </a:lnSpc>
            </a:pPr>
            <a:endParaRPr lang="en-US" altLang="zh-CN" sz="1050" dirty="0">
              <a:solidFill>
                <a:sysClr val="windowText" lastClr="000000"/>
              </a:solidFill>
              <a:latin typeface="微软雅黑" pitchFamily="34" charset="-122"/>
              <a:ea typeface="微软雅黑" pitchFamily="34" charset="-122"/>
            </a:endParaRPr>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49369775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14:presetBounceEnd="26000">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14:bounceEnd="26000">
                                          <p:cBhvr additive="base">
                                            <p:cTn id="17" dur="1500" fill="hold"/>
                                            <p:tgtEl>
                                              <p:spTgt spid="9"/>
                                            </p:tgtEl>
                                            <p:attrNameLst>
                                              <p:attrName>ppt_x</p:attrName>
                                            </p:attrNameLst>
                                          </p:cBhvr>
                                          <p:tavLst>
                                            <p:tav tm="0">
                                              <p:val>
                                                <p:strVal val="1+#ppt_w/2"/>
                                              </p:val>
                                            </p:tav>
                                            <p:tav tm="100000">
                                              <p:val>
                                                <p:strVal val="#ppt_x"/>
                                              </p:val>
                                            </p:tav>
                                          </p:tavLst>
                                        </p:anim>
                                        <p:anim calcmode="lin" valueType="num" p14:bounceEnd="26000">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325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375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425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475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575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325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375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425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475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575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p>
        </p:txBody>
      </p:sp>
      <p:grpSp>
        <p:nvGrpSpPr>
          <p:cNvPr id="3" name="Group 1"/>
          <p:cNvGrpSpPr/>
          <p:nvPr/>
        </p:nvGrpSpPr>
        <p:grpSpPr>
          <a:xfrm>
            <a:off x="0" y="2137032"/>
            <a:ext cx="9144000" cy="1217840"/>
            <a:chOff x="0" y="3187371"/>
            <a:chExt cx="12192000" cy="1546463"/>
          </a:xfrm>
        </p:grpSpPr>
        <p:sp>
          <p:nvSpPr>
            <p:cNvPr id="4" name="Shape 1240"/>
            <p:cNvSpPr/>
            <p:nvPr/>
          </p:nvSpPr>
          <p:spPr>
            <a:xfrm>
              <a:off x="0" y="3187371"/>
              <a:ext cx="12192000" cy="154646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5" name="Shape 1241"/>
            <p:cNvSpPr/>
            <p:nvPr/>
          </p:nvSpPr>
          <p:spPr>
            <a:xfrm>
              <a:off x="370020"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7" name="Shape 1242"/>
            <p:cNvSpPr/>
            <p:nvPr/>
          </p:nvSpPr>
          <p:spPr>
            <a:xfrm>
              <a:off x="1562350"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8" name="Shape 1243"/>
            <p:cNvSpPr/>
            <p:nvPr/>
          </p:nvSpPr>
          <p:spPr>
            <a:xfrm>
              <a:off x="2754680"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9" name="Shape 1244"/>
            <p:cNvSpPr/>
            <p:nvPr/>
          </p:nvSpPr>
          <p:spPr>
            <a:xfrm>
              <a:off x="3947010"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0" name="Shape 1245"/>
            <p:cNvSpPr/>
            <p:nvPr/>
          </p:nvSpPr>
          <p:spPr>
            <a:xfrm>
              <a:off x="5139339"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1" name="Shape 1246"/>
            <p:cNvSpPr/>
            <p:nvPr/>
          </p:nvSpPr>
          <p:spPr>
            <a:xfrm>
              <a:off x="6331670"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2" name="Shape 1247"/>
            <p:cNvSpPr/>
            <p:nvPr/>
          </p:nvSpPr>
          <p:spPr>
            <a:xfrm>
              <a:off x="7524000"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3" name="Shape 1248"/>
            <p:cNvSpPr/>
            <p:nvPr/>
          </p:nvSpPr>
          <p:spPr>
            <a:xfrm>
              <a:off x="8716330"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4" name="Shape 1249"/>
            <p:cNvSpPr/>
            <p:nvPr/>
          </p:nvSpPr>
          <p:spPr>
            <a:xfrm>
              <a:off x="9908659" y="3902220"/>
              <a:ext cx="596165"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sp>
          <p:nvSpPr>
            <p:cNvPr id="15" name="Shape 1250"/>
            <p:cNvSpPr/>
            <p:nvPr/>
          </p:nvSpPr>
          <p:spPr>
            <a:xfrm>
              <a:off x="11100989" y="3902220"/>
              <a:ext cx="596166" cy="11549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b="1">
                <a:solidFill>
                  <a:srgbClr val="FFC000"/>
                </a:solidFill>
                <a:latin typeface="+mn-ea"/>
              </a:endParaRPr>
            </a:p>
          </p:txBody>
        </p:sp>
      </p:grpSp>
      <p:grpSp>
        <p:nvGrpSpPr>
          <p:cNvPr id="16" name="Group 1257"/>
          <p:cNvGrpSpPr/>
          <p:nvPr/>
        </p:nvGrpSpPr>
        <p:grpSpPr>
          <a:xfrm rot="10800000" flipH="1">
            <a:off x="1151173" y="2655694"/>
            <a:ext cx="1098204" cy="570178"/>
            <a:chOff x="0" y="0"/>
            <a:chExt cx="3154022" cy="1635267"/>
          </a:xfrm>
          <a:solidFill>
            <a:schemeClr val="accent1"/>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19" name="Group 1262"/>
          <p:cNvGrpSpPr/>
          <p:nvPr/>
        </p:nvGrpSpPr>
        <p:grpSpPr>
          <a:xfrm>
            <a:off x="2261241" y="2265029"/>
            <a:ext cx="1098204" cy="570178"/>
            <a:chOff x="0" y="0"/>
            <a:chExt cx="3154022" cy="1635267"/>
          </a:xfrm>
          <a:solidFill>
            <a:schemeClr val="accent1"/>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2" name="Group 1267"/>
          <p:cNvGrpSpPr/>
          <p:nvPr/>
        </p:nvGrpSpPr>
        <p:grpSpPr>
          <a:xfrm rot="10800000" flipH="1">
            <a:off x="3370720" y="2655695"/>
            <a:ext cx="1098204" cy="570178"/>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5" name="Group 1272"/>
          <p:cNvGrpSpPr/>
          <p:nvPr/>
        </p:nvGrpSpPr>
        <p:grpSpPr>
          <a:xfrm>
            <a:off x="4478720" y="2265029"/>
            <a:ext cx="1098204" cy="570178"/>
            <a:chOff x="0" y="0"/>
            <a:chExt cx="3154022" cy="1635267"/>
          </a:xfrm>
          <a:solidFill>
            <a:schemeClr val="accent1"/>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8" name="Group 1277"/>
          <p:cNvGrpSpPr/>
          <p:nvPr/>
        </p:nvGrpSpPr>
        <p:grpSpPr>
          <a:xfrm rot="10800000" flipH="1">
            <a:off x="5590266" y="2655695"/>
            <a:ext cx="1098204" cy="570178"/>
            <a:chOff x="0" y="0"/>
            <a:chExt cx="3154022" cy="1635267"/>
          </a:xfrm>
          <a:solidFill>
            <a:schemeClr val="accent1"/>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31" name="Group 1282"/>
          <p:cNvGrpSpPr/>
          <p:nvPr/>
        </p:nvGrpSpPr>
        <p:grpSpPr>
          <a:xfrm>
            <a:off x="6693329" y="2265029"/>
            <a:ext cx="1098204" cy="570178"/>
            <a:chOff x="0" y="0"/>
            <a:chExt cx="3154022" cy="1635267"/>
          </a:xfrm>
          <a:solidFill>
            <a:schemeClr val="accent1"/>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sp>
        <p:nvSpPr>
          <p:cNvPr id="34" name="Shape 1285"/>
          <p:cNvSpPr/>
          <p:nvPr/>
        </p:nvSpPr>
        <p:spPr>
          <a:xfrm>
            <a:off x="1154989"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5" name="Shape 1289"/>
          <p:cNvSpPr/>
          <p:nvPr/>
        </p:nvSpPr>
        <p:spPr>
          <a:xfrm>
            <a:off x="2261244"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6" name="Shape 1293"/>
          <p:cNvSpPr/>
          <p:nvPr/>
        </p:nvSpPr>
        <p:spPr>
          <a:xfrm>
            <a:off x="3376281"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7" name="Shape 1297"/>
          <p:cNvSpPr/>
          <p:nvPr/>
        </p:nvSpPr>
        <p:spPr>
          <a:xfrm>
            <a:off x="4482536"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8" name="Shape 1301"/>
          <p:cNvSpPr/>
          <p:nvPr/>
        </p:nvSpPr>
        <p:spPr>
          <a:xfrm>
            <a:off x="5597570"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9" name="Shape 1305"/>
          <p:cNvSpPr/>
          <p:nvPr/>
        </p:nvSpPr>
        <p:spPr>
          <a:xfrm>
            <a:off x="6703825" y="2105427"/>
            <a:ext cx="1084028"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0" name="Rectangle 72"/>
          <p:cNvSpPr/>
          <p:nvPr/>
        </p:nvSpPr>
        <p:spPr>
          <a:xfrm rot="20935423">
            <a:off x="1509324" y="2805580"/>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2007</a:t>
            </a:r>
            <a:endParaRPr lang="en-US" sz="900" b="1" dirty="0">
              <a:solidFill>
                <a:schemeClr val="bg1"/>
              </a:solidFill>
              <a:latin typeface="+mj-ea"/>
              <a:ea typeface="+mj-ea"/>
            </a:endParaRPr>
          </a:p>
        </p:txBody>
      </p:sp>
      <p:sp>
        <p:nvSpPr>
          <p:cNvPr id="41" name="TextBox 40"/>
          <p:cNvSpPr txBox="1"/>
          <p:nvPr/>
        </p:nvSpPr>
        <p:spPr>
          <a:xfrm>
            <a:off x="2261610" y="1578483"/>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2" name="TextBox 41"/>
          <p:cNvSpPr txBox="1"/>
          <p:nvPr/>
        </p:nvSpPr>
        <p:spPr>
          <a:xfrm>
            <a:off x="2261609" y="1342532"/>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2008</a:t>
            </a:r>
            <a:endParaRPr lang="en-GB" sz="1600" b="1" dirty="0">
              <a:solidFill>
                <a:schemeClr val="accent1"/>
              </a:solidFill>
              <a:latin typeface="+mj-ea"/>
              <a:ea typeface="+mj-ea"/>
            </a:endParaRPr>
          </a:p>
        </p:txBody>
      </p:sp>
      <p:sp>
        <p:nvSpPr>
          <p:cNvPr id="43" name="Rectangle 137"/>
          <p:cNvSpPr/>
          <p:nvPr/>
        </p:nvSpPr>
        <p:spPr>
          <a:xfrm rot="594578">
            <a:off x="2621550" y="2453298"/>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2008</a:t>
            </a:r>
          </a:p>
        </p:txBody>
      </p:sp>
      <p:sp>
        <p:nvSpPr>
          <p:cNvPr id="44" name="Rectangle 142"/>
          <p:cNvSpPr/>
          <p:nvPr/>
        </p:nvSpPr>
        <p:spPr>
          <a:xfrm rot="20856684">
            <a:off x="3723924" y="2807974"/>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2011</a:t>
            </a:r>
            <a:endParaRPr lang="en-US" sz="900" b="1" dirty="0">
              <a:solidFill>
                <a:schemeClr val="bg1"/>
              </a:solidFill>
              <a:latin typeface="+mj-ea"/>
              <a:ea typeface="+mj-ea"/>
            </a:endParaRPr>
          </a:p>
        </p:txBody>
      </p:sp>
      <p:sp>
        <p:nvSpPr>
          <p:cNvPr id="45" name="Rectangle 143"/>
          <p:cNvSpPr/>
          <p:nvPr/>
        </p:nvSpPr>
        <p:spPr>
          <a:xfrm rot="630609">
            <a:off x="4848345" y="2456711"/>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2012</a:t>
            </a:r>
            <a:endParaRPr lang="en-US" sz="900" b="1" dirty="0">
              <a:solidFill>
                <a:schemeClr val="bg1"/>
              </a:solidFill>
              <a:latin typeface="+mj-ea"/>
              <a:ea typeface="+mj-ea"/>
            </a:endParaRPr>
          </a:p>
        </p:txBody>
      </p:sp>
      <p:sp>
        <p:nvSpPr>
          <p:cNvPr id="46" name="Rectangle 144"/>
          <p:cNvSpPr/>
          <p:nvPr/>
        </p:nvSpPr>
        <p:spPr>
          <a:xfrm rot="20816511">
            <a:off x="5956234" y="2801690"/>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2014</a:t>
            </a:r>
          </a:p>
        </p:txBody>
      </p:sp>
      <p:sp>
        <p:nvSpPr>
          <p:cNvPr id="47" name="Rectangle 145"/>
          <p:cNvSpPr/>
          <p:nvPr/>
        </p:nvSpPr>
        <p:spPr>
          <a:xfrm rot="847487">
            <a:off x="7069081" y="2441142"/>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NOW</a:t>
            </a:r>
          </a:p>
        </p:txBody>
      </p:sp>
      <p:sp>
        <p:nvSpPr>
          <p:cNvPr id="48" name="TextBox 47"/>
          <p:cNvSpPr txBox="1"/>
          <p:nvPr/>
        </p:nvSpPr>
        <p:spPr>
          <a:xfrm>
            <a:off x="1176834"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9" name="TextBox 48"/>
          <p:cNvSpPr txBox="1"/>
          <p:nvPr/>
        </p:nvSpPr>
        <p:spPr>
          <a:xfrm>
            <a:off x="1176833" y="351507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2007</a:t>
            </a:r>
            <a:endParaRPr lang="en-GB" sz="1600" b="1" dirty="0">
              <a:solidFill>
                <a:schemeClr val="accent1"/>
              </a:solidFill>
              <a:latin typeface="+mj-ea"/>
              <a:ea typeface="+mj-ea"/>
            </a:endParaRPr>
          </a:p>
        </p:txBody>
      </p:sp>
      <p:sp>
        <p:nvSpPr>
          <p:cNvPr id="50" name="TextBox 49"/>
          <p:cNvSpPr txBox="1"/>
          <p:nvPr/>
        </p:nvSpPr>
        <p:spPr>
          <a:xfrm>
            <a:off x="3348161" y="3776140"/>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1" name="TextBox 50"/>
          <p:cNvSpPr txBox="1"/>
          <p:nvPr/>
        </p:nvSpPr>
        <p:spPr>
          <a:xfrm>
            <a:off x="3348160" y="351507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2011</a:t>
            </a:r>
            <a:endParaRPr lang="en-GB" sz="1600" b="1" dirty="0">
              <a:solidFill>
                <a:schemeClr val="accent1"/>
              </a:solidFill>
              <a:latin typeface="+mj-ea"/>
              <a:ea typeface="+mj-ea"/>
            </a:endParaRPr>
          </a:p>
        </p:txBody>
      </p:sp>
      <p:sp>
        <p:nvSpPr>
          <p:cNvPr id="52" name="TextBox 51"/>
          <p:cNvSpPr txBox="1"/>
          <p:nvPr/>
        </p:nvSpPr>
        <p:spPr>
          <a:xfrm>
            <a:off x="4460309" y="1625376"/>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3" name="TextBox 52"/>
          <p:cNvSpPr txBox="1"/>
          <p:nvPr/>
        </p:nvSpPr>
        <p:spPr>
          <a:xfrm>
            <a:off x="4460308" y="138942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2012</a:t>
            </a:r>
            <a:endParaRPr lang="en-GB" sz="1600" b="1" dirty="0">
              <a:solidFill>
                <a:schemeClr val="accent1"/>
              </a:solidFill>
              <a:latin typeface="+mj-ea"/>
              <a:ea typeface="+mj-ea"/>
            </a:endParaRPr>
          </a:p>
        </p:txBody>
      </p:sp>
      <p:sp>
        <p:nvSpPr>
          <p:cNvPr id="54" name="TextBox 53"/>
          <p:cNvSpPr txBox="1"/>
          <p:nvPr/>
        </p:nvSpPr>
        <p:spPr>
          <a:xfrm>
            <a:off x="5577560"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5" name="TextBox 54"/>
          <p:cNvSpPr txBox="1"/>
          <p:nvPr/>
        </p:nvSpPr>
        <p:spPr>
          <a:xfrm>
            <a:off x="5577559" y="351507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2014</a:t>
            </a:r>
            <a:endParaRPr lang="en-GB" sz="1600" b="1" dirty="0">
              <a:solidFill>
                <a:schemeClr val="accent1"/>
              </a:solidFill>
              <a:latin typeface="+mj-ea"/>
              <a:ea typeface="+mj-ea"/>
            </a:endParaRPr>
          </a:p>
        </p:txBody>
      </p:sp>
      <p:sp>
        <p:nvSpPr>
          <p:cNvPr id="56" name="TextBox 55"/>
          <p:cNvSpPr txBox="1"/>
          <p:nvPr/>
        </p:nvSpPr>
        <p:spPr>
          <a:xfrm>
            <a:off x="6681598" y="1598965"/>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7" name="TextBox 56"/>
          <p:cNvSpPr txBox="1"/>
          <p:nvPr/>
        </p:nvSpPr>
        <p:spPr>
          <a:xfrm>
            <a:off x="6681597" y="136301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NOW</a:t>
            </a:r>
            <a:endParaRPr lang="en-GB" sz="1600" b="1" dirty="0">
              <a:solidFill>
                <a:schemeClr val="accent1"/>
              </a:solidFill>
              <a:latin typeface="+mj-ea"/>
              <a:ea typeface="+mj-ea"/>
            </a:endParaRPr>
          </a:p>
        </p:txBody>
      </p:sp>
      <p:sp>
        <p:nvSpPr>
          <p:cNvPr id="59" name="TextBox 5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strips(upRight)">
                                      <p:cBhvr>
                                        <p:cTn id="38" dur="500"/>
                                        <p:tgtEl>
                                          <p:spTgt spid="3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strips(downRight)">
                                      <p:cBhvr>
                                        <p:cTn id="55" dur="500"/>
                                        <p:tgtEl>
                                          <p:spTgt spid="36"/>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strips(upRight)">
                                      <p:cBhvr>
                                        <p:cTn id="72" dur="500"/>
                                        <p:tgtEl>
                                          <p:spTgt spid="37"/>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strips(downRight)">
                                      <p:cBhvr>
                                        <p:cTn id="89" dur="500"/>
                                        <p:tgtEl>
                                          <p:spTgt spid="3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strips(upRight)">
                                      <p:cBhvr>
                                        <p:cTn id="106" dur="500"/>
                                        <p:tgtEl>
                                          <p:spTgt spid="39"/>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childTnLst>
                          </p:cTn>
                        </p:par>
                        <p:par>
                          <p:cTn id="114" fill="hold">
                            <p:stCondLst>
                              <p:cond delay="10000"/>
                            </p:stCondLst>
                            <p:childTnLst>
                              <p:par>
                                <p:cTn id="115" presetID="10"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p>
        </p:txBody>
      </p:sp>
      <p:sp>
        <p:nvSpPr>
          <p:cNvPr id="3" name="Rectangle 2"/>
          <p:cNvSpPr/>
          <p:nvPr/>
        </p:nvSpPr>
        <p:spPr bwMode="auto">
          <a:xfrm>
            <a:off x="756260" y="1131590"/>
            <a:ext cx="1888260" cy="1599890"/>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1">
                <a:alpha val="24000"/>
              </a:schemeClr>
            </a:solidFill>
            <a:ln w="12700" cmpd="sng">
              <a:solidFill>
                <a:schemeClr val="accent1"/>
              </a:solidFill>
              <a:miter lim="800000"/>
              <a:headEnd/>
              <a:tailEnd/>
            </a:ln>
          </p:spPr>
          <p:txBody>
            <a:bodyPr anchor="ctr"/>
            <a:lstStyle/>
            <a:p>
              <a:r>
                <a:rPr lang="zh-CN" altLang="en-US" sz="2800" b="1" dirty="0">
                  <a:solidFill>
                    <a:schemeClr val="accent1"/>
                  </a:solidFill>
                  <a:latin typeface="+mn-ea"/>
                </a:rPr>
                <a:t>单击填加标题</a:t>
              </a:r>
              <a:endParaRPr lang="en-US" altLang="zh-CN" sz="2800" b="1" dirty="0">
                <a:solidFill>
                  <a:schemeClr val="accent1"/>
                </a:solidFill>
                <a:latin typeface="+mn-ea"/>
              </a:endParaRPr>
            </a:p>
            <a:p>
              <a:endParaRPr lang="en-US" sz="1400" dirty="0">
                <a:solidFill>
                  <a:schemeClr val="tx1">
                    <a:lumMod val="85000"/>
                    <a:lumOff val="15000"/>
                  </a:schemeClr>
                </a:solidFill>
                <a:latin typeface="+mn-ea"/>
              </a:endParaRPr>
            </a:p>
            <a:p>
              <a:r>
                <a:rPr lang="zh-CN" altLang="en-US" sz="1400" dirty="0">
                  <a:solidFill>
                    <a:schemeClr val="tx1">
                      <a:lumMod val="85000"/>
                      <a:lumOff val="15000"/>
                    </a:schemeClr>
                  </a:solidFill>
                  <a:latin typeface="+mn-ea"/>
                </a:rPr>
                <a:t>单击填加文字内容</a:t>
              </a:r>
              <a:endParaRPr lang="en-US" sz="1400" dirty="0">
                <a:solidFill>
                  <a:schemeClr val="tx1">
                    <a:lumMod val="85000"/>
                    <a:lumOff val="15000"/>
                  </a:schemeClr>
                </a:solidFill>
                <a:latin typeface="+mn-ea"/>
              </a:endParaRPr>
            </a:p>
          </p:txBody>
        </p:sp>
        <p:sp>
          <p:nvSpPr>
            <p:cNvPr id="7"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grpSp>
      <p:sp>
        <p:nvSpPr>
          <p:cNvPr id="8" name="Rectangle 2"/>
          <p:cNvSpPr/>
          <p:nvPr/>
        </p:nvSpPr>
        <p:spPr bwMode="auto">
          <a:xfrm>
            <a:off x="2757639" y="1131590"/>
            <a:ext cx="1888260" cy="1599890"/>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pic>
        <p:nvPicPr>
          <p:cNvPr id="9" name="图片 8"/>
          <p:cNvPicPr>
            <a:picLocks noChangeAspect="1"/>
          </p:cNvPicPr>
          <p:nvPr/>
        </p:nvPicPr>
        <p:blipFill>
          <a:blip r:embed="rId3">
            <a:extLst>
              <a:ext uri="{BEBA8EAE-BF5A-486C-A8C5-ECC9F3942E4B}">
                <a14:imgProps xmlns:a14="http://schemas.microsoft.com/office/drawing/2010/main">
                  <a14:imgLayer r:embed="rId4">
                    <a14:imgEffect>
                      <a14:saturation sat="75000"/>
                    </a14:imgEffect>
                  </a14:imgLayer>
                </a14:imgProps>
              </a:ext>
              <a:ext uri="{28A0092B-C50C-407E-A947-70E740481C1C}">
                <a14:useLocalDpi xmlns:a14="http://schemas.microsoft.com/office/drawing/2010/main" val="0"/>
              </a:ext>
            </a:extLst>
          </a:blip>
          <a:stretch>
            <a:fillRect/>
          </a:stretch>
        </p:blipFill>
        <p:spPr>
          <a:xfrm>
            <a:off x="4761393" y="1131590"/>
            <a:ext cx="3627031" cy="3567134"/>
          </a:xfrm>
          <a:prstGeom prst="rect">
            <a:avLst/>
          </a:prstGeom>
          <a:ln w="19050">
            <a:noFill/>
          </a:ln>
          <a:effectLst/>
        </p:spPr>
      </p:pic>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接连接符 6"/>
          <p:cNvCxnSpPr>
            <a:stCxn id="9" idx="6"/>
            <a:endCxn id="8"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Oval 14"/>
          <p:cNvSpPr>
            <a:spLocks noChangeArrowheads="1"/>
          </p:cNvSpPr>
          <p:nvPr/>
        </p:nvSpPr>
        <p:spPr bwMode="auto">
          <a:xfrm>
            <a:off x="2709479" y="1448061"/>
            <a:ext cx="1022203" cy="1022070"/>
          </a:xfrm>
          <a:prstGeom prst="ellipse">
            <a:avLst/>
          </a:prstGeom>
          <a:noFill/>
          <a:ln w="127000">
            <a:solidFill>
              <a:schemeClr val="accent1"/>
            </a:solidFill>
            <a:round/>
            <a:headEnd/>
            <a:tailEnd/>
          </a:ln>
        </p:spPr>
        <p:txBody>
          <a:bodyPr vert="horz" wrap="square" lIns="27000" tIns="34290" rIns="27000" bIns="34290" numCol="1" anchor="ctr" anchorCtr="0" compatLnSpc="1">
            <a:prstTxWarp prst="textNoShape">
              <a:avLst/>
            </a:prstTxWarp>
          </a:bodyPr>
          <a:lstStyle/>
          <a:p>
            <a:pPr algn="ctr"/>
            <a:r>
              <a:rPr lang="zh-CN" altLang="en-US" sz="1200" dirty="0">
                <a:solidFill>
                  <a:schemeClr val="tx1">
                    <a:lumMod val="85000"/>
                    <a:lumOff val="15000"/>
                  </a:schemeClr>
                </a:solidFill>
                <a:latin typeface="微软雅黑" pitchFamily="34" charset="-122"/>
                <a:ea typeface="微软雅黑" pitchFamily="34" charset="-122"/>
              </a:rPr>
              <a:t>点击添加说明文字</a:t>
            </a:r>
          </a:p>
        </p:txBody>
      </p:sp>
      <p:sp>
        <p:nvSpPr>
          <p:cNvPr id="9" name="Oval 15"/>
          <p:cNvSpPr>
            <a:spLocks noChangeArrowheads="1"/>
          </p:cNvSpPr>
          <p:nvPr/>
        </p:nvSpPr>
        <p:spPr bwMode="auto">
          <a:xfrm>
            <a:off x="1131927" y="1546283"/>
            <a:ext cx="823598" cy="825627"/>
          </a:xfrm>
          <a:prstGeom prst="ellipse">
            <a:avLst/>
          </a:prstGeom>
          <a:noFill/>
          <a:ln w="127000">
            <a:solidFill>
              <a:schemeClr val="accent1"/>
            </a:solidFill>
            <a:round/>
            <a:headEnd/>
            <a:tailEnd/>
          </a:ln>
          <a:effectLst/>
        </p:spPr>
        <p:txBody>
          <a:bodyPr vert="horz" wrap="square" lIns="68580" tIns="34290" rIns="68580" bIns="34290" numCol="1" anchor="ctr" anchorCtr="0" compatLnSpc="1">
            <a:prstTxWarp prst="textNoShape">
              <a:avLst/>
            </a:prstTxWarp>
          </a:bodyPr>
          <a:lstStyle/>
          <a:p>
            <a:pPr algn="ctr"/>
            <a:r>
              <a:rPr lang="zh-CN" altLang="en-US" sz="1500" dirty="0">
                <a:solidFill>
                  <a:schemeClr val="tx1">
                    <a:lumMod val="85000"/>
                    <a:lumOff val="15000"/>
                  </a:schemeClr>
                </a:solidFill>
                <a:latin typeface="微软雅黑" pitchFamily="34" charset="-122"/>
                <a:ea typeface="微软雅黑" pitchFamily="34" charset="-122"/>
              </a:rPr>
              <a:t>添加标题</a:t>
            </a:r>
          </a:p>
        </p:txBody>
      </p:sp>
      <p:grpSp>
        <p:nvGrpSpPr>
          <p:cNvPr id="10" name="Group 22"/>
          <p:cNvGrpSpPr>
            <a:grpSpLocks/>
          </p:cNvGrpSpPr>
          <p:nvPr/>
        </p:nvGrpSpPr>
        <p:grpSpPr bwMode="auto">
          <a:xfrm>
            <a:off x="4857101" y="1101402"/>
            <a:ext cx="850106" cy="377429"/>
            <a:chOff x="0" y="0"/>
            <a:chExt cx="1131895" cy="504056"/>
          </a:xfrm>
        </p:grpSpPr>
        <p:sp>
          <p:nvSpPr>
            <p:cNvPr id="11"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12"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tx1">
                      <a:lumMod val="85000"/>
                      <a:lumOff val="15000"/>
                    </a:schemeClr>
                  </a:solidFill>
                  <a:latin typeface="+mn-ea"/>
                  <a:sym typeface="方正兰亭细黑_GBK" charset="-122"/>
                </a:rPr>
                <a:t>关键字</a:t>
              </a:r>
            </a:p>
          </p:txBody>
        </p:sp>
      </p:grpSp>
      <p:sp>
        <p:nvSpPr>
          <p:cNvPr id="13" name="矩形 60"/>
          <p:cNvSpPr>
            <a:spLocks noChangeArrowheads="1"/>
          </p:cNvSpPr>
          <p:nvPr/>
        </p:nvSpPr>
        <p:spPr bwMode="auto">
          <a:xfrm>
            <a:off x="5849238" y="1059582"/>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itchFamily="34" charset="-122"/>
              </a:rPr>
              <a:t>单击此处添加文本单击此处添加</a:t>
            </a:r>
            <a:r>
              <a:rPr lang="zh-CN" altLang="en-US" sz="1000" dirty="0" smtClean="0">
                <a:solidFill>
                  <a:schemeClr val="tx1">
                    <a:lumMod val="85000"/>
                    <a:lumOff val="15000"/>
                  </a:schemeClr>
                </a:solidFill>
                <a:latin typeface="微软雅黑" pitchFamily="34" charset="-122"/>
              </a:rPr>
              <a:t>文本</a:t>
            </a:r>
            <a:endParaRPr lang="en-US" altLang="zh-CN" sz="1000" dirty="0" smtClean="0">
              <a:solidFill>
                <a:schemeClr val="tx1">
                  <a:lumMod val="85000"/>
                  <a:lumOff val="15000"/>
                </a:schemeClr>
              </a:solidFill>
              <a:latin typeface="微软雅黑" pitchFamily="34" charset="-122"/>
            </a:endParaRPr>
          </a:p>
          <a:p>
            <a:pPr>
              <a:lnSpc>
                <a:spcPct val="130000"/>
              </a:lnSpc>
            </a:pPr>
            <a:r>
              <a:rPr lang="zh-CN" altLang="en-US" sz="1000" dirty="0" smtClean="0">
                <a:solidFill>
                  <a:schemeClr val="tx1">
                    <a:lumMod val="85000"/>
                    <a:lumOff val="15000"/>
                  </a:schemeClr>
                </a:solidFill>
                <a:latin typeface="微软雅黑" pitchFamily="34" charset="-122"/>
              </a:rPr>
              <a:t>单击</a:t>
            </a:r>
            <a:r>
              <a:rPr lang="zh-CN" altLang="en-US" sz="1000" dirty="0">
                <a:solidFill>
                  <a:schemeClr val="tx1">
                    <a:lumMod val="85000"/>
                    <a:lumOff val="15000"/>
                  </a:schemeClr>
                </a:solidFill>
                <a:latin typeface="微软雅黑" pitchFamily="34" charset="-122"/>
              </a:rPr>
              <a:t>此处添加文本单击此处添加</a:t>
            </a:r>
            <a:r>
              <a:rPr lang="zh-CN" altLang="en-US" sz="1000" dirty="0" smtClean="0">
                <a:solidFill>
                  <a:schemeClr val="tx1">
                    <a:lumMod val="85000"/>
                    <a:lumOff val="15000"/>
                  </a:schemeClr>
                </a:solidFill>
                <a:latin typeface="微软雅黑" pitchFamily="34" charset="-122"/>
              </a:rPr>
              <a:t>文本</a:t>
            </a:r>
            <a:endParaRPr lang="en-US" altLang="zh-CN" sz="1000" dirty="0">
              <a:solidFill>
                <a:schemeClr val="tx1">
                  <a:lumMod val="85000"/>
                  <a:lumOff val="15000"/>
                </a:schemeClr>
              </a:solidFill>
              <a:latin typeface="微软雅黑" pitchFamily="34" charset="-122"/>
            </a:endParaRPr>
          </a:p>
        </p:txBody>
      </p:sp>
      <p:grpSp>
        <p:nvGrpSpPr>
          <p:cNvPr id="14" name="Group 22"/>
          <p:cNvGrpSpPr>
            <a:grpSpLocks/>
          </p:cNvGrpSpPr>
          <p:nvPr/>
        </p:nvGrpSpPr>
        <p:grpSpPr bwMode="auto">
          <a:xfrm>
            <a:off x="4857101" y="1763328"/>
            <a:ext cx="850106" cy="377429"/>
            <a:chOff x="0" y="0"/>
            <a:chExt cx="1131895" cy="504056"/>
          </a:xfrm>
        </p:grpSpPr>
        <p:sp>
          <p:nvSpPr>
            <p:cNvPr id="15"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16"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tx1">
                      <a:lumMod val="85000"/>
                      <a:lumOff val="15000"/>
                    </a:schemeClr>
                  </a:solidFill>
                  <a:latin typeface="+mn-ea"/>
                  <a:sym typeface="方正兰亭细黑_GBK" charset="-122"/>
                </a:rPr>
                <a:t>关键字</a:t>
              </a:r>
            </a:p>
          </p:txBody>
        </p:sp>
      </p:grpSp>
      <p:sp>
        <p:nvSpPr>
          <p:cNvPr id="17" name="矩形 60"/>
          <p:cNvSpPr>
            <a:spLocks noChangeArrowheads="1"/>
          </p:cNvSpPr>
          <p:nvPr/>
        </p:nvSpPr>
        <p:spPr bwMode="auto">
          <a:xfrm>
            <a:off x="5849238" y="1721508"/>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itchFamily="34" charset="-122"/>
              </a:rPr>
              <a:t>单击此处添加文本单击此处添加</a:t>
            </a:r>
            <a:r>
              <a:rPr lang="zh-CN" altLang="en-US" sz="1000" dirty="0" smtClean="0">
                <a:solidFill>
                  <a:schemeClr val="tx1">
                    <a:lumMod val="85000"/>
                    <a:lumOff val="15000"/>
                  </a:schemeClr>
                </a:solidFill>
                <a:latin typeface="微软雅黑" pitchFamily="34" charset="-122"/>
              </a:rPr>
              <a:t>文本</a:t>
            </a:r>
            <a:endParaRPr lang="en-US" altLang="zh-CN" sz="1000" dirty="0" smtClean="0">
              <a:solidFill>
                <a:schemeClr val="tx1">
                  <a:lumMod val="85000"/>
                  <a:lumOff val="15000"/>
                </a:schemeClr>
              </a:solidFill>
              <a:latin typeface="微软雅黑" pitchFamily="34" charset="-122"/>
            </a:endParaRPr>
          </a:p>
          <a:p>
            <a:pPr>
              <a:lnSpc>
                <a:spcPct val="130000"/>
              </a:lnSpc>
            </a:pPr>
            <a:r>
              <a:rPr lang="zh-CN" altLang="en-US" sz="1000" dirty="0" smtClean="0">
                <a:solidFill>
                  <a:schemeClr val="tx1">
                    <a:lumMod val="85000"/>
                    <a:lumOff val="15000"/>
                  </a:schemeClr>
                </a:solidFill>
                <a:latin typeface="微软雅黑" pitchFamily="34" charset="-122"/>
              </a:rPr>
              <a:t>单击</a:t>
            </a:r>
            <a:r>
              <a:rPr lang="zh-CN" altLang="en-US" sz="1000" dirty="0">
                <a:solidFill>
                  <a:schemeClr val="tx1">
                    <a:lumMod val="85000"/>
                    <a:lumOff val="15000"/>
                  </a:schemeClr>
                </a:solidFill>
                <a:latin typeface="微软雅黑" pitchFamily="34" charset="-122"/>
              </a:rPr>
              <a:t>此处添加文本单击此处添加</a:t>
            </a:r>
            <a:r>
              <a:rPr lang="zh-CN" altLang="en-US" sz="1000" dirty="0" smtClean="0">
                <a:solidFill>
                  <a:schemeClr val="tx1">
                    <a:lumMod val="85000"/>
                    <a:lumOff val="15000"/>
                  </a:schemeClr>
                </a:solidFill>
                <a:latin typeface="微软雅黑" pitchFamily="34" charset="-122"/>
              </a:rPr>
              <a:t>文本</a:t>
            </a:r>
            <a:endParaRPr lang="en-US" altLang="zh-CN" sz="1000" dirty="0">
              <a:solidFill>
                <a:schemeClr val="tx1">
                  <a:lumMod val="85000"/>
                  <a:lumOff val="15000"/>
                </a:schemeClr>
              </a:solidFill>
              <a:latin typeface="微软雅黑" pitchFamily="34" charset="-122"/>
            </a:endParaRPr>
          </a:p>
        </p:txBody>
      </p:sp>
      <p:grpSp>
        <p:nvGrpSpPr>
          <p:cNvPr id="18" name="Group 22"/>
          <p:cNvGrpSpPr>
            <a:grpSpLocks/>
          </p:cNvGrpSpPr>
          <p:nvPr/>
        </p:nvGrpSpPr>
        <p:grpSpPr bwMode="auto">
          <a:xfrm>
            <a:off x="4857101" y="2434857"/>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20"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a:solidFill>
                    <a:schemeClr val="tx1">
                      <a:lumMod val="85000"/>
                      <a:lumOff val="15000"/>
                    </a:schemeClr>
                  </a:solidFill>
                  <a:latin typeface="+mn-ea"/>
                  <a:sym typeface="方正兰亭细黑_GBK" charset="-122"/>
                </a:rPr>
                <a:t>关键字</a:t>
              </a:r>
            </a:p>
          </p:txBody>
        </p:sp>
      </p:grpSp>
      <p:sp>
        <p:nvSpPr>
          <p:cNvPr id="21" name="矩形 60"/>
          <p:cNvSpPr>
            <a:spLocks noChangeArrowheads="1"/>
          </p:cNvSpPr>
          <p:nvPr/>
        </p:nvSpPr>
        <p:spPr bwMode="auto">
          <a:xfrm>
            <a:off x="5849238" y="2393037"/>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itchFamily="34" charset="-122"/>
              </a:rPr>
              <a:t>单击此处添加文本单击此处添加</a:t>
            </a:r>
            <a:r>
              <a:rPr lang="zh-CN" altLang="en-US" sz="1000" dirty="0" smtClean="0">
                <a:solidFill>
                  <a:schemeClr val="tx1">
                    <a:lumMod val="85000"/>
                    <a:lumOff val="15000"/>
                  </a:schemeClr>
                </a:solidFill>
                <a:latin typeface="微软雅黑" pitchFamily="34" charset="-122"/>
              </a:rPr>
              <a:t>文本</a:t>
            </a:r>
            <a:endParaRPr lang="en-US" altLang="zh-CN" sz="1000" dirty="0" smtClean="0">
              <a:solidFill>
                <a:schemeClr val="tx1">
                  <a:lumMod val="85000"/>
                  <a:lumOff val="15000"/>
                </a:schemeClr>
              </a:solidFill>
              <a:latin typeface="微软雅黑" pitchFamily="34" charset="-122"/>
            </a:endParaRPr>
          </a:p>
          <a:p>
            <a:pPr>
              <a:lnSpc>
                <a:spcPct val="130000"/>
              </a:lnSpc>
            </a:pPr>
            <a:r>
              <a:rPr lang="zh-CN" altLang="en-US" sz="1000" dirty="0" smtClean="0">
                <a:solidFill>
                  <a:schemeClr val="tx1">
                    <a:lumMod val="85000"/>
                    <a:lumOff val="15000"/>
                  </a:schemeClr>
                </a:solidFill>
                <a:latin typeface="微软雅黑" pitchFamily="34" charset="-122"/>
              </a:rPr>
              <a:t>单击</a:t>
            </a:r>
            <a:r>
              <a:rPr lang="zh-CN" altLang="en-US" sz="1000" dirty="0">
                <a:solidFill>
                  <a:schemeClr val="tx1">
                    <a:lumMod val="85000"/>
                    <a:lumOff val="15000"/>
                  </a:schemeClr>
                </a:solidFill>
                <a:latin typeface="微软雅黑" pitchFamily="34" charset="-122"/>
              </a:rPr>
              <a:t>此处添加文本单击此处添加</a:t>
            </a:r>
            <a:r>
              <a:rPr lang="zh-CN" altLang="en-US" sz="1000" dirty="0" smtClean="0">
                <a:solidFill>
                  <a:schemeClr val="tx1">
                    <a:lumMod val="85000"/>
                    <a:lumOff val="15000"/>
                  </a:schemeClr>
                </a:solidFill>
                <a:latin typeface="微软雅黑" pitchFamily="34" charset="-122"/>
              </a:rPr>
              <a:t>文本</a:t>
            </a:r>
            <a:endParaRPr lang="en-US" altLang="zh-CN" sz="1000" dirty="0">
              <a:solidFill>
                <a:schemeClr val="tx1">
                  <a:lumMod val="85000"/>
                  <a:lumOff val="15000"/>
                </a:schemeClr>
              </a:solidFill>
              <a:latin typeface="微软雅黑" pitchFamily="34" charset="-122"/>
            </a:endParaRPr>
          </a:p>
        </p:txBody>
      </p:sp>
      <p:grpSp>
        <p:nvGrpSpPr>
          <p:cNvPr id="22" name="组合 21"/>
          <p:cNvGrpSpPr/>
          <p:nvPr/>
        </p:nvGrpSpPr>
        <p:grpSpPr>
          <a:xfrm>
            <a:off x="3779912" y="1294263"/>
            <a:ext cx="1005181" cy="1333454"/>
            <a:chOff x="3851920" y="1290118"/>
            <a:chExt cx="1005181" cy="1333454"/>
          </a:xfrm>
        </p:grpSpPr>
        <p:cxnSp>
          <p:nvCxnSpPr>
            <p:cNvPr id="23" name="肘形连接符 22"/>
            <p:cNvCxnSpPr>
              <a:endCxn id="19"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肘形连接符 23"/>
            <p:cNvCxnSpPr>
              <a:endCxn id="11"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childTnLst>
                          </p:cTn>
                        </p:par>
                        <p:par>
                          <p:cTn id="11" fill="hold">
                            <p:stCondLst>
                              <p:cond delay="7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2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700"/>
                            </p:stCondLst>
                            <p:childTnLst>
                              <p:par>
                                <p:cTn id="20" presetID="2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2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2700"/>
                            </p:stCondLst>
                            <p:childTnLst>
                              <p:par>
                                <p:cTn id="28" presetID="2" presetClass="entr" presetSubtype="2" decel="10000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32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700"/>
                            </p:stCondLst>
                            <p:childTnLst>
                              <p:par>
                                <p:cTn id="37" presetID="2" presetClass="entr" presetSubtype="2"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2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4700"/>
                            </p:stCondLst>
                            <p:childTnLst>
                              <p:par>
                                <p:cTn id="46" presetID="2" presetClass="entr" presetSubtype="2" decel="10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520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0-#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par>
                          <p:cTn id="63" fill="hold">
                            <p:stCondLst>
                              <p:cond delay="57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3" grpId="0"/>
      <p:bldP spid="17" grpId="0"/>
      <p:bldP spid="21"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00" y="3752759"/>
            <a:ext cx="9245600" cy="1406938"/>
          </a:xfrm>
          <a:prstGeom prst="rect">
            <a:avLst/>
          </a:prstGeom>
        </p:spPr>
      </p:pic>
      <p:sp>
        <p:nvSpPr>
          <p:cNvPr id="4" name="椭圆 3"/>
          <p:cNvSpPr/>
          <p:nvPr/>
        </p:nvSpPr>
        <p:spPr>
          <a:xfrm>
            <a:off x="2586717" y="611625"/>
            <a:ext cx="3701110" cy="3701108"/>
          </a:xfrm>
          <a:prstGeom prst="ellipse">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4452" y="1995686"/>
            <a:ext cx="343373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itchFamily="34" charset="-122"/>
                <a:ea typeface="微软雅黑" pitchFamily="34" charset="-122"/>
                <a:sym typeface="Arial" pitchFamily="34" charset="0"/>
              </a:rPr>
              <a:t>本年度工作完成情况</a:t>
            </a:r>
            <a:endParaRPr lang="zh-CN" altLang="en-US" sz="2800" b="1" dirty="0">
              <a:solidFill>
                <a:schemeClr val="bg1"/>
              </a:solidFill>
              <a:latin typeface="微软雅黑" pitchFamily="34" charset="-122"/>
              <a:ea typeface="微软雅黑" pitchFamily="34" charset="-122"/>
              <a:sym typeface="Arial" pitchFamily="34" charset="0"/>
            </a:endParaRPr>
          </a:p>
        </p:txBody>
      </p:sp>
      <p:sp>
        <p:nvSpPr>
          <p:cNvPr id="23" name="椭圆 22"/>
          <p:cNvSpPr/>
          <p:nvPr/>
        </p:nvSpPr>
        <p:spPr>
          <a:xfrm>
            <a:off x="2712396" y="2645070"/>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椭圆 23"/>
          <p:cNvSpPr/>
          <p:nvPr/>
        </p:nvSpPr>
        <p:spPr>
          <a:xfrm>
            <a:off x="2712396" y="300379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5" name="矩形 24"/>
          <p:cNvSpPr/>
          <p:nvPr/>
        </p:nvSpPr>
        <p:spPr>
          <a:xfrm>
            <a:off x="2804332" y="2534700"/>
            <a:ext cx="4567604" cy="757130"/>
          </a:xfrm>
          <a:prstGeom prst="rect">
            <a:avLst/>
          </a:prstGeom>
        </p:spPr>
        <p:txBody>
          <a:bodyPr wrap="square">
            <a:spAutoFit/>
          </a:bodyPr>
          <a:lstStyle/>
          <a:p>
            <a:pPr fontAlgn="base">
              <a:lnSpc>
                <a:spcPct val="120000"/>
              </a:lnSpc>
            </a:pPr>
            <a:r>
              <a:rPr lang="zh-CN" altLang="en-US" dirty="0">
                <a:solidFill>
                  <a:schemeClr val="bg1"/>
                </a:solidFill>
                <a:latin typeface="微软雅黑" pitchFamily="34" charset="-122"/>
                <a:ea typeface="微软雅黑" pitchFamily="34" charset="-122"/>
              </a:rPr>
              <a:t>完成的</a:t>
            </a:r>
            <a:r>
              <a:rPr lang="zh-CN" altLang="en-US" dirty="0" smtClean="0">
                <a:solidFill>
                  <a:schemeClr val="bg1"/>
                </a:solidFill>
                <a:latin typeface="微软雅黑" pitchFamily="34" charset="-122"/>
                <a:ea typeface="微软雅黑" pitchFamily="34" charset="-122"/>
              </a:rPr>
              <a:t>项目           未完</a:t>
            </a:r>
            <a:r>
              <a:rPr lang="zh-CN" altLang="en-US" dirty="0">
                <a:solidFill>
                  <a:schemeClr val="bg1"/>
                </a:solidFill>
                <a:latin typeface="微软雅黑" pitchFamily="34" charset="-122"/>
                <a:ea typeface="微软雅黑" pitchFamily="34" charset="-122"/>
              </a:rPr>
              <a:t>成的</a:t>
            </a:r>
            <a:r>
              <a:rPr lang="zh-CN" altLang="en-US" dirty="0" smtClean="0">
                <a:solidFill>
                  <a:schemeClr val="bg1"/>
                </a:solidFill>
                <a:latin typeface="微软雅黑" pitchFamily="34" charset="-122"/>
                <a:ea typeface="微软雅黑" pitchFamily="34" charset="-122"/>
              </a:rPr>
              <a:t>项目</a:t>
            </a:r>
            <a:endParaRPr lang="en-US" altLang="zh-CN" dirty="0" smtClean="0">
              <a:solidFill>
                <a:schemeClr val="bg1"/>
              </a:solidFill>
              <a:latin typeface="微软雅黑" pitchFamily="34" charset="-122"/>
              <a:ea typeface="微软雅黑" pitchFamily="34" charset="-122"/>
            </a:endParaRPr>
          </a:p>
          <a:p>
            <a:pPr fontAlgn="base">
              <a:lnSpc>
                <a:spcPct val="120000"/>
              </a:lnSpc>
            </a:pPr>
            <a:r>
              <a:rPr lang="zh-CN" altLang="en-US" dirty="0" smtClean="0">
                <a:solidFill>
                  <a:schemeClr val="bg1"/>
                </a:solidFill>
                <a:latin typeface="微软雅黑" pitchFamily="34" charset="-122"/>
                <a:ea typeface="微软雅黑" pitchFamily="34" charset="-122"/>
              </a:rPr>
              <a:t>存在</a:t>
            </a:r>
            <a:r>
              <a:rPr lang="zh-CN" altLang="en-US" dirty="0">
                <a:solidFill>
                  <a:schemeClr val="bg1"/>
                </a:solidFill>
                <a:latin typeface="微软雅黑" pitchFamily="34" charset="-122"/>
                <a:ea typeface="微软雅黑" pitchFamily="34" charset="-122"/>
              </a:rPr>
              <a:t>的</a:t>
            </a:r>
            <a:r>
              <a:rPr lang="zh-CN" altLang="en-US" dirty="0" smtClean="0">
                <a:solidFill>
                  <a:schemeClr val="bg1"/>
                </a:solidFill>
                <a:latin typeface="微软雅黑" pitchFamily="34" charset="-122"/>
                <a:ea typeface="微软雅黑" pitchFamily="34" charset="-122"/>
              </a:rPr>
              <a:t>问题           改进</a:t>
            </a:r>
            <a:r>
              <a:rPr lang="zh-CN" altLang="en-US" dirty="0">
                <a:solidFill>
                  <a:schemeClr val="bg1"/>
                </a:solidFill>
                <a:latin typeface="微软雅黑" pitchFamily="34" charset="-122"/>
                <a:ea typeface="微软雅黑" pitchFamily="34" charset="-122"/>
              </a:rPr>
              <a:t>方法措施</a:t>
            </a:r>
          </a:p>
        </p:txBody>
      </p:sp>
      <p:sp>
        <p:nvSpPr>
          <p:cNvPr id="26" name="椭圆 25"/>
          <p:cNvSpPr/>
          <p:nvPr/>
        </p:nvSpPr>
        <p:spPr>
          <a:xfrm>
            <a:off x="4593768" y="266385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7" name="椭圆 26"/>
          <p:cNvSpPr/>
          <p:nvPr/>
        </p:nvSpPr>
        <p:spPr>
          <a:xfrm>
            <a:off x="4593768" y="302258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02</a:t>
            </a:r>
            <a:endParaRPr lang="zh-CN" altLang="en-US" sz="6600" b="1" dirty="0">
              <a:solidFill>
                <a:schemeClr val="bg1"/>
              </a:solidFill>
              <a:latin typeface="+mj-ea"/>
              <a:ea typeface="+mj-ea"/>
            </a:endParaRPr>
          </a:p>
        </p:txBody>
      </p:sp>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3183" y="2389013"/>
            <a:ext cx="2623932" cy="2390514"/>
          </a:xfrm>
          <a:prstGeom prst="rect">
            <a:avLst/>
          </a:prstGeom>
        </p:spPr>
      </p:pic>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51520" y="2389013"/>
            <a:ext cx="2623932" cy="2390514"/>
          </a:xfrm>
          <a:prstGeom prst="rect">
            <a:avLst/>
          </a:prstGeom>
        </p:spPr>
      </p:pic>
    </p:spTree>
    <p:extLst>
      <p:ext uri="{BB962C8B-B14F-4D97-AF65-F5344CB8AC3E}">
        <p14:creationId xmlns:p14="http://schemas.microsoft.com/office/powerpoint/2010/main" val="83298304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0-#ppt_w/2"/>
                                              </p:val>
                                            </p:tav>
                                            <p:tav tm="100000">
                                              <p:val>
                                                <p:strVal val="#ppt_x"/>
                                              </p:val>
                                            </p:tav>
                                          </p:tavLst>
                                        </p:anim>
                                        <p:anim calcmode="lin" valueType="num">
                                          <p:cBhvr additive="base">
                                            <p:cTn id="17" dur="500" fill="hold"/>
                                            <p:tgtEl>
                                              <p:spTgt spid="28"/>
                                            </p:tgtEl>
                                            <p:attrNameLst>
                                              <p:attrName>ppt_y</p:attrName>
                                            </p:attrNameLst>
                                          </p:cBhvr>
                                          <p:tavLst>
                                            <p:tav tm="0">
                                              <p:val>
                                                <p:strVal val="#ppt_y"/>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50" fill="hold"/>
                                            <p:tgtEl>
                                              <p:spTgt spid="4"/>
                                            </p:tgtEl>
                                            <p:attrNameLst>
                                              <p:attrName>ppt_w</p:attrName>
                                            </p:attrNameLst>
                                          </p:cBhvr>
                                          <p:tavLst>
                                            <p:tav tm="0">
                                              <p:val>
                                                <p:fltVal val="0"/>
                                              </p:val>
                                            </p:tav>
                                            <p:tav tm="100000">
                                              <p:val>
                                                <p:strVal val="#ppt_w"/>
                                              </p:val>
                                            </p:tav>
                                          </p:tavLst>
                                        </p:anim>
                                        <p:anim calcmode="lin" valueType="num">
                                          <p:cBhvr>
                                            <p:cTn id="21" dur="150" fill="hold"/>
                                            <p:tgtEl>
                                              <p:spTgt spid="4"/>
                                            </p:tgtEl>
                                            <p:attrNameLst>
                                              <p:attrName>ppt_h</p:attrName>
                                            </p:attrNameLst>
                                          </p:cBhvr>
                                          <p:tavLst>
                                            <p:tav tm="0">
                                              <p:val>
                                                <p:fltVal val="0"/>
                                              </p:val>
                                            </p:tav>
                                            <p:tav tm="100000">
                                              <p:val>
                                                <p:strVal val="#ppt_h"/>
                                              </p:val>
                                            </p:tav>
                                          </p:tavLst>
                                        </p:anim>
                                        <p:animEffect transition="in" filter="fade">
                                          <p:cBhvr>
                                            <p:cTn id="22" dur="150"/>
                                            <p:tgtEl>
                                              <p:spTgt spid="4"/>
                                            </p:tgtEl>
                                          </p:cBhvr>
                                        </p:animEffect>
                                      </p:childTnLst>
                                    </p:cTn>
                                  </p:par>
                                  <p:par>
                                    <p:cTn id="23" presetID="6" presetClass="emph" presetSubtype="0" autoRev="1" fill="hold" grpId="1" nodeType="withEffect">
                                      <p:stCondLst>
                                        <p:cond delay="200"/>
                                      </p:stCondLst>
                                      <p:childTnLst>
                                        <p:animScale>
                                          <p:cBhvr>
                                            <p:cTn id="24" dur="50" fill="hold"/>
                                            <p:tgtEl>
                                              <p:spTgt spid="4"/>
                                            </p:tgtEl>
                                          </p:cBhvr>
                                          <p:by x="105000" y="105000"/>
                                        </p:animScale>
                                      </p:childTnLst>
                                    </p:cTn>
                                  </p:par>
                                  <p:par>
                                    <p:cTn id="25" presetID="6" presetClass="emph" presetSubtype="0" fill="hold" grpId="2" nodeType="withEffect">
                                      <p:stCondLst>
                                        <p:cond delay="300"/>
                                      </p:stCondLst>
                                      <p:childTnLst>
                                        <p:animScale>
                                          <p:cBhvr>
                                            <p:cTn id="26" dur="1000" fill="hold"/>
                                            <p:tgtEl>
                                              <p:spTgt spid="4"/>
                                            </p:tgtEl>
                                          </p:cBhvr>
                                          <p:by x="95000" y="95000"/>
                                        </p:animScale>
                                      </p:childTnLst>
                                    </p:cTn>
                                  </p:par>
                                  <p:par>
                                    <p:cTn id="27" presetID="6" presetClass="emph" presetSubtype="0" fill="hold" grpId="3" nodeType="withEffect">
                                      <p:stCondLst>
                                        <p:cond delay="1300"/>
                                      </p:stCondLst>
                                      <p:childTnLst>
                                        <p:animScale>
                                          <p:cBhvr>
                                            <p:cTn id="28" dur="100" fill="hold"/>
                                            <p:tgtEl>
                                              <p:spTgt spid="4"/>
                                            </p:tgtEl>
                                          </p:cBhvr>
                                          <p:by x="135000" y="135000"/>
                                        </p:animScale>
                                      </p:childTnLst>
                                    </p:cTn>
                                  </p:par>
                                  <p:par>
                                    <p:cTn id="29" presetID="6" presetClass="emph" presetSubtype="0" fill="hold" grpId="4" nodeType="withEffect">
                                      <p:stCondLst>
                                        <p:cond delay="1400"/>
                                      </p:stCondLst>
                                      <p:childTnLst>
                                        <p:animScale>
                                          <p:cBhvr>
                                            <p:cTn id="30" dur="500" fill="hold"/>
                                            <p:tgtEl>
                                              <p:spTgt spid="4"/>
                                            </p:tgtEl>
                                          </p:cBhvr>
                                          <p:by x="75000" y="75000"/>
                                        </p:animScale>
                                      </p:childTnLst>
                                    </p:cTn>
                                  </p:par>
                                  <p:par>
                                    <p:cTn id="31" presetID="21" presetClass="entr" presetSubtype="2"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2)">
                                          <p:cBhvr>
                                            <p:cTn id="33" dur="2000"/>
                                            <p:tgtEl>
                                              <p:spTgt spid="5"/>
                                            </p:tgtEl>
                                          </p:cBhvr>
                                        </p:animEffect>
                                      </p:childTnLst>
                                    </p:cTn>
                                  </p:par>
                                </p:childTnLst>
                              </p:cTn>
                            </p:par>
                            <p:par>
                              <p:cTn id="34" fill="hold">
                                <p:stCondLst>
                                  <p:cond delay="2000"/>
                                </p:stCondLst>
                                <p:childTnLst>
                                  <p:par>
                                    <p:cTn id="35" presetID="2" presetClass="entr" presetSubtype="3" accel="78000" fill="hold" grpId="0" nodeType="afterEffect" p14:presetBounceEnd="36000">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14:bounceEnd="36000">
                                          <p:cBhvr additive="base">
                                            <p:cTn id="37"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14:presetBounceEnd="36000">
                                      <p:stCondLst>
                                        <p:cond delay="100"/>
                                      </p:stCondLst>
                                      <p:childTnLst>
                                        <p:set>
                                          <p:cBhvr>
                                            <p:cTn id="40" dur="1" fill="hold">
                                              <p:stCondLst>
                                                <p:cond delay="0"/>
                                              </p:stCondLst>
                                            </p:cTn>
                                            <p:tgtEl>
                                              <p:spTgt spid="14"/>
                                            </p:tgtEl>
                                            <p:attrNameLst>
                                              <p:attrName>style.visibility</p:attrName>
                                            </p:attrNameLst>
                                          </p:cBhvr>
                                          <p:to>
                                            <p:strVal val="visible"/>
                                          </p:to>
                                        </p:set>
                                        <p:anim calcmode="lin" valueType="num" p14:bounceEnd="36000">
                                          <p:cBhvr additive="base">
                                            <p:cTn id="41"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14:presetBounceEnd="36000">
                                      <p:stCondLst>
                                        <p:cond delay="200"/>
                                      </p:stCondLst>
                                      <p:childTnLst>
                                        <p:set>
                                          <p:cBhvr>
                                            <p:cTn id="44" dur="1" fill="hold">
                                              <p:stCondLst>
                                                <p:cond delay="0"/>
                                              </p:stCondLst>
                                            </p:cTn>
                                            <p:tgtEl>
                                              <p:spTgt spid="15"/>
                                            </p:tgtEl>
                                            <p:attrNameLst>
                                              <p:attrName>style.visibility</p:attrName>
                                            </p:attrNameLst>
                                          </p:cBhvr>
                                          <p:to>
                                            <p:strVal val="visible"/>
                                          </p:to>
                                        </p:set>
                                        <p:anim calcmode="lin" valueType="num" p14:bounceEnd="36000">
                                          <p:cBhvr additive="base">
                                            <p:cTn id="45"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3" accel="78000" fill="hold" grpId="0" nodeType="withEffect" p14:presetBounceEnd="36000">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14:bounceEnd="36000">
                                          <p:cBhvr additive="base">
                                            <p:cTn id="49"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3" accel="78000" fill="hold" grpId="0" nodeType="withEffect" p14:presetBounceEnd="36000">
                                      <p:stCondLst>
                                        <p:cond delay="400"/>
                                      </p:stCondLst>
                                      <p:childTnLst>
                                        <p:set>
                                          <p:cBhvr>
                                            <p:cTn id="52" dur="1" fill="hold">
                                              <p:stCondLst>
                                                <p:cond delay="0"/>
                                              </p:stCondLst>
                                            </p:cTn>
                                            <p:tgtEl>
                                              <p:spTgt spid="17"/>
                                            </p:tgtEl>
                                            <p:attrNameLst>
                                              <p:attrName>style.visibility</p:attrName>
                                            </p:attrNameLst>
                                          </p:cBhvr>
                                          <p:to>
                                            <p:strVal val="visible"/>
                                          </p:to>
                                        </p:set>
                                        <p:anim calcmode="lin" valueType="num" p14:bounceEnd="36000">
                                          <p:cBhvr additive="base">
                                            <p:cTn id="53"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2" accel="78000" fill="hold" grpId="0" nodeType="withEffect" p14:presetBounceEnd="36000">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14:bounceEnd="36000">
                                          <p:cBhvr additive="base">
                                            <p:cTn id="57"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14:presetBounceEnd="36000">
                                      <p:stCondLst>
                                        <p:cond delay="600"/>
                                      </p:stCondLst>
                                      <p:childTnLst>
                                        <p:set>
                                          <p:cBhvr>
                                            <p:cTn id="60" dur="1" fill="hold">
                                              <p:stCondLst>
                                                <p:cond delay="0"/>
                                              </p:stCondLst>
                                            </p:cTn>
                                            <p:tgtEl>
                                              <p:spTgt spid="8"/>
                                            </p:tgtEl>
                                            <p:attrNameLst>
                                              <p:attrName>style.visibility</p:attrName>
                                            </p:attrNameLst>
                                          </p:cBhvr>
                                          <p:to>
                                            <p:strVal val="visible"/>
                                          </p:to>
                                        </p:set>
                                        <p:anim calcmode="lin" valueType="num" p14:bounceEnd="36000">
                                          <p:cBhvr additive="base">
                                            <p:cTn id="61"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14:presetBounceEnd="36000">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14:bounceEnd="36000">
                                          <p:cBhvr additive="base">
                                            <p:cTn id="65"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12" accel="78000" fill="hold" grpId="0" nodeType="withEffect" p14:presetBounceEnd="36000">
                                      <p:stCondLst>
                                        <p:cond delay="800"/>
                                      </p:stCondLst>
                                      <p:childTnLst>
                                        <p:set>
                                          <p:cBhvr>
                                            <p:cTn id="68" dur="1" fill="hold">
                                              <p:stCondLst>
                                                <p:cond delay="0"/>
                                              </p:stCondLst>
                                            </p:cTn>
                                            <p:tgtEl>
                                              <p:spTgt spid="10"/>
                                            </p:tgtEl>
                                            <p:attrNameLst>
                                              <p:attrName>style.visibility</p:attrName>
                                            </p:attrNameLst>
                                          </p:cBhvr>
                                          <p:to>
                                            <p:strVal val="visible"/>
                                          </p:to>
                                        </p:set>
                                        <p:anim calcmode="lin" valueType="num" p14:bounceEnd="36000">
                                          <p:cBhvr additive="base">
                                            <p:cTn id="69"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12" accel="78000" fill="hold" grpId="0" nodeType="withEffect" p14:presetBounceEnd="36000">
                                      <p:stCondLst>
                                        <p:cond delay="900"/>
                                      </p:stCondLst>
                                      <p:childTnLst>
                                        <p:set>
                                          <p:cBhvr>
                                            <p:cTn id="72" dur="1" fill="hold">
                                              <p:stCondLst>
                                                <p:cond delay="0"/>
                                              </p:stCondLst>
                                            </p:cTn>
                                            <p:tgtEl>
                                              <p:spTgt spid="11"/>
                                            </p:tgtEl>
                                            <p:attrNameLst>
                                              <p:attrName>style.visibility</p:attrName>
                                            </p:attrNameLst>
                                          </p:cBhvr>
                                          <p:to>
                                            <p:strVal val="visible"/>
                                          </p:to>
                                        </p:set>
                                        <p:anim calcmode="lin" valueType="num" p14:bounceEnd="36000">
                                          <p:cBhvr additive="base">
                                            <p:cTn id="73"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9" accel="78000" fill="hold" grpId="0" nodeType="withEffect" p14:presetBounceEnd="36000">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14:bounceEnd="36000">
                                          <p:cBhvr additive="base">
                                            <p:cTn id="77"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3500"/>
                                </p:stCondLst>
                                <p:childTnLst>
                                  <p:par>
                                    <p:cTn id="80" presetID="53" presetClass="entr" presetSubtype="16"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childTnLst>
                              </p:cTn>
                            </p:par>
                            <p:par>
                              <p:cTn id="85" fill="hold">
                                <p:stCondLst>
                                  <p:cond delay="4000"/>
                                </p:stCondLst>
                                <p:childTnLst>
                                  <p:par>
                                    <p:cTn id="86" presetID="22" presetClass="entr" presetSubtype="4" fill="hold" nodeType="afterEffect">
                                      <p:stCondLst>
                                        <p:cond delay="0"/>
                                      </p:stCondLst>
                                      <p:childTnLst>
                                        <p:set>
                                          <p:cBhvr>
                                            <p:cTn id="87" dur="1" fill="hold">
                                              <p:stCondLst>
                                                <p:cond delay="0"/>
                                              </p:stCondLst>
                                            </p:cTn>
                                            <p:tgtEl>
                                              <p:spTgt spid="22">
                                                <p:txEl>
                                                  <p:pRg st="0" end="0"/>
                                                </p:txEl>
                                              </p:spTgt>
                                            </p:tgtEl>
                                            <p:attrNameLst>
                                              <p:attrName>style.visibility</p:attrName>
                                            </p:attrNameLst>
                                          </p:cBhvr>
                                          <p:to>
                                            <p:strVal val="visible"/>
                                          </p:to>
                                        </p:set>
                                        <p:animEffect transition="in" filter="wipe(down)">
                                          <p:cBhvr>
                                            <p:cTn id="88" dur="500"/>
                                            <p:tgtEl>
                                              <p:spTgt spid="22">
                                                <p:txEl>
                                                  <p:pRg st="0" end="0"/>
                                                </p:txEl>
                                              </p:spTgt>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Effect transition="in" filter="fade">
                                          <p:cBhvr>
                                            <p:cTn id="94" dur="500"/>
                                            <p:tgtEl>
                                              <p:spTgt spid="23"/>
                                            </p:tgtEl>
                                          </p:cBhvr>
                                        </p:animEffect>
                                      </p:childTnLst>
                                    </p:cTn>
                                  </p:par>
                                </p:childTnLst>
                              </p:cTn>
                            </p:par>
                            <p:par>
                              <p:cTn id="95" fill="hold">
                                <p:stCondLst>
                                  <p:cond delay="5000"/>
                                </p:stCondLst>
                                <p:childTnLst>
                                  <p:par>
                                    <p:cTn id="96" presetID="53" presetClass="entr" presetSubtype="16" fill="hold" grpId="0" nodeType="after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ppt_w</p:attrName>
                                            </p:attrNameLst>
                                          </p:cBhvr>
                                          <p:tavLst>
                                            <p:tav tm="0">
                                              <p:val>
                                                <p:fltVal val="0"/>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animEffect transition="in" filter="fade">
                                          <p:cBhvr>
                                            <p:cTn id="100" dur="500"/>
                                            <p:tgtEl>
                                              <p:spTgt spid="24"/>
                                            </p:tgtEl>
                                          </p:cBhvr>
                                        </p:animEffect>
                                      </p:childTnLst>
                                    </p:cTn>
                                  </p:par>
                                </p:childTnLst>
                              </p:cTn>
                            </p:par>
                            <p:par>
                              <p:cTn id="101" fill="hold">
                                <p:stCondLst>
                                  <p:cond delay="5500"/>
                                </p:stCondLst>
                                <p:childTnLst>
                                  <p:par>
                                    <p:cTn id="102" presetID="22" presetClass="entr" presetSubtype="8" fill="hold" nodeType="afterEffect">
                                      <p:stCondLst>
                                        <p:cond delay="0"/>
                                      </p:stCondLst>
                                      <p:childTnLst>
                                        <p:set>
                                          <p:cBhvr>
                                            <p:cTn id="103" dur="1" fill="hold">
                                              <p:stCondLst>
                                                <p:cond delay="0"/>
                                              </p:stCondLst>
                                            </p:cTn>
                                            <p:tgtEl>
                                              <p:spTgt spid="25">
                                                <p:txEl>
                                                  <p:pRg st="0" end="0"/>
                                                </p:txEl>
                                              </p:spTgt>
                                            </p:tgtEl>
                                            <p:attrNameLst>
                                              <p:attrName>style.visibility</p:attrName>
                                            </p:attrNameLst>
                                          </p:cBhvr>
                                          <p:to>
                                            <p:strVal val="visible"/>
                                          </p:to>
                                        </p:set>
                                        <p:animEffect transition="in" filter="wipe(left)">
                                          <p:cBhvr>
                                            <p:cTn id="104" dur="500"/>
                                            <p:tgtEl>
                                              <p:spTgt spid="25">
                                                <p:txEl>
                                                  <p:pRg st="0" end="0"/>
                                                </p:txEl>
                                              </p:spTgt>
                                            </p:tgtEl>
                                          </p:cBhvr>
                                        </p:animEffect>
                                      </p:childTnLst>
                                    </p:cTn>
                                  </p:par>
                                </p:childTnLst>
                              </p:cTn>
                            </p:par>
                            <p:par>
                              <p:cTn id="105" fill="hold">
                                <p:stCondLst>
                                  <p:cond delay="6000"/>
                                </p:stCondLst>
                                <p:childTnLst>
                                  <p:par>
                                    <p:cTn id="106" presetID="22" presetClass="entr" presetSubtype="8" fill="hold" nodeType="afterEffect">
                                      <p:stCondLst>
                                        <p:cond delay="0"/>
                                      </p:stCondLst>
                                      <p:childTnLst>
                                        <p:set>
                                          <p:cBhvr>
                                            <p:cTn id="107" dur="1" fill="hold">
                                              <p:stCondLst>
                                                <p:cond delay="0"/>
                                              </p:stCondLst>
                                            </p:cTn>
                                            <p:tgtEl>
                                              <p:spTgt spid="25">
                                                <p:txEl>
                                                  <p:pRg st="1" end="1"/>
                                                </p:txEl>
                                              </p:spTgt>
                                            </p:tgtEl>
                                            <p:attrNameLst>
                                              <p:attrName>style.visibility</p:attrName>
                                            </p:attrNameLst>
                                          </p:cBhvr>
                                          <p:to>
                                            <p:strVal val="visible"/>
                                          </p:to>
                                        </p:set>
                                        <p:animEffect transition="in" filter="wipe(left)">
                                          <p:cBhvr>
                                            <p:cTn id="108" dur="500"/>
                                            <p:tgtEl>
                                              <p:spTgt spid="25">
                                                <p:txEl>
                                                  <p:pRg st="1" end="1"/>
                                                </p:txEl>
                                              </p:spTgt>
                                            </p:tgtEl>
                                          </p:cBhvr>
                                        </p:animEffect>
                                      </p:childTnLst>
                                    </p:cTn>
                                  </p:par>
                                </p:childTnLst>
                              </p:cTn>
                            </p:par>
                            <p:par>
                              <p:cTn id="109" fill="hold">
                                <p:stCondLst>
                                  <p:cond delay="6500"/>
                                </p:stCondLst>
                                <p:childTnLst>
                                  <p:par>
                                    <p:cTn id="110" presetID="53" presetClass="entr" presetSubtype="16"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 calcmode="lin" valueType="num">
                                          <p:cBhvr>
                                            <p:cTn id="112" dur="500" fill="hold"/>
                                            <p:tgtEl>
                                              <p:spTgt spid="26"/>
                                            </p:tgtEl>
                                            <p:attrNameLst>
                                              <p:attrName>ppt_w</p:attrName>
                                            </p:attrNameLst>
                                          </p:cBhvr>
                                          <p:tavLst>
                                            <p:tav tm="0">
                                              <p:val>
                                                <p:fltVal val="0"/>
                                              </p:val>
                                            </p:tav>
                                            <p:tav tm="100000">
                                              <p:val>
                                                <p:strVal val="#ppt_w"/>
                                              </p:val>
                                            </p:tav>
                                          </p:tavLst>
                                        </p:anim>
                                        <p:anim calcmode="lin" valueType="num">
                                          <p:cBhvr>
                                            <p:cTn id="113" dur="500" fill="hold"/>
                                            <p:tgtEl>
                                              <p:spTgt spid="26"/>
                                            </p:tgtEl>
                                            <p:attrNameLst>
                                              <p:attrName>ppt_h</p:attrName>
                                            </p:attrNameLst>
                                          </p:cBhvr>
                                          <p:tavLst>
                                            <p:tav tm="0">
                                              <p:val>
                                                <p:fltVal val="0"/>
                                              </p:val>
                                            </p:tav>
                                            <p:tav tm="100000">
                                              <p:val>
                                                <p:strVal val="#ppt_h"/>
                                              </p:val>
                                            </p:tav>
                                          </p:tavLst>
                                        </p:anim>
                                        <p:animEffect transition="in" filter="fade">
                                          <p:cBhvr>
                                            <p:cTn id="114" dur="500"/>
                                            <p:tgtEl>
                                              <p:spTgt spid="26"/>
                                            </p:tgtEl>
                                          </p:cBhvr>
                                        </p:animEffect>
                                      </p:childTnLst>
                                    </p:cTn>
                                  </p:par>
                                </p:childTnLst>
                              </p:cTn>
                            </p:par>
                            <p:par>
                              <p:cTn id="115" fill="hold">
                                <p:stCondLst>
                                  <p:cond delay="7000"/>
                                </p:stCondLst>
                                <p:childTnLst>
                                  <p:par>
                                    <p:cTn id="116" presetID="53" presetClass="entr" presetSubtype="16" fill="hold" grpId="0" nodeType="afterEffect">
                                      <p:stCondLst>
                                        <p:cond delay="0"/>
                                      </p:stCondLst>
                                      <p:childTnLst>
                                        <p:set>
                                          <p:cBhvr>
                                            <p:cTn id="117" dur="1" fill="hold">
                                              <p:stCondLst>
                                                <p:cond delay="0"/>
                                              </p:stCondLst>
                                            </p:cTn>
                                            <p:tgtEl>
                                              <p:spTgt spid="27"/>
                                            </p:tgtEl>
                                            <p:attrNameLst>
                                              <p:attrName>style.visibility</p:attrName>
                                            </p:attrNameLst>
                                          </p:cBhvr>
                                          <p:to>
                                            <p:strVal val="visible"/>
                                          </p:to>
                                        </p:set>
                                        <p:anim calcmode="lin" valueType="num">
                                          <p:cBhvr>
                                            <p:cTn id="118" dur="500" fill="hold"/>
                                            <p:tgtEl>
                                              <p:spTgt spid="27"/>
                                            </p:tgtEl>
                                            <p:attrNameLst>
                                              <p:attrName>ppt_w</p:attrName>
                                            </p:attrNameLst>
                                          </p:cBhvr>
                                          <p:tavLst>
                                            <p:tav tm="0">
                                              <p:val>
                                                <p:fltVal val="0"/>
                                              </p:val>
                                            </p:tav>
                                            <p:tav tm="100000">
                                              <p:val>
                                                <p:strVal val="#ppt_w"/>
                                              </p:val>
                                            </p:tav>
                                          </p:tavLst>
                                        </p:anim>
                                        <p:anim calcmode="lin" valueType="num">
                                          <p:cBhvr>
                                            <p:cTn id="119" dur="500" fill="hold"/>
                                            <p:tgtEl>
                                              <p:spTgt spid="27"/>
                                            </p:tgtEl>
                                            <p:attrNameLst>
                                              <p:attrName>ppt_h</p:attrName>
                                            </p:attrNameLst>
                                          </p:cBhvr>
                                          <p:tavLst>
                                            <p:tav tm="0">
                                              <p:val>
                                                <p:fltVal val="0"/>
                                              </p:val>
                                            </p:tav>
                                            <p:tav tm="100000">
                                              <p:val>
                                                <p:strVal val="#ppt_h"/>
                                              </p:val>
                                            </p:tav>
                                          </p:tavLst>
                                        </p:anim>
                                        <p:animEffect transition="in" filter="fade">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0-#ppt_w/2"/>
                                              </p:val>
                                            </p:tav>
                                            <p:tav tm="100000">
                                              <p:val>
                                                <p:strVal val="#ppt_x"/>
                                              </p:val>
                                            </p:tav>
                                          </p:tavLst>
                                        </p:anim>
                                        <p:anim calcmode="lin" valueType="num">
                                          <p:cBhvr additive="base">
                                            <p:cTn id="17" dur="500" fill="hold"/>
                                            <p:tgtEl>
                                              <p:spTgt spid="28"/>
                                            </p:tgtEl>
                                            <p:attrNameLst>
                                              <p:attrName>ppt_y</p:attrName>
                                            </p:attrNameLst>
                                          </p:cBhvr>
                                          <p:tavLst>
                                            <p:tav tm="0">
                                              <p:val>
                                                <p:strVal val="#ppt_y"/>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50" fill="hold"/>
                                            <p:tgtEl>
                                              <p:spTgt spid="4"/>
                                            </p:tgtEl>
                                            <p:attrNameLst>
                                              <p:attrName>ppt_w</p:attrName>
                                            </p:attrNameLst>
                                          </p:cBhvr>
                                          <p:tavLst>
                                            <p:tav tm="0">
                                              <p:val>
                                                <p:fltVal val="0"/>
                                              </p:val>
                                            </p:tav>
                                            <p:tav tm="100000">
                                              <p:val>
                                                <p:strVal val="#ppt_w"/>
                                              </p:val>
                                            </p:tav>
                                          </p:tavLst>
                                        </p:anim>
                                        <p:anim calcmode="lin" valueType="num">
                                          <p:cBhvr>
                                            <p:cTn id="21" dur="150" fill="hold"/>
                                            <p:tgtEl>
                                              <p:spTgt spid="4"/>
                                            </p:tgtEl>
                                            <p:attrNameLst>
                                              <p:attrName>ppt_h</p:attrName>
                                            </p:attrNameLst>
                                          </p:cBhvr>
                                          <p:tavLst>
                                            <p:tav tm="0">
                                              <p:val>
                                                <p:fltVal val="0"/>
                                              </p:val>
                                            </p:tav>
                                            <p:tav tm="100000">
                                              <p:val>
                                                <p:strVal val="#ppt_h"/>
                                              </p:val>
                                            </p:tav>
                                          </p:tavLst>
                                        </p:anim>
                                        <p:animEffect transition="in" filter="fade">
                                          <p:cBhvr>
                                            <p:cTn id="22" dur="150"/>
                                            <p:tgtEl>
                                              <p:spTgt spid="4"/>
                                            </p:tgtEl>
                                          </p:cBhvr>
                                        </p:animEffect>
                                      </p:childTnLst>
                                    </p:cTn>
                                  </p:par>
                                  <p:par>
                                    <p:cTn id="23" presetID="6" presetClass="emph" presetSubtype="0" autoRev="1" fill="hold" grpId="1" nodeType="withEffect">
                                      <p:stCondLst>
                                        <p:cond delay="200"/>
                                      </p:stCondLst>
                                      <p:childTnLst>
                                        <p:animScale>
                                          <p:cBhvr>
                                            <p:cTn id="24" dur="50" fill="hold"/>
                                            <p:tgtEl>
                                              <p:spTgt spid="4"/>
                                            </p:tgtEl>
                                          </p:cBhvr>
                                          <p:by x="105000" y="105000"/>
                                        </p:animScale>
                                      </p:childTnLst>
                                    </p:cTn>
                                  </p:par>
                                  <p:par>
                                    <p:cTn id="25" presetID="6" presetClass="emph" presetSubtype="0" fill="hold" grpId="2" nodeType="withEffect">
                                      <p:stCondLst>
                                        <p:cond delay="300"/>
                                      </p:stCondLst>
                                      <p:childTnLst>
                                        <p:animScale>
                                          <p:cBhvr>
                                            <p:cTn id="26" dur="1000" fill="hold"/>
                                            <p:tgtEl>
                                              <p:spTgt spid="4"/>
                                            </p:tgtEl>
                                          </p:cBhvr>
                                          <p:by x="95000" y="95000"/>
                                        </p:animScale>
                                      </p:childTnLst>
                                    </p:cTn>
                                  </p:par>
                                  <p:par>
                                    <p:cTn id="27" presetID="6" presetClass="emph" presetSubtype="0" fill="hold" grpId="3" nodeType="withEffect">
                                      <p:stCondLst>
                                        <p:cond delay="1300"/>
                                      </p:stCondLst>
                                      <p:childTnLst>
                                        <p:animScale>
                                          <p:cBhvr>
                                            <p:cTn id="28" dur="100" fill="hold"/>
                                            <p:tgtEl>
                                              <p:spTgt spid="4"/>
                                            </p:tgtEl>
                                          </p:cBhvr>
                                          <p:by x="135000" y="135000"/>
                                        </p:animScale>
                                      </p:childTnLst>
                                    </p:cTn>
                                  </p:par>
                                  <p:par>
                                    <p:cTn id="29" presetID="6" presetClass="emph" presetSubtype="0" fill="hold" grpId="4" nodeType="withEffect">
                                      <p:stCondLst>
                                        <p:cond delay="1400"/>
                                      </p:stCondLst>
                                      <p:childTnLst>
                                        <p:animScale>
                                          <p:cBhvr>
                                            <p:cTn id="30" dur="500" fill="hold"/>
                                            <p:tgtEl>
                                              <p:spTgt spid="4"/>
                                            </p:tgtEl>
                                          </p:cBhvr>
                                          <p:by x="75000" y="75000"/>
                                        </p:animScale>
                                      </p:childTnLst>
                                    </p:cTn>
                                  </p:par>
                                  <p:par>
                                    <p:cTn id="31" presetID="21" presetClass="entr" presetSubtype="2"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2)">
                                          <p:cBhvr>
                                            <p:cTn id="33" dur="2000"/>
                                            <p:tgtEl>
                                              <p:spTgt spid="5"/>
                                            </p:tgtEl>
                                          </p:cBhvr>
                                        </p:animEffect>
                                      </p:childTnLst>
                                    </p:cTn>
                                  </p:par>
                                </p:childTnLst>
                              </p:cTn>
                            </p:par>
                            <p:par>
                              <p:cTn id="34" fill="hold">
                                <p:stCondLst>
                                  <p:cond delay="2000"/>
                                </p:stCondLst>
                                <p:childTnLst>
                                  <p:par>
                                    <p:cTn id="35" presetID="2" presetClass="entr" presetSubtype="3" accel="7800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stCondLst>
                                        <p:cond delay="10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stCondLst>
                                        <p:cond delay="2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1+#ppt_w/2"/>
                                              </p:val>
                                            </p:tav>
                                            <p:tav tm="100000">
                                              <p:val>
                                                <p:strVal val="#ppt_x"/>
                                              </p:val>
                                            </p:tav>
                                          </p:tavLst>
                                        </p:anim>
                                        <p:anim calcmode="lin" valueType="num">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3" accel="78000" fill="hold" grpId="0" nodeType="withEffect">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3" accel="78000" fill="hold" grpId="0" nodeType="withEffect">
                                      <p:stCondLst>
                                        <p:cond delay="40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1+#ppt_w/2"/>
                                              </p:val>
                                            </p:tav>
                                            <p:tav tm="100000">
                                              <p:val>
                                                <p:strVal val="#ppt_x"/>
                                              </p:val>
                                            </p:tav>
                                          </p:tavLst>
                                        </p:anim>
                                        <p:anim calcmode="lin" valueType="num">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2" accel="78000" fill="hold" grpId="0" nodeType="withEffect">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stCondLst>
                                        <p:cond delay="60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0-#ppt_w/2"/>
                                              </p:val>
                                            </p:tav>
                                            <p:tav tm="100000">
                                              <p:val>
                                                <p:strVal val="#ppt_x"/>
                                              </p:val>
                                            </p:tav>
                                          </p:tavLst>
                                        </p:anim>
                                        <p:anim calcmode="lin" valueType="num">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12" accel="78000" fill="hold" grpId="0" nodeType="withEffect">
                                      <p:stCondLst>
                                        <p:cond delay="80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0-#ppt_w/2"/>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12" accel="78000" fill="hold" grpId="0" nodeType="withEffect">
                                      <p:stCondLst>
                                        <p:cond delay="90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0-#ppt_w/2"/>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9" accel="78000" fill="hold" grpId="0" nodeType="withEffect">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3500"/>
                                </p:stCondLst>
                                <p:childTnLst>
                                  <p:par>
                                    <p:cTn id="80" presetID="53" presetClass="entr" presetSubtype="16"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childTnLst>
                              </p:cTn>
                            </p:par>
                            <p:par>
                              <p:cTn id="85" fill="hold">
                                <p:stCondLst>
                                  <p:cond delay="4000"/>
                                </p:stCondLst>
                                <p:childTnLst>
                                  <p:par>
                                    <p:cTn id="86" presetID="22" presetClass="entr" presetSubtype="4" fill="hold" nodeType="afterEffect">
                                      <p:stCondLst>
                                        <p:cond delay="0"/>
                                      </p:stCondLst>
                                      <p:childTnLst>
                                        <p:set>
                                          <p:cBhvr>
                                            <p:cTn id="87" dur="1" fill="hold">
                                              <p:stCondLst>
                                                <p:cond delay="0"/>
                                              </p:stCondLst>
                                            </p:cTn>
                                            <p:tgtEl>
                                              <p:spTgt spid="22">
                                                <p:txEl>
                                                  <p:pRg st="0" end="0"/>
                                                </p:txEl>
                                              </p:spTgt>
                                            </p:tgtEl>
                                            <p:attrNameLst>
                                              <p:attrName>style.visibility</p:attrName>
                                            </p:attrNameLst>
                                          </p:cBhvr>
                                          <p:to>
                                            <p:strVal val="visible"/>
                                          </p:to>
                                        </p:set>
                                        <p:animEffect transition="in" filter="wipe(down)">
                                          <p:cBhvr>
                                            <p:cTn id="88" dur="500"/>
                                            <p:tgtEl>
                                              <p:spTgt spid="22">
                                                <p:txEl>
                                                  <p:pRg st="0" end="0"/>
                                                </p:txEl>
                                              </p:spTgt>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Effect transition="in" filter="fade">
                                          <p:cBhvr>
                                            <p:cTn id="94" dur="500"/>
                                            <p:tgtEl>
                                              <p:spTgt spid="23"/>
                                            </p:tgtEl>
                                          </p:cBhvr>
                                        </p:animEffect>
                                      </p:childTnLst>
                                    </p:cTn>
                                  </p:par>
                                </p:childTnLst>
                              </p:cTn>
                            </p:par>
                            <p:par>
                              <p:cTn id="95" fill="hold">
                                <p:stCondLst>
                                  <p:cond delay="5000"/>
                                </p:stCondLst>
                                <p:childTnLst>
                                  <p:par>
                                    <p:cTn id="96" presetID="53" presetClass="entr" presetSubtype="16" fill="hold" grpId="0" nodeType="after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ppt_w</p:attrName>
                                            </p:attrNameLst>
                                          </p:cBhvr>
                                          <p:tavLst>
                                            <p:tav tm="0">
                                              <p:val>
                                                <p:fltVal val="0"/>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animEffect transition="in" filter="fade">
                                          <p:cBhvr>
                                            <p:cTn id="100" dur="500"/>
                                            <p:tgtEl>
                                              <p:spTgt spid="24"/>
                                            </p:tgtEl>
                                          </p:cBhvr>
                                        </p:animEffect>
                                      </p:childTnLst>
                                    </p:cTn>
                                  </p:par>
                                </p:childTnLst>
                              </p:cTn>
                            </p:par>
                            <p:par>
                              <p:cTn id="101" fill="hold">
                                <p:stCondLst>
                                  <p:cond delay="5500"/>
                                </p:stCondLst>
                                <p:childTnLst>
                                  <p:par>
                                    <p:cTn id="102" presetID="22" presetClass="entr" presetSubtype="8" fill="hold" nodeType="afterEffect">
                                      <p:stCondLst>
                                        <p:cond delay="0"/>
                                      </p:stCondLst>
                                      <p:childTnLst>
                                        <p:set>
                                          <p:cBhvr>
                                            <p:cTn id="103" dur="1" fill="hold">
                                              <p:stCondLst>
                                                <p:cond delay="0"/>
                                              </p:stCondLst>
                                            </p:cTn>
                                            <p:tgtEl>
                                              <p:spTgt spid="25">
                                                <p:txEl>
                                                  <p:pRg st="0" end="0"/>
                                                </p:txEl>
                                              </p:spTgt>
                                            </p:tgtEl>
                                            <p:attrNameLst>
                                              <p:attrName>style.visibility</p:attrName>
                                            </p:attrNameLst>
                                          </p:cBhvr>
                                          <p:to>
                                            <p:strVal val="visible"/>
                                          </p:to>
                                        </p:set>
                                        <p:animEffect transition="in" filter="wipe(left)">
                                          <p:cBhvr>
                                            <p:cTn id="104" dur="500"/>
                                            <p:tgtEl>
                                              <p:spTgt spid="25">
                                                <p:txEl>
                                                  <p:pRg st="0" end="0"/>
                                                </p:txEl>
                                              </p:spTgt>
                                            </p:tgtEl>
                                          </p:cBhvr>
                                        </p:animEffect>
                                      </p:childTnLst>
                                    </p:cTn>
                                  </p:par>
                                </p:childTnLst>
                              </p:cTn>
                            </p:par>
                            <p:par>
                              <p:cTn id="105" fill="hold">
                                <p:stCondLst>
                                  <p:cond delay="6000"/>
                                </p:stCondLst>
                                <p:childTnLst>
                                  <p:par>
                                    <p:cTn id="106" presetID="22" presetClass="entr" presetSubtype="8" fill="hold" nodeType="afterEffect">
                                      <p:stCondLst>
                                        <p:cond delay="0"/>
                                      </p:stCondLst>
                                      <p:childTnLst>
                                        <p:set>
                                          <p:cBhvr>
                                            <p:cTn id="107" dur="1" fill="hold">
                                              <p:stCondLst>
                                                <p:cond delay="0"/>
                                              </p:stCondLst>
                                            </p:cTn>
                                            <p:tgtEl>
                                              <p:spTgt spid="25">
                                                <p:txEl>
                                                  <p:pRg st="1" end="1"/>
                                                </p:txEl>
                                              </p:spTgt>
                                            </p:tgtEl>
                                            <p:attrNameLst>
                                              <p:attrName>style.visibility</p:attrName>
                                            </p:attrNameLst>
                                          </p:cBhvr>
                                          <p:to>
                                            <p:strVal val="visible"/>
                                          </p:to>
                                        </p:set>
                                        <p:animEffect transition="in" filter="wipe(left)">
                                          <p:cBhvr>
                                            <p:cTn id="108" dur="500"/>
                                            <p:tgtEl>
                                              <p:spTgt spid="25">
                                                <p:txEl>
                                                  <p:pRg st="1" end="1"/>
                                                </p:txEl>
                                              </p:spTgt>
                                            </p:tgtEl>
                                          </p:cBhvr>
                                        </p:animEffect>
                                      </p:childTnLst>
                                    </p:cTn>
                                  </p:par>
                                </p:childTnLst>
                              </p:cTn>
                            </p:par>
                            <p:par>
                              <p:cTn id="109" fill="hold">
                                <p:stCondLst>
                                  <p:cond delay="6500"/>
                                </p:stCondLst>
                                <p:childTnLst>
                                  <p:par>
                                    <p:cTn id="110" presetID="53" presetClass="entr" presetSubtype="16"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 calcmode="lin" valueType="num">
                                          <p:cBhvr>
                                            <p:cTn id="112" dur="500" fill="hold"/>
                                            <p:tgtEl>
                                              <p:spTgt spid="26"/>
                                            </p:tgtEl>
                                            <p:attrNameLst>
                                              <p:attrName>ppt_w</p:attrName>
                                            </p:attrNameLst>
                                          </p:cBhvr>
                                          <p:tavLst>
                                            <p:tav tm="0">
                                              <p:val>
                                                <p:fltVal val="0"/>
                                              </p:val>
                                            </p:tav>
                                            <p:tav tm="100000">
                                              <p:val>
                                                <p:strVal val="#ppt_w"/>
                                              </p:val>
                                            </p:tav>
                                          </p:tavLst>
                                        </p:anim>
                                        <p:anim calcmode="lin" valueType="num">
                                          <p:cBhvr>
                                            <p:cTn id="113" dur="500" fill="hold"/>
                                            <p:tgtEl>
                                              <p:spTgt spid="26"/>
                                            </p:tgtEl>
                                            <p:attrNameLst>
                                              <p:attrName>ppt_h</p:attrName>
                                            </p:attrNameLst>
                                          </p:cBhvr>
                                          <p:tavLst>
                                            <p:tav tm="0">
                                              <p:val>
                                                <p:fltVal val="0"/>
                                              </p:val>
                                            </p:tav>
                                            <p:tav tm="100000">
                                              <p:val>
                                                <p:strVal val="#ppt_h"/>
                                              </p:val>
                                            </p:tav>
                                          </p:tavLst>
                                        </p:anim>
                                        <p:animEffect transition="in" filter="fade">
                                          <p:cBhvr>
                                            <p:cTn id="114" dur="500"/>
                                            <p:tgtEl>
                                              <p:spTgt spid="26"/>
                                            </p:tgtEl>
                                          </p:cBhvr>
                                        </p:animEffect>
                                      </p:childTnLst>
                                    </p:cTn>
                                  </p:par>
                                </p:childTnLst>
                              </p:cTn>
                            </p:par>
                            <p:par>
                              <p:cTn id="115" fill="hold">
                                <p:stCondLst>
                                  <p:cond delay="7000"/>
                                </p:stCondLst>
                                <p:childTnLst>
                                  <p:par>
                                    <p:cTn id="116" presetID="53" presetClass="entr" presetSubtype="16" fill="hold" grpId="0" nodeType="afterEffect">
                                      <p:stCondLst>
                                        <p:cond delay="0"/>
                                      </p:stCondLst>
                                      <p:childTnLst>
                                        <p:set>
                                          <p:cBhvr>
                                            <p:cTn id="117" dur="1" fill="hold">
                                              <p:stCondLst>
                                                <p:cond delay="0"/>
                                              </p:stCondLst>
                                            </p:cTn>
                                            <p:tgtEl>
                                              <p:spTgt spid="27"/>
                                            </p:tgtEl>
                                            <p:attrNameLst>
                                              <p:attrName>style.visibility</p:attrName>
                                            </p:attrNameLst>
                                          </p:cBhvr>
                                          <p:to>
                                            <p:strVal val="visible"/>
                                          </p:to>
                                        </p:set>
                                        <p:anim calcmode="lin" valueType="num">
                                          <p:cBhvr>
                                            <p:cTn id="118" dur="500" fill="hold"/>
                                            <p:tgtEl>
                                              <p:spTgt spid="27"/>
                                            </p:tgtEl>
                                            <p:attrNameLst>
                                              <p:attrName>ppt_w</p:attrName>
                                            </p:attrNameLst>
                                          </p:cBhvr>
                                          <p:tavLst>
                                            <p:tav tm="0">
                                              <p:val>
                                                <p:fltVal val="0"/>
                                              </p:val>
                                            </p:tav>
                                            <p:tav tm="100000">
                                              <p:val>
                                                <p:strVal val="#ppt_w"/>
                                              </p:val>
                                            </p:tav>
                                          </p:tavLst>
                                        </p:anim>
                                        <p:anim calcmode="lin" valueType="num">
                                          <p:cBhvr>
                                            <p:cTn id="119" dur="500" fill="hold"/>
                                            <p:tgtEl>
                                              <p:spTgt spid="27"/>
                                            </p:tgtEl>
                                            <p:attrNameLst>
                                              <p:attrName>ppt_h</p:attrName>
                                            </p:attrNameLst>
                                          </p:cBhvr>
                                          <p:tavLst>
                                            <p:tav tm="0">
                                              <p:val>
                                                <p:fltVal val="0"/>
                                              </p:val>
                                            </p:tav>
                                            <p:tav tm="100000">
                                              <p:val>
                                                <p:strVal val="#ppt_h"/>
                                              </p:val>
                                            </p:tav>
                                          </p:tavLst>
                                        </p:anim>
                                        <p:animEffect transition="in" filter="fade">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本年度</a:t>
            </a:r>
            <a:r>
              <a:rPr lang="zh-CN" altLang="en-US" sz="1800" b="1" dirty="0"/>
              <a:t>工作总结</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3040904" y="1093863"/>
            <a:ext cx="4771456" cy="108184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en-US" sz="1400">
              <a:solidFill>
                <a:schemeClr val="tx1">
                  <a:lumMod val="85000"/>
                  <a:lumOff val="15000"/>
                </a:schemeClr>
              </a:solidFill>
              <a:latin typeface="+mn-ea"/>
            </a:endParaRPr>
          </a:p>
        </p:txBody>
      </p:sp>
      <p:sp>
        <p:nvSpPr>
          <p:cNvPr id="4" name="矩形 3"/>
          <p:cNvSpPr/>
          <p:nvPr/>
        </p:nvSpPr>
        <p:spPr>
          <a:xfrm>
            <a:off x="3664873" y="933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5" name="六边形 4"/>
          <p:cNvSpPr/>
          <p:nvPr/>
        </p:nvSpPr>
        <p:spPr>
          <a:xfrm>
            <a:off x="1176375" y="2283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2400" dirty="0">
                <a:latin typeface="微软雅黑" pitchFamily="34" charset="-122"/>
                <a:ea typeface="微软雅黑" pitchFamily="34" charset="-122"/>
              </a:rPr>
              <a:t>概述</a:t>
            </a:r>
          </a:p>
        </p:txBody>
      </p:sp>
      <p:cxnSp>
        <p:nvCxnSpPr>
          <p:cNvPr id="7" name="直接箭头连接符 6"/>
          <p:cNvCxnSpPr>
            <a:stCxn id="5" idx="5"/>
          </p:cNvCxnSpPr>
          <p:nvPr/>
        </p:nvCxnSpPr>
        <p:spPr>
          <a:xfrm flipV="1">
            <a:off x="2110260" y="1581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366822" y="2796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110260" y="3309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02943" y="13116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矩形 10"/>
          <p:cNvSpPr/>
          <p:nvPr/>
        </p:nvSpPr>
        <p:spPr>
          <a:xfrm>
            <a:off x="3040904" y="2444013"/>
            <a:ext cx="4771456" cy="108184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en-US" sz="1400">
              <a:solidFill>
                <a:schemeClr val="tx1">
                  <a:lumMod val="85000"/>
                  <a:lumOff val="15000"/>
                </a:schemeClr>
              </a:solidFill>
              <a:latin typeface="+mn-ea"/>
            </a:endParaRPr>
          </a:p>
        </p:txBody>
      </p:sp>
      <p:sp>
        <p:nvSpPr>
          <p:cNvPr id="12" name="矩形 11"/>
          <p:cNvSpPr/>
          <p:nvPr/>
        </p:nvSpPr>
        <p:spPr>
          <a:xfrm>
            <a:off x="3664873" y="228371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13" name="TextBox 12"/>
          <p:cNvSpPr txBox="1"/>
          <p:nvPr/>
        </p:nvSpPr>
        <p:spPr>
          <a:xfrm>
            <a:off x="3202943" y="266175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p>
        </p:txBody>
      </p:sp>
      <p:sp>
        <p:nvSpPr>
          <p:cNvPr id="14" name="矩形 13"/>
          <p:cNvSpPr/>
          <p:nvPr/>
        </p:nvSpPr>
        <p:spPr>
          <a:xfrm>
            <a:off x="3040904" y="3794163"/>
            <a:ext cx="4771456" cy="1081843"/>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en-US" sz="1400">
              <a:solidFill>
                <a:schemeClr val="tx1">
                  <a:lumMod val="85000"/>
                  <a:lumOff val="15000"/>
                </a:schemeClr>
              </a:solidFill>
              <a:latin typeface="+mn-ea"/>
            </a:endParaRPr>
          </a:p>
        </p:txBody>
      </p:sp>
      <p:sp>
        <p:nvSpPr>
          <p:cNvPr id="15" name="矩形 14"/>
          <p:cNvSpPr/>
          <p:nvPr/>
        </p:nvSpPr>
        <p:spPr>
          <a:xfrm>
            <a:off x="3664873" y="3633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16" name="TextBox 15"/>
          <p:cNvSpPr txBox="1"/>
          <p:nvPr/>
        </p:nvSpPr>
        <p:spPr>
          <a:xfrm>
            <a:off x="3202943" y="40119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p>
        </p:txBody>
      </p:sp>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14:bounceEnd="50000">
                                          <p:cBhvr additive="base">
                                            <p:cTn id="29"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1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10"/>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14:bounceEnd="50000">
                                          <p:cBhvr additive="base">
                                            <p:cTn id="47"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1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20"/>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20"/>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14:bounceEnd="50000">
                                          <p:cBhvr additive="base">
                                            <p:cTn id="6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2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1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10"/>
                                </p:stCondLst>
                                <p:childTnLst>
                                  <p:par>
                                    <p:cTn id="45" presetID="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1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20"/>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20"/>
                                </p:stCondLst>
                                <p:childTnLst>
                                  <p:par>
                                    <p:cTn id="63" presetID="2" presetClass="entr" presetSubtype="1"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2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511002"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smtClean="0">
                <a:solidFill>
                  <a:schemeClr val="bg1"/>
                </a:solidFill>
                <a:latin typeface="微软雅黑" pitchFamily="34" charset="-122"/>
                <a:ea typeface="微软雅黑" pitchFamily="34" charset="-122"/>
              </a:rPr>
              <a:t>项目</a:t>
            </a:r>
            <a:r>
              <a:rPr lang="en-US" altLang="zh-CN" sz="2000" b="1" dirty="0" smtClean="0">
                <a:solidFill>
                  <a:schemeClr val="bg1"/>
                </a:solidFill>
                <a:latin typeface="微软雅黑" pitchFamily="34" charset="-122"/>
                <a:ea typeface="微软雅黑" pitchFamily="34" charset="-122"/>
              </a:rPr>
              <a:t>1</a:t>
            </a:r>
            <a:r>
              <a:rPr lang="zh-CN" altLang="en-US" sz="2000" b="1" dirty="0" smtClean="0">
                <a:solidFill>
                  <a:schemeClr val="bg1"/>
                </a:solidFill>
                <a:latin typeface="微软雅黑" pitchFamily="34" charset="-122"/>
                <a:ea typeface="微软雅黑" pitchFamily="34" charset="-122"/>
              </a:rPr>
              <a:t>的标题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smtClean="0">
                <a:solidFill>
                  <a:schemeClr val="bg1"/>
                </a:solidFill>
                <a:latin typeface="微软雅黑" pitchFamily="34" charset="-122"/>
                <a:ea typeface="微软雅黑" pitchFamily="34" charset="-122"/>
              </a:rPr>
              <a:t>此处添加项目</a:t>
            </a:r>
            <a:r>
              <a:rPr lang="en-US" altLang="zh-CN" sz="1200" dirty="0" smtClean="0">
                <a:solidFill>
                  <a:schemeClr val="bg1"/>
                </a:solidFill>
                <a:latin typeface="微软雅黑" pitchFamily="34" charset="-122"/>
                <a:ea typeface="微软雅黑" pitchFamily="34" charset="-122"/>
              </a:rPr>
              <a:t>1</a:t>
            </a:r>
            <a:r>
              <a:rPr lang="zh-CN" altLang="en-US" sz="1200" dirty="0" smtClean="0">
                <a:solidFill>
                  <a:schemeClr val="bg1"/>
                </a:solidFill>
                <a:latin typeface="微软雅黑" pitchFamily="34" charset="-122"/>
                <a:ea typeface="微软雅黑" pitchFamily="34" charset="-122"/>
              </a:rPr>
              <a:t>的文字说明</a:t>
            </a:r>
            <a:endParaRPr lang="en-US" altLang="zh-CN" sz="1200" dirty="0" smtClean="0">
              <a:solidFill>
                <a:schemeClr val="bg1"/>
              </a:solidFill>
              <a:latin typeface="微软雅黑" pitchFamily="34" charset="-122"/>
              <a:ea typeface="微软雅黑" pitchFamily="34" charset="-122"/>
            </a:endParaRPr>
          </a:p>
          <a:p>
            <a:pPr>
              <a:lnSpc>
                <a:spcPct val="150000"/>
              </a:lnSpc>
            </a:pPr>
            <a:r>
              <a:rPr lang="zh-CN" altLang="en-US" sz="1200" dirty="0" smtClean="0">
                <a:solidFill>
                  <a:schemeClr val="bg1"/>
                </a:solidFill>
                <a:latin typeface="微软雅黑" pitchFamily="34" charset="-122"/>
                <a:ea typeface="微软雅黑" pitchFamily="34" charset="-122"/>
              </a:rPr>
              <a:t>此处添加项目</a:t>
            </a:r>
            <a:r>
              <a:rPr lang="en-US" altLang="zh-CN" sz="1200" dirty="0" smtClean="0">
                <a:solidFill>
                  <a:schemeClr val="bg1"/>
                </a:solidFill>
                <a:latin typeface="微软雅黑" pitchFamily="34" charset="-122"/>
                <a:ea typeface="微软雅黑" pitchFamily="34" charset="-122"/>
              </a:rPr>
              <a:t>1</a:t>
            </a:r>
            <a:r>
              <a:rPr lang="zh-CN" altLang="en-US" sz="1200" dirty="0" smtClean="0">
                <a:solidFill>
                  <a:schemeClr val="bg1"/>
                </a:solidFill>
                <a:latin typeface="微软雅黑" pitchFamily="34" charset="-122"/>
                <a:ea typeface="微软雅黑" pitchFamily="34" charset="-122"/>
              </a:rPr>
              <a:t>的文字说明</a:t>
            </a:r>
            <a:endParaRPr lang="zh-CN" altLang="en-US" sz="1200" dirty="0">
              <a:solidFill>
                <a:schemeClr val="bg1"/>
              </a:solidFill>
              <a:latin typeface="微软雅黑" pitchFamily="34" charset="-122"/>
              <a:ea typeface="微软雅黑" pitchFamily="34" charset="-122"/>
            </a:endParaRPr>
          </a:p>
        </p:txBody>
      </p:sp>
      <p:sp>
        <p:nvSpPr>
          <p:cNvPr id="4" name="矩形 3"/>
          <p:cNvSpPr/>
          <p:nvPr/>
        </p:nvSpPr>
        <p:spPr>
          <a:xfrm>
            <a:off x="3227140" y="1208176"/>
            <a:ext cx="2725663" cy="1584176"/>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矩形 4"/>
          <p:cNvSpPr/>
          <p:nvPr/>
        </p:nvSpPr>
        <p:spPr>
          <a:xfrm>
            <a:off x="5943278"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a:t>
            </a:r>
            <a:r>
              <a:rPr lang="zh-CN" altLang="en-US" sz="2000" b="1" dirty="0" smtClean="0">
                <a:solidFill>
                  <a:schemeClr val="bg1"/>
                </a:solidFill>
                <a:latin typeface="微软雅黑" pitchFamily="34" charset="-122"/>
                <a:ea typeface="微软雅黑" pitchFamily="34" charset="-122"/>
              </a:rPr>
              <a:t>目</a:t>
            </a:r>
            <a:r>
              <a:rPr lang="en-US" altLang="zh-CN" sz="2000" b="1" dirty="0" smtClean="0">
                <a:solidFill>
                  <a:schemeClr val="bg1"/>
                </a:solidFill>
                <a:latin typeface="微软雅黑" pitchFamily="34" charset="-122"/>
                <a:ea typeface="微软雅黑" pitchFamily="34" charset="-122"/>
              </a:rPr>
              <a:t>2</a:t>
            </a:r>
            <a:r>
              <a:rPr lang="zh-CN" altLang="en-US" sz="2000" b="1" dirty="0" smtClean="0">
                <a:solidFill>
                  <a:schemeClr val="bg1"/>
                </a:solidFill>
                <a:latin typeface="微软雅黑" pitchFamily="34" charset="-122"/>
                <a:ea typeface="微软雅黑" pitchFamily="34" charset="-122"/>
              </a:rPr>
              <a:t>的</a:t>
            </a:r>
            <a:r>
              <a:rPr lang="zh-CN" altLang="en-US" sz="2000" b="1" dirty="0">
                <a:solidFill>
                  <a:schemeClr val="bg1"/>
                </a:solidFill>
                <a:latin typeface="微软雅黑" pitchFamily="34" charset="-122"/>
                <a:ea typeface="微软雅黑" pitchFamily="34" charset="-122"/>
              </a:rPr>
              <a:t>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a:t>
            </a:r>
            <a:r>
              <a:rPr lang="zh-CN" altLang="en-US" sz="1200" dirty="0" smtClean="0">
                <a:solidFill>
                  <a:schemeClr val="bg1"/>
                </a:solidFill>
                <a:latin typeface="微软雅黑" pitchFamily="34" charset="-122"/>
                <a:ea typeface="微软雅黑" pitchFamily="34" charset="-122"/>
              </a:rPr>
              <a:t>目</a:t>
            </a:r>
            <a:r>
              <a:rPr lang="en-US" altLang="zh-CN" sz="1200" dirty="0" smtClean="0">
                <a:solidFill>
                  <a:schemeClr val="bg1"/>
                </a:solidFill>
                <a:latin typeface="微软雅黑" pitchFamily="34" charset="-122"/>
                <a:ea typeface="微软雅黑" pitchFamily="34" charset="-122"/>
              </a:rPr>
              <a:t>2</a:t>
            </a:r>
            <a:r>
              <a:rPr lang="zh-CN" altLang="en-US" sz="1200" dirty="0" smtClean="0">
                <a:solidFill>
                  <a:schemeClr val="bg1"/>
                </a:solidFill>
                <a:latin typeface="微软雅黑" pitchFamily="34" charset="-122"/>
                <a:ea typeface="微软雅黑" pitchFamily="34" charset="-122"/>
              </a:rPr>
              <a:t>的</a:t>
            </a:r>
            <a:r>
              <a:rPr lang="zh-CN" altLang="en-US" sz="1200" dirty="0">
                <a:solidFill>
                  <a:schemeClr val="bg1"/>
                </a:solidFill>
                <a:latin typeface="微软雅黑" pitchFamily="34" charset="-122"/>
                <a:ea typeface="微软雅黑" pitchFamily="34" charset="-122"/>
              </a:rPr>
              <a:t>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a:t>
            </a:r>
            <a:r>
              <a:rPr lang="zh-CN" altLang="en-US" sz="1200" dirty="0" smtClean="0">
                <a:solidFill>
                  <a:schemeClr val="bg1"/>
                </a:solidFill>
                <a:latin typeface="微软雅黑" pitchFamily="34" charset="-122"/>
                <a:ea typeface="微软雅黑" pitchFamily="34" charset="-122"/>
              </a:rPr>
              <a:t>目</a:t>
            </a:r>
            <a:r>
              <a:rPr lang="en-US" altLang="zh-CN" sz="1200" dirty="0" smtClean="0">
                <a:solidFill>
                  <a:schemeClr val="bg1"/>
                </a:solidFill>
                <a:latin typeface="微软雅黑" pitchFamily="34" charset="-122"/>
                <a:ea typeface="微软雅黑" pitchFamily="34" charset="-122"/>
              </a:rPr>
              <a:t>2</a:t>
            </a:r>
            <a:r>
              <a:rPr lang="zh-CN" altLang="en-US" sz="1200" dirty="0" smtClean="0">
                <a:solidFill>
                  <a:schemeClr val="bg1"/>
                </a:solidFill>
                <a:latin typeface="微软雅黑" pitchFamily="34" charset="-122"/>
                <a:ea typeface="微软雅黑" pitchFamily="34" charset="-122"/>
              </a:rPr>
              <a:t>的</a:t>
            </a:r>
            <a:r>
              <a:rPr lang="zh-CN" altLang="en-US" sz="1200" dirty="0">
                <a:solidFill>
                  <a:schemeClr val="bg1"/>
                </a:solidFill>
                <a:latin typeface="微软雅黑" pitchFamily="34" charset="-122"/>
                <a:ea typeface="微软雅黑" pitchFamily="34" charset="-122"/>
              </a:rPr>
              <a:t>文字说</a:t>
            </a:r>
            <a:r>
              <a:rPr lang="zh-CN" altLang="en-US" sz="1200" dirty="0" smtClean="0">
                <a:solidFill>
                  <a:schemeClr val="bg1"/>
                </a:solidFill>
                <a:latin typeface="微软雅黑" pitchFamily="34" charset="-122"/>
                <a:ea typeface="微软雅黑" pitchFamily="34" charset="-122"/>
              </a:rPr>
              <a:t>明</a:t>
            </a:r>
            <a:endParaRPr lang="zh-CN" altLang="en-US" dirty="0"/>
          </a:p>
        </p:txBody>
      </p:sp>
      <p:sp>
        <p:nvSpPr>
          <p:cNvPr id="7" name="矩形 6"/>
          <p:cNvSpPr/>
          <p:nvPr/>
        </p:nvSpPr>
        <p:spPr>
          <a:xfrm>
            <a:off x="511002" y="2782827"/>
            <a:ext cx="2725663" cy="1584176"/>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3227140" y="2785506"/>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a:t>
            </a:r>
            <a:r>
              <a:rPr lang="zh-CN" altLang="en-US" sz="2000" b="1" dirty="0" smtClean="0">
                <a:solidFill>
                  <a:schemeClr val="bg1"/>
                </a:solidFill>
                <a:latin typeface="微软雅黑" pitchFamily="34" charset="-122"/>
                <a:ea typeface="微软雅黑" pitchFamily="34" charset="-122"/>
              </a:rPr>
              <a:t>目</a:t>
            </a:r>
            <a:r>
              <a:rPr lang="en-US" altLang="zh-CN" sz="2000" b="1" dirty="0" smtClean="0">
                <a:solidFill>
                  <a:schemeClr val="bg1"/>
                </a:solidFill>
                <a:latin typeface="微软雅黑" pitchFamily="34" charset="-122"/>
                <a:ea typeface="微软雅黑" pitchFamily="34" charset="-122"/>
              </a:rPr>
              <a:t>2</a:t>
            </a:r>
            <a:r>
              <a:rPr lang="zh-CN" altLang="en-US" sz="2000" b="1" dirty="0" smtClean="0">
                <a:solidFill>
                  <a:schemeClr val="bg1"/>
                </a:solidFill>
                <a:latin typeface="微软雅黑" pitchFamily="34" charset="-122"/>
                <a:ea typeface="微软雅黑" pitchFamily="34" charset="-122"/>
              </a:rPr>
              <a:t>的</a:t>
            </a:r>
            <a:r>
              <a:rPr lang="zh-CN" altLang="en-US" sz="2000" b="1" dirty="0">
                <a:solidFill>
                  <a:schemeClr val="bg1"/>
                </a:solidFill>
                <a:latin typeface="微软雅黑" pitchFamily="34" charset="-122"/>
                <a:ea typeface="微软雅黑" pitchFamily="34" charset="-122"/>
              </a:rPr>
              <a:t>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a:t>
            </a:r>
            <a:r>
              <a:rPr lang="zh-CN" altLang="en-US" sz="1200" dirty="0" smtClean="0">
                <a:solidFill>
                  <a:schemeClr val="bg1"/>
                </a:solidFill>
                <a:latin typeface="微软雅黑" pitchFamily="34" charset="-122"/>
                <a:ea typeface="微软雅黑" pitchFamily="34" charset="-122"/>
              </a:rPr>
              <a:t>目</a:t>
            </a:r>
            <a:r>
              <a:rPr lang="en-US" altLang="zh-CN" sz="1200" dirty="0" smtClean="0">
                <a:solidFill>
                  <a:schemeClr val="bg1"/>
                </a:solidFill>
                <a:latin typeface="微软雅黑" pitchFamily="34" charset="-122"/>
                <a:ea typeface="微软雅黑" pitchFamily="34" charset="-122"/>
              </a:rPr>
              <a:t>2</a:t>
            </a:r>
            <a:r>
              <a:rPr lang="zh-CN" altLang="en-US" sz="1200" dirty="0" smtClean="0">
                <a:solidFill>
                  <a:schemeClr val="bg1"/>
                </a:solidFill>
                <a:latin typeface="微软雅黑" pitchFamily="34" charset="-122"/>
                <a:ea typeface="微软雅黑" pitchFamily="34" charset="-122"/>
              </a:rPr>
              <a:t>的</a:t>
            </a:r>
            <a:r>
              <a:rPr lang="zh-CN" altLang="en-US" sz="1200" dirty="0">
                <a:solidFill>
                  <a:schemeClr val="bg1"/>
                </a:solidFill>
                <a:latin typeface="微软雅黑" pitchFamily="34" charset="-122"/>
                <a:ea typeface="微软雅黑" pitchFamily="34" charset="-122"/>
              </a:rPr>
              <a:t>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a:t>
            </a:r>
            <a:r>
              <a:rPr lang="zh-CN" altLang="en-US" sz="1200" dirty="0" smtClean="0">
                <a:solidFill>
                  <a:schemeClr val="bg1"/>
                </a:solidFill>
                <a:latin typeface="微软雅黑" pitchFamily="34" charset="-122"/>
                <a:ea typeface="微软雅黑" pitchFamily="34" charset="-122"/>
              </a:rPr>
              <a:t>目</a:t>
            </a:r>
            <a:r>
              <a:rPr lang="en-US" altLang="zh-CN" sz="1200" dirty="0" smtClean="0">
                <a:solidFill>
                  <a:schemeClr val="bg1"/>
                </a:solidFill>
                <a:latin typeface="微软雅黑" pitchFamily="34" charset="-122"/>
                <a:ea typeface="微软雅黑" pitchFamily="34" charset="-122"/>
              </a:rPr>
              <a:t>2</a:t>
            </a:r>
            <a:r>
              <a:rPr lang="zh-CN" altLang="en-US" sz="1200" dirty="0" smtClean="0">
                <a:solidFill>
                  <a:schemeClr val="bg1"/>
                </a:solidFill>
                <a:latin typeface="微软雅黑" pitchFamily="34" charset="-122"/>
                <a:ea typeface="微软雅黑" pitchFamily="34" charset="-122"/>
              </a:rPr>
              <a:t>的</a:t>
            </a:r>
            <a:r>
              <a:rPr lang="zh-CN" altLang="en-US" sz="1200" dirty="0">
                <a:solidFill>
                  <a:schemeClr val="bg1"/>
                </a:solidFill>
                <a:latin typeface="微软雅黑" pitchFamily="34" charset="-122"/>
                <a:ea typeface="微软雅黑" pitchFamily="34" charset="-122"/>
              </a:rPr>
              <a:t>文字说</a:t>
            </a:r>
            <a:r>
              <a:rPr lang="zh-CN" altLang="en-US" sz="1200" dirty="0" smtClean="0">
                <a:solidFill>
                  <a:schemeClr val="bg1"/>
                </a:solidFill>
                <a:latin typeface="微软雅黑" pitchFamily="34" charset="-122"/>
                <a:ea typeface="微软雅黑" pitchFamily="34" charset="-122"/>
              </a:rPr>
              <a:t>明</a:t>
            </a:r>
            <a:endParaRPr lang="zh-CN" altLang="en-US" dirty="0"/>
          </a:p>
        </p:txBody>
      </p:sp>
      <p:sp>
        <p:nvSpPr>
          <p:cNvPr id="9" name="矩形 8"/>
          <p:cNvSpPr/>
          <p:nvPr/>
        </p:nvSpPr>
        <p:spPr>
          <a:xfrm>
            <a:off x="5943278" y="2782827"/>
            <a:ext cx="2725663" cy="1584176"/>
          </a:xfrm>
          <a:prstGeom prst="rect">
            <a:avLst/>
          </a:prstGeom>
          <a:blipFill>
            <a:blip r:embed="rId6"/>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518517" y="2785280"/>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smtClean="0">
                <a:solidFill>
                  <a:schemeClr val="bg1"/>
                </a:solidFill>
                <a:latin typeface="微软雅黑" pitchFamily="34" charset="-122"/>
                <a:ea typeface="微软雅黑" pitchFamily="34" charset="-122"/>
              </a:rPr>
              <a:t>项目</a:t>
            </a:r>
            <a:r>
              <a:rPr lang="en-US" altLang="zh-CN" sz="2000" b="1" dirty="0" smtClean="0">
                <a:solidFill>
                  <a:schemeClr val="bg1"/>
                </a:solidFill>
                <a:latin typeface="微软雅黑" pitchFamily="34" charset="-122"/>
                <a:ea typeface="微软雅黑" pitchFamily="34" charset="-122"/>
              </a:rPr>
              <a:t>4</a:t>
            </a:r>
            <a:r>
              <a:rPr lang="zh-CN" altLang="en-US" sz="2000" b="1" dirty="0" smtClean="0">
                <a:solidFill>
                  <a:schemeClr val="bg1"/>
                </a:solidFill>
                <a:latin typeface="微软雅黑" pitchFamily="34" charset="-122"/>
                <a:ea typeface="微软雅黑" pitchFamily="34" charset="-122"/>
              </a:rPr>
              <a:t>的标题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smtClean="0">
                <a:solidFill>
                  <a:schemeClr val="bg1"/>
                </a:solidFill>
                <a:latin typeface="微软雅黑" pitchFamily="34" charset="-122"/>
                <a:ea typeface="微软雅黑" pitchFamily="34" charset="-122"/>
              </a:rPr>
              <a:t>此处添加项目</a:t>
            </a:r>
            <a:r>
              <a:rPr lang="en-US" altLang="zh-CN" sz="1200" dirty="0" smtClean="0">
                <a:solidFill>
                  <a:schemeClr val="bg1"/>
                </a:solidFill>
                <a:latin typeface="微软雅黑" pitchFamily="34" charset="-122"/>
                <a:ea typeface="微软雅黑" pitchFamily="34" charset="-122"/>
              </a:rPr>
              <a:t>4</a:t>
            </a:r>
            <a:r>
              <a:rPr lang="zh-CN" altLang="en-US" sz="1200" dirty="0" smtClean="0">
                <a:solidFill>
                  <a:schemeClr val="bg1"/>
                </a:solidFill>
                <a:latin typeface="微软雅黑" pitchFamily="34" charset="-122"/>
                <a:ea typeface="微软雅黑" pitchFamily="34" charset="-122"/>
              </a:rPr>
              <a:t>的文字说明</a:t>
            </a:r>
            <a:endParaRPr lang="en-US" altLang="zh-CN" sz="1200" dirty="0" smtClean="0">
              <a:solidFill>
                <a:schemeClr val="bg1"/>
              </a:solidFill>
              <a:latin typeface="微软雅黑" pitchFamily="34" charset="-122"/>
              <a:ea typeface="微软雅黑" pitchFamily="34" charset="-122"/>
            </a:endParaRPr>
          </a:p>
          <a:p>
            <a:pPr>
              <a:lnSpc>
                <a:spcPct val="150000"/>
              </a:lnSpc>
            </a:pPr>
            <a:r>
              <a:rPr lang="zh-CN" altLang="en-US" sz="1200" dirty="0" smtClean="0">
                <a:solidFill>
                  <a:schemeClr val="bg1"/>
                </a:solidFill>
                <a:latin typeface="微软雅黑" pitchFamily="34" charset="-122"/>
                <a:ea typeface="微软雅黑" pitchFamily="34" charset="-122"/>
              </a:rPr>
              <a:t>此处添加项目</a:t>
            </a:r>
            <a:r>
              <a:rPr lang="en-US" altLang="zh-CN" sz="1200" dirty="0" smtClean="0">
                <a:solidFill>
                  <a:schemeClr val="bg1"/>
                </a:solidFill>
                <a:latin typeface="微软雅黑" pitchFamily="34" charset="-122"/>
                <a:ea typeface="微软雅黑" pitchFamily="34" charset="-122"/>
              </a:rPr>
              <a:t>4</a:t>
            </a:r>
            <a:r>
              <a:rPr lang="zh-CN" altLang="en-US" sz="1200" dirty="0" smtClean="0">
                <a:solidFill>
                  <a:schemeClr val="bg1"/>
                </a:solidFill>
                <a:latin typeface="微软雅黑" pitchFamily="34" charset="-122"/>
                <a:ea typeface="微软雅黑" pitchFamily="34" charset="-122"/>
              </a:rPr>
              <a:t>的文字说明</a:t>
            </a:r>
            <a:endParaRPr lang="zh-CN" altLang="en-US" sz="1200" dirty="0">
              <a:solidFill>
                <a:schemeClr val="bg1"/>
              </a:solidFill>
              <a:latin typeface="微软雅黑" pitchFamily="34" charset="-122"/>
              <a:ea typeface="微软雅黑" pitchFamily="34" charset="-122"/>
            </a:endParaRPr>
          </a:p>
        </p:txBody>
      </p:sp>
      <p:sp>
        <p:nvSpPr>
          <p:cNvPr id="11" name="矩形 10"/>
          <p:cNvSpPr/>
          <p:nvPr/>
        </p:nvSpPr>
        <p:spPr>
          <a:xfrm>
            <a:off x="3234655" y="2782416"/>
            <a:ext cx="2725663" cy="1584176"/>
          </a:xfrm>
          <a:prstGeom prst="rect">
            <a:avLst/>
          </a:prstGeom>
          <a:blipFill>
            <a:blip r:embed="rId7"/>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p:cNvSpPr/>
          <p:nvPr/>
        </p:nvSpPr>
        <p:spPr>
          <a:xfrm>
            <a:off x="5950793" y="2787774"/>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a:t>
            </a:r>
            <a:r>
              <a:rPr lang="zh-CN" altLang="en-US" sz="2000" b="1" dirty="0" smtClean="0">
                <a:solidFill>
                  <a:schemeClr val="bg1"/>
                </a:solidFill>
                <a:latin typeface="微软雅黑" pitchFamily="34" charset="-122"/>
                <a:ea typeface="微软雅黑" pitchFamily="34" charset="-122"/>
              </a:rPr>
              <a:t>目</a:t>
            </a:r>
            <a:r>
              <a:rPr lang="en-US" altLang="zh-CN" sz="2000" b="1" dirty="0" smtClean="0">
                <a:solidFill>
                  <a:schemeClr val="bg1"/>
                </a:solidFill>
                <a:latin typeface="微软雅黑" pitchFamily="34" charset="-122"/>
                <a:ea typeface="微软雅黑" pitchFamily="34" charset="-122"/>
              </a:rPr>
              <a:t>6</a:t>
            </a:r>
            <a:r>
              <a:rPr lang="zh-CN" altLang="en-US" sz="2000" b="1" dirty="0" smtClean="0">
                <a:solidFill>
                  <a:schemeClr val="bg1"/>
                </a:solidFill>
                <a:latin typeface="微软雅黑" pitchFamily="34" charset="-122"/>
                <a:ea typeface="微软雅黑" pitchFamily="34" charset="-122"/>
              </a:rPr>
              <a:t>的</a:t>
            </a:r>
            <a:r>
              <a:rPr lang="zh-CN" altLang="en-US" sz="2000" b="1" dirty="0">
                <a:solidFill>
                  <a:schemeClr val="bg1"/>
                </a:solidFill>
                <a:latin typeface="微软雅黑" pitchFamily="34" charset="-122"/>
                <a:ea typeface="微软雅黑" pitchFamily="34" charset="-122"/>
              </a:rPr>
              <a:t>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a:t>
            </a:r>
            <a:r>
              <a:rPr lang="zh-CN" altLang="en-US" sz="1200" dirty="0" smtClean="0">
                <a:solidFill>
                  <a:schemeClr val="bg1"/>
                </a:solidFill>
                <a:latin typeface="微软雅黑" pitchFamily="34" charset="-122"/>
                <a:ea typeface="微软雅黑" pitchFamily="34" charset="-122"/>
              </a:rPr>
              <a:t>目</a:t>
            </a:r>
            <a:r>
              <a:rPr lang="en-US" altLang="zh-CN" sz="1200" dirty="0" smtClean="0">
                <a:solidFill>
                  <a:schemeClr val="bg1"/>
                </a:solidFill>
                <a:latin typeface="微软雅黑" pitchFamily="34" charset="-122"/>
                <a:ea typeface="微软雅黑" pitchFamily="34" charset="-122"/>
              </a:rPr>
              <a:t>6</a:t>
            </a:r>
            <a:r>
              <a:rPr lang="zh-CN" altLang="en-US" sz="1200" dirty="0" smtClean="0">
                <a:solidFill>
                  <a:schemeClr val="bg1"/>
                </a:solidFill>
                <a:latin typeface="微软雅黑" pitchFamily="34" charset="-122"/>
                <a:ea typeface="微软雅黑" pitchFamily="34" charset="-122"/>
              </a:rPr>
              <a:t>的</a:t>
            </a:r>
            <a:r>
              <a:rPr lang="zh-CN" altLang="en-US" sz="1200" dirty="0">
                <a:solidFill>
                  <a:schemeClr val="bg1"/>
                </a:solidFill>
                <a:latin typeface="微软雅黑" pitchFamily="34" charset="-122"/>
                <a:ea typeface="微软雅黑" pitchFamily="34" charset="-122"/>
              </a:rPr>
              <a:t>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a:t>
            </a:r>
            <a:r>
              <a:rPr lang="zh-CN" altLang="en-US" sz="1200" dirty="0" smtClean="0">
                <a:solidFill>
                  <a:schemeClr val="bg1"/>
                </a:solidFill>
                <a:latin typeface="微软雅黑" pitchFamily="34" charset="-122"/>
                <a:ea typeface="微软雅黑" pitchFamily="34" charset="-122"/>
              </a:rPr>
              <a:t>目</a:t>
            </a:r>
            <a:r>
              <a:rPr lang="en-US" altLang="zh-CN" sz="1200" dirty="0" smtClean="0">
                <a:solidFill>
                  <a:schemeClr val="bg1"/>
                </a:solidFill>
                <a:latin typeface="微软雅黑" pitchFamily="34" charset="-122"/>
                <a:ea typeface="微软雅黑" pitchFamily="34" charset="-122"/>
              </a:rPr>
              <a:t>6</a:t>
            </a:r>
            <a:r>
              <a:rPr lang="zh-CN" altLang="en-US" sz="1200" dirty="0" smtClean="0">
                <a:solidFill>
                  <a:schemeClr val="bg1"/>
                </a:solidFill>
                <a:latin typeface="微软雅黑" pitchFamily="34" charset="-122"/>
                <a:ea typeface="微软雅黑" pitchFamily="34" charset="-122"/>
              </a:rPr>
              <a:t>的</a:t>
            </a:r>
            <a:r>
              <a:rPr lang="zh-CN" altLang="en-US" sz="1200" dirty="0">
                <a:solidFill>
                  <a:schemeClr val="bg1"/>
                </a:solidFill>
                <a:latin typeface="微软雅黑" pitchFamily="34" charset="-122"/>
                <a:ea typeface="微软雅黑" pitchFamily="34" charset="-122"/>
              </a:rPr>
              <a:t>文字说</a:t>
            </a:r>
            <a:r>
              <a:rPr lang="zh-CN" altLang="en-US" sz="1200" dirty="0" smtClean="0">
                <a:solidFill>
                  <a:schemeClr val="bg1"/>
                </a:solidFill>
                <a:latin typeface="微软雅黑" pitchFamily="34" charset="-122"/>
                <a:ea typeface="微软雅黑" pitchFamily="34" charset="-122"/>
              </a:rPr>
              <a:t>明</a:t>
            </a:r>
            <a:endParaRPr lang="zh-CN" altLang="en-US" dirty="0"/>
          </a:p>
        </p:txBody>
      </p:sp>
      <p:sp>
        <p:nvSpPr>
          <p:cNvPr id="13" name="矩形 12"/>
          <p:cNvSpPr/>
          <p:nvPr/>
        </p:nvSpPr>
        <p:spPr>
          <a:xfrm>
            <a:off x="518517" y="1205497"/>
            <a:ext cx="2725663" cy="1584176"/>
          </a:xfrm>
          <a:prstGeom prst="rect">
            <a:avLst/>
          </a:prstGeom>
          <a:blipFill>
            <a:blip r:embed="rId8"/>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p:cNvSpPr/>
          <p:nvPr/>
        </p:nvSpPr>
        <p:spPr>
          <a:xfrm>
            <a:off x="3234655" y="1208361"/>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zh-CN" altLang="en-US" sz="2000" b="1" dirty="0">
                <a:solidFill>
                  <a:schemeClr val="bg1"/>
                </a:solidFill>
                <a:latin typeface="微软雅黑" pitchFamily="34" charset="-122"/>
                <a:ea typeface="微软雅黑" pitchFamily="34" charset="-122"/>
              </a:rPr>
              <a:t>项</a:t>
            </a:r>
            <a:r>
              <a:rPr lang="zh-CN" altLang="en-US" sz="2000" b="1" dirty="0" smtClean="0">
                <a:solidFill>
                  <a:schemeClr val="bg1"/>
                </a:solidFill>
                <a:latin typeface="微软雅黑" pitchFamily="34" charset="-122"/>
                <a:ea typeface="微软雅黑" pitchFamily="34" charset="-122"/>
              </a:rPr>
              <a:t>目</a:t>
            </a:r>
            <a:r>
              <a:rPr lang="en-US" altLang="zh-CN" sz="2000" b="1" dirty="0" smtClean="0">
                <a:solidFill>
                  <a:schemeClr val="bg1"/>
                </a:solidFill>
                <a:latin typeface="微软雅黑" pitchFamily="34" charset="-122"/>
                <a:ea typeface="微软雅黑" pitchFamily="34" charset="-122"/>
              </a:rPr>
              <a:t>5</a:t>
            </a:r>
            <a:r>
              <a:rPr lang="zh-CN" altLang="en-US" sz="2000" b="1" dirty="0" smtClean="0">
                <a:solidFill>
                  <a:schemeClr val="bg1"/>
                </a:solidFill>
                <a:latin typeface="微软雅黑" pitchFamily="34" charset="-122"/>
                <a:ea typeface="微软雅黑" pitchFamily="34" charset="-122"/>
              </a:rPr>
              <a:t>的</a:t>
            </a:r>
            <a:r>
              <a:rPr lang="zh-CN" altLang="en-US" sz="2000" b="1" dirty="0">
                <a:solidFill>
                  <a:schemeClr val="bg1"/>
                </a:solidFill>
                <a:latin typeface="微软雅黑" pitchFamily="34" charset="-122"/>
                <a:ea typeface="微软雅黑" pitchFamily="34" charset="-122"/>
              </a:rPr>
              <a:t>标题</a:t>
            </a:r>
            <a:endParaRPr lang="en-US" altLang="zh-CN" sz="2000" b="1"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a:t>
            </a:r>
            <a:r>
              <a:rPr lang="zh-CN" altLang="en-US" sz="1200" dirty="0" smtClean="0">
                <a:solidFill>
                  <a:schemeClr val="bg1"/>
                </a:solidFill>
                <a:latin typeface="微软雅黑" pitchFamily="34" charset="-122"/>
                <a:ea typeface="微软雅黑" pitchFamily="34" charset="-122"/>
              </a:rPr>
              <a:t>目</a:t>
            </a:r>
            <a:r>
              <a:rPr lang="en-US" altLang="zh-CN" sz="1200" dirty="0" smtClean="0">
                <a:solidFill>
                  <a:schemeClr val="bg1"/>
                </a:solidFill>
                <a:latin typeface="微软雅黑" pitchFamily="34" charset="-122"/>
                <a:ea typeface="微软雅黑" pitchFamily="34" charset="-122"/>
              </a:rPr>
              <a:t>5</a:t>
            </a:r>
            <a:r>
              <a:rPr lang="zh-CN" altLang="en-US" sz="1200" dirty="0" smtClean="0">
                <a:solidFill>
                  <a:schemeClr val="bg1"/>
                </a:solidFill>
                <a:latin typeface="微软雅黑" pitchFamily="34" charset="-122"/>
                <a:ea typeface="微软雅黑" pitchFamily="34" charset="-122"/>
              </a:rPr>
              <a:t>的</a:t>
            </a:r>
            <a:r>
              <a:rPr lang="zh-CN" altLang="en-US" sz="1200" dirty="0">
                <a:solidFill>
                  <a:schemeClr val="bg1"/>
                </a:solidFill>
                <a:latin typeface="微软雅黑" pitchFamily="34" charset="-122"/>
                <a:ea typeface="微软雅黑" pitchFamily="34" charset="-122"/>
              </a:rPr>
              <a:t>文字说明</a:t>
            </a:r>
            <a:endParaRPr lang="en-US" altLang="zh-CN" sz="1200" dirty="0">
              <a:solidFill>
                <a:schemeClr val="bg1"/>
              </a:solidFill>
              <a:latin typeface="微软雅黑" pitchFamily="34" charset="-122"/>
              <a:ea typeface="微软雅黑" pitchFamily="34" charset="-122"/>
            </a:endParaRPr>
          </a:p>
          <a:p>
            <a:pPr>
              <a:lnSpc>
                <a:spcPct val="150000"/>
              </a:lnSpc>
            </a:pPr>
            <a:r>
              <a:rPr lang="zh-CN" altLang="en-US" sz="1200" dirty="0">
                <a:solidFill>
                  <a:schemeClr val="bg1"/>
                </a:solidFill>
                <a:latin typeface="微软雅黑" pitchFamily="34" charset="-122"/>
                <a:ea typeface="微软雅黑" pitchFamily="34" charset="-122"/>
              </a:rPr>
              <a:t>此处添加项</a:t>
            </a:r>
            <a:r>
              <a:rPr lang="zh-CN" altLang="en-US" sz="1200" dirty="0" smtClean="0">
                <a:solidFill>
                  <a:schemeClr val="bg1"/>
                </a:solidFill>
                <a:latin typeface="微软雅黑" pitchFamily="34" charset="-122"/>
                <a:ea typeface="微软雅黑" pitchFamily="34" charset="-122"/>
              </a:rPr>
              <a:t>目</a:t>
            </a:r>
            <a:r>
              <a:rPr lang="en-US" altLang="zh-CN" sz="1200" dirty="0" smtClean="0">
                <a:solidFill>
                  <a:schemeClr val="bg1"/>
                </a:solidFill>
                <a:latin typeface="微软雅黑" pitchFamily="34" charset="-122"/>
                <a:ea typeface="微软雅黑" pitchFamily="34" charset="-122"/>
              </a:rPr>
              <a:t>5</a:t>
            </a:r>
            <a:r>
              <a:rPr lang="zh-CN" altLang="en-US" sz="1200" dirty="0" smtClean="0">
                <a:solidFill>
                  <a:schemeClr val="bg1"/>
                </a:solidFill>
                <a:latin typeface="微软雅黑" pitchFamily="34" charset="-122"/>
                <a:ea typeface="微软雅黑" pitchFamily="34" charset="-122"/>
              </a:rPr>
              <a:t>的</a:t>
            </a:r>
            <a:r>
              <a:rPr lang="zh-CN" altLang="en-US" sz="1200" dirty="0">
                <a:solidFill>
                  <a:schemeClr val="bg1"/>
                </a:solidFill>
                <a:latin typeface="微软雅黑" pitchFamily="34" charset="-122"/>
                <a:ea typeface="微软雅黑" pitchFamily="34" charset="-122"/>
              </a:rPr>
              <a:t>文字说</a:t>
            </a:r>
            <a:r>
              <a:rPr lang="zh-CN" altLang="en-US" sz="1200" dirty="0" smtClean="0">
                <a:solidFill>
                  <a:schemeClr val="bg1"/>
                </a:solidFill>
                <a:latin typeface="微软雅黑" pitchFamily="34" charset="-122"/>
                <a:ea typeface="微软雅黑" pitchFamily="34" charset="-122"/>
              </a:rPr>
              <a:t>明</a:t>
            </a:r>
            <a:endParaRPr lang="zh-CN" altLang="en-US" dirty="0"/>
          </a:p>
        </p:txBody>
      </p:sp>
      <p:sp>
        <p:nvSpPr>
          <p:cNvPr id="15" name="矩形 14"/>
          <p:cNvSpPr/>
          <p:nvPr/>
        </p:nvSpPr>
        <p:spPr>
          <a:xfrm>
            <a:off x="5950793" y="1205497"/>
            <a:ext cx="2725663" cy="1584176"/>
          </a:xfrm>
          <a:prstGeom prst="rect">
            <a:avLst/>
          </a:prstGeom>
          <a:blipFill>
            <a:blip r:embed="rId9"/>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TextBox 15"/>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5468762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3" name="dou.wav"/>
                                        </p:tgtEl>
                                      </p:cMediaNode>
                                    </p:audio>
                                  </p:sub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Effect transition="in" filter="fade">
                                      <p:cBhvr>
                                        <p:cTn id="33" dur="10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Effect transition="in" filter="fade">
                                      <p:cBhvr>
                                        <p:cTn id="38" dur="1000"/>
                                        <p:tgtEl>
                                          <p:spTgt spid="9"/>
                                        </p:tgtEl>
                                      </p:cBhvr>
                                    </p:animEffect>
                                  </p:childTnLst>
                                </p:cTn>
                              </p:par>
                              <p:par>
                                <p:cTn id="39"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40" dur="1000" fill="hold"/>
                                        <p:tgtEl>
                                          <p:spTgt spid="3"/>
                                        </p:tgtEl>
                                        <p:attrNameLst>
                                          <p:attrName>ppt_x</p:attrName>
                                          <p:attrName>ppt_y</p:attrName>
                                        </p:attrNameLst>
                                      </p:cBhvr>
                                      <p:rCtr x="52" y="-36852"/>
                                    </p:animMotion>
                                  </p:childTnLst>
                                </p:cTn>
                              </p:par>
                              <p:par>
                                <p:cTn id="41"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42" dur="1000" fill="hold"/>
                                        <p:tgtEl>
                                          <p:spTgt spid="7"/>
                                        </p:tgtEl>
                                        <p:attrNameLst>
                                          <p:attrName>ppt_x</p:attrName>
                                          <p:attrName>ppt_y</p:attrName>
                                        </p:attrNameLst>
                                      </p:cBhvr>
                                      <p:rCtr x="-7726" y="-27901"/>
                                    </p:animMotion>
                                  </p:childTnLst>
                                </p:cTn>
                              </p:par>
                              <p:par>
                                <p:cTn id="43"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4" dur="1000" fill="hold"/>
                                        <p:tgtEl>
                                          <p:spTgt spid="4"/>
                                        </p:tgtEl>
                                        <p:attrNameLst>
                                          <p:attrName>ppt_x</p:attrName>
                                          <p:attrName>ppt_y</p:attrName>
                                        </p:attrNameLst>
                                      </p:cBhvr>
                                      <p:rCtr x="-7153" y="-38148"/>
                                    </p:animMotion>
                                  </p:childTnLst>
                                </p:cTn>
                              </p:par>
                              <p:par>
                                <p:cTn id="45"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6" dur="1000" fill="hold"/>
                                        <p:tgtEl>
                                          <p:spTgt spid="8"/>
                                        </p:tgtEl>
                                        <p:attrNameLst>
                                          <p:attrName>ppt_x</p:attrName>
                                          <p:attrName>ppt_y</p:attrName>
                                        </p:attrNameLst>
                                      </p:cBhvr>
                                      <p:rCtr x="-1458" y="-29753"/>
                                    </p:animMotion>
                                  </p:childTnLst>
                                </p:cTn>
                              </p:par>
                              <p:par>
                                <p:cTn id="47"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8" dur="1000" fill="hold"/>
                                        <p:tgtEl>
                                          <p:spTgt spid="5"/>
                                        </p:tgtEl>
                                        <p:attrNameLst>
                                          <p:attrName>ppt_x</p:attrName>
                                          <p:attrName>ppt_y</p:attrName>
                                        </p:attrNameLst>
                                      </p:cBhvr>
                                      <p:rCtr x="-19514" y="-32099"/>
                                    </p:animMotion>
                                  </p:childTnLst>
                                </p:cTn>
                              </p:par>
                              <p:par>
                                <p:cTn id="49"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50" dur="1000" fill="hold"/>
                                        <p:tgtEl>
                                          <p:spTgt spid="9"/>
                                        </p:tgtEl>
                                        <p:attrNameLst>
                                          <p:attrName>ppt_x</p:attrName>
                                          <p:attrName>ppt_y</p:attrName>
                                        </p:attrNameLst>
                                      </p:cBhvr>
                                      <p:rCtr x="-14514" y="-28395"/>
                                    </p:animMotion>
                                  </p:childTnLst>
                                </p:cTn>
                              </p:par>
                              <p:par>
                                <p:cTn id="51" presetID="8" presetClass="emph" presetSubtype="0" fill="hold" grpId="2" nodeType="withEffect">
                                  <p:stCondLst>
                                    <p:cond delay="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8" presetClass="emph" presetSubtype="0" fill="hold" grpId="2" nodeType="withEffect">
                                  <p:stCondLst>
                                    <p:cond delay="0"/>
                                  </p:stCondLst>
                                  <p:childTnLst>
                                    <p:animRot by="-21600000">
                                      <p:cBhvr>
                                        <p:cTn id="60" dur="1000" fill="hold"/>
                                        <p:tgtEl>
                                          <p:spTgt spid="5"/>
                                        </p:tgtEl>
                                        <p:attrNameLst>
                                          <p:attrName>r</p:attrName>
                                        </p:attrNameLst>
                                      </p:cBhvr>
                                    </p:animRot>
                                  </p:childTnLst>
                                </p:cTn>
                              </p:par>
                              <p:par>
                                <p:cTn id="61" presetID="8" presetClass="emph" presetSubtype="0" fill="hold" grpId="2" nodeType="withEffect">
                                  <p:stCondLst>
                                    <p:cond delay="0"/>
                                  </p:stCondLst>
                                  <p:childTnLst>
                                    <p:animRot by="21600000">
                                      <p:cBhvr>
                                        <p:cTn id="62" dur="1000" fill="hold"/>
                                        <p:tgtEl>
                                          <p:spTgt spid="9"/>
                                        </p:tgtEl>
                                        <p:attrNameLst>
                                          <p:attrName>r</p:attrName>
                                        </p:attrNameLst>
                                      </p:cBhvr>
                                    </p:animRot>
                                  </p:childTnLst>
                                </p:cTn>
                              </p:par>
                              <p:par>
                                <p:cTn id="63" presetID="14" presetClass="entr" presetSubtype="10" fill="hold" grpId="0" nodeType="withEffect">
                                  <p:stCondLst>
                                    <p:cond delay="1000"/>
                                  </p:stCondLst>
                                  <p:childTnLst>
                                    <p:set>
                                      <p:cBhvr>
                                        <p:cTn id="64" dur="1" fill="hold">
                                          <p:stCondLst>
                                            <p:cond delay="0"/>
                                          </p:stCondLst>
                                        </p:cTn>
                                        <p:tgtEl>
                                          <p:spTgt spid="13"/>
                                        </p:tgtEl>
                                        <p:attrNameLst>
                                          <p:attrName>style.visibility</p:attrName>
                                        </p:attrNameLst>
                                      </p:cBhvr>
                                      <p:to>
                                        <p:strVal val="visible"/>
                                      </p:to>
                                    </p:set>
                                    <p:animEffect transition="in" filter="randombar(horizontal)">
                                      <p:cBhvr>
                                        <p:cTn id="65" dur="1000"/>
                                        <p:tgtEl>
                                          <p:spTgt spid="13"/>
                                        </p:tgtEl>
                                      </p:cBhvr>
                                    </p:animEffect>
                                  </p:childTnLst>
                                  <p:subTnLst>
                                    <p:audio>
                                      <p:cMediaNode>
                                        <p:cTn display="0" masterRel="sameClick">
                                          <p:stCondLst>
                                            <p:cond evt="begin" delay="0">
                                              <p:tn val="63"/>
                                            </p:cond>
                                          </p:stCondLst>
                                          <p:endCondLst>
                                            <p:cond evt="onStopAudio" delay="0">
                                              <p:tgtEl>
                                                <p:sldTgt/>
                                              </p:tgtEl>
                                            </p:cond>
                                          </p:endCondLst>
                                        </p:cTn>
                                        <p:tgtEl>
                                          <p:sndTgt r:embed="rId3" name="dou.wav"/>
                                        </p:tgtEl>
                                      </p:cMediaNode>
                                    </p:audio>
                                  </p:subTnLst>
                                </p:cTn>
                              </p:par>
                              <p:par>
                                <p:cTn id="66" presetID="14" presetClass="entr" presetSubtype="10" fill="hold" grpId="0" nodeType="withEffect">
                                  <p:stCondLst>
                                    <p:cond delay="1400"/>
                                  </p:stCondLst>
                                  <p:childTnLst>
                                    <p:set>
                                      <p:cBhvr>
                                        <p:cTn id="67" dur="1" fill="hold">
                                          <p:stCondLst>
                                            <p:cond delay="0"/>
                                          </p:stCondLst>
                                        </p:cTn>
                                        <p:tgtEl>
                                          <p:spTgt spid="10"/>
                                        </p:tgtEl>
                                        <p:attrNameLst>
                                          <p:attrName>style.visibility</p:attrName>
                                        </p:attrNameLst>
                                      </p:cBhvr>
                                      <p:to>
                                        <p:strVal val="visible"/>
                                      </p:to>
                                    </p:set>
                                    <p:animEffect transition="in" filter="randombar(horizontal)">
                                      <p:cBhvr>
                                        <p:cTn id="68" dur="1000"/>
                                        <p:tgtEl>
                                          <p:spTgt spid="10"/>
                                        </p:tgtEl>
                                      </p:cBhvr>
                                    </p:animEffect>
                                  </p:childTnLst>
                                </p:cTn>
                              </p:par>
                              <p:par>
                                <p:cTn id="69" presetID="14" presetClass="entr" presetSubtype="10" fill="hold" grpId="0" nodeType="withEffect">
                                  <p:stCondLst>
                                    <p:cond delay="1800"/>
                                  </p:stCondLst>
                                  <p:childTnLst>
                                    <p:set>
                                      <p:cBhvr>
                                        <p:cTn id="70" dur="1" fill="hold">
                                          <p:stCondLst>
                                            <p:cond delay="0"/>
                                          </p:stCondLst>
                                        </p:cTn>
                                        <p:tgtEl>
                                          <p:spTgt spid="14"/>
                                        </p:tgtEl>
                                        <p:attrNameLst>
                                          <p:attrName>style.visibility</p:attrName>
                                        </p:attrNameLst>
                                      </p:cBhvr>
                                      <p:to>
                                        <p:strVal val="visible"/>
                                      </p:to>
                                    </p:set>
                                    <p:animEffect transition="in" filter="randombar(horizontal)">
                                      <p:cBhvr>
                                        <p:cTn id="71" dur="1000"/>
                                        <p:tgtEl>
                                          <p:spTgt spid="14"/>
                                        </p:tgtEl>
                                      </p:cBhvr>
                                    </p:animEffect>
                                  </p:childTnLst>
                                </p:cTn>
                              </p:par>
                              <p:par>
                                <p:cTn id="72" presetID="14" presetClass="entr" presetSubtype="10" fill="hold" grpId="0" nodeType="withEffect">
                                  <p:stCondLst>
                                    <p:cond delay="2200"/>
                                  </p:stCondLst>
                                  <p:childTnLst>
                                    <p:set>
                                      <p:cBhvr>
                                        <p:cTn id="73" dur="1" fill="hold">
                                          <p:stCondLst>
                                            <p:cond delay="0"/>
                                          </p:stCondLst>
                                        </p:cTn>
                                        <p:tgtEl>
                                          <p:spTgt spid="11"/>
                                        </p:tgtEl>
                                        <p:attrNameLst>
                                          <p:attrName>style.visibility</p:attrName>
                                        </p:attrNameLst>
                                      </p:cBhvr>
                                      <p:to>
                                        <p:strVal val="visible"/>
                                      </p:to>
                                    </p:set>
                                    <p:animEffect transition="in" filter="randombar(horizontal)">
                                      <p:cBhvr>
                                        <p:cTn id="74" dur="1000"/>
                                        <p:tgtEl>
                                          <p:spTgt spid="11"/>
                                        </p:tgtEl>
                                      </p:cBhvr>
                                    </p:animEffect>
                                  </p:childTnLst>
                                </p:cTn>
                              </p:par>
                              <p:par>
                                <p:cTn id="75" presetID="14" presetClass="entr" presetSubtype="10" fill="hold" grpId="0" nodeType="withEffect">
                                  <p:stCondLst>
                                    <p:cond delay="2500"/>
                                  </p:stCondLst>
                                  <p:childTnLst>
                                    <p:set>
                                      <p:cBhvr>
                                        <p:cTn id="76" dur="1" fill="hold">
                                          <p:stCondLst>
                                            <p:cond delay="0"/>
                                          </p:stCondLst>
                                        </p:cTn>
                                        <p:tgtEl>
                                          <p:spTgt spid="15"/>
                                        </p:tgtEl>
                                        <p:attrNameLst>
                                          <p:attrName>style.visibility</p:attrName>
                                        </p:attrNameLst>
                                      </p:cBhvr>
                                      <p:to>
                                        <p:strVal val="visible"/>
                                      </p:to>
                                    </p:set>
                                    <p:animEffect transition="in" filter="randombar(horizontal)">
                                      <p:cBhvr>
                                        <p:cTn id="77" dur="1000"/>
                                        <p:tgtEl>
                                          <p:spTgt spid="15"/>
                                        </p:tgtEl>
                                      </p:cBhvr>
                                    </p:animEffect>
                                  </p:childTnLst>
                                </p:cTn>
                              </p:par>
                              <p:par>
                                <p:cTn id="78" presetID="14" presetClass="entr" presetSubtype="10" fill="hold" grpId="0" nodeType="withEffect">
                                  <p:stCondLst>
                                    <p:cond delay="290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1000"/>
                                        <p:tgtEl>
                                          <p:spTgt spid="12"/>
                                        </p:tgtEl>
                                      </p:cBhvr>
                                    </p:animEffect>
                                  </p:childTnLst>
                                </p:cTn>
                              </p:par>
                            </p:childTnLst>
                          </p:cTn>
                        </p:par>
                        <p:par>
                          <p:cTn id="81" fill="hold">
                            <p:stCondLst>
                              <p:cond delay="4400"/>
                            </p:stCondLst>
                            <p:childTnLst>
                              <p:par>
                                <p:cTn id="82" presetID="10"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3" grpId="2" animBg="1"/>
      <p:bldP spid="4" grpId="0" animBg="1"/>
      <p:bldP spid="4" grpId="1" animBg="1"/>
      <p:bldP spid="4" grpId="2" animBg="1"/>
      <p:bldP spid="5" grpId="0" animBg="1"/>
      <p:bldP spid="5" grpId="1" animBg="1"/>
      <p:bldP spid="5"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1" grpId="0" animBg="1"/>
      <p:bldP spid="12" grpId="0" animBg="1"/>
      <p:bldP spid="13" grpId="0" animBg="1"/>
      <p:bldP spid="14" grpId="0" animBg="1"/>
      <p:bldP spid="15"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r="32914"/>
          <a:stretch/>
        </p:blipFill>
        <p:spPr>
          <a:xfrm>
            <a:off x="2335448" y="1936004"/>
            <a:ext cx="1777879" cy="1230136"/>
          </a:xfrm>
          <a:prstGeom prst="rect">
            <a:avLst/>
          </a:prstGeom>
        </p:spPr>
      </p:pic>
      <p:pic>
        <p:nvPicPr>
          <p:cNvPr id="4" name="Picture 2" descr="F:\360云盘\02-个人资料\！PPT图片及版面资源\06-PPT精选插图\02-商务\188141-120522142607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02"/>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4211960" y="1936004"/>
            <a:ext cx="1732496" cy="1222040"/>
            <a:chOff x="3946913" y="1827911"/>
            <a:chExt cx="1958168" cy="1283142"/>
          </a:xfrm>
        </p:grpSpPr>
        <p:sp>
          <p:nvSpPr>
            <p:cNvPr id="8" name="矩形 7"/>
            <p:cNvSpPr/>
            <p:nvPr/>
          </p:nvSpPr>
          <p:spPr>
            <a:xfrm>
              <a:off x="3946913" y="1827911"/>
              <a:ext cx="1958168" cy="1283142"/>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17">
                <a:defRPr/>
              </a:pPr>
              <a:endParaRPr lang="zh-CN" altLang="en-US" sz="1300">
                <a:solidFill>
                  <a:schemeClr val="bg1"/>
                </a:solidFill>
                <a:latin typeface="+mj-ea"/>
                <a:ea typeface="+mj-ea"/>
              </a:endParaRPr>
            </a:p>
          </p:txBody>
        </p:sp>
        <p:sp>
          <p:nvSpPr>
            <p:cNvPr id="9" name="TextBox 17"/>
            <p:cNvSpPr txBox="1">
              <a:spLocks noChangeArrowheads="1"/>
            </p:cNvSpPr>
            <p:nvPr/>
          </p:nvSpPr>
          <p:spPr bwMode="auto">
            <a:xfrm flipH="1">
              <a:off x="4238882" y="2259958"/>
              <a:ext cx="1661334" cy="420116"/>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17">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10" name="组合 9"/>
          <p:cNvGrpSpPr/>
          <p:nvPr/>
        </p:nvGrpSpPr>
        <p:grpSpPr>
          <a:xfrm>
            <a:off x="494076" y="1936004"/>
            <a:ext cx="1751556" cy="1222040"/>
            <a:chOff x="0" y="2095862"/>
            <a:chExt cx="1979711" cy="1283142"/>
          </a:xfrm>
        </p:grpSpPr>
        <p:sp>
          <p:nvSpPr>
            <p:cNvPr id="11" name="矩形 10"/>
            <p:cNvSpPr/>
            <p:nvPr/>
          </p:nvSpPr>
          <p:spPr>
            <a:xfrm>
              <a:off x="0" y="2095862"/>
              <a:ext cx="1979711" cy="12831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TextBox 18"/>
            <p:cNvSpPr txBox="1">
              <a:spLocks noChangeArrowheads="1"/>
            </p:cNvSpPr>
            <p:nvPr/>
          </p:nvSpPr>
          <p:spPr bwMode="auto">
            <a:xfrm flipH="1">
              <a:off x="295563" y="2527909"/>
              <a:ext cx="1612743" cy="420116"/>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13" name="组合 12"/>
          <p:cNvGrpSpPr/>
          <p:nvPr/>
        </p:nvGrpSpPr>
        <p:grpSpPr>
          <a:xfrm>
            <a:off x="2335448" y="3236430"/>
            <a:ext cx="1777879" cy="1207528"/>
            <a:chOff x="2072433" y="511758"/>
            <a:chExt cx="2009463" cy="1267904"/>
          </a:xfrm>
        </p:grpSpPr>
        <p:sp>
          <p:nvSpPr>
            <p:cNvPr id="14" name="矩形 1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17">
                <a:defRPr/>
              </a:pPr>
              <a:endParaRPr lang="zh-CN" altLang="en-US" sz="1300">
                <a:solidFill>
                  <a:sysClr val="window" lastClr="FFFFFF"/>
                </a:solidFill>
                <a:latin typeface="+mj-ea"/>
                <a:ea typeface="+mj-ea"/>
              </a:endParaRPr>
            </a:p>
          </p:txBody>
        </p:sp>
        <p:sp>
          <p:nvSpPr>
            <p:cNvPr id="15" name="TextBox 18"/>
            <p:cNvSpPr txBox="1">
              <a:spLocks noChangeArrowheads="1"/>
            </p:cNvSpPr>
            <p:nvPr/>
          </p:nvSpPr>
          <p:spPr bwMode="auto">
            <a:xfrm flipH="1">
              <a:off x="2402848" y="941132"/>
              <a:ext cx="1464978" cy="420115"/>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16" name="TextBox 15"/>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rPr>
              <a:t>单击</a:t>
            </a:r>
            <a:r>
              <a:rPr lang="zh-CN" altLang="en-US" sz="1100" dirty="0">
                <a:solidFill>
                  <a:schemeClr val="tx1">
                    <a:lumMod val="85000"/>
                    <a:lumOff val="15000"/>
                  </a:schemeClr>
                </a:solidFill>
                <a:latin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此处添加文本单击此处添加</a:t>
            </a:r>
            <a:r>
              <a:rPr lang="zh-CN" altLang="en-US" sz="1100" dirty="0" smtClean="0">
                <a:solidFill>
                  <a:schemeClr val="tx1">
                    <a:lumMod val="85000"/>
                    <a:lumOff val="15000"/>
                  </a:schemeClr>
                </a:solidFill>
                <a:latin typeface="+mn-ea"/>
              </a:rPr>
              <a:t>文本</a:t>
            </a:r>
            <a:endParaRPr lang="en-US" altLang="zh-CN" sz="1100" dirty="0">
              <a:solidFill>
                <a:schemeClr val="tx1">
                  <a:lumMod val="85000"/>
                  <a:lumOff val="15000"/>
                </a:schemeClr>
              </a:solidFill>
              <a:latin typeface="+mn-ea"/>
            </a:endParaRPr>
          </a:p>
        </p:txBody>
      </p:sp>
      <p:pic>
        <p:nvPicPr>
          <p:cNvPr id="17" name="图片 16" descr="Vista-desktop-12.png"/>
          <p:cNvPicPr>
            <a:picLocks noChangeAspect="1"/>
          </p:cNvPicPr>
          <p:nvPr/>
        </p:nvPicPr>
        <p:blipFill rotWithShape="1">
          <a:blip r:embed="rId6" cstate="print"/>
          <a:srcRect r="22062"/>
          <a:stretch/>
        </p:blipFill>
        <p:spPr>
          <a:xfrm>
            <a:off x="6084168" y="1059581"/>
            <a:ext cx="3059832" cy="3925957"/>
          </a:xfrm>
          <a:prstGeom prst="rect">
            <a:avLst/>
          </a:prstGeom>
        </p:spPr>
      </p:pic>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7230586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childTnLst>
                          </p:cTn>
                        </p:par>
                        <p:par>
                          <p:cTn id="12" fill="hold">
                            <p:stCondLst>
                              <p:cond delay="1250"/>
                            </p:stCondLst>
                            <p:childTnLst>
                              <p:par>
                                <p:cTn id="13" presetID="23" presetClass="entr" presetSubtype="52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ppt_x</p:attrName>
                                        </p:attrNameLst>
                                      </p:cBhvr>
                                      <p:tavLst>
                                        <p:tav tm="0">
                                          <p:val>
                                            <p:fltVal val="0.5"/>
                                          </p:val>
                                        </p:tav>
                                        <p:tav tm="100000">
                                          <p:val>
                                            <p:strVal val="#ppt_x"/>
                                          </p:val>
                                        </p:tav>
                                      </p:tavLst>
                                    </p:anim>
                                    <p:anim calcmode="lin" valueType="num">
                                      <p:cBhvr>
                                        <p:cTn id="18" dur="500" fill="hold"/>
                                        <p:tgtEl>
                                          <p:spTgt spid="10"/>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ppt_x</p:attrName>
                                        </p:attrNameLst>
                                      </p:cBhvr>
                                      <p:tavLst>
                                        <p:tav tm="0">
                                          <p:val>
                                            <p:fltVal val="0.5"/>
                                          </p:val>
                                        </p:tav>
                                        <p:tav tm="100000">
                                          <p:val>
                                            <p:strVal val="#ppt_x"/>
                                          </p:val>
                                        </p:tav>
                                      </p:tavLst>
                                    </p:anim>
                                    <p:anim calcmode="lin" valueType="num">
                                      <p:cBhvr>
                                        <p:cTn id="48" dur="500" fill="hold"/>
                                        <p:tgtEl>
                                          <p:spTgt spid="4"/>
                                        </p:tgtEl>
                                        <p:attrNameLst>
                                          <p:attrName>ppt_y</p:attrName>
                                        </p:attrNameLst>
                                      </p:cBhvr>
                                      <p:tavLst>
                                        <p:tav tm="0">
                                          <p:val>
                                            <p:fltVal val="0.5"/>
                                          </p:val>
                                        </p:tav>
                                        <p:tav tm="100000">
                                          <p:val>
                                            <p:strVal val="#ppt_y"/>
                                          </p:val>
                                        </p:tav>
                                      </p:tavLst>
                                    </p:anim>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3" name="组合 2"/>
          <p:cNvGrpSpPr/>
          <p:nvPr/>
        </p:nvGrpSpPr>
        <p:grpSpPr>
          <a:xfrm>
            <a:off x="6062891" y="1131590"/>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1"/>
            </a:solidFill>
            <a:ln w="19050">
              <a:noFill/>
              <a:miter lim="800000"/>
              <a:headEnd/>
              <a:tailEnd/>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itchFamily="34" charset="0"/>
                <a:ea typeface="굴림" pitchFamily="50" charset="-127"/>
                <a:cs typeface="Arial" pitchFamily="34" charset="0"/>
              </a:endParaRPr>
            </a:p>
          </p:txBody>
        </p:sp>
        <p:grpSp>
          <p:nvGrpSpPr>
            <p:cNvPr id="5"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p:txBody>
          </p:sp>
          <p:sp>
            <p:nvSpPr>
              <p:cNvPr id="8" name="Text Box 5"/>
              <p:cNvSpPr txBox="1">
                <a:spLocks noChangeArrowheads="1"/>
              </p:cNvSpPr>
              <p:nvPr/>
            </p:nvSpPr>
            <p:spPr bwMode="auto">
              <a:xfrm>
                <a:off x="6794460" y="2050996"/>
                <a:ext cx="2314044" cy="584775"/>
              </a:xfrm>
              <a:prstGeom prst="rect">
                <a:avLst/>
              </a:prstGeom>
              <a:noFill/>
              <a:ln w="9525">
                <a:noFill/>
                <a:miter lim="800000"/>
                <a:headEnd/>
                <a:tailEnd/>
              </a:ln>
            </p:spPr>
            <p:txBody>
              <a:bodyPr>
                <a:spAutoFit/>
              </a:bodyPr>
              <a:lstStyle/>
              <a:p>
                <a:pPr marL="126002" indent="-126002">
                  <a:defRPr/>
                </a:pPr>
                <a:r>
                  <a:rPr lang="zh-CN" altLang="en-US" sz="3000" b="1" dirty="0">
                    <a:solidFill>
                      <a:schemeClr val="bg1"/>
                    </a:solidFill>
                    <a:latin typeface="Arial" charset="0"/>
                    <a:cs typeface="Arial" charset="0"/>
                  </a:rPr>
                  <a:t>主题三</a:t>
                </a:r>
                <a:endParaRPr lang="ko-KR" altLang="ko-KR" sz="3000" b="1" dirty="0">
                  <a:solidFill>
                    <a:schemeClr val="bg1"/>
                  </a:solidFill>
                  <a:latin typeface="Arial" charset="0"/>
                  <a:cs typeface="Arial" charset="0"/>
                </a:endParaRPr>
              </a:p>
            </p:txBody>
          </p:sp>
        </p:grpSp>
      </p:grpSp>
      <p:grpSp>
        <p:nvGrpSpPr>
          <p:cNvPr id="9" name="组合 8"/>
          <p:cNvGrpSpPr/>
          <p:nvPr/>
        </p:nvGrpSpPr>
        <p:grpSpPr>
          <a:xfrm>
            <a:off x="3301852" y="1131590"/>
            <a:ext cx="3060574" cy="1828550"/>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headEnd/>
              <a:tailEnd/>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itchFamily="34" charset="0"/>
                <a:ea typeface="굴림" pitchFamily="50" charset="-127"/>
                <a:cs typeface="Arial" pitchFamily="34" charset="0"/>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p:txBody>
          </p:sp>
          <p:sp>
            <p:nvSpPr>
              <p:cNvPr id="13" name="Text Box 5"/>
              <p:cNvSpPr txBox="1">
                <a:spLocks noChangeArrowheads="1"/>
              </p:cNvSpPr>
              <p:nvPr/>
            </p:nvSpPr>
            <p:spPr bwMode="auto">
              <a:xfrm>
                <a:off x="6794460" y="1978988"/>
                <a:ext cx="2314044" cy="584775"/>
              </a:xfrm>
              <a:prstGeom prst="rect">
                <a:avLst/>
              </a:prstGeom>
              <a:noFill/>
              <a:ln w="9525">
                <a:noFill/>
                <a:miter lim="800000"/>
                <a:headEnd/>
                <a:tailEnd/>
              </a:ln>
            </p:spPr>
            <p:txBody>
              <a:bodyPr>
                <a:spAutoFit/>
              </a:bodyPr>
              <a:lstStyle/>
              <a:p>
                <a:pPr marL="126002" indent="-126002">
                  <a:defRPr/>
                </a:pPr>
                <a:r>
                  <a:rPr lang="zh-CN" altLang="en-US" sz="3000" b="1" dirty="0">
                    <a:solidFill>
                      <a:schemeClr val="bg1"/>
                    </a:solidFill>
                    <a:latin typeface="Arial" charset="0"/>
                    <a:cs typeface="Arial" charset="0"/>
                  </a:rPr>
                  <a:t>主题二</a:t>
                </a:r>
                <a:endParaRPr lang="ko-KR" altLang="ko-KR" sz="3000" b="1" dirty="0">
                  <a:solidFill>
                    <a:schemeClr val="bg1"/>
                  </a:solidFill>
                  <a:latin typeface="Arial" charset="0"/>
                  <a:cs typeface="Arial" charset="0"/>
                </a:endParaRPr>
              </a:p>
            </p:txBody>
          </p:sp>
        </p:grpSp>
      </p:grpSp>
      <p:grpSp>
        <p:nvGrpSpPr>
          <p:cNvPr id="14" name="组合 13"/>
          <p:cNvGrpSpPr/>
          <p:nvPr/>
        </p:nvGrpSpPr>
        <p:grpSpPr>
          <a:xfrm>
            <a:off x="551242" y="1131590"/>
            <a:ext cx="3060574" cy="1828550"/>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headEnd/>
              <a:tailEnd/>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itchFamily="34" charset="0"/>
                <a:ea typeface="굴림" pitchFamily="50" charset="-127"/>
                <a:cs typeface="Arial" pitchFamily="34" charset="0"/>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a:p>
                <a:pPr marL="126002" indent="-126002">
                  <a:buFont typeface="Arial" pitchFamily="34" charset="0"/>
                  <a:buChar char="•"/>
                  <a:defRPr/>
                </a:pPr>
                <a:r>
                  <a:rPr lang="zh-CN" altLang="en-US" sz="1500" dirty="0">
                    <a:solidFill>
                      <a:schemeClr val="bg1"/>
                    </a:solidFill>
                    <a:latin typeface="Arial" charset="0"/>
                    <a:cs typeface="Arial" charset="0"/>
                  </a:rPr>
                  <a:t>单击此处添加文本</a:t>
                </a:r>
                <a:endParaRPr lang="en-US" altLang="ko-KR" sz="1500" dirty="0">
                  <a:solidFill>
                    <a:schemeClr val="bg1"/>
                  </a:solidFill>
                  <a:latin typeface="Arial" charset="0"/>
                  <a:cs typeface="Arial" charset="0"/>
                </a:endParaRPr>
              </a:p>
            </p:txBody>
          </p:sp>
          <p:sp>
            <p:nvSpPr>
              <p:cNvPr id="18" name="Text Box 5"/>
              <p:cNvSpPr txBox="1">
                <a:spLocks noChangeArrowheads="1"/>
              </p:cNvSpPr>
              <p:nvPr/>
            </p:nvSpPr>
            <p:spPr bwMode="auto">
              <a:xfrm>
                <a:off x="6794460" y="2050996"/>
                <a:ext cx="2314044" cy="584775"/>
              </a:xfrm>
              <a:prstGeom prst="rect">
                <a:avLst/>
              </a:prstGeom>
              <a:noFill/>
              <a:ln w="9525">
                <a:noFill/>
                <a:miter lim="800000"/>
                <a:headEnd/>
                <a:tailEnd/>
              </a:ln>
            </p:spPr>
            <p:txBody>
              <a:bodyPr>
                <a:spAutoFit/>
              </a:bodyPr>
              <a:lstStyle/>
              <a:p>
                <a:pPr marL="126002" indent="-126002">
                  <a:defRPr/>
                </a:pPr>
                <a:r>
                  <a:rPr lang="zh-CN" altLang="en-US" sz="3000" b="1" dirty="0">
                    <a:solidFill>
                      <a:schemeClr val="bg1"/>
                    </a:solidFill>
                    <a:latin typeface="Arial" charset="0"/>
                    <a:cs typeface="Arial" charset="0"/>
                  </a:rPr>
                  <a:t>主题一</a:t>
                </a:r>
                <a:endParaRPr lang="ko-KR" altLang="ko-KR" sz="3000" b="1" dirty="0">
                  <a:solidFill>
                    <a:schemeClr val="bg1"/>
                  </a:solidFill>
                  <a:latin typeface="Arial" charset="0"/>
                  <a:cs typeface="Arial" charset="0"/>
                </a:endParaRPr>
              </a:p>
            </p:txBody>
          </p:sp>
        </p:grpSp>
      </p:grpSp>
      <p:sp>
        <p:nvSpPr>
          <p:cNvPr id="19" name="矩形 18"/>
          <p:cNvSpPr/>
          <p:nvPr/>
        </p:nvSpPr>
        <p:spPr>
          <a:xfrm>
            <a:off x="551242" y="3172816"/>
            <a:ext cx="2580597" cy="1428859"/>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p:txBody>
      </p:sp>
      <p:sp>
        <p:nvSpPr>
          <p:cNvPr id="20" name="矩形 19"/>
          <p:cNvSpPr/>
          <p:nvPr/>
        </p:nvSpPr>
        <p:spPr>
          <a:xfrm>
            <a:off x="3301852" y="3161635"/>
            <a:ext cx="2602156" cy="1428859"/>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p:txBody>
      </p:sp>
      <p:sp>
        <p:nvSpPr>
          <p:cNvPr id="21" name="矩形 20"/>
          <p:cNvSpPr/>
          <p:nvPr/>
        </p:nvSpPr>
        <p:spPr>
          <a:xfrm>
            <a:off x="6062891" y="3161636"/>
            <a:ext cx="2605075" cy="1428859"/>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a:p>
            <a:pPr algn="ctr"/>
            <a:r>
              <a:rPr lang="zh-CN" altLang="en-US" sz="1400" dirty="0">
                <a:solidFill>
                  <a:schemeClr val="tx1">
                    <a:lumMod val="85000"/>
                    <a:lumOff val="15000"/>
                  </a:schemeClr>
                </a:solidFill>
                <a:latin typeface="+mn-ea"/>
              </a:rPr>
              <a:t>单击此处添加文本</a:t>
            </a:r>
          </a:p>
        </p:txBody>
      </p:sp>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7230586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par>
                                <p:cTn id="13" presetID="22" presetClass="entr" presetSubtype="1" fill="hold" grpId="0" nodeType="withEffect">
                                  <p:stCondLst>
                                    <p:cond delay="3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par>
                                <p:cTn id="16" presetID="12" presetClass="entr" presetSubtype="8" fill="hold"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22" presetClass="entr" presetSubtype="1" fill="hold" grpId="0" nodeType="withEffect">
                                  <p:stCondLst>
                                    <p:cond delay="60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par>
                                <p:cTn id="23" presetID="12" presetClass="entr" presetSubtype="8"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22" presetClass="entr" presetSubtype="1" fill="hold" grpId="0"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animBg="1"/>
      <p:bldP spid="21"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14"/>
          <p:cNvSpPr/>
          <p:nvPr/>
        </p:nvSpPr>
        <p:spPr>
          <a:xfrm flipV="1">
            <a:off x="0" y="2771382"/>
            <a:ext cx="3082967"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4" name="组合 3"/>
          <p:cNvGrpSpPr/>
          <p:nvPr/>
        </p:nvGrpSpPr>
        <p:grpSpPr>
          <a:xfrm>
            <a:off x="2419544" y="2772454"/>
            <a:ext cx="1314418" cy="1311464"/>
            <a:chOff x="3225639" y="4543564"/>
            <a:chExt cx="1752329" cy="1748619"/>
          </a:xfrm>
        </p:grpSpPr>
        <p:sp>
          <p:nvSpPr>
            <p:cNvPr id="5" name="椭圆 4"/>
            <p:cNvSpPr/>
            <p:nvPr/>
          </p:nvSpPr>
          <p:spPr>
            <a:xfrm flipV="1">
              <a:off x="3225639" y="4543565"/>
              <a:ext cx="1735762" cy="173433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lumMod val="85000"/>
                    <a:lumOff val="15000"/>
                  </a:schemeClr>
                </a:solidFill>
              </a:endParaRPr>
            </a:p>
          </p:txBody>
        </p:sp>
        <p:sp>
          <p:nvSpPr>
            <p:cNvPr id="7" name="椭圆 6"/>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chemeClr val="tx1">
                      <a:lumMod val="85000"/>
                      <a:lumOff val="15000"/>
                    </a:schemeClr>
                  </a:solidFill>
                  <a:latin typeface="Bebas" pitchFamily="2" charset="0"/>
                  <a:ea typeface="微软雅黑" pitchFamily="34" charset="-122"/>
                </a:rPr>
                <a:t>02</a:t>
              </a:r>
              <a:endParaRPr lang="zh-CN" altLang="en-US" sz="3000" b="1" kern="0" dirty="0">
                <a:solidFill>
                  <a:schemeClr val="tx1">
                    <a:lumMod val="85000"/>
                    <a:lumOff val="15000"/>
                  </a:schemeClr>
                </a:solidFill>
                <a:latin typeface="Bebas" pitchFamily="2" charset="0"/>
                <a:ea typeface="微软雅黑" pitchFamily="34" charset="-122"/>
              </a:endParaRPr>
            </a:p>
          </p:txBody>
        </p:sp>
        <p:sp>
          <p:nvSpPr>
            <p:cNvPr id="8"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9" name="矩形 14"/>
          <p:cNvSpPr/>
          <p:nvPr/>
        </p:nvSpPr>
        <p:spPr>
          <a:xfrm>
            <a:off x="0" y="2368578"/>
            <a:ext cx="5328182" cy="18429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0" name="组合 9"/>
          <p:cNvGrpSpPr/>
          <p:nvPr/>
        </p:nvGrpSpPr>
        <p:grpSpPr>
          <a:xfrm>
            <a:off x="4598861" y="1260690"/>
            <a:ext cx="1301991" cy="1303965"/>
            <a:chOff x="6131016" y="674750"/>
            <a:chExt cx="1735762" cy="1738620"/>
          </a:xfrm>
        </p:grpSpPr>
        <p:sp>
          <p:nvSpPr>
            <p:cNvPr id="11" name="椭圆 10"/>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sp>
          <p:nvSpPr>
            <p:cNvPr id="12" name="椭圆 11"/>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chemeClr val="tx1">
                      <a:lumMod val="85000"/>
                      <a:lumOff val="15000"/>
                    </a:schemeClr>
                  </a:solidFill>
                  <a:latin typeface="Bebas" pitchFamily="2" charset="0"/>
                  <a:ea typeface="微软雅黑" pitchFamily="34" charset="-122"/>
                </a:rPr>
                <a:t>01</a:t>
              </a:r>
              <a:endParaRPr lang="zh-CN" altLang="en-US" sz="3000" b="1" kern="0" dirty="0">
                <a:solidFill>
                  <a:schemeClr val="tx1">
                    <a:lumMod val="85000"/>
                    <a:lumOff val="15000"/>
                  </a:schemeClr>
                </a:solidFill>
                <a:latin typeface="Bebas" pitchFamily="2" charset="0"/>
                <a:ea typeface="微软雅黑" pitchFamily="34" charset="-122"/>
              </a:endParaRPr>
            </a:p>
          </p:txBody>
        </p:sp>
        <p:sp>
          <p:nvSpPr>
            <p:cNvPr id="13"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4" name="矩形 14"/>
          <p:cNvSpPr/>
          <p:nvPr/>
        </p:nvSpPr>
        <p:spPr>
          <a:xfrm flipV="1">
            <a:off x="4572001" y="2771382"/>
            <a:ext cx="4573315"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5" name="组合 14"/>
          <p:cNvGrpSpPr/>
          <p:nvPr/>
        </p:nvGrpSpPr>
        <p:grpSpPr>
          <a:xfrm>
            <a:off x="3921004" y="2771383"/>
            <a:ext cx="1301991" cy="1301822"/>
            <a:chOff x="5227325" y="4542136"/>
            <a:chExt cx="1735762" cy="1735763"/>
          </a:xfrm>
        </p:grpSpPr>
        <p:sp>
          <p:nvSpPr>
            <p:cNvPr id="16" name="椭圆 15"/>
            <p:cNvSpPr/>
            <p:nvPr/>
          </p:nvSpPr>
          <p:spPr>
            <a:xfrm flipV="1">
              <a:off x="5227325" y="4543565"/>
              <a:ext cx="1735762" cy="1734334"/>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7" name="椭圆 16"/>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chemeClr val="tx1">
                      <a:lumMod val="85000"/>
                      <a:lumOff val="15000"/>
                    </a:schemeClr>
                  </a:solidFill>
                  <a:latin typeface="Bebas" pitchFamily="2" charset="0"/>
                  <a:ea typeface="微软雅黑" pitchFamily="34" charset="-122"/>
                </a:rPr>
                <a:t>03</a:t>
              </a:r>
              <a:endParaRPr lang="zh-CN" altLang="en-US" sz="3000" b="1" kern="0">
                <a:solidFill>
                  <a:schemeClr val="tx1">
                    <a:lumMod val="85000"/>
                    <a:lumOff val="15000"/>
                  </a:schemeClr>
                </a:solidFill>
                <a:latin typeface="Bebas" pitchFamily="2" charset="0"/>
                <a:ea typeface="微软雅黑" pitchFamily="34" charset="-122"/>
              </a:endParaRPr>
            </a:p>
          </p:txBody>
        </p:sp>
        <p:sp>
          <p:nvSpPr>
            <p:cNvPr id="18"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9" name="TextBox 18"/>
          <p:cNvSpPr txBox="1"/>
          <p:nvPr/>
        </p:nvSpPr>
        <p:spPr>
          <a:xfrm>
            <a:off x="1433642" y="1571314"/>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您的内容打在这里，或者通过复制您的文本后，在此框中</a:t>
            </a:r>
            <a:r>
              <a:rPr lang="zh-CN" altLang="en-US" sz="1100">
                <a:solidFill>
                  <a:schemeClr val="tx1">
                    <a:lumMod val="85000"/>
                    <a:lumOff val="15000"/>
                  </a:schemeClr>
                </a:solidFill>
                <a:latin typeface="微软雅黑" pitchFamily="34" charset="-122"/>
                <a:ea typeface="微软雅黑" pitchFamily="34" charset="-122"/>
              </a:rPr>
              <a:t>选择粘贴，并选择只保留文字。</a:t>
            </a:r>
          </a:p>
        </p:txBody>
      </p:sp>
      <p:sp>
        <p:nvSpPr>
          <p:cNvPr id="20" name="TextBox 19"/>
          <p:cNvSpPr txBox="1"/>
          <p:nvPr/>
        </p:nvSpPr>
        <p:spPr>
          <a:xfrm>
            <a:off x="1439244" y="1271230"/>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itchFamily="34" charset="-122"/>
                <a:ea typeface="微软雅黑" pitchFamily="34" charset="-122"/>
              </a:rPr>
              <a:t>添加标题</a:t>
            </a:r>
          </a:p>
        </p:txBody>
      </p:sp>
      <p:sp>
        <p:nvSpPr>
          <p:cNvPr id="21" name="TextBox 20"/>
          <p:cNvSpPr txBox="1"/>
          <p:nvPr/>
        </p:nvSpPr>
        <p:spPr>
          <a:xfrm>
            <a:off x="445621" y="3449202"/>
            <a:ext cx="1901683"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a:t>
            </a:r>
            <a:r>
              <a:rPr lang="zh-CN" altLang="en-US" sz="1100" dirty="0" smtClean="0">
                <a:solidFill>
                  <a:schemeClr val="tx1">
                    <a:lumMod val="85000"/>
                    <a:lumOff val="15000"/>
                  </a:schemeClr>
                </a:solidFill>
                <a:latin typeface="微软雅黑" pitchFamily="34" charset="-122"/>
                <a:ea typeface="微软雅黑" pitchFamily="34" charset="-122"/>
              </a:rPr>
              <a:t>框</a:t>
            </a:r>
            <a:endParaRPr lang="zh-CN" altLang="en-US" sz="1100" dirty="0">
              <a:solidFill>
                <a:schemeClr val="tx1">
                  <a:lumMod val="85000"/>
                  <a:lumOff val="15000"/>
                </a:schemeClr>
              </a:solidFill>
              <a:latin typeface="微软雅黑" pitchFamily="34" charset="-122"/>
              <a:ea typeface="微软雅黑" pitchFamily="34" charset="-122"/>
            </a:endParaRPr>
          </a:p>
        </p:txBody>
      </p:sp>
      <p:sp>
        <p:nvSpPr>
          <p:cNvPr id="22" name="TextBox 21"/>
          <p:cNvSpPr txBox="1"/>
          <p:nvPr/>
        </p:nvSpPr>
        <p:spPr>
          <a:xfrm>
            <a:off x="451222" y="3149119"/>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itchFamily="34" charset="-122"/>
                <a:ea typeface="微软雅黑" pitchFamily="34" charset="-122"/>
              </a:rPr>
              <a:t>添加标题</a:t>
            </a:r>
          </a:p>
        </p:txBody>
      </p:sp>
      <p:sp>
        <p:nvSpPr>
          <p:cNvPr id="23" name="TextBox 22"/>
          <p:cNvSpPr txBox="1"/>
          <p:nvPr/>
        </p:nvSpPr>
        <p:spPr>
          <a:xfrm>
            <a:off x="5411005" y="3457402"/>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您的内容打在这里，或者通过复制您的文本后，在此框中</a:t>
            </a:r>
            <a:r>
              <a:rPr lang="zh-CN" altLang="en-US" sz="1100">
                <a:solidFill>
                  <a:schemeClr val="tx1">
                    <a:lumMod val="85000"/>
                    <a:lumOff val="15000"/>
                  </a:schemeClr>
                </a:solidFill>
                <a:latin typeface="微软雅黑" pitchFamily="34" charset="-122"/>
                <a:ea typeface="微软雅黑" pitchFamily="34" charset="-122"/>
              </a:rPr>
              <a:t>选择粘贴，并选择只保留文字。</a:t>
            </a:r>
          </a:p>
        </p:txBody>
      </p:sp>
      <p:sp>
        <p:nvSpPr>
          <p:cNvPr id="24" name="TextBox 23"/>
          <p:cNvSpPr txBox="1"/>
          <p:nvPr/>
        </p:nvSpPr>
        <p:spPr>
          <a:xfrm>
            <a:off x="5416607" y="3157318"/>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itchFamily="34" charset="-122"/>
                <a:ea typeface="微软雅黑" pitchFamily="34" charset="-122"/>
              </a:rPr>
              <a:t>添加标题</a:t>
            </a:r>
          </a:p>
        </p:txBody>
      </p:sp>
      <p:sp>
        <p:nvSpPr>
          <p:cNvPr id="25" name="TextBox 2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7230586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ppt_h/2"/>
                                          </p:val>
                                        </p:tav>
                                        <p:tav tm="100000">
                                          <p:val>
                                            <p:strVal val="#ppt_y"/>
                                          </p:val>
                                        </p:tav>
                                      </p:tavLst>
                                    </p:anim>
                                    <p:anim calcmode="lin" valueType="num">
                                      <p:cBhvr>
                                        <p:cTn id="37" dur="250" fill="hold"/>
                                        <p:tgtEl>
                                          <p:spTgt spid="20"/>
                                        </p:tgtEl>
                                        <p:attrNameLst>
                                          <p:attrName>ppt_w</p:attrName>
                                        </p:attrNameLst>
                                      </p:cBhvr>
                                      <p:tavLst>
                                        <p:tav tm="0">
                                          <p:val>
                                            <p:strVal val="#ppt_w"/>
                                          </p:val>
                                        </p:tav>
                                        <p:tav tm="100000">
                                          <p:val>
                                            <p:strVal val="#ppt_w"/>
                                          </p:val>
                                        </p:tav>
                                      </p:tavLst>
                                    </p:anim>
                                    <p:anim calcmode="lin" valueType="num">
                                      <p:cBhvr>
                                        <p:cTn id="38" dur="25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40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45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ppt_x</p:attrName>
                                        </p:attrNameLst>
                                      </p:cBhvr>
                                      <p:tavLst>
                                        <p:tav tm="0">
                                          <p:val>
                                            <p:strVal val="#ppt_x"/>
                                          </p:val>
                                        </p:tav>
                                        <p:tav tm="100000">
                                          <p:val>
                                            <p:strVal val="#ppt_x"/>
                                          </p:val>
                                        </p:tav>
                                      </p:tavLst>
                                    </p:anim>
                                    <p:anim calcmode="lin" valueType="num">
                                      <p:cBhvr>
                                        <p:cTn id="47" dur="250" fill="hold"/>
                                        <p:tgtEl>
                                          <p:spTgt spid="22"/>
                                        </p:tgtEl>
                                        <p:attrNameLst>
                                          <p:attrName>ppt_y</p:attrName>
                                        </p:attrNameLst>
                                      </p:cBhvr>
                                      <p:tavLst>
                                        <p:tav tm="0">
                                          <p:val>
                                            <p:strVal val="#ppt_y-#ppt_h/2"/>
                                          </p:val>
                                        </p:tav>
                                        <p:tav tm="100000">
                                          <p:val>
                                            <p:strVal val="#ppt_y"/>
                                          </p:val>
                                        </p:tav>
                                      </p:tavLst>
                                    </p:anim>
                                    <p:anim calcmode="lin" valueType="num">
                                      <p:cBhvr>
                                        <p:cTn id="48" dur="250" fill="hold"/>
                                        <p:tgtEl>
                                          <p:spTgt spid="22"/>
                                        </p:tgtEl>
                                        <p:attrNameLst>
                                          <p:attrName>ppt_w</p:attrName>
                                        </p:attrNameLst>
                                      </p:cBhvr>
                                      <p:tavLst>
                                        <p:tav tm="0">
                                          <p:val>
                                            <p:strVal val="#ppt_w"/>
                                          </p:val>
                                        </p:tav>
                                        <p:tav tm="100000">
                                          <p:val>
                                            <p:strVal val="#ppt_w"/>
                                          </p:val>
                                        </p:tav>
                                      </p:tavLst>
                                    </p:anim>
                                    <p:anim calcmode="lin" valueType="num">
                                      <p:cBhvr>
                                        <p:cTn id="49" dur="250" fill="hold"/>
                                        <p:tgtEl>
                                          <p:spTgt spid="22"/>
                                        </p:tgtEl>
                                        <p:attrNameLst>
                                          <p:attrName>ppt_h</p:attrName>
                                        </p:attrNameLst>
                                      </p:cBhvr>
                                      <p:tavLst>
                                        <p:tav tm="0">
                                          <p:val>
                                            <p:fltVal val="0"/>
                                          </p:val>
                                        </p:tav>
                                        <p:tav tm="100000">
                                          <p:val>
                                            <p:strVal val="#ppt_h"/>
                                          </p:val>
                                        </p:tav>
                                      </p:tavLst>
                                    </p:anim>
                                  </p:childTnLst>
                                </p:cTn>
                              </p:par>
                            </p:childTnLst>
                          </p:cTn>
                        </p:par>
                        <p:par>
                          <p:cTn id="50" fill="hold">
                            <p:stCondLst>
                              <p:cond delay="51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6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4"/>
                                        </p:tgtEl>
                                        <p:attrNameLst>
                                          <p:attrName>style.visibility</p:attrName>
                                        </p:attrNameLst>
                                      </p:cBhvr>
                                      <p:to>
                                        <p:strVal val="visible"/>
                                      </p:to>
                                    </p:set>
                                    <p:anim calcmode="lin" valueType="num">
                                      <p:cBhvr>
                                        <p:cTn id="57" dur="250" fill="hold"/>
                                        <p:tgtEl>
                                          <p:spTgt spid="24"/>
                                        </p:tgtEl>
                                        <p:attrNameLst>
                                          <p:attrName>ppt_x</p:attrName>
                                        </p:attrNameLst>
                                      </p:cBhvr>
                                      <p:tavLst>
                                        <p:tav tm="0">
                                          <p:val>
                                            <p:strVal val="#ppt_x"/>
                                          </p:val>
                                        </p:tav>
                                        <p:tav tm="100000">
                                          <p:val>
                                            <p:strVal val="#ppt_x"/>
                                          </p:val>
                                        </p:tav>
                                      </p:tavLst>
                                    </p:anim>
                                    <p:anim calcmode="lin" valueType="num">
                                      <p:cBhvr>
                                        <p:cTn id="58" dur="250" fill="hold"/>
                                        <p:tgtEl>
                                          <p:spTgt spid="24"/>
                                        </p:tgtEl>
                                        <p:attrNameLst>
                                          <p:attrName>ppt_y</p:attrName>
                                        </p:attrNameLst>
                                      </p:cBhvr>
                                      <p:tavLst>
                                        <p:tav tm="0">
                                          <p:val>
                                            <p:strVal val="#ppt_y-#ppt_h/2"/>
                                          </p:val>
                                        </p:tav>
                                        <p:tav tm="100000">
                                          <p:val>
                                            <p:strVal val="#ppt_y"/>
                                          </p:val>
                                        </p:tav>
                                      </p:tavLst>
                                    </p:anim>
                                    <p:anim calcmode="lin" valueType="num">
                                      <p:cBhvr>
                                        <p:cTn id="59" dur="250" fill="hold"/>
                                        <p:tgtEl>
                                          <p:spTgt spid="24"/>
                                        </p:tgtEl>
                                        <p:attrNameLst>
                                          <p:attrName>ppt_w</p:attrName>
                                        </p:attrNameLst>
                                      </p:cBhvr>
                                      <p:tavLst>
                                        <p:tav tm="0">
                                          <p:val>
                                            <p:strVal val="#ppt_w"/>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childTnLst>
                          </p:cTn>
                        </p:par>
                        <p:par>
                          <p:cTn id="61" fill="hold">
                            <p:stCondLst>
                              <p:cond delay="6150"/>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65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animBg="1"/>
      <p:bldP spid="14" grpId="0" animBg="1"/>
      <p:bldP spid="19"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Rectangle 74"/>
          <p:cNvSpPr/>
          <p:nvPr/>
        </p:nvSpPr>
        <p:spPr>
          <a:xfrm>
            <a:off x="1331640" y="2190669"/>
            <a:ext cx="1510531" cy="1971369"/>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cxnSp>
        <p:nvCxnSpPr>
          <p:cNvPr id="4" name="Straight Connector 7"/>
          <p:cNvCxnSpPr/>
          <p:nvPr/>
        </p:nvCxnSpPr>
        <p:spPr>
          <a:xfrm>
            <a:off x="1331640"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31641" y="2277578"/>
            <a:ext cx="1510530" cy="215444"/>
          </a:xfrm>
          <a:prstGeom prst="rect">
            <a:avLst/>
          </a:prstGeom>
          <a:noFill/>
        </p:spPr>
        <p:txBody>
          <a:bodyPr wrap="square" lIns="0" tIns="0" rIns="91420" bIns="0" rtlCol="0">
            <a:spAutoFit/>
          </a:bodyPr>
          <a:lstStyle/>
          <a:p>
            <a:pPr algn="ctr"/>
            <a:r>
              <a:rPr lang="zh-CN" altLang="en-US" sz="1400" b="1" dirty="0" smtClean="0">
                <a:solidFill>
                  <a:schemeClr val="tx1">
                    <a:lumMod val="85000"/>
                    <a:lumOff val="15000"/>
                  </a:schemeClr>
                </a:solidFill>
                <a:latin typeface="+mn-ea"/>
                <a:cs typeface="Helvetica Neue"/>
              </a:rPr>
              <a:t>填加标题</a:t>
            </a:r>
            <a:endParaRPr lang="en-US" sz="1400" b="1" dirty="0">
              <a:solidFill>
                <a:schemeClr val="tx1">
                  <a:lumMod val="85000"/>
                  <a:lumOff val="15000"/>
                </a:schemeClr>
              </a:solidFill>
              <a:latin typeface="+mn-ea"/>
              <a:cs typeface="Helvetica Neue"/>
            </a:endParaRPr>
          </a:p>
        </p:txBody>
      </p:sp>
      <p:sp>
        <p:nvSpPr>
          <p:cNvPr id="7" name="TextBox 6"/>
          <p:cNvSpPr txBox="1"/>
          <p:nvPr/>
        </p:nvSpPr>
        <p:spPr>
          <a:xfrm>
            <a:off x="1331641" y="2811488"/>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itchFamily="34" charset="-122"/>
              </a:rPr>
              <a:t>单击此处文本单击添加文本单击此处文本单击添加文本单击此处文本</a:t>
            </a:r>
            <a:r>
              <a:rPr lang="zh-CN" altLang="en-US" sz="900" dirty="0" smtClean="0">
                <a:solidFill>
                  <a:schemeClr val="tx1">
                    <a:lumMod val="85000"/>
                    <a:lumOff val="15000"/>
                  </a:schemeClr>
                </a:solidFill>
                <a:latin typeface="微软雅黑" pitchFamily="34" charset="-122"/>
              </a:rPr>
              <a:t>单击</a:t>
            </a:r>
            <a:r>
              <a:rPr lang="zh-CN" altLang="en-US" sz="900" dirty="0">
                <a:solidFill>
                  <a:schemeClr val="tx1">
                    <a:lumMod val="85000"/>
                    <a:lumOff val="15000"/>
                  </a:schemeClr>
                </a:solidFill>
                <a:latin typeface="微软雅黑" pitchFamily="34" charset="-122"/>
              </a:rPr>
              <a:t>单击此处文本单击添加文本单击此处文本单击添加文本单击此处文本单击</a:t>
            </a:r>
            <a:r>
              <a:rPr lang="zh-CN" altLang="en-US" sz="900" dirty="0" smtClean="0">
                <a:solidFill>
                  <a:schemeClr val="tx1">
                    <a:lumMod val="85000"/>
                    <a:lumOff val="15000"/>
                  </a:schemeClr>
                </a:solidFill>
                <a:latin typeface="微软雅黑" pitchFamily="34" charset="-122"/>
              </a:rPr>
              <a:t>添加</a:t>
            </a:r>
            <a:endParaRPr lang="en-US" altLang="zh-CN" sz="900" dirty="0">
              <a:solidFill>
                <a:schemeClr val="tx1">
                  <a:lumMod val="85000"/>
                  <a:lumOff val="15000"/>
                </a:schemeClr>
              </a:solidFill>
              <a:latin typeface="+mn-ea"/>
              <a:cs typeface="Calibri"/>
            </a:endParaRPr>
          </a:p>
        </p:txBody>
      </p:sp>
      <p:sp>
        <p:nvSpPr>
          <p:cNvPr id="8" name="Rectangle 90"/>
          <p:cNvSpPr/>
          <p:nvPr/>
        </p:nvSpPr>
        <p:spPr>
          <a:xfrm>
            <a:off x="3031696" y="2190669"/>
            <a:ext cx="1510531" cy="1971369"/>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cxnSp>
        <p:nvCxnSpPr>
          <p:cNvPr id="9" name="Straight Connector 97"/>
          <p:cNvCxnSpPr/>
          <p:nvPr/>
        </p:nvCxnSpPr>
        <p:spPr>
          <a:xfrm>
            <a:off x="3031696"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31697"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1" name="TextBox 10"/>
          <p:cNvSpPr txBox="1"/>
          <p:nvPr/>
        </p:nvSpPr>
        <p:spPr>
          <a:xfrm>
            <a:off x="3031697" y="2811488"/>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a:endParaRPr>
          </a:p>
        </p:txBody>
      </p:sp>
      <p:sp>
        <p:nvSpPr>
          <p:cNvPr id="12" name="Rectangle 127"/>
          <p:cNvSpPr/>
          <p:nvPr/>
        </p:nvSpPr>
        <p:spPr>
          <a:xfrm>
            <a:off x="4743327" y="2184986"/>
            <a:ext cx="1510531" cy="1971369"/>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cxnSp>
        <p:nvCxnSpPr>
          <p:cNvPr id="13" name="Straight Connector 130"/>
          <p:cNvCxnSpPr/>
          <p:nvPr/>
        </p:nvCxnSpPr>
        <p:spPr>
          <a:xfrm>
            <a:off x="4743327" y="2575151"/>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743328" y="2271895"/>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5" name="TextBox 14"/>
          <p:cNvSpPr txBox="1"/>
          <p:nvPr/>
        </p:nvSpPr>
        <p:spPr>
          <a:xfrm>
            <a:off x="4743328" y="2805805"/>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a:endParaRPr>
          </a:p>
        </p:txBody>
      </p:sp>
      <p:sp>
        <p:nvSpPr>
          <p:cNvPr id="16" name="Rectangle 138"/>
          <p:cNvSpPr/>
          <p:nvPr/>
        </p:nvSpPr>
        <p:spPr>
          <a:xfrm>
            <a:off x="6445845" y="2179461"/>
            <a:ext cx="1510531" cy="1971369"/>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en-US" sz="1400">
              <a:solidFill>
                <a:schemeClr val="tx1">
                  <a:lumMod val="85000"/>
                  <a:lumOff val="15000"/>
                </a:schemeClr>
              </a:solidFill>
              <a:latin typeface="+mn-ea"/>
            </a:endParaRPr>
          </a:p>
        </p:txBody>
      </p:sp>
      <p:cxnSp>
        <p:nvCxnSpPr>
          <p:cNvPr id="17" name="Straight Connector 140"/>
          <p:cNvCxnSpPr/>
          <p:nvPr/>
        </p:nvCxnSpPr>
        <p:spPr>
          <a:xfrm>
            <a:off x="6445845" y="2569626"/>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445846" y="2266370"/>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9" name="TextBox 18"/>
          <p:cNvSpPr txBox="1"/>
          <p:nvPr/>
        </p:nvSpPr>
        <p:spPr>
          <a:xfrm>
            <a:off x="6445846" y="2800280"/>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a:endParaRPr>
          </a:p>
        </p:txBody>
      </p:sp>
      <p:grpSp>
        <p:nvGrpSpPr>
          <p:cNvPr id="20" name="组合 19"/>
          <p:cNvGrpSpPr/>
          <p:nvPr/>
        </p:nvGrpSpPr>
        <p:grpSpPr>
          <a:xfrm>
            <a:off x="6935279" y="1378570"/>
            <a:ext cx="509588" cy="452438"/>
            <a:chOff x="4676776" y="3021013"/>
            <a:chExt cx="509588" cy="452438"/>
          </a:xfrm>
          <a:solidFill>
            <a:schemeClr val="accent1"/>
          </a:solidFill>
        </p:grpSpPr>
        <p:sp>
          <p:nvSpPr>
            <p:cNvPr id="21"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2" name="Freeform 405"/>
            <p:cNvSpPr>
              <a:spLocks/>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23" name="组合 22"/>
          <p:cNvGrpSpPr/>
          <p:nvPr/>
        </p:nvGrpSpPr>
        <p:grpSpPr>
          <a:xfrm>
            <a:off x="3533495" y="1377777"/>
            <a:ext cx="509588" cy="454025"/>
            <a:chOff x="3332164" y="207963"/>
            <a:chExt cx="509588" cy="454025"/>
          </a:xfrm>
          <a:solidFill>
            <a:schemeClr val="accent1"/>
          </a:solidFill>
        </p:grpSpPr>
        <p:sp>
          <p:nvSpPr>
            <p:cNvPr id="24"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5" name="Freeform 42"/>
            <p:cNvSpPr>
              <a:spLocks/>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6" name="Freeform 43"/>
            <p:cNvSpPr>
              <a:spLocks/>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27" name="Freeform 44"/>
            <p:cNvSpPr>
              <a:spLocks/>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28" name="组合 27"/>
          <p:cNvGrpSpPr/>
          <p:nvPr/>
        </p:nvGrpSpPr>
        <p:grpSpPr>
          <a:xfrm>
            <a:off x="1801583" y="1347614"/>
            <a:ext cx="566738" cy="514350"/>
            <a:chOff x="8356601" y="152401"/>
            <a:chExt cx="566738" cy="514350"/>
          </a:xfrm>
          <a:solidFill>
            <a:schemeClr val="accent1"/>
          </a:solidFill>
        </p:grpSpPr>
        <p:sp>
          <p:nvSpPr>
            <p:cNvPr id="29"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0" name="Freeform 542"/>
            <p:cNvSpPr>
              <a:spLocks/>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1" name="Freeform 543"/>
            <p:cNvSpPr>
              <a:spLocks/>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2" name="Freeform 544"/>
            <p:cNvSpPr>
              <a:spLocks/>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3" name="Freeform 545"/>
            <p:cNvSpPr>
              <a:spLocks/>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4" name="Freeform 546"/>
            <p:cNvSpPr>
              <a:spLocks/>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sp>
        <p:nvSpPr>
          <p:cNvPr id="35" name="Freeform 25"/>
          <p:cNvSpPr>
            <a:spLocks noEditPoints="1"/>
          </p:cNvSpPr>
          <p:nvPr/>
        </p:nvSpPr>
        <p:spPr bwMode="auto">
          <a:xfrm>
            <a:off x="5203953" y="1374693"/>
            <a:ext cx="611550" cy="460192"/>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37" name="TextBox 3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7230586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par>
                          <p:cTn id="33" fill="hold">
                            <p:stCondLst>
                              <p:cond delay="250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23" presetClass="entr" presetSubtype="16"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4000"/>
                            </p:stCondLst>
                            <p:childTnLst>
                              <p:par>
                                <p:cTn id="55" presetID="9"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dissolve">
                                      <p:cBhvr>
                                        <p:cTn id="57" dur="500"/>
                                        <p:tgtEl>
                                          <p:spTgt spid="11"/>
                                        </p:tgtEl>
                                      </p:cBhvr>
                                    </p:animEffect>
                                  </p:childTnLst>
                                </p:cTn>
                              </p:par>
                            </p:childTnLst>
                          </p:cTn>
                        </p:par>
                        <p:par>
                          <p:cTn id="58" fill="hold">
                            <p:stCondLst>
                              <p:cond delay="4500"/>
                            </p:stCondLst>
                            <p:childTnLst>
                              <p:par>
                                <p:cTn id="59" presetID="2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childTnLst>
                          </p:cTn>
                        </p:par>
                        <p:par>
                          <p:cTn id="68" fill="hold">
                            <p:stCondLst>
                              <p:cond delay="5000"/>
                            </p:stCondLst>
                            <p:childTnLst>
                              <p:par>
                                <p:cTn id="69" presetID="23" presetClass="entr" presetSubtype="16"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6000"/>
                            </p:stCondLst>
                            <p:childTnLst>
                              <p:par>
                                <p:cTn id="80" presetID="9" presetClass="entr" presetSubtype="0"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dissolve">
                                      <p:cBhvr>
                                        <p:cTn id="82" dur="500"/>
                                        <p:tgtEl>
                                          <p:spTgt spid="15"/>
                                        </p:tgtEl>
                                      </p:cBhvr>
                                    </p:animEffect>
                                  </p:childTnLst>
                                </p:cTn>
                              </p:par>
                            </p:childTnLst>
                          </p:cTn>
                        </p:par>
                        <p:par>
                          <p:cTn id="83" fill="hold">
                            <p:stCondLst>
                              <p:cond delay="6500"/>
                            </p:stCondLst>
                            <p:childTnLst>
                              <p:par>
                                <p:cTn id="84" presetID="23" presetClass="entr" presetSubtype="1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childTnLst>
                                </p:cTn>
                              </p:par>
                              <p:par>
                                <p:cTn id="88" presetID="53" presetClass="entr" presetSubtype="16" fill="hold" nodeType="withEffect">
                                  <p:stCondLst>
                                    <p:cond delay="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childTnLst>
                          </p:cTn>
                        </p:par>
                        <p:par>
                          <p:cTn id="93" fill="hold">
                            <p:stCondLst>
                              <p:cond delay="7000"/>
                            </p:stCondLst>
                            <p:childTnLst>
                              <p:par>
                                <p:cTn id="94" presetID="23" presetClass="entr" presetSubtype="16" fill="hold" nodeType="after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childTnLst>
                                </p:cTn>
                              </p:par>
                            </p:childTnLst>
                          </p:cTn>
                        </p:par>
                        <p:par>
                          <p:cTn id="98" fill="hold">
                            <p:stCondLst>
                              <p:cond delay="7500"/>
                            </p:stCondLst>
                            <p:childTnLst>
                              <p:par>
                                <p:cTn id="99" presetID="53" presetClass="entr" presetSubtype="16"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childTnLst>
                          </p:cTn>
                        </p:par>
                        <p:par>
                          <p:cTn id="104" fill="hold">
                            <p:stCondLst>
                              <p:cond delay="8000"/>
                            </p:stCondLst>
                            <p:childTnLst>
                              <p:par>
                                <p:cTn id="105" presetID="9" presetClass="entr" presetSubtype="0"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dissolve">
                                      <p:cBhvr>
                                        <p:cTn id="107" dur="500"/>
                                        <p:tgtEl>
                                          <p:spTgt spid="19"/>
                                        </p:tgtEl>
                                      </p:cBhvr>
                                    </p:animEffect>
                                  </p:childTnLst>
                                </p:cTn>
                              </p:par>
                            </p:childTnLst>
                          </p:cTn>
                        </p:par>
                        <p:par>
                          <p:cTn id="108" fill="hold">
                            <p:stCondLst>
                              <p:cond delay="85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5" grpId="0"/>
      <p:bldP spid="7" grpId="0"/>
      <p:bldP spid="8" grpId="0" animBg="1"/>
      <p:bldP spid="10" grpId="0"/>
      <p:bldP spid="11" grpId="0"/>
      <p:bldP spid="12" grpId="0" animBg="1"/>
      <p:bldP spid="14" grpId="0"/>
      <p:bldP spid="15" grpId="0"/>
      <p:bldP spid="16" grpId="0" animBg="1"/>
      <p:bldP spid="18" grpId="0"/>
      <p:bldP spid="19" grpId="0"/>
      <p:bldP spid="35" grpId="0" animBg="1"/>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未完成项目概述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2" name="组合 21"/>
          <p:cNvGrpSpPr/>
          <p:nvPr/>
        </p:nvGrpSpPr>
        <p:grpSpPr>
          <a:xfrm>
            <a:off x="6327143" y="2347600"/>
            <a:ext cx="2243229" cy="2244105"/>
            <a:chOff x="768366" y="1765300"/>
            <a:chExt cx="2992140" cy="2992140"/>
          </a:xfrm>
        </p:grpSpPr>
        <p:sp>
          <p:nvSpPr>
            <p:cNvPr id="23" name="椭圆 22"/>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sp>
          <p:nvSpPr>
            <p:cNvPr id="24" name="椭圆 23"/>
            <p:cNvSpPr/>
            <p:nvPr/>
          </p:nvSpPr>
          <p:spPr bwMode="auto">
            <a:xfrm>
              <a:off x="919898" y="1916832"/>
              <a:ext cx="2689076" cy="2689076"/>
            </a:xfrm>
            <a:prstGeom prst="ellipse">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grpSp>
      <p:grpSp>
        <p:nvGrpSpPr>
          <p:cNvPr id="25" name="组合 24"/>
          <p:cNvGrpSpPr/>
          <p:nvPr/>
        </p:nvGrpSpPr>
        <p:grpSpPr>
          <a:xfrm>
            <a:off x="3319654" y="1053970"/>
            <a:ext cx="2243229" cy="2244105"/>
            <a:chOff x="768366" y="1765300"/>
            <a:chExt cx="2992140" cy="2992140"/>
          </a:xfrm>
        </p:grpSpPr>
        <p:sp>
          <p:nvSpPr>
            <p:cNvPr id="26" name="椭圆 25"/>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sp>
          <p:nvSpPr>
            <p:cNvPr id="27" name="椭圆 26"/>
            <p:cNvSpPr/>
            <p:nvPr/>
          </p:nvSpPr>
          <p:spPr bwMode="auto">
            <a:xfrm>
              <a:off x="919898" y="1916832"/>
              <a:ext cx="2689076" cy="2689076"/>
            </a:xfrm>
            <a:prstGeom prst="ellipse">
              <a:avLst/>
            </a:prstGeom>
            <a:blipFill>
              <a:blip r:embed="rId4"/>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grpSp>
      <p:grpSp>
        <p:nvGrpSpPr>
          <p:cNvPr id="28" name="组合 27"/>
          <p:cNvGrpSpPr/>
          <p:nvPr/>
        </p:nvGrpSpPr>
        <p:grpSpPr>
          <a:xfrm>
            <a:off x="600149" y="2703909"/>
            <a:ext cx="2243229" cy="2244105"/>
            <a:chOff x="768366" y="1765300"/>
            <a:chExt cx="2992140" cy="2992140"/>
          </a:xfrm>
        </p:grpSpPr>
        <p:sp>
          <p:nvSpPr>
            <p:cNvPr id="29" name="椭圆 28"/>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sp>
          <p:nvSpPr>
            <p:cNvPr id="30" name="椭圆 29"/>
            <p:cNvSpPr/>
            <p:nvPr/>
          </p:nvSpPr>
          <p:spPr bwMode="auto">
            <a:xfrm>
              <a:off x="919898" y="1916832"/>
              <a:ext cx="2689076" cy="2689076"/>
            </a:xfrm>
            <a:prstGeom prst="ellipse">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685617"/>
              <a:endParaRPr lang="zh-CN" altLang="en-US" sz="1100"/>
            </a:p>
          </p:txBody>
        </p:sp>
      </p:grpSp>
      <p:sp>
        <p:nvSpPr>
          <p:cNvPr id="31" name="椭圆 30"/>
          <p:cNvSpPr/>
          <p:nvPr/>
        </p:nvSpPr>
        <p:spPr bwMode="auto">
          <a:xfrm>
            <a:off x="539552" y="2674825"/>
            <a:ext cx="719712" cy="719993"/>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en-US" sz="1400">
              <a:solidFill>
                <a:schemeClr val="tx1">
                  <a:lumMod val="85000"/>
                  <a:lumOff val="15000"/>
                </a:schemeClr>
              </a:solidFill>
              <a:latin typeface="+mn-ea"/>
            </a:endParaRPr>
          </a:p>
        </p:txBody>
      </p:sp>
      <p:sp>
        <p:nvSpPr>
          <p:cNvPr id="32" name="椭圆 31"/>
          <p:cNvSpPr/>
          <p:nvPr/>
        </p:nvSpPr>
        <p:spPr bwMode="auto">
          <a:xfrm>
            <a:off x="3411051" y="851546"/>
            <a:ext cx="719712" cy="719993"/>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en-US" sz="1400">
              <a:solidFill>
                <a:schemeClr val="tx1">
                  <a:lumMod val="85000"/>
                  <a:lumOff val="15000"/>
                </a:schemeClr>
              </a:solidFill>
              <a:latin typeface="+mn-ea"/>
            </a:endParaRPr>
          </a:p>
        </p:txBody>
      </p:sp>
      <p:sp>
        <p:nvSpPr>
          <p:cNvPr id="33" name="椭圆 32"/>
          <p:cNvSpPr/>
          <p:nvPr/>
        </p:nvSpPr>
        <p:spPr bwMode="auto">
          <a:xfrm>
            <a:off x="6324861" y="2372146"/>
            <a:ext cx="719712" cy="719993"/>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endParaRPr lang="zh-CN" altLang="en-US" sz="1400">
              <a:solidFill>
                <a:schemeClr val="tx1">
                  <a:lumMod val="85000"/>
                  <a:lumOff val="15000"/>
                </a:schemeClr>
              </a:solidFill>
              <a:latin typeface="+mn-ea"/>
            </a:endParaRPr>
          </a:p>
        </p:txBody>
      </p:sp>
      <p:sp>
        <p:nvSpPr>
          <p:cNvPr id="34" name="TextBox 33"/>
          <p:cNvSpPr txBox="1"/>
          <p:nvPr/>
        </p:nvSpPr>
        <p:spPr>
          <a:xfrm>
            <a:off x="560871" y="2859782"/>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工作一</a:t>
            </a:r>
            <a:endParaRPr lang="zh-CN" altLang="en-US" sz="1400" dirty="0">
              <a:solidFill>
                <a:schemeClr val="tx1">
                  <a:lumMod val="85000"/>
                  <a:lumOff val="15000"/>
                </a:schemeClr>
              </a:solidFill>
              <a:latin typeface="+mn-ea"/>
              <a:ea typeface="+mn-ea"/>
            </a:endParaRPr>
          </a:p>
        </p:txBody>
      </p:sp>
      <p:sp>
        <p:nvSpPr>
          <p:cNvPr id="35" name="TextBox 34"/>
          <p:cNvSpPr txBox="1"/>
          <p:nvPr/>
        </p:nvSpPr>
        <p:spPr>
          <a:xfrm>
            <a:off x="3430348" y="1062939"/>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工作二</a:t>
            </a:r>
            <a:endParaRPr lang="zh-CN" altLang="en-US" sz="1400" dirty="0">
              <a:solidFill>
                <a:schemeClr val="tx1">
                  <a:lumMod val="85000"/>
                  <a:lumOff val="15000"/>
                </a:schemeClr>
              </a:solidFill>
              <a:latin typeface="+mn-ea"/>
              <a:ea typeface="+mn-ea"/>
            </a:endParaRPr>
          </a:p>
        </p:txBody>
      </p:sp>
      <p:sp>
        <p:nvSpPr>
          <p:cNvPr id="36" name="TextBox 35"/>
          <p:cNvSpPr txBox="1"/>
          <p:nvPr/>
        </p:nvSpPr>
        <p:spPr>
          <a:xfrm>
            <a:off x="6356743" y="2571750"/>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工作三</a:t>
            </a:r>
            <a:endParaRPr lang="zh-CN" altLang="en-US" sz="1400" dirty="0">
              <a:solidFill>
                <a:schemeClr val="tx1">
                  <a:lumMod val="85000"/>
                  <a:lumOff val="15000"/>
                </a:schemeClr>
              </a:solidFill>
              <a:latin typeface="+mn-ea"/>
              <a:ea typeface="+mn-ea"/>
            </a:endParaRPr>
          </a:p>
        </p:txBody>
      </p:sp>
      <p:sp>
        <p:nvSpPr>
          <p:cNvPr id="37" name="TextBox 36"/>
          <p:cNvSpPr txBox="1"/>
          <p:nvPr/>
        </p:nvSpPr>
        <p:spPr>
          <a:xfrm>
            <a:off x="789943" y="1355662"/>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ysClr val="windowText" lastClr="000000"/>
                </a:solidFill>
                <a:latin typeface="微软雅黑" pitchFamily="34" charset="-122"/>
                <a:ea typeface="微软雅黑" pitchFamily="34" charset="-122"/>
              </a:rPr>
              <a:t>。</a:t>
            </a:r>
            <a:endParaRPr lang="en-US" altLang="zh-CN" sz="1100" dirty="0">
              <a:solidFill>
                <a:sysClr val="windowText" lastClr="000000"/>
              </a:solidFill>
              <a:latin typeface="微软雅黑" pitchFamily="34" charset="-122"/>
              <a:ea typeface="微软雅黑" pitchFamily="34" charset="-122"/>
            </a:endParaRPr>
          </a:p>
        </p:txBody>
      </p:sp>
      <p:sp>
        <p:nvSpPr>
          <p:cNvPr id="38" name="TextBox 37"/>
          <p:cNvSpPr txBox="1"/>
          <p:nvPr/>
        </p:nvSpPr>
        <p:spPr>
          <a:xfrm>
            <a:off x="3503508" y="346054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endParaRPr lang="en-US" altLang="zh-CN" sz="1100" dirty="0">
              <a:solidFill>
                <a:sysClr val="windowText" lastClr="000000"/>
              </a:solidFill>
              <a:latin typeface="微软雅黑" pitchFamily="34" charset="-122"/>
              <a:ea typeface="微软雅黑" pitchFamily="34" charset="-122"/>
            </a:endParaRPr>
          </a:p>
        </p:txBody>
      </p:sp>
      <p:sp>
        <p:nvSpPr>
          <p:cNvPr id="39" name="TextBox 38"/>
          <p:cNvSpPr txBox="1"/>
          <p:nvPr/>
        </p:nvSpPr>
        <p:spPr>
          <a:xfrm>
            <a:off x="6540796" y="92689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endParaRPr lang="en-US" altLang="zh-CN" sz="1100" dirty="0">
              <a:solidFill>
                <a:sysClr val="windowText" lastClr="000000"/>
              </a:solidFill>
              <a:latin typeface="微软雅黑" pitchFamily="34" charset="-122"/>
              <a:ea typeface="微软雅黑" pitchFamily="34" charset="-122"/>
            </a:endParaRPr>
          </a:p>
        </p:txBody>
      </p:sp>
      <p:sp>
        <p:nvSpPr>
          <p:cNvPr id="41" name="TextBox 4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5468762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31"/>
                                        </p:tgtEl>
                                        <p:attrNameLst>
                                          <p:attrName>ppt_x</p:attrName>
                                          <p:attrName>ppt_y</p:attrName>
                                        </p:attrNameLst>
                                      </p:cBhvr>
                                    </p:animMotion>
                                    <p:animEffect transition="in" filter="fade">
                                      <p:cBhvr>
                                        <p:cTn id="23" dur="500"/>
                                        <p:tgtEl>
                                          <p:spTgt spid="3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Scale>
                                      <p:cBhvr>
                                        <p:cTn id="26"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34"/>
                                        </p:tgtEl>
                                        <p:attrNameLst>
                                          <p:attrName>ppt_x</p:attrName>
                                          <p:attrName>ppt_y</p:attrName>
                                        </p:attrNameLst>
                                      </p:cBhvr>
                                    </p:animMotion>
                                    <p:animEffect transition="in" filter="fade">
                                      <p:cBhvr>
                                        <p:cTn id="28" dur="500"/>
                                        <p:tgtEl>
                                          <p:spTgt spid="34"/>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anim calcmode="lin" valueType="num">
                                      <p:cBhvr>
                                        <p:cTn id="33" dur="500" fill="hold"/>
                                        <p:tgtEl>
                                          <p:spTgt spid="25"/>
                                        </p:tgtEl>
                                        <p:attrNameLst>
                                          <p:attrName>ppt_x</p:attrName>
                                        </p:attrNameLst>
                                      </p:cBhvr>
                                      <p:tavLst>
                                        <p:tav tm="0">
                                          <p:val>
                                            <p:strVal val="#ppt_x"/>
                                          </p:val>
                                        </p:tav>
                                        <p:tav tm="100000">
                                          <p:val>
                                            <p:strVal val="#ppt_x"/>
                                          </p:val>
                                        </p:tav>
                                      </p:tavLst>
                                    </p:anim>
                                    <p:anim calcmode="lin" valueType="num">
                                      <p:cBhvr>
                                        <p:cTn id="34" dur="5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Scale>
                                      <p:cBhvr>
                                        <p:cTn id="42"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32"/>
                                        </p:tgtEl>
                                        <p:attrNameLst>
                                          <p:attrName>ppt_x</p:attrName>
                                          <p:attrName>ppt_y</p:attrName>
                                        </p:attrNameLst>
                                      </p:cBhvr>
                                    </p:animMotion>
                                    <p:animEffect transition="in" filter="fade">
                                      <p:cBhvr>
                                        <p:cTn id="44" dur="500"/>
                                        <p:tgtEl>
                                          <p:spTgt spid="3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Scale>
                                      <p:cBhvr>
                                        <p:cTn id="47"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35"/>
                                        </p:tgtEl>
                                        <p:attrNameLst>
                                          <p:attrName>ppt_x</p:attrName>
                                          <p:attrName>ppt_y</p:attrName>
                                        </p:attrNameLst>
                                      </p:cBhvr>
                                    </p:animMotion>
                                    <p:animEffect transition="in" filter="fade">
                                      <p:cBhvr>
                                        <p:cTn id="49" dur="500"/>
                                        <p:tgtEl>
                                          <p:spTgt spid="35"/>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down)">
                                      <p:cBhvr>
                                        <p:cTn id="59" dur="500"/>
                                        <p:tgtEl>
                                          <p:spTgt spid="39"/>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Scale>
                                      <p:cBhvr>
                                        <p:cTn id="63"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33"/>
                                        </p:tgtEl>
                                        <p:attrNameLst>
                                          <p:attrName>ppt_x</p:attrName>
                                          <p:attrName>ppt_y</p:attrName>
                                        </p:attrNameLst>
                                      </p:cBhvr>
                                    </p:animMotion>
                                    <p:animEffect transition="in" filter="fade">
                                      <p:cBhvr>
                                        <p:cTn id="65" dur="500"/>
                                        <p:tgtEl>
                                          <p:spTgt spid="33"/>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36"/>
                                        </p:tgtEl>
                                        <p:attrNameLst>
                                          <p:attrName>ppt_x</p:attrName>
                                          <p:attrName>ppt_y</p:attrName>
                                        </p:attrNameLst>
                                      </p:cBhvr>
                                    </p:animMotion>
                                    <p:animEffect transition="in" filter="fade">
                                      <p:cBhvr>
                                        <p:cTn id="70" dur="500"/>
                                        <p:tgtEl>
                                          <p:spTgt spid="36"/>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animBg="1"/>
      <p:bldP spid="33" grpId="0" animBg="1"/>
      <p:bldP spid="34" grpId="0"/>
      <p:bldP spid="35" grpId="0"/>
      <p:bldP spid="36" grpId="0"/>
      <p:bldP spid="37" grpId="0"/>
      <p:bldP spid="38" grpId="0"/>
      <p:bldP spid="39"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圆角矩形 2"/>
          <p:cNvSpPr/>
          <p:nvPr/>
        </p:nvSpPr>
        <p:spPr bwMode="auto">
          <a:xfrm>
            <a:off x="1411354" y="3287414"/>
            <a:ext cx="3168650" cy="1368425"/>
          </a:xfrm>
          <a:prstGeom prst="roundRect">
            <a:avLst>
              <a:gd name="adj" fmla="val 0"/>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solidFill>
                <a:schemeClr val="tx1"/>
              </a:solidFill>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p:txBody>
      </p:sp>
      <p:sp>
        <p:nvSpPr>
          <p:cNvPr id="5" name="圆角矩形 4"/>
          <p:cNvSpPr/>
          <p:nvPr/>
        </p:nvSpPr>
        <p:spPr bwMode="auto">
          <a:xfrm>
            <a:off x="1411354" y="1131590"/>
            <a:ext cx="3168650" cy="1366837"/>
          </a:xfrm>
          <a:prstGeom prst="roundRect">
            <a:avLst>
              <a:gd name="adj" fmla="val 0"/>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solidFill>
                <a:schemeClr val="tx1"/>
              </a:solidFill>
            </a:endParaRPr>
          </a:p>
        </p:txBody>
      </p:sp>
      <p:sp>
        <p:nvSpPr>
          <p:cNvPr id="7" name="矩形 87"/>
          <p:cNvSpPr>
            <a:spLocks noChangeArrowheads="1"/>
          </p:cNvSpPr>
          <p:nvPr/>
        </p:nvSpPr>
        <p:spPr bwMode="auto">
          <a:xfrm>
            <a:off x="1440954" y="1378878"/>
            <a:ext cx="3109451" cy="523219"/>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p:txBody>
      </p:sp>
      <p:grpSp>
        <p:nvGrpSpPr>
          <p:cNvPr id="8"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9" name="矩形 8"/>
            <p:cNvSpPr/>
            <p:nvPr/>
          </p:nvSpPr>
          <p:spPr>
            <a:xfrm>
              <a:off x="855540" y="3513439"/>
              <a:ext cx="1399872" cy="9877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sp3d/>
            </a:bodyPr>
            <a:lstStyle/>
            <a:p>
              <a:pPr algn="ctr" eaLnBrk="0" fontAlgn="ctr" hangingPunct="0">
                <a:buClr>
                  <a:srgbClr val="FF0000"/>
                </a:buClr>
                <a:buSzPct val="70000"/>
                <a:buFont typeface="Wingdings" pitchFamily="2" charset="2"/>
                <a:buChar char="u"/>
                <a:defRPr/>
              </a:pPr>
              <a:endParaRPr lang="zh-CN" altLang="en-US" sz="1700" b="1">
                <a:solidFill>
                  <a:schemeClr val="bg1"/>
                </a:solidFill>
                <a:latin typeface="微软雅黑" pitchFamily="34" charset="-122"/>
                <a:ea typeface="微软雅黑" pitchFamily="34" charset="-122"/>
              </a:endParaRPr>
            </a:p>
          </p:txBody>
        </p:sp>
        <p:sp>
          <p:nvSpPr>
            <p:cNvPr id="10" name="矩形 14"/>
            <p:cNvSpPr>
              <a:spLocks noChangeArrowheads="1"/>
            </p:cNvSpPr>
            <p:nvPr/>
          </p:nvSpPr>
          <p:spPr bwMode="auto">
            <a:xfrm>
              <a:off x="1004859" y="3703801"/>
              <a:ext cx="1101235" cy="631003"/>
            </a:xfrm>
            <a:prstGeom prst="rect">
              <a:avLst/>
            </a:prstGeom>
            <a:noFill/>
            <a:ln w="9525">
              <a:noFill/>
              <a:miter lim="800000"/>
              <a:headEnd/>
              <a:tailEnd/>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itchFamily="34" charset="-122"/>
                  <a:ea typeface="微软雅黑" pitchFamily="34" charset="-122"/>
                </a:rPr>
                <a:t>添加标题</a:t>
              </a:r>
            </a:p>
          </p:txBody>
        </p:sp>
      </p:grpSp>
      <p:grpSp>
        <p:nvGrpSpPr>
          <p:cNvPr id="11"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2" name="圆角矩形 11"/>
            <p:cNvSpPr/>
            <p:nvPr/>
          </p:nvSpPr>
          <p:spPr>
            <a:xfrm>
              <a:off x="855540" y="3513439"/>
              <a:ext cx="1399872" cy="987727"/>
            </a:xfrm>
            <a:prstGeom prst="roundRect">
              <a:avLst>
                <a:gd name="adj" fmla="val 0"/>
              </a:avLst>
            </a:prstGeom>
            <a:solidFill>
              <a:schemeClr val="accent1"/>
            </a:solidFill>
            <a:ln>
              <a:noFill/>
            </a:ln>
          </p:spPr>
          <p:style>
            <a:lnRef idx="2">
              <a:schemeClr val="accent3"/>
            </a:lnRef>
            <a:fillRef idx="1">
              <a:schemeClr val="lt1"/>
            </a:fillRef>
            <a:effectRef idx="0">
              <a:schemeClr val="accent3"/>
            </a:effectRef>
            <a:fontRef idx="minor">
              <a:schemeClr val="dk1"/>
            </a:fontRef>
          </p:style>
          <p:txBody>
            <a:bodyPr anchor="ctr">
              <a:sp3d/>
            </a:bodyPr>
            <a:lstStyle/>
            <a:p>
              <a:pPr algn="ctr" eaLnBrk="0" fontAlgn="ctr" hangingPunct="0">
                <a:buClr>
                  <a:srgbClr val="FF0000"/>
                </a:buClr>
                <a:buSzPct val="70000"/>
                <a:buFont typeface="Wingdings" pitchFamily="2" charset="2"/>
                <a:buChar char="u"/>
                <a:defRPr/>
              </a:pPr>
              <a:endParaRPr lang="zh-CN" altLang="en-US" sz="1700" b="1">
                <a:solidFill>
                  <a:schemeClr val="bg1"/>
                </a:solidFill>
                <a:latin typeface="微软雅黑" pitchFamily="34" charset="-122"/>
                <a:ea typeface="微软雅黑" pitchFamily="34" charset="-122"/>
              </a:endParaRPr>
            </a:p>
          </p:txBody>
        </p:sp>
        <p:sp>
          <p:nvSpPr>
            <p:cNvPr id="13" name="矩形 12"/>
            <p:cNvSpPr>
              <a:spLocks noChangeArrowheads="1"/>
            </p:cNvSpPr>
            <p:nvPr/>
          </p:nvSpPr>
          <p:spPr bwMode="auto">
            <a:xfrm>
              <a:off x="930021" y="3692701"/>
              <a:ext cx="1250910" cy="629201"/>
            </a:xfrm>
            <a:prstGeom prst="rect">
              <a:avLst/>
            </a:prstGeom>
            <a:noFill/>
            <a:ln w="9525">
              <a:noFill/>
              <a:miter lim="800000"/>
              <a:headEnd/>
              <a:tailEnd/>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itchFamily="34" charset="-122"/>
                  <a:ea typeface="微软雅黑" pitchFamily="34" charset="-122"/>
                </a:rPr>
                <a:t>添加标题</a:t>
              </a:r>
            </a:p>
          </p:txBody>
        </p:sp>
      </p:grpSp>
      <p:sp>
        <p:nvSpPr>
          <p:cNvPr id="14" name="Half Frame 12"/>
          <p:cNvSpPr/>
          <p:nvPr/>
        </p:nvSpPr>
        <p:spPr>
          <a:xfrm rot="8097294">
            <a:off x="4725611" y="2527948"/>
            <a:ext cx="500039" cy="549505"/>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Half Frame 13"/>
          <p:cNvSpPr/>
          <p:nvPr/>
        </p:nvSpPr>
        <p:spPr>
          <a:xfrm rot="8106864">
            <a:off x="4807211" y="2437558"/>
            <a:ext cx="832484" cy="789227"/>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6" name="组合 15"/>
          <p:cNvGrpSpPr/>
          <p:nvPr/>
        </p:nvGrpSpPr>
        <p:grpSpPr>
          <a:xfrm>
            <a:off x="6048773" y="1892001"/>
            <a:ext cx="1979611" cy="1981200"/>
            <a:chOff x="6556158" y="1824136"/>
            <a:chExt cx="1979612" cy="1981200"/>
          </a:xfrm>
          <a:effectLst/>
        </p:grpSpPr>
        <p:sp>
          <p:nvSpPr>
            <p:cNvPr id="17" name="Oval 2"/>
            <p:cNvSpPr>
              <a:spLocks noChangeAspect="1" noChangeArrowheads="1"/>
            </p:cNvSpPr>
            <p:nvPr/>
          </p:nvSpPr>
          <p:spPr bwMode="auto">
            <a:xfrm>
              <a:off x="6556158" y="1824136"/>
              <a:ext cx="1979612" cy="1981200"/>
            </a:xfrm>
            <a:prstGeom prst="ellipse">
              <a:avLst/>
            </a:prstGeom>
            <a:solidFill>
              <a:schemeClr val="accent1">
                <a:alpha val="24000"/>
              </a:schemeClr>
            </a:solidFill>
            <a:ln w="12700" cmpd="sng">
              <a:solidFill>
                <a:schemeClr val="accent1"/>
              </a:solidFill>
              <a:miter lim="800000"/>
              <a:headEnd/>
              <a:tailEnd/>
            </a:ln>
          </p:spPr>
          <p:txBody>
            <a:bodyPr anchor="ctr"/>
            <a:lstStyle/>
            <a:p>
              <a:pPr algn="ctr"/>
              <a:endParaRPr lang="fr-FR" altLang="zh-CN" sz="1400" dirty="0">
                <a:solidFill>
                  <a:schemeClr val="tx1">
                    <a:lumMod val="85000"/>
                    <a:lumOff val="15000"/>
                  </a:schemeClr>
                </a:solidFill>
                <a:latin typeface="+mn-ea"/>
              </a:endParaRPr>
            </a:p>
          </p:txBody>
        </p:sp>
        <p:sp>
          <p:nvSpPr>
            <p:cNvPr id="18" name="Text Box 29"/>
            <p:cNvSpPr txBox="1">
              <a:spLocks noChangeArrowheads="1"/>
            </p:cNvSpPr>
            <p:nvPr/>
          </p:nvSpPr>
          <p:spPr bwMode="gray">
            <a:xfrm>
              <a:off x="6780134" y="2431876"/>
              <a:ext cx="1531793" cy="859651"/>
            </a:xfrm>
            <a:prstGeom prst="rect">
              <a:avLst/>
            </a:prstGeom>
            <a:noFill/>
            <a:ln w="12700" cmpd="sng">
              <a:noFill/>
              <a:miter lim="800000"/>
              <a:headEnd/>
              <a:tailEnd/>
            </a:ln>
          </p:spPr>
          <p:txBody>
            <a:bodyPr anchor="ctr"/>
            <a:lstStyle>
              <a:defPPr>
                <a:defRPr lang="zh-CN"/>
              </a:defPPr>
              <a:lvl1pPr algn="ctr">
                <a:defRPr sz="1400">
                  <a:solidFill>
                    <a:schemeClr val="tx1">
                      <a:lumMod val="85000"/>
                      <a:lumOff val="15000"/>
                    </a:schemeClr>
                  </a:solidFill>
                  <a:latin typeface="+mn-ea"/>
                </a:defRPr>
              </a:lvl1pPr>
            </a:lstStyle>
            <a:p>
              <a:r>
                <a:rPr lang="zh-CN" altLang="en-US" sz="1800" b="1" dirty="0">
                  <a:solidFill>
                    <a:schemeClr val="accent1"/>
                  </a:solidFill>
                </a:rPr>
                <a:t>点击添加文本</a:t>
              </a:r>
            </a:p>
          </p:txBody>
        </p:sp>
      </p:gr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54687624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p:tgtEl>
                                          <p:spTgt spid="3"/>
                                        </p:tgtEl>
                                        <p:attrNameLst>
                                          <p:attrName>ppt_y</p:attrName>
                                        </p:attrNameLst>
                                      </p:cBhvr>
                                      <p:tavLst>
                                        <p:tav tm="0">
                                          <p:val>
                                            <p:strVal val="#ppt_y-#ppt_h*1.125000"/>
                                          </p:val>
                                        </p:tav>
                                        <p:tav tm="100000">
                                          <p:val>
                                            <p:strVal val="#ppt_y"/>
                                          </p:val>
                                        </p:tav>
                                      </p:tavLst>
                                    </p:anim>
                                    <p:animEffect transition="in" filter="wipe(down)">
                                      <p:cBhvr>
                                        <p:cTn id="23" dur="750"/>
                                        <p:tgtEl>
                                          <p:spTgt spid="3"/>
                                        </p:tgtEl>
                                      </p:cBhvr>
                                    </p:animEffect>
                                  </p:childTnLst>
                                </p:cTn>
                              </p:par>
                            </p:childTnLst>
                          </p:cTn>
                        </p:par>
                        <p:par>
                          <p:cTn id="24" fill="hold">
                            <p:stCondLst>
                              <p:cond delay="225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up)">
                                      <p:cBhvr>
                                        <p:cTn id="32" dur="500"/>
                                        <p:tgtEl>
                                          <p:spTgt spid="4"/>
                                        </p:tgtEl>
                                      </p:cBhvr>
                                    </p:animEffect>
                                  </p:childTnLst>
                                </p:cTn>
                              </p:par>
                            </p:childTnLst>
                          </p:cTn>
                        </p:par>
                        <p:par>
                          <p:cTn id="33" fill="hold">
                            <p:stCondLst>
                              <p:cond delay="39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4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4900"/>
                            </p:stCondLst>
                            <p:childTnLst>
                              <p:par>
                                <p:cTn id="42" presetID="23" presetClass="entr" presetSubtype="3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strVal val="4*#ppt_w"/>
                                          </p:val>
                                        </p:tav>
                                        <p:tav tm="100000">
                                          <p:val>
                                            <p:strVal val="#ppt_w"/>
                                          </p:val>
                                        </p:tav>
                                      </p:tavLst>
                                    </p:anim>
                                    <p:anim calcmode="lin" valueType="num">
                                      <p:cBhvr>
                                        <p:cTn id="45" dur="500" fill="hold"/>
                                        <p:tgtEl>
                                          <p:spTgt spid="16"/>
                                        </p:tgtEl>
                                        <p:attrNameLst>
                                          <p:attrName>ppt_h</p:attrName>
                                        </p:attrNameLst>
                                      </p:cBhvr>
                                      <p:tavLst>
                                        <p:tav tm="0">
                                          <p:val>
                                            <p:strVal val="4*#ppt_h"/>
                                          </p:val>
                                        </p:tav>
                                        <p:tav tm="100000">
                                          <p:val>
                                            <p:strVal val="#ppt_h"/>
                                          </p:val>
                                        </p:tav>
                                      </p:tavLst>
                                    </p:anim>
                                  </p:childTnLst>
                                </p:cTn>
                              </p:par>
                              <p:par>
                                <p:cTn id="46" presetID="8" presetClass="emph" presetSubtype="0" fill="hold" nodeType="withEffect">
                                  <p:stCondLst>
                                    <p:cond delay="0"/>
                                  </p:stCondLst>
                                  <p:childTnLst>
                                    <p:animRot by="21600000">
                                      <p:cBhvr>
                                        <p:cTn id="47" dur="500" fill="hold"/>
                                        <p:tgtEl>
                                          <p:spTgt spid="16"/>
                                        </p:tgtEl>
                                        <p:attrNameLst>
                                          <p:attrName>r</p:attrName>
                                        </p:attrNameLst>
                                      </p:cBhvr>
                                    </p:animRot>
                                  </p:childTnLst>
                                </p:cTn>
                              </p:par>
                            </p:childTnLst>
                          </p:cTn>
                        </p:par>
                        <p:par>
                          <p:cTn id="48" fill="hold">
                            <p:stCondLst>
                              <p:cond delay="54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20" name="右箭头 19"/>
          <p:cNvSpPr>
            <a:spLocks noChangeArrowheads="1"/>
          </p:cNvSpPr>
          <p:nvPr/>
        </p:nvSpPr>
        <p:spPr bwMode="auto">
          <a:xfrm>
            <a:off x="2915816" y="1623864"/>
            <a:ext cx="3427346" cy="394495"/>
          </a:xfrm>
          <a:prstGeom prst="rightArrow">
            <a:avLst>
              <a:gd name="adj1" fmla="val 50000"/>
              <a:gd name="adj2" fmla="val 50092"/>
            </a:avLst>
          </a:prstGeom>
          <a:solidFill>
            <a:schemeClr val="accent1">
              <a:alpha val="24000"/>
            </a:schemeClr>
          </a:solidFill>
          <a:ln w="12700" cmpd="sng">
            <a:solidFill>
              <a:schemeClr val="accent1"/>
            </a:solidFill>
            <a:miter lim="800000"/>
            <a:headEnd/>
            <a:tailEnd/>
          </a:ln>
          <a:extLst/>
        </p:spPr>
        <p:txBody>
          <a:bodyPr anchor="ctr"/>
          <a:lstStyle/>
          <a:p>
            <a:endParaRPr lang="zh-CN" altLang="en-US" dirty="0"/>
          </a:p>
        </p:txBody>
      </p:sp>
      <p:sp>
        <p:nvSpPr>
          <p:cNvPr id="21" name="右箭头 20"/>
          <p:cNvSpPr>
            <a:spLocks noChangeArrowheads="1"/>
          </p:cNvSpPr>
          <p:nvPr/>
        </p:nvSpPr>
        <p:spPr bwMode="auto">
          <a:xfrm flipH="1">
            <a:off x="2876617" y="2215605"/>
            <a:ext cx="3490476" cy="392809"/>
          </a:xfrm>
          <a:prstGeom prst="rightArrow">
            <a:avLst>
              <a:gd name="adj1" fmla="val 50000"/>
              <a:gd name="adj2" fmla="val 50064"/>
            </a:avLst>
          </a:prstGeom>
          <a:solidFill>
            <a:schemeClr val="accent1">
              <a:alpha val="24000"/>
            </a:schemeClr>
          </a:solidFill>
          <a:ln w="12700" cmpd="sng">
            <a:solidFill>
              <a:schemeClr val="accent1"/>
            </a:solidFill>
            <a:miter lim="800000"/>
            <a:headEnd/>
            <a:tailEnd/>
          </a:ln>
          <a:extLst/>
        </p:spPr>
        <p:txBody>
          <a:bodyPr anchor="ctr"/>
          <a:lstStyle/>
          <a:p>
            <a:endParaRPr lang="zh-CN" altLang="en-US" dirty="0"/>
          </a:p>
        </p:txBody>
      </p:sp>
      <p:sp>
        <p:nvSpPr>
          <p:cNvPr id="22" name="椭圆 21"/>
          <p:cNvSpPr>
            <a:spLocks noChangeArrowheads="1"/>
          </p:cNvSpPr>
          <p:nvPr/>
        </p:nvSpPr>
        <p:spPr bwMode="auto">
          <a:xfrm>
            <a:off x="1000962" y="1131590"/>
            <a:ext cx="1875654" cy="1903351"/>
          </a:xfrm>
          <a:prstGeom prst="ellipse">
            <a:avLst/>
          </a:prstGeom>
          <a:solidFill>
            <a:schemeClr val="accent1">
              <a:alpha val="24000"/>
            </a:schemeClr>
          </a:solidFill>
          <a:ln w="12700" cmpd="sng">
            <a:solidFill>
              <a:schemeClr val="accent1"/>
            </a:solidFill>
            <a:miter lim="800000"/>
            <a:headEnd/>
            <a:tailEnd/>
          </a:ln>
          <a:extLst/>
        </p:spPr>
        <p:txBody>
          <a:bodyPr anchor="ctr"/>
          <a:lstStyle/>
          <a:p>
            <a:r>
              <a:rPr lang="zh-CN" altLang="en-US" dirty="0"/>
              <a:t> 添加标题</a:t>
            </a:r>
          </a:p>
        </p:txBody>
      </p:sp>
      <p:sp>
        <p:nvSpPr>
          <p:cNvPr id="23" name="椭圆 22"/>
          <p:cNvSpPr>
            <a:spLocks noChangeArrowheads="1"/>
          </p:cNvSpPr>
          <p:nvPr/>
        </p:nvSpPr>
        <p:spPr bwMode="auto">
          <a:xfrm>
            <a:off x="6367093" y="1131590"/>
            <a:ext cx="1877315" cy="1903351"/>
          </a:xfrm>
          <a:prstGeom prst="ellipse">
            <a:avLst/>
          </a:prstGeom>
          <a:solidFill>
            <a:schemeClr val="accent1">
              <a:alpha val="24000"/>
            </a:schemeClr>
          </a:solidFill>
          <a:ln w="12700" cmpd="sng">
            <a:solidFill>
              <a:schemeClr val="accent1"/>
            </a:solidFill>
            <a:miter lim="800000"/>
            <a:headEnd/>
            <a:tailEnd/>
          </a:ln>
          <a:extLst/>
        </p:spPr>
        <p:txBody>
          <a:bodyPr anchor="ctr"/>
          <a:lstStyle/>
          <a:p>
            <a:r>
              <a:rPr lang="zh-CN" altLang="en-US" dirty="0"/>
              <a:t>  添加标题</a:t>
            </a:r>
          </a:p>
        </p:txBody>
      </p:sp>
      <p:sp>
        <p:nvSpPr>
          <p:cNvPr id="24" name="矩形 23"/>
          <p:cNvSpPr/>
          <p:nvPr/>
        </p:nvSpPr>
        <p:spPr>
          <a:xfrm>
            <a:off x="3748821" y="1494052"/>
            <a:ext cx="1486900"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171" tIns="48084" rIns="96171" bIns="48084" anchor="ctr"/>
          <a:lstStyle/>
          <a:p>
            <a:pPr>
              <a:lnSpc>
                <a:spcPct val="120000"/>
              </a:lnSpc>
              <a:defRPr/>
            </a:pPr>
            <a:r>
              <a:rPr lang="zh-CN" altLang="en-US" kern="0" dirty="0">
                <a:solidFill>
                  <a:srgbClr val="414455"/>
                </a:solidFill>
                <a:latin typeface="微软雅黑" pitchFamily="34" charset="-122"/>
                <a:ea typeface="微软雅黑" pitchFamily="34" charset="-122"/>
              </a:rPr>
              <a:t>   </a:t>
            </a:r>
            <a:r>
              <a:rPr lang="zh-CN" altLang="en-US" kern="0" dirty="0" smtClean="0">
                <a:solidFill>
                  <a:srgbClr val="414455"/>
                </a:solidFill>
                <a:latin typeface="微软雅黑" pitchFamily="34" charset="-122"/>
                <a:ea typeface="微软雅黑" pitchFamily="34" charset="-122"/>
              </a:rPr>
              <a:t>添加标题</a:t>
            </a:r>
            <a:endParaRPr lang="zh-CN" altLang="en-US" kern="0" dirty="0">
              <a:solidFill>
                <a:srgbClr val="414455"/>
              </a:solidFill>
              <a:latin typeface="微软雅黑" pitchFamily="34" charset="-122"/>
              <a:ea typeface="微软雅黑" pitchFamily="34" charset="-122"/>
            </a:endParaRPr>
          </a:p>
        </p:txBody>
      </p:sp>
      <p:sp>
        <p:nvSpPr>
          <p:cNvPr id="25" name="下箭头 24"/>
          <p:cNvSpPr>
            <a:spLocks noChangeArrowheads="1"/>
          </p:cNvSpPr>
          <p:nvPr/>
        </p:nvSpPr>
        <p:spPr bwMode="auto">
          <a:xfrm>
            <a:off x="4097702" y="3073715"/>
            <a:ext cx="842301" cy="590055"/>
          </a:xfrm>
          <a:prstGeom prst="downArrow">
            <a:avLst>
              <a:gd name="adj1" fmla="val 50000"/>
              <a:gd name="adj2" fmla="val 50000"/>
            </a:avLst>
          </a:prstGeom>
          <a:solidFill>
            <a:schemeClr val="accent1">
              <a:alpha val="24000"/>
            </a:schemeClr>
          </a:solidFill>
          <a:ln w="12700" cmpd="sng">
            <a:solidFill>
              <a:schemeClr val="accent1"/>
            </a:solidFill>
            <a:miter lim="800000"/>
            <a:headEnd/>
            <a:tailEnd/>
          </a:ln>
          <a:extLst/>
        </p:spPr>
        <p:txBody>
          <a:bodyPr anchor="ctr"/>
          <a:lstStyle/>
          <a:p>
            <a:endParaRPr lang="zh-CN" altLang="en-US" dirty="0"/>
          </a:p>
        </p:txBody>
      </p:sp>
      <p:sp>
        <p:nvSpPr>
          <p:cNvPr id="26" name="TextBox 25"/>
          <p:cNvSpPr txBox="1"/>
          <p:nvPr/>
        </p:nvSpPr>
        <p:spPr bwMode="auto">
          <a:xfrm>
            <a:off x="1105761" y="3235559"/>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7" name="TextBox 26"/>
          <p:cNvSpPr txBox="1"/>
          <p:nvPr/>
        </p:nvSpPr>
        <p:spPr bwMode="auto">
          <a:xfrm>
            <a:off x="6530039" y="3299623"/>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8" name="TextBox 19"/>
          <p:cNvSpPr txBox="1">
            <a:spLocks noChangeArrowheads="1"/>
          </p:cNvSpPr>
          <p:nvPr/>
        </p:nvSpPr>
        <p:spPr bwMode="auto">
          <a:xfrm>
            <a:off x="4042182" y="3855961"/>
            <a:ext cx="1177890" cy="688038"/>
          </a:xfrm>
          <a:prstGeom prst="rect">
            <a:avLst/>
          </a:prstGeom>
          <a:noFill/>
          <a:ln>
            <a:noFill/>
          </a:ln>
          <a:extLst/>
        </p:spPr>
        <p:txBody>
          <a:bodyPr lIns="96171" tIns="48084" rIns="96171" bIns="4808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600" kern="0" dirty="0">
                <a:solidFill>
                  <a:schemeClr val="tx1">
                    <a:lumMod val="85000"/>
                    <a:lumOff val="15000"/>
                  </a:schemeClr>
                </a:solidFill>
                <a:latin typeface="微软雅黑" pitchFamily="34" charset="-122"/>
                <a:ea typeface="微软雅黑" pitchFamily="34" charset="-122"/>
              </a:rPr>
              <a:t>单击此处添加标题</a:t>
            </a: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41255687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 calcmode="lin" valueType="num">
                                      <p:cBhvr>
                                        <p:cTn id="13" dur="500" fill="hold"/>
                                        <p:tgtEl>
                                          <p:spTgt spid="22"/>
                                        </p:tgtEl>
                                        <p:attrNameLst>
                                          <p:attrName>style.rotation</p:attrName>
                                        </p:attrNameLst>
                                      </p:cBhvr>
                                      <p:tavLst>
                                        <p:tav tm="0">
                                          <p:val>
                                            <p:fltVal val="360"/>
                                          </p:val>
                                        </p:tav>
                                        <p:tav tm="100000">
                                          <p:val>
                                            <p:fltVal val="0"/>
                                          </p:val>
                                        </p:tav>
                                      </p:tavLst>
                                    </p:anim>
                                    <p:animEffect transition="in" filter="fade">
                                      <p:cBhvr>
                                        <p:cTn id="14" dur="500"/>
                                        <p:tgtEl>
                                          <p:spTgt spid="22"/>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Right)">
                                      <p:cBhvr>
                                        <p:cTn id="27" dur="500"/>
                                        <p:tgtEl>
                                          <p:spTgt spid="21"/>
                                        </p:tgtEl>
                                      </p:cBhvr>
                                    </p:animEffect>
                                  </p:childTnLst>
                                </p:cTn>
                              </p:par>
                            </p:childTnLst>
                          </p:cTn>
                        </p:par>
                        <p:par>
                          <p:cTn id="28" fill="hold">
                            <p:stCondLst>
                              <p:cond delay="1500"/>
                            </p:stCondLst>
                            <p:childTnLst>
                              <p:par>
                                <p:cTn id="29" presetID="17" presetClass="entr" presetSubtype="1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8"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amond(in)">
                                      <p:cBhvr>
                                        <p:cTn id="42" dur="500"/>
                                        <p:tgtEl>
                                          <p:spTgt spid="28"/>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amond(in)">
                                      <p:cBhvr>
                                        <p:cTn id="45" dur="500"/>
                                        <p:tgtEl>
                                          <p:spTgt spid="26"/>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amond(in)">
                                      <p:cBhvr>
                                        <p:cTn id="48" dur="500"/>
                                        <p:tgtEl>
                                          <p:spTgt spid="2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animBg="1"/>
      <p:bldP spid="21" grpId="0" animBg="1"/>
      <p:bldP spid="22" grpId="0" animBg="1"/>
      <p:bldP spid="23" grpId="0" animBg="1"/>
      <p:bldP spid="24" grpId="0" animBg="1"/>
      <p:bldP spid="25" grpId="0" animBg="1"/>
      <p:bldP spid="26" grpId="0"/>
      <p:bldP spid="27"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00" y="3752759"/>
            <a:ext cx="9245600" cy="1406938"/>
          </a:xfrm>
          <a:prstGeom prst="rect">
            <a:avLst/>
          </a:prstGeom>
        </p:spPr>
      </p:pic>
      <p:sp>
        <p:nvSpPr>
          <p:cNvPr id="4" name="椭圆 3"/>
          <p:cNvSpPr/>
          <p:nvPr/>
        </p:nvSpPr>
        <p:spPr>
          <a:xfrm>
            <a:off x="2586717" y="611625"/>
            <a:ext cx="3701110" cy="3701108"/>
          </a:xfrm>
          <a:prstGeom prst="ellipse">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03</a:t>
            </a:r>
            <a:endParaRPr lang="zh-CN" altLang="en-US" sz="6600" b="1" dirty="0">
              <a:solidFill>
                <a:schemeClr val="bg1"/>
              </a:solidFill>
              <a:latin typeface="+mj-ea"/>
              <a:ea typeface="+mj-ea"/>
            </a:endParaRPr>
          </a:p>
        </p:txBody>
      </p:sp>
      <p:sp>
        <p:nvSpPr>
          <p:cNvPr id="28" name="矩形 27"/>
          <p:cNvSpPr/>
          <p:nvPr/>
        </p:nvSpPr>
        <p:spPr>
          <a:xfrm>
            <a:off x="3131840" y="1998688"/>
            <a:ext cx="3096344" cy="633187"/>
          </a:xfrm>
          <a:prstGeom prst="rect">
            <a:avLst/>
          </a:prstGeom>
        </p:spPr>
        <p:txBody>
          <a:bodyPr wrap="square">
            <a:spAutoFit/>
          </a:bodyPr>
          <a:lstStyle/>
          <a:p>
            <a:pPr fontAlgn="base">
              <a:lnSpc>
                <a:spcPct val="120000"/>
              </a:lnSpc>
            </a:pPr>
            <a:r>
              <a:rPr lang="zh-CN" altLang="en-US" sz="3200" b="1" dirty="0" smtClean="0">
                <a:solidFill>
                  <a:schemeClr val="bg1"/>
                </a:solidFill>
                <a:latin typeface="微软雅黑" pitchFamily="34" charset="-122"/>
                <a:ea typeface="微软雅黑" pitchFamily="34" charset="-122"/>
                <a:sym typeface="Arial" pitchFamily="34" charset="0"/>
              </a:rPr>
              <a:t>成功项目展示</a:t>
            </a:r>
            <a:endParaRPr lang="zh-CN" altLang="en-US" sz="3200" b="1" dirty="0">
              <a:solidFill>
                <a:schemeClr val="bg1"/>
              </a:solidFill>
              <a:latin typeface="微软雅黑" pitchFamily="34" charset="-122"/>
              <a:ea typeface="微软雅黑" pitchFamily="34" charset="-122"/>
              <a:sym typeface="Arial" pitchFamily="34" charset="0"/>
            </a:endParaRPr>
          </a:p>
        </p:txBody>
      </p:sp>
      <p:sp>
        <p:nvSpPr>
          <p:cNvPr id="30" name="椭圆 29"/>
          <p:cNvSpPr/>
          <p:nvPr/>
        </p:nvSpPr>
        <p:spPr>
          <a:xfrm>
            <a:off x="3305180" y="2756103"/>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1" name="椭圆 30"/>
          <p:cNvSpPr/>
          <p:nvPr/>
        </p:nvSpPr>
        <p:spPr>
          <a:xfrm>
            <a:off x="3305180" y="307958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2" name="矩形 31"/>
          <p:cNvSpPr/>
          <p:nvPr/>
        </p:nvSpPr>
        <p:spPr>
          <a:xfrm>
            <a:off x="3593212" y="2647533"/>
            <a:ext cx="1614545" cy="923330"/>
          </a:xfrm>
          <a:prstGeom prst="rect">
            <a:avLst/>
          </a:prstGeom>
        </p:spPr>
        <p:txBody>
          <a:bodyPr wrap="none">
            <a:spAutoFit/>
          </a:bodyPr>
          <a:lstStyle/>
          <a:p>
            <a:r>
              <a:rPr lang="zh-CN" altLang="en-US" dirty="0" smtClean="0">
                <a:solidFill>
                  <a:schemeClr val="bg1"/>
                </a:solidFill>
                <a:latin typeface="微软雅黑" pitchFamily="34" charset="-122"/>
                <a:ea typeface="微软雅黑" pitchFamily="34" charset="-122"/>
              </a:rPr>
              <a:t>项 目 展 示 一</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项 目 展 示 二</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项 目 展 示 三</a:t>
            </a:r>
            <a:endParaRPr lang="zh-CN" altLang="en-US" dirty="0">
              <a:solidFill>
                <a:schemeClr val="bg1"/>
              </a:solidFill>
            </a:endParaRPr>
          </a:p>
        </p:txBody>
      </p:sp>
      <p:sp>
        <p:nvSpPr>
          <p:cNvPr id="33" name="椭圆 32"/>
          <p:cNvSpPr/>
          <p:nvPr/>
        </p:nvSpPr>
        <p:spPr>
          <a:xfrm>
            <a:off x="3305180" y="3336359"/>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3183" y="2389013"/>
            <a:ext cx="2623932" cy="2390514"/>
          </a:xfrm>
          <a:prstGeom prst="rect">
            <a:avLst/>
          </a:prstGeom>
        </p:spPr>
      </p:pic>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51520" y="2389013"/>
            <a:ext cx="2623932" cy="2390514"/>
          </a:xfrm>
          <a:prstGeom prst="rect">
            <a:avLst/>
          </a:prstGeom>
        </p:spPr>
      </p:pic>
    </p:spTree>
    <p:extLst>
      <p:ext uri="{BB962C8B-B14F-4D97-AF65-F5344CB8AC3E}">
        <p14:creationId xmlns:p14="http://schemas.microsoft.com/office/powerpoint/2010/main" val="352154432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0-#ppt_w/2"/>
                                              </p:val>
                                            </p:tav>
                                            <p:tav tm="100000">
                                              <p:val>
                                                <p:strVal val="#ppt_x"/>
                                              </p:val>
                                            </p:tav>
                                          </p:tavLst>
                                        </p:anim>
                                        <p:anim calcmode="lin" valueType="num">
                                          <p:cBhvr additive="base">
                                            <p:cTn id="17" dur="500" fill="hold"/>
                                            <p:tgtEl>
                                              <p:spTgt spid="21"/>
                                            </p:tgtEl>
                                            <p:attrNameLst>
                                              <p:attrName>ppt_y</p:attrName>
                                            </p:attrNameLst>
                                          </p:cBhvr>
                                          <p:tavLst>
                                            <p:tav tm="0">
                                              <p:val>
                                                <p:strVal val="#ppt_y"/>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50" fill="hold"/>
                                            <p:tgtEl>
                                              <p:spTgt spid="4"/>
                                            </p:tgtEl>
                                            <p:attrNameLst>
                                              <p:attrName>ppt_w</p:attrName>
                                            </p:attrNameLst>
                                          </p:cBhvr>
                                          <p:tavLst>
                                            <p:tav tm="0">
                                              <p:val>
                                                <p:fltVal val="0"/>
                                              </p:val>
                                            </p:tav>
                                            <p:tav tm="100000">
                                              <p:val>
                                                <p:strVal val="#ppt_w"/>
                                              </p:val>
                                            </p:tav>
                                          </p:tavLst>
                                        </p:anim>
                                        <p:anim calcmode="lin" valueType="num">
                                          <p:cBhvr>
                                            <p:cTn id="21" dur="150" fill="hold"/>
                                            <p:tgtEl>
                                              <p:spTgt spid="4"/>
                                            </p:tgtEl>
                                            <p:attrNameLst>
                                              <p:attrName>ppt_h</p:attrName>
                                            </p:attrNameLst>
                                          </p:cBhvr>
                                          <p:tavLst>
                                            <p:tav tm="0">
                                              <p:val>
                                                <p:fltVal val="0"/>
                                              </p:val>
                                            </p:tav>
                                            <p:tav tm="100000">
                                              <p:val>
                                                <p:strVal val="#ppt_h"/>
                                              </p:val>
                                            </p:tav>
                                          </p:tavLst>
                                        </p:anim>
                                        <p:animEffect transition="in" filter="fade">
                                          <p:cBhvr>
                                            <p:cTn id="22" dur="150"/>
                                            <p:tgtEl>
                                              <p:spTgt spid="4"/>
                                            </p:tgtEl>
                                          </p:cBhvr>
                                        </p:animEffect>
                                      </p:childTnLst>
                                    </p:cTn>
                                  </p:par>
                                  <p:par>
                                    <p:cTn id="23" presetID="6" presetClass="emph" presetSubtype="0" autoRev="1" fill="hold" grpId="1" nodeType="withEffect">
                                      <p:stCondLst>
                                        <p:cond delay="200"/>
                                      </p:stCondLst>
                                      <p:childTnLst>
                                        <p:animScale>
                                          <p:cBhvr>
                                            <p:cTn id="24" dur="50" fill="hold"/>
                                            <p:tgtEl>
                                              <p:spTgt spid="4"/>
                                            </p:tgtEl>
                                          </p:cBhvr>
                                          <p:by x="105000" y="105000"/>
                                        </p:animScale>
                                      </p:childTnLst>
                                    </p:cTn>
                                  </p:par>
                                  <p:par>
                                    <p:cTn id="25" presetID="6" presetClass="emph" presetSubtype="0" fill="hold" grpId="2" nodeType="withEffect">
                                      <p:stCondLst>
                                        <p:cond delay="300"/>
                                      </p:stCondLst>
                                      <p:childTnLst>
                                        <p:animScale>
                                          <p:cBhvr>
                                            <p:cTn id="26" dur="1000" fill="hold"/>
                                            <p:tgtEl>
                                              <p:spTgt spid="4"/>
                                            </p:tgtEl>
                                          </p:cBhvr>
                                          <p:by x="95000" y="95000"/>
                                        </p:animScale>
                                      </p:childTnLst>
                                    </p:cTn>
                                  </p:par>
                                  <p:par>
                                    <p:cTn id="27" presetID="6" presetClass="emph" presetSubtype="0" fill="hold" grpId="3" nodeType="withEffect">
                                      <p:stCondLst>
                                        <p:cond delay="1300"/>
                                      </p:stCondLst>
                                      <p:childTnLst>
                                        <p:animScale>
                                          <p:cBhvr>
                                            <p:cTn id="28" dur="100" fill="hold"/>
                                            <p:tgtEl>
                                              <p:spTgt spid="4"/>
                                            </p:tgtEl>
                                          </p:cBhvr>
                                          <p:by x="135000" y="135000"/>
                                        </p:animScale>
                                      </p:childTnLst>
                                    </p:cTn>
                                  </p:par>
                                  <p:par>
                                    <p:cTn id="29" presetID="6" presetClass="emph" presetSubtype="0" fill="hold" grpId="4" nodeType="withEffect">
                                      <p:stCondLst>
                                        <p:cond delay="1400"/>
                                      </p:stCondLst>
                                      <p:childTnLst>
                                        <p:animScale>
                                          <p:cBhvr>
                                            <p:cTn id="30" dur="500" fill="hold"/>
                                            <p:tgtEl>
                                              <p:spTgt spid="4"/>
                                            </p:tgtEl>
                                          </p:cBhvr>
                                          <p:by x="75000" y="75000"/>
                                        </p:animScale>
                                      </p:childTnLst>
                                    </p:cTn>
                                  </p:par>
                                  <p:par>
                                    <p:cTn id="31" presetID="21" presetClass="entr" presetSubtype="2"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2)">
                                          <p:cBhvr>
                                            <p:cTn id="33" dur="2000"/>
                                            <p:tgtEl>
                                              <p:spTgt spid="5"/>
                                            </p:tgtEl>
                                          </p:cBhvr>
                                        </p:animEffect>
                                      </p:childTnLst>
                                    </p:cTn>
                                  </p:par>
                                </p:childTnLst>
                              </p:cTn>
                            </p:par>
                            <p:par>
                              <p:cTn id="34" fill="hold">
                                <p:stCondLst>
                                  <p:cond delay="2000"/>
                                </p:stCondLst>
                                <p:childTnLst>
                                  <p:par>
                                    <p:cTn id="35" presetID="2" presetClass="entr" presetSubtype="3" accel="78000" fill="hold" grpId="0" nodeType="afterEffect" p14:presetBounceEnd="36000">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14:bounceEnd="36000">
                                          <p:cBhvr additive="base">
                                            <p:cTn id="37"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14:presetBounceEnd="36000">
                                      <p:stCondLst>
                                        <p:cond delay="100"/>
                                      </p:stCondLst>
                                      <p:childTnLst>
                                        <p:set>
                                          <p:cBhvr>
                                            <p:cTn id="40" dur="1" fill="hold">
                                              <p:stCondLst>
                                                <p:cond delay="0"/>
                                              </p:stCondLst>
                                            </p:cTn>
                                            <p:tgtEl>
                                              <p:spTgt spid="14"/>
                                            </p:tgtEl>
                                            <p:attrNameLst>
                                              <p:attrName>style.visibility</p:attrName>
                                            </p:attrNameLst>
                                          </p:cBhvr>
                                          <p:to>
                                            <p:strVal val="visible"/>
                                          </p:to>
                                        </p:set>
                                        <p:anim calcmode="lin" valueType="num" p14:bounceEnd="36000">
                                          <p:cBhvr additive="base">
                                            <p:cTn id="41"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14:presetBounceEnd="36000">
                                      <p:stCondLst>
                                        <p:cond delay="200"/>
                                      </p:stCondLst>
                                      <p:childTnLst>
                                        <p:set>
                                          <p:cBhvr>
                                            <p:cTn id="44" dur="1" fill="hold">
                                              <p:stCondLst>
                                                <p:cond delay="0"/>
                                              </p:stCondLst>
                                            </p:cTn>
                                            <p:tgtEl>
                                              <p:spTgt spid="15"/>
                                            </p:tgtEl>
                                            <p:attrNameLst>
                                              <p:attrName>style.visibility</p:attrName>
                                            </p:attrNameLst>
                                          </p:cBhvr>
                                          <p:to>
                                            <p:strVal val="visible"/>
                                          </p:to>
                                        </p:set>
                                        <p:anim calcmode="lin" valueType="num" p14:bounceEnd="36000">
                                          <p:cBhvr additive="base">
                                            <p:cTn id="45"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3" accel="78000" fill="hold" grpId="0" nodeType="withEffect" p14:presetBounceEnd="36000">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14:bounceEnd="36000">
                                          <p:cBhvr additive="base">
                                            <p:cTn id="49"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3" accel="78000" fill="hold" grpId="0" nodeType="withEffect" p14:presetBounceEnd="36000">
                                      <p:stCondLst>
                                        <p:cond delay="400"/>
                                      </p:stCondLst>
                                      <p:childTnLst>
                                        <p:set>
                                          <p:cBhvr>
                                            <p:cTn id="52" dur="1" fill="hold">
                                              <p:stCondLst>
                                                <p:cond delay="0"/>
                                              </p:stCondLst>
                                            </p:cTn>
                                            <p:tgtEl>
                                              <p:spTgt spid="17"/>
                                            </p:tgtEl>
                                            <p:attrNameLst>
                                              <p:attrName>style.visibility</p:attrName>
                                            </p:attrNameLst>
                                          </p:cBhvr>
                                          <p:to>
                                            <p:strVal val="visible"/>
                                          </p:to>
                                        </p:set>
                                        <p:anim calcmode="lin" valueType="num" p14:bounceEnd="36000">
                                          <p:cBhvr additive="base">
                                            <p:cTn id="53"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2" accel="78000" fill="hold" grpId="0" nodeType="withEffect" p14:presetBounceEnd="36000">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14:bounceEnd="36000">
                                          <p:cBhvr additive="base">
                                            <p:cTn id="57"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14:presetBounceEnd="36000">
                                      <p:stCondLst>
                                        <p:cond delay="600"/>
                                      </p:stCondLst>
                                      <p:childTnLst>
                                        <p:set>
                                          <p:cBhvr>
                                            <p:cTn id="60" dur="1" fill="hold">
                                              <p:stCondLst>
                                                <p:cond delay="0"/>
                                              </p:stCondLst>
                                            </p:cTn>
                                            <p:tgtEl>
                                              <p:spTgt spid="8"/>
                                            </p:tgtEl>
                                            <p:attrNameLst>
                                              <p:attrName>style.visibility</p:attrName>
                                            </p:attrNameLst>
                                          </p:cBhvr>
                                          <p:to>
                                            <p:strVal val="visible"/>
                                          </p:to>
                                        </p:set>
                                        <p:anim calcmode="lin" valueType="num" p14:bounceEnd="36000">
                                          <p:cBhvr additive="base">
                                            <p:cTn id="61"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14:presetBounceEnd="36000">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14:bounceEnd="36000">
                                          <p:cBhvr additive="base">
                                            <p:cTn id="65"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12" accel="78000" fill="hold" grpId="0" nodeType="withEffect" p14:presetBounceEnd="36000">
                                      <p:stCondLst>
                                        <p:cond delay="800"/>
                                      </p:stCondLst>
                                      <p:childTnLst>
                                        <p:set>
                                          <p:cBhvr>
                                            <p:cTn id="68" dur="1" fill="hold">
                                              <p:stCondLst>
                                                <p:cond delay="0"/>
                                              </p:stCondLst>
                                            </p:cTn>
                                            <p:tgtEl>
                                              <p:spTgt spid="10"/>
                                            </p:tgtEl>
                                            <p:attrNameLst>
                                              <p:attrName>style.visibility</p:attrName>
                                            </p:attrNameLst>
                                          </p:cBhvr>
                                          <p:to>
                                            <p:strVal val="visible"/>
                                          </p:to>
                                        </p:set>
                                        <p:anim calcmode="lin" valueType="num" p14:bounceEnd="36000">
                                          <p:cBhvr additive="base">
                                            <p:cTn id="69"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12" accel="78000" fill="hold" grpId="0" nodeType="withEffect" p14:presetBounceEnd="36000">
                                      <p:stCondLst>
                                        <p:cond delay="900"/>
                                      </p:stCondLst>
                                      <p:childTnLst>
                                        <p:set>
                                          <p:cBhvr>
                                            <p:cTn id="72" dur="1" fill="hold">
                                              <p:stCondLst>
                                                <p:cond delay="0"/>
                                              </p:stCondLst>
                                            </p:cTn>
                                            <p:tgtEl>
                                              <p:spTgt spid="11"/>
                                            </p:tgtEl>
                                            <p:attrNameLst>
                                              <p:attrName>style.visibility</p:attrName>
                                            </p:attrNameLst>
                                          </p:cBhvr>
                                          <p:to>
                                            <p:strVal val="visible"/>
                                          </p:to>
                                        </p:set>
                                        <p:anim calcmode="lin" valueType="num" p14:bounceEnd="36000">
                                          <p:cBhvr additive="base">
                                            <p:cTn id="73"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9" accel="78000" fill="hold" grpId="0" nodeType="withEffect" p14:presetBounceEnd="36000">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14:bounceEnd="36000">
                                          <p:cBhvr additive="base">
                                            <p:cTn id="77"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3500"/>
                                </p:stCondLst>
                                <p:childTnLst>
                                  <p:par>
                                    <p:cTn id="80" presetID="53" presetClass="entr" presetSubtype="16"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childTnLst>
                              </p:cTn>
                            </p:par>
                            <p:par>
                              <p:cTn id="85" fill="hold">
                                <p:stCondLst>
                                  <p:cond delay="4000"/>
                                </p:stCondLst>
                                <p:childTnLst>
                                  <p:par>
                                    <p:cTn id="86" presetID="22" presetClass="entr" presetSubtype="4" fill="hold" nodeType="afterEffect">
                                      <p:stCondLst>
                                        <p:cond delay="0"/>
                                      </p:stCondLst>
                                      <p:childTnLst>
                                        <p:set>
                                          <p:cBhvr>
                                            <p:cTn id="87" dur="1" fill="hold">
                                              <p:stCondLst>
                                                <p:cond delay="0"/>
                                              </p:stCondLst>
                                            </p:cTn>
                                            <p:tgtEl>
                                              <p:spTgt spid="28">
                                                <p:txEl>
                                                  <p:pRg st="0" end="0"/>
                                                </p:txEl>
                                              </p:spTgt>
                                            </p:tgtEl>
                                            <p:attrNameLst>
                                              <p:attrName>style.visibility</p:attrName>
                                            </p:attrNameLst>
                                          </p:cBhvr>
                                          <p:to>
                                            <p:strVal val="visible"/>
                                          </p:to>
                                        </p:set>
                                        <p:animEffect transition="in" filter="wipe(down)">
                                          <p:cBhvr>
                                            <p:cTn id="88" dur="500"/>
                                            <p:tgtEl>
                                              <p:spTgt spid="28">
                                                <p:txEl>
                                                  <p:pRg st="0" end="0"/>
                                                </p:txEl>
                                              </p:spTgt>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p:cTn id="92" dur="500" fill="hold"/>
                                            <p:tgtEl>
                                              <p:spTgt spid="30"/>
                                            </p:tgtEl>
                                            <p:attrNameLst>
                                              <p:attrName>ppt_w</p:attrName>
                                            </p:attrNameLst>
                                          </p:cBhvr>
                                          <p:tavLst>
                                            <p:tav tm="0">
                                              <p:val>
                                                <p:fltVal val="0"/>
                                              </p:val>
                                            </p:tav>
                                            <p:tav tm="100000">
                                              <p:val>
                                                <p:strVal val="#ppt_w"/>
                                              </p:val>
                                            </p:tav>
                                          </p:tavLst>
                                        </p:anim>
                                        <p:anim calcmode="lin" valueType="num">
                                          <p:cBhvr>
                                            <p:cTn id="93" dur="500" fill="hold"/>
                                            <p:tgtEl>
                                              <p:spTgt spid="30"/>
                                            </p:tgtEl>
                                            <p:attrNameLst>
                                              <p:attrName>ppt_h</p:attrName>
                                            </p:attrNameLst>
                                          </p:cBhvr>
                                          <p:tavLst>
                                            <p:tav tm="0">
                                              <p:val>
                                                <p:fltVal val="0"/>
                                              </p:val>
                                            </p:tav>
                                            <p:tav tm="100000">
                                              <p:val>
                                                <p:strVal val="#ppt_h"/>
                                              </p:val>
                                            </p:tav>
                                          </p:tavLst>
                                        </p:anim>
                                        <p:animEffect transition="in" filter="fade">
                                          <p:cBhvr>
                                            <p:cTn id="94" dur="500"/>
                                            <p:tgtEl>
                                              <p:spTgt spid="30"/>
                                            </p:tgtEl>
                                          </p:cBhvr>
                                        </p:animEffect>
                                      </p:childTnLst>
                                    </p:cTn>
                                  </p:par>
                                </p:childTnLst>
                              </p:cTn>
                            </p:par>
                            <p:par>
                              <p:cTn id="95" fill="hold">
                                <p:stCondLst>
                                  <p:cond delay="5000"/>
                                </p:stCondLst>
                                <p:childTnLst>
                                  <p:par>
                                    <p:cTn id="96" presetID="53" presetClass="entr" presetSubtype="16"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 calcmode="lin" valueType="num">
                                          <p:cBhvr>
                                            <p:cTn id="98" dur="500" fill="hold"/>
                                            <p:tgtEl>
                                              <p:spTgt spid="31"/>
                                            </p:tgtEl>
                                            <p:attrNameLst>
                                              <p:attrName>ppt_w</p:attrName>
                                            </p:attrNameLst>
                                          </p:cBhvr>
                                          <p:tavLst>
                                            <p:tav tm="0">
                                              <p:val>
                                                <p:fltVal val="0"/>
                                              </p:val>
                                            </p:tav>
                                            <p:tav tm="100000">
                                              <p:val>
                                                <p:strVal val="#ppt_w"/>
                                              </p:val>
                                            </p:tav>
                                          </p:tavLst>
                                        </p:anim>
                                        <p:anim calcmode="lin" valueType="num">
                                          <p:cBhvr>
                                            <p:cTn id="99" dur="500" fill="hold"/>
                                            <p:tgtEl>
                                              <p:spTgt spid="31"/>
                                            </p:tgtEl>
                                            <p:attrNameLst>
                                              <p:attrName>ppt_h</p:attrName>
                                            </p:attrNameLst>
                                          </p:cBhvr>
                                          <p:tavLst>
                                            <p:tav tm="0">
                                              <p:val>
                                                <p:fltVal val="0"/>
                                              </p:val>
                                            </p:tav>
                                            <p:tav tm="100000">
                                              <p:val>
                                                <p:strVal val="#ppt_h"/>
                                              </p:val>
                                            </p:tav>
                                          </p:tavLst>
                                        </p:anim>
                                        <p:animEffect transition="in" filter="fade">
                                          <p:cBhvr>
                                            <p:cTn id="100" dur="500"/>
                                            <p:tgtEl>
                                              <p:spTgt spid="31"/>
                                            </p:tgtEl>
                                          </p:cBhvr>
                                        </p:animEffect>
                                      </p:childTnLst>
                                    </p:cTn>
                                  </p:par>
                                </p:childTnLst>
                              </p:cTn>
                            </p:par>
                            <p:par>
                              <p:cTn id="101" fill="hold">
                                <p:stCondLst>
                                  <p:cond delay="5500"/>
                                </p:stCondLst>
                                <p:childTnLst>
                                  <p:par>
                                    <p:cTn id="102" presetID="53" presetClass="entr" presetSubtype="16"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500" fill="hold"/>
                                            <p:tgtEl>
                                              <p:spTgt spid="33"/>
                                            </p:tgtEl>
                                            <p:attrNameLst>
                                              <p:attrName>ppt_w</p:attrName>
                                            </p:attrNameLst>
                                          </p:cBhvr>
                                          <p:tavLst>
                                            <p:tav tm="0">
                                              <p:val>
                                                <p:fltVal val="0"/>
                                              </p:val>
                                            </p:tav>
                                            <p:tav tm="100000">
                                              <p:val>
                                                <p:strVal val="#ppt_w"/>
                                              </p:val>
                                            </p:tav>
                                          </p:tavLst>
                                        </p:anim>
                                        <p:anim calcmode="lin" valueType="num">
                                          <p:cBhvr>
                                            <p:cTn id="105" dur="500" fill="hold"/>
                                            <p:tgtEl>
                                              <p:spTgt spid="33"/>
                                            </p:tgtEl>
                                            <p:attrNameLst>
                                              <p:attrName>ppt_h</p:attrName>
                                            </p:attrNameLst>
                                          </p:cBhvr>
                                          <p:tavLst>
                                            <p:tav tm="0">
                                              <p:val>
                                                <p:fltVal val="0"/>
                                              </p:val>
                                            </p:tav>
                                            <p:tav tm="100000">
                                              <p:val>
                                                <p:strVal val="#ppt_h"/>
                                              </p:val>
                                            </p:tav>
                                          </p:tavLst>
                                        </p:anim>
                                        <p:animEffect transition="in" filter="fade">
                                          <p:cBhvr>
                                            <p:cTn id="106" dur="500"/>
                                            <p:tgtEl>
                                              <p:spTgt spid="33"/>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wipe(left)">
                                          <p:cBhvr>
                                            <p:cTn id="10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0-#ppt_w/2"/>
                                              </p:val>
                                            </p:tav>
                                            <p:tav tm="100000">
                                              <p:val>
                                                <p:strVal val="#ppt_x"/>
                                              </p:val>
                                            </p:tav>
                                          </p:tavLst>
                                        </p:anim>
                                        <p:anim calcmode="lin" valueType="num">
                                          <p:cBhvr additive="base">
                                            <p:cTn id="17" dur="500" fill="hold"/>
                                            <p:tgtEl>
                                              <p:spTgt spid="21"/>
                                            </p:tgtEl>
                                            <p:attrNameLst>
                                              <p:attrName>ppt_y</p:attrName>
                                            </p:attrNameLst>
                                          </p:cBhvr>
                                          <p:tavLst>
                                            <p:tav tm="0">
                                              <p:val>
                                                <p:strVal val="#ppt_y"/>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50" fill="hold"/>
                                            <p:tgtEl>
                                              <p:spTgt spid="4"/>
                                            </p:tgtEl>
                                            <p:attrNameLst>
                                              <p:attrName>ppt_w</p:attrName>
                                            </p:attrNameLst>
                                          </p:cBhvr>
                                          <p:tavLst>
                                            <p:tav tm="0">
                                              <p:val>
                                                <p:fltVal val="0"/>
                                              </p:val>
                                            </p:tav>
                                            <p:tav tm="100000">
                                              <p:val>
                                                <p:strVal val="#ppt_w"/>
                                              </p:val>
                                            </p:tav>
                                          </p:tavLst>
                                        </p:anim>
                                        <p:anim calcmode="lin" valueType="num">
                                          <p:cBhvr>
                                            <p:cTn id="21" dur="150" fill="hold"/>
                                            <p:tgtEl>
                                              <p:spTgt spid="4"/>
                                            </p:tgtEl>
                                            <p:attrNameLst>
                                              <p:attrName>ppt_h</p:attrName>
                                            </p:attrNameLst>
                                          </p:cBhvr>
                                          <p:tavLst>
                                            <p:tav tm="0">
                                              <p:val>
                                                <p:fltVal val="0"/>
                                              </p:val>
                                            </p:tav>
                                            <p:tav tm="100000">
                                              <p:val>
                                                <p:strVal val="#ppt_h"/>
                                              </p:val>
                                            </p:tav>
                                          </p:tavLst>
                                        </p:anim>
                                        <p:animEffect transition="in" filter="fade">
                                          <p:cBhvr>
                                            <p:cTn id="22" dur="150"/>
                                            <p:tgtEl>
                                              <p:spTgt spid="4"/>
                                            </p:tgtEl>
                                          </p:cBhvr>
                                        </p:animEffect>
                                      </p:childTnLst>
                                    </p:cTn>
                                  </p:par>
                                  <p:par>
                                    <p:cTn id="23" presetID="6" presetClass="emph" presetSubtype="0" autoRev="1" fill="hold" grpId="1" nodeType="withEffect">
                                      <p:stCondLst>
                                        <p:cond delay="200"/>
                                      </p:stCondLst>
                                      <p:childTnLst>
                                        <p:animScale>
                                          <p:cBhvr>
                                            <p:cTn id="24" dur="50" fill="hold"/>
                                            <p:tgtEl>
                                              <p:spTgt spid="4"/>
                                            </p:tgtEl>
                                          </p:cBhvr>
                                          <p:by x="105000" y="105000"/>
                                        </p:animScale>
                                      </p:childTnLst>
                                    </p:cTn>
                                  </p:par>
                                  <p:par>
                                    <p:cTn id="25" presetID="6" presetClass="emph" presetSubtype="0" fill="hold" grpId="2" nodeType="withEffect">
                                      <p:stCondLst>
                                        <p:cond delay="300"/>
                                      </p:stCondLst>
                                      <p:childTnLst>
                                        <p:animScale>
                                          <p:cBhvr>
                                            <p:cTn id="26" dur="1000" fill="hold"/>
                                            <p:tgtEl>
                                              <p:spTgt spid="4"/>
                                            </p:tgtEl>
                                          </p:cBhvr>
                                          <p:by x="95000" y="95000"/>
                                        </p:animScale>
                                      </p:childTnLst>
                                    </p:cTn>
                                  </p:par>
                                  <p:par>
                                    <p:cTn id="27" presetID="6" presetClass="emph" presetSubtype="0" fill="hold" grpId="3" nodeType="withEffect">
                                      <p:stCondLst>
                                        <p:cond delay="1300"/>
                                      </p:stCondLst>
                                      <p:childTnLst>
                                        <p:animScale>
                                          <p:cBhvr>
                                            <p:cTn id="28" dur="100" fill="hold"/>
                                            <p:tgtEl>
                                              <p:spTgt spid="4"/>
                                            </p:tgtEl>
                                          </p:cBhvr>
                                          <p:by x="135000" y="135000"/>
                                        </p:animScale>
                                      </p:childTnLst>
                                    </p:cTn>
                                  </p:par>
                                  <p:par>
                                    <p:cTn id="29" presetID="6" presetClass="emph" presetSubtype="0" fill="hold" grpId="4" nodeType="withEffect">
                                      <p:stCondLst>
                                        <p:cond delay="1400"/>
                                      </p:stCondLst>
                                      <p:childTnLst>
                                        <p:animScale>
                                          <p:cBhvr>
                                            <p:cTn id="30" dur="500" fill="hold"/>
                                            <p:tgtEl>
                                              <p:spTgt spid="4"/>
                                            </p:tgtEl>
                                          </p:cBhvr>
                                          <p:by x="75000" y="75000"/>
                                        </p:animScale>
                                      </p:childTnLst>
                                    </p:cTn>
                                  </p:par>
                                  <p:par>
                                    <p:cTn id="31" presetID="21" presetClass="entr" presetSubtype="2"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2)">
                                          <p:cBhvr>
                                            <p:cTn id="33" dur="2000"/>
                                            <p:tgtEl>
                                              <p:spTgt spid="5"/>
                                            </p:tgtEl>
                                          </p:cBhvr>
                                        </p:animEffect>
                                      </p:childTnLst>
                                    </p:cTn>
                                  </p:par>
                                </p:childTnLst>
                              </p:cTn>
                            </p:par>
                            <p:par>
                              <p:cTn id="34" fill="hold">
                                <p:stCondLst>
                                  <p:cond delay="2000"/>
                                </p:stCondLst>
                                <p:childTnLst>
                                  <p:par>
                                    <p:cTn id="35" presetID="2" presetClass="entr" presetSubtype="3" accel="7800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stCondLst>
                                        <p:cond delay="10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stCondLst>
                                        <p:cond delay="2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1+#ppt_w/2"/>
                                              </p:val>
                                            </p:tav>
                                            <p:tav tm="100000">
                                              <p:val>
                                                <p:strVal val="#ppt_x"/>
                                              </p:val>
                                            </p:tav>
                                          </p:tavLst>
                                        </p:anim>
                                        <p:anim calcmode="lin" valueType="num">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3" accel="78000" fill="hold" grpId="0" nodeType="withEffect">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3" accel="78000" fill="hold" grpId="0" nodeType="withEffect">
                                      <p:stCondLst>
                                        <p:cond delay="40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1+#ppt_w/2"/>
                                              </p:val>
                                            </p:tav>
                                            <p:tav tm="100000">
                                              <p:val>
                                                <p:strVal val="#ppt_x"/>
                                              </p:val>
                                            </p:tav>
                                          </p:tavLst>
                                        </p:anim>
                                        <p:anim calcmode="lin" valueType="num">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2" accel="78000" fill="hold" grpId="0" nodeType="withEffect">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stCondLst>
                                        <p:cond delay="60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0-#ppt_w/2"/>
                                              </p:val>
                                            </p:tav>
                                            <p:tav tm="100000">
                                              <p:val>
                                                <p:strVal val="#ppt_x"/>
                                              </p:val>
                                            </p:tav>
                                          </p:tavLst>
                                        </p:anim>
                                        <p:anim calcmode="lin" valueType="num">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12" accel="78000" fill="hold" grpId="0" nodeType="withEffect">
                                      <p:stCondLst>
                                        <p:cond delay="80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0-#ppt_w/2"/>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12" accel="78000" fill="hold" grpId="0" nodeType="withEffect">
                                      <p:stCondLst>
                                        <p:cond delay="90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0-#ppt_w/2"/>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9" accel="78000" fill="hold" grpId="0" nodeType="withEffect">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3500"/>
                                </p:stCondLst>
                                <p:childTnLst>
                                  <p:par>
                                    <p:cTn id="80" presetID="53" presetClass="entr" presetSubtype="16"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childTnLst>
                              </p:cTn>
                            </p:par>
                            <p:par>
                              <p:cTn id="85" fill="hold">
                                <p:stCondLst>
                                  <p:cond delay="4000"/>
                                </p:stCondLst>
                                <p:childTnLst>
                                  <p:par>
                                    <p:cTn id="86" presetID="22" presetClass="entr" presetSubtype="4" fill="hold" nodeType="afterEffect">
                                      <p:stCondLst>
                                        <p:cond delay="0"/>
                                      </p:stCondLst>
                                      <p:childTnLst>
                                        <p:set>
                                          <p:cBhvr>
                                            <p:cTn id="87" dur="1" fill="hold">
                                              <p:stCondLst>
                                                <p:cond delay="0"/>
                                              </p:stCondLst>
                                            </p:cTn>
                                            <p:tgtEl>
                                              <p:spTgt spid="28">
                                                <p:txEl>
                                                  <p:pRg st="0" end="0"/>
                                                </p:txEl>
                                              </p:spTgt>
                                            </p:tgtEl>
                                            <p:attrNameLst>
                                              <p:attrName>style.visibility</p:attrName>
                                            </p:attrNameLst>
                                          </p:cBhvr>
                                          <p:to>
                                            <p:strVal val="visible"/>
                                          </p:to>
                                        </p:set>
                                        <p:animEffect transition="in" filter="wipe(down)">
                                          <p:cBhvr>
                                            <p:cTn id="88" dur="500"/>
                                            <p:tgtEl>
                                              <p:spTgt spid="28">
                                                <p:txEl>
                                                  <p:pRg st="0" end="0"/>
                                                </p:txEl>
                                              </p:spTgt>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p:cTn id="92" dur="500" fill="hold"/>
                                            <p:tgtEl>
                                              <p:spTgt spid="30"/>
                                            </p:tgtEl>
                                            <p:attrNameLst>
                                              <p:attrName>ppt_w</p:attrName>
                                            </p:attrNameLst>
                                          </p:cBhvr>
                                          <p:tavLst>
                                            <p:tav tm="0">
                                              <p:val>
                                                <p:fltVal val="0"/>
                                              </p:val>
                                            </p:tav>
                                            <p:tav tm="100000">
                                              <p:val>
                                                <p:strVal val="#ppt_w"/>
                                              </p:val>
                                            </p:tav>
                                          </p:tavLst>
                                        </p:anim>
                                        <p:anim calcmode="lin" valueType="num">
                                          <p:cBhvr>
                                            <p:cTn id="93" dur="500" fill="hold"/>
                                            <p:tgtEl>
                                              <p:spTgt spid="30"/>
                                            </p:tgtEl>
                                            <p:attrNameLst>
                                              <p:attrName>ppt_h</p:attrName>
                                            </p:attrNameLst>
                                          </p:cBhvr>
                                          <p:tavLst>
                                            <p:tav tm="0">
                                              <p:val>
                                                <p:fltVal val="0"/>
                                              </p:val>
                                            </p:tav>
                                            <p:tav tm="100000">
                                              <p:val>
                                                <p:strVal val="#ppt_h"/>
                                              </p:val>
                                            </p:tav>
                                          </p:tavLst>
                                        </p:anim>
                                        <p:animEffect transition="in" filter="fade">
                                          <p:cBhvr>
                                            <p:cTn id="94" dur="500"/>
                                            <p:tgtEl>
                                              <p:spTgt spid="30"/>
                                            </p:tgtEl>
                                          </p:cBhvr>
                                        </p:animEffect>
                                      </p:childTnLst>
                                    </p:cTn>
                                  </p:par>
                                </p:childTnLst>
                              </p:cTn>
                            </p:par>
                            <p:par>
                              <p:cTn id="95" fill="hold">
                                <p:stCondLst>
                                  <p:cond delay="5000"/>
                                </p:stCondLst>
                                <p:childTnLst>
                                  <p:par>
                                    <p:cTn id="96" presetID="53" presetClass="entr" presetSubtype="16"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 calcmode="lin" valueType="num">
                                          <p:cBhvr>
                                            <p:cTn id="98" dur="500" fill="hold"/>
                                            <p:tgtEl>
                                              <p:spTgt spid="31"/>
                                            </p:tgtEl>
                                            <p:attrNameLst>
                                              <p:attrName>ppt_w</p:attrName>
                                            </p:attrNameLst>
                                          </p:cBhvr>
                                          <p:tavLst>
                                            <p:tav tm="0">
                                              <p:val>
                                                <p:fltVal val="0"/>
                                              </p:val>
                                            </p:tav>
                                            <p:tav tm="100000">
                                              <p:val>
                                                <p:strVal val="#ppt_w"/>
                                              </p:val>
                                            </p:tav>
                                          </p:tavLst>
                                        </p:anim>
                                        <p:anim calcmode="lin" valueType="num">
                                          <p:cBhvr>
                                            <p:cTn id="99" dur="500" fill="hold"/>
                                            <p:tgtEl>
                                              <p:spTgt spid="31"/>
                                            </p:tgtEl>
                                            <p:attrNameLst>
                                              <p:attrName>ppt_h</p:attrName>
                                            </p:attrNameLst>
                                          </p:cBhvr>
                                          <p:tavLst>
                                            <p:tav tm="0">
                                              <p:val>
                                                <p:fltVal val="0"/>
                                              </p:val>
                                            </p:tav>
                                            <p:tav tm="100000">
                                              <p:val>
                                                <p:strVal val="#ppt_h"/>
                                              </p:val>
                                            </p:tav>
                                          </p:tavLst>
                                        </p:anim>
                                        <p:animEffect transition="in" filter="fade">
                                          <p:cBhvr>
                                            <p:cTn id="100" dur="500"/>
                                            <p:tgtEl>
                                              <p:spTgt spid="31"/>
                                            </p:tgtEl>
                                          </p:cBhvr>
                                        </p:animEffect>
                                      </p:childTnLst>
                                    </p:cTn>
                                  </p:par>
                                </p:childTnLst>
                              </p:cTn>
                            </p:par>
                            <p:par>
                              <p:cTn id="101" fill="hold">
                                <p:stCondLst>
                                  <p:cond delay="5500"/>
                                </p:stCondLst>
                                <p:childTnLst>
                                  <p:par>
                                    <p:cTn id="102" presetID="53" presetClass="entr" presetSubtype="16"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500" fill="hold"/>
                                            <p:tgtEl>
                                              <p:spTgt spid="33"/>
                                            </p:tgtEl>
                                            <p:attrNameLst>
                                              <p:attrName>ppt_w</p:attrName>
                                            </p:attrNameLst>
                                          </p:cBhvr>
                                          <p:tavLst>
                                            <p:tav tm="0">
                                              <p:val>
                                                <p:fltVal val="0"/>
                                              </p:val>
                                            </p:tav>
                                            <p:tav tm="100000">
                                              <p:val>
                                                <p:strVal val="#ppt_w"/>
                                              </p:val>
                                            </p:tav>
                                          </p:tavLst>
                                        </p:anim>
                                        <p:anim calcmode="lin" valueType="num">
                                          <p:cBhvr>
                                            <p:cTn id="105" dur="500" fill="hold"/>
                                            <p:tgtEl>
                                              <p:spTgt spid="33"/>
                                            </p:tgtEl>
                                            <p:attrNameLst>
                                              <p:attrName>ppt_h</p:attrName>
                                            </p:attrNameLst>
                                          </p:cBhvr>
                                          <p:tavLst>
                                            <p:tav tm="0">
                                              <p:val>
                                                <p:fltVal val="0"/>
                                              </p:val>
                                            </p:tav>
                                            <p:tav tm="100000">
                                              <p:val>
                                                <p:strVal val="#ppt_h"/>
                                              </p:val>
                                            </p:tav>
                                          </p:tavLst>
                                        </p:anim>
                                        <p:animEffect transition="in" filter="fade">
                                          <p:cBhvr>
                                            <p:cTn id="106" dur="500"/>
                                            <p:tgtEl>
                                              <p:spTgt spid="33"/>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wipe(left)">
                                          <p:cBhvr>
                                            <p:cTn id="10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TextBox 2"/>
          <p:cNvSpPr txBox="1"/>
          <p:nvPr/>
        </p:nvSpPr>
        <p:spPr>
          <a:xfrm>
            <a:off x="1122944" y="1406046"/>
            <a:ext cx="3667125" cy="1165704"/>
          </a:xfrm>
          <a:prstGeom prst="rect">
            <a:avLst/>
          </a:prstGeom>
          <a:noFill/>
        </p:spPr>
        <p:txBody>
          <a:bodyPr wrap="square" lIns="57150" tIns="28575" rIns="57150" bIns="28575" rtlCol="0">
            <a:spAutoFit/>
          </a:bodyPr>
          <a:lstStyle/>
          <a:p>
            <a:pPr>
              <a:lnSpc>
                <a:spcPct val="150000"/>
              </a:lnSpc>
            </a:pPr>
            <a:r>
              <a:rPr lang="zh-CN" altLang="en-US" sz="1200" dirty="0">
                <a:solidFill>
                  <a:schemeClr val="tx1">
                    <a:lumMod val="85000"/>
                    <a:lumOff val="15000"/>
                  </a:schemeClr>
                </a:solidFill>
                <a:latin typeface="微软雅黑" pitchFamily="34" charset="-122"/>
              </a:rPr>
              <a:t>单击此处添加文本单击此处添加</a:t>
            </a:r>
            <a:r>
              <a:rPr lang="zh-CN" altLang="en-US" sz="1200" dirty="0" smtClean="0">
                <a:solidFill>
                  <a:schemeClr val="tx1">
                    <a:lumMod val="85000"/>
                    <a:lumOff val="15000"/>
                  </a:schemeClr>
                </a:solidFill>
                <a:latin typeface="微软雅黑" pitchFamily="34" charset="-122"/>
              </a:rPr>
              <a:t>文本</a:t>
            </a:r>
            <a:r>
              <a:rPr lang="zh-CN" altLang="en-US" sz="1200" dirty="0">
                <a:solidFill>
                  <a:schemeClr val="tx1">
                    <a:lumMod val="85000"/>
                    <a:lumOff val="15000"/>
                  </a:schemeClr>
                </a:solidFill>
                <a:latin typeface="微软雅黑" pitchFamily="34" charset="-122"/>
              </a:rPr>
              <a:t>单击此处添加文本单击此处添加</a:t>
            </a:r>
            <a:r>
              <a:rPr lang="zh-CN" altLang="en-US" sz="1200" dirty="0" smtClean="0">
                <a:solidFill>
                  <a:schemeClr val="tx1">
                    <a:lumMod val="85000"/>
                    <a:lumOff val="15000"/>
                  </a:schemeClr>
                </a:solidFill>
                <a:latin typeface="微软雅黑" pitchFamily="34" charset="-122"/>
              </a:rPr>
              <a:t>文本单击</a:t>
            </a:r>
            <a:r>
              <a:rPr lang="zh-CN" altLang="en-US" sz="1200" dirty="0">
                <a:solidFill>
                  <a:schemeClr val="tx1">
                    <a:lumMod val="85000"/>
                    <a:lumOff val="15000"/>
                  </a:schemeClr>
                </a:solidFill>
                <a:latin typeface="微软雅黑" pitchFamily="34" charset="-122"/>
              </a:rPr>
              <a:t>此处添加文本单击此处添加</a:t>
            </a:r>
            <a:r>
              <a:rPr lang="zh-CN" altLang="en-US" sz="1200" dirty="0" smtClean="0">
                <a:solidFill>
                  <a:schemeClr val="tx1">
                    <a:lumMod val="85000"/>
                    <a:lumOff val="15000"/>
                  </a:schemeClr>
                </a:solidFill>
                <a:latin typeface="微软雅黑" pitchFamily="34" charset="-122"/>
              </a:rPr>
              <a:t>文本单击</a:t>
            </a:r>
            <a:r>
              <a:rPr lang="zh-CN" altLang="en-US" sz="1200" dirty="0">
                <a:solidFill>
                  <a:schemeClr val="tx1">
                    <a:lumMod val="85000"/>
                    <a:lumOff val="15000"/>
                  </a:schemeClr>
                </a:solidFill>
                <a:latin typeface="微软雅黑" pitchFamily="34" charset="-122"/>
              </a:rPr>
              <a:t>此处添加文本单击此处添加文本</a:t>
            </a:r>
            <a:endParaRPr lang="en-US" altLang="zh-CN" sz="1200" dirty="0">
              <a:solidFill>
                <a:schemeClr val="tx1">
                  <a:lumMod val="85000"/>
                  <a:lumOff val="15000"/>
                </a:schemeClr>
              </a:solidFill>
              <a:latin typeface="微软雅黑" pitchFamily="34" charset="-122"/>
            </a:endParaRPr>
          </a:p>
          <a:p>
            <a:pPr>
              <a:lnSpc>
                <a:spcPct val="150000"/>
              </a:lnSpc>
            </a:pPr>
            <a:endParaRPr lang="en-US" sz="1200" dirty="0">
              <a:solidFill>
                <a:schemeClr val="tx1">
                  <a:lumMod val="85000"/>
                  <a:lumOff val="15000"/>
                </a:schemeClr>
              </a:solidFill>
              <a:latin typeface="+mn-ea"/>
            </a:endParaRPr>
          </a:p>
        </p:txBody>
      </p:sp>
      <p:sp>
        <p:nvSpPr>
          <p:cNvPr id="4" name="Shape 22"/>
          <p:cNvSpPr/>
          <p:nvPr/>
        </p:nvSpPr>
        <p:spPr>
          <a:xfrm>
            <a:off x="6097846" y="2698074"/>
            <a:ext cx="2033916" cy="2033916"/>
          </a:xfrm>
          <a:prstGeom prst="gear9">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5" name="Shape 20"/>
          <p:cNvSpPr/>
          <p:nvPr/>
        </p:nvSpPr>
        <p:spPr>
          <a:xfrm rot="19625411">
            <a:off x="5070480" y="1710070"/>
            <a:ext cx="1625600" cy="1625600"/>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7" name="Shape 18"/>
          <p:cNvSpPr/>
          <p:nvPr/>
        </p:nvSpPr>
        <p:spPr>
          <a:xfrm rot="20700000">
            <a:off x="6233896" y="707845"/>
            <a:ext cx="1592756" cy="1592756"/>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8" name="TextBox 7"/>
          <p:cNvSpPr txBox="1"/>
          <p:nvPr/>
        </p:nvSpPr>
        <p:spPr>
          <a:xfrm>
            <a:off x="6547586" y="1334576"/>
            <a:ext cx="952399" cy="334707"/>
          </a:xfrm>
          <a:prstGeom prst="rect">
            <a:avLst/>
          </a:prstGeom>
          <a:noFill/>
        </p:spPr>
        <p:txBody>
          <a:bodyPr wrap="square" lIns="57150" tIns="28575" rIns="57150" bIns="28575" rtlCol="0">
            <a:spAutoFit/>
          </a:bodyPr>
          <a:lstStyle/>
          <a:p>
            <a:pPr algn="ctr"/>
            <a:r>
              <a:rPr lang="zh-CN" altLang="en-US" sz="1800" b="1" dirty="0" smtClean="0">
                <a:solidFill>
                  <a:schemeClr val="bg1"/>
                </a:solidFill>
                <a:latin typeface="+mn-ea"/>
              </a:rPr>
              <a:t>分析</a:t>
            </a:r>
            <a:endParaRPr lang="en-US" sz="1800" b="1" dirty="0">
              <a:solidFill>
                <a:schemeClr val="bg1"/>
              </a:solidFill>
              <a:latin typeface="+mn-ea"/>
            </a:endParaRPr>
          </a:p>
        </p:txBody>
      </p:sp>
      <p:sp>
        <p:nvSpPr>
          <p:cNvPr id="9" name="TextBox 8"/>
          <p:cNvSpPr txBox="1"/>
          <p:nvPr/>
        </p:nvSpPr>
        <p:spPr>
          <a:xfrm>
            <a:off x="6490458" y="3496652"/>
            <a:ext cx="1137248" cy="488595"/>
          </a:xfrm>
          <a:prstGeom prst="rect">
            <a:avLst/>
          </a:prstGeom>
          <a:noFill/>
        </p:spPr>
        <p:txBody>
          <a:bodyPr wrap="square" lIns="57150" tIns="28575" rIns="57150" bIns="28575" rtlCol="0">
            <a:spAutoFit/>
          </a:bodyPr>
          <a:lstStyle/>
          <a:p>
            <a:pPr algn="ctr"/>
            <a:r>
              <a:rPr lang="zh-CN" altLang="en-US" sz="2800" b="1" dirty="0">
                <a:solidFill>
                  <a:schemeClr val="bg1"/>
                </a:solidFill>
                <a:latin typeface="+mn-ea"/>
              </a:rPr>
              <a:t>创意</a:t>
            </a:r>
            <a:endParaRPr lang="en-US" sz="2800" b="1" dirty="0">
              <a:solidFill>
                <a:schemeClr val="bg1"/>
              </a:solidFill>
              <a:latin typeface="+mn-ea"/>
            </a:endParaRPr>
          </a:p>
        </p:txBody>
      </p:sp>
      <p:sp>
        <p:nvSpPr>
          <p:cNvPr id="10" name="TextBox 9"/>
          <p:cNvSpPr txBox="1"/>
          <p:nvPr/>
        </p:nvSpPr>
        <p:spPr>
          <a:xfrm>
            <a:off x="5320957" y="2334701"/>
            <a:ext cx="1137248"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优化</a:t>
            </a:r>
            <a:endParaRPr lang="en-US" sz="1800" b="1" dirty="0">
              <a:solidFill>
                <a:schemeClr val="bg1"/>
              </a:solidFill>
              <a:latin typeface="+mn-ea"/>
            </a:endParaRPr>
          </a:p>
        </p:txBody>
      </p:sp>
      <p:pic>
        <p:nvPicPr>
          <p:cNvPr id="11"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969"/>
          <a:stretch/>
        </p:blipFill>
        <p:spPr bwMode="auto">
          <a:xfrm>
            <a:off x="1189669" y="2545087"/>
            <a:ext cx="3440346" cy="196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00975453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500"/>
                            </p:stCondLst>
                            <p:childTnLst>
                              <p:par>
                                <p:cTn id="30" presetID="31"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0"/>
                            </p:stCondLst>
                            <p:childTnLst>
                              <p:par>
                                <p:cTn id="41" presetID="31"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8" grpId="0"/>
      <p:bldP spid="9"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
          <p:cNvSpPr/>
          <p:nvPr/>
        </p:nvSpPr>
        <p:spPr bwMode="auto">
          <a:xfrm rot="3036074">
            <a:off x="4598196" y="154743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4" name="TextBox 3"/>
          <p:cNvSpPr txBox="1"/>
          <p:nvPr/>
        </p:nvSpPr>
        <p:spPr>
          <a:xfrm>
            <a:off x="4817662" y="2151249"/>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项目二</a:t>
            </a:r>
            <a:endParaRPr lang="zh-CN" altLang="en-US" sz="1600" dirty="0">
              <a:solidFill>
                <a:schemeClr val="tx1">
                  <a:lumMod val="85000"/>
                  <a:lumOff val="15000"/>
                </a:schemeClr>
              </a:solidFill>
            </a:endParaRPr>
          </a:p>
        </p:txBody>
      </p:sp>
      <p:sp>
        <p:nvSpPr>
          <p:cNvPr id="5" name="等腰三角形 2"/>
          <p:cNvSpPr/>
          <p:nvPr/>
        </p:nvSpPr>
        <p:spPr bwMode="auto">
          <a:xfrm rot="8763501">
            <a:off x="3740009" y="2490104"/>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7" name="TextBox 6"/>
          <p:cNvSpPr txBox="1"/>
          <p:nvPr/>
        </p:nvSpPr>
        <p:spPr>
          <a:xfrm>
            <a:off x="3927605" y="3027710"/>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项目三</a:t>
            </a:r>
            <a:endParaRPr lang="zh-CN" altLang="en-US" sz="1600" dirty="0">
              <a:solidFill>
                <a:schemeClr val="tx1">
                  <a:lumMod val="85000"/>
                  <a:lumOff val="15000"/>
                </a:schemeClr>
              </a:solidFill>
            </a:endParaRPr>
          </a:p>
        </p:txBody>
      </p:sp>
      <p:sp>
        <p:nvSpPr>
          <p:cNvPr id="8" name="等腰三角形 2"/>
          <p:cNvSpPr/>
          <p:nvPr/>
        </p:nvSpPr>
        <p:spPr bwMode="auto">
          <a:xfrm rot="16474575">
            <a:off x="3346327" y="122657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9" name="TextBox 8"/>
          <p:cNvSpPr txBox="1"/>
          <p:nvPr/>
        </p:nvSpPr>
        <p:spPr>
          <a:xfrm>
            <a:off x="3722715" y="1741674"/>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sz="1600" dirty="0" smtClean="0">
                <a:solidFill>
                  <a:schemeClr val="tx1">
                    <a:lumMod val="85000"/>
                    <a:lumOff val="15000"/>
                  </a:schemeClr>
                </a:solidFill>
              </a:rPr>
              <a:t>成功项目一</a:t>
            </a:r>
            <a:endParaRPr lang="zh-CN" altLang="en-US" sz="1600" dirty="0">
              <a:solidFill>
                <a:schemeClr val="tx1">
                  <a:lumMod val="85000"/>
                  <a:lumOff val="15000"/>
                </a:schemeClr>
              </a:solidFill>
            </a:endParaRPr>
          </a:p>
        </p:txBody>
      </p:sp>
      <p:sp>
        <p:nvSpPr>
          <p:cNvPr id="10" name="TextBox 9"/>
          <p:cNvSpPr txBox="1"/>
          <p:nvPr/>
        </p:nvSpPr>
        <p:spPr>
          <a:xfrm>
            <a:off x="1115616" y="1152423"/>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1" name="TextBox 10"/>
          <p:cNvSpPr txBox="1"/>
          <p:nvPr/>
        </p:nvSpPr>
        <p:spPr>
          <a:xfrm>
            <a:off x="1115616" y="1419622"/>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1"/>
          <p:cNvSpPr txBox="1"/>
          <p:nvPr/>
        </p:nvSpPr>
        <p:spPr>
          <a:xfrm>
            <a:off x="6152725" y="915566"/>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3" name="TextBox 12"/>
          <p:cNvSpPr txBox="1"/>
          <p:nvPr/>
        </p:nvSpPr>
        <p:spPr>
          <a:xfrm>
            <a:off x="6152726" y="2379566"/>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13"/>
          <p:cNvSpPr txBox="1"/>
          <p:nvPr/>
        </p:nvSpPr>
        <p:spPr>
          <a:xfrm>
            <a:off x="2003260" y="3910502"/>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5" name="TextBox 14"/>
          <p:cNvSpPr txBox="1"/>
          <p:nvPr/>
        </p:nvSpPr>
        <p:spPr>
          <a:xfrm>
            <a:off x="2003260" y="4177700"/>
            <a:ext cx="3320861" cy="41176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6" name="矩形 15"/>
          <p:cNvSpPr/>
          <p:nvPr/>
        </p:nvSpPr>
        <p:spPr bwMode="auto">
          <a:xfrm>
            <a:off x="6233507" y="1232175"/>
            <a:ext cx="1845361" cy="1128670"/>
          </a:xfrm>
          <a:prstGeom prst="rect">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p>
        </p:txBody>
      </p:sp>
      <p:sp>
        <p:nvSpPr>
          <p:cNvPr id="17" name="矩形 16"/>
          <p:cNvSpPr/>
          <p:nvPr/>
        </p:nvSpPr>
        <p:spPr bwMode="auto">
          <a:xfrm>
            <a:off x="1200523" y="2370566"/>
            <a:ext cx="1845361" cy="1123237"/>
          </a:xfrm>
          <a:prstGeom prst="rect">
            <a:avLst/>
          </a:prstGeom>
          <a:blipFill>
            <a:blip r:embed="rId4"/>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p>
        </p:txBody>
      </p:sp>
      <p:sp>
        <p:nvSpPr>
          <p:cNvPr id="18" name="矩形 17"/>
          <p:cNvSpPr/>
          <p:nvPr/>
        </p:nvSpPr>
        <p:spPr bwMode="auto">
          <a:xfrm>
            <a:off x="5400675" y="3906445"/>
            <a:ext cx="1879096" cy="950681"/>
          </a:xfrm>
          <a:prstGeom prst="rect">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100"/>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5566698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3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18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3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2800"/>
                                </p:stCondLst>
                                <p:childTnLst>
                                  <p:par>
                                    <p:cTn id="33" presetID="2" presetClass="entr" presetSubtype="9" fill="hold" grpId="0" nodeType="afterEffect" p14:presetBounceEnd="2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2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3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36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46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100"/>
                                </p:stCondLst>
                                <p:childTnLst>
                                  <p:par>
                                    <p:cTn id="57" presetID="2" presetClass="entr" presetSubtype="2" fill="hold" grpId="0" nodeType="afterEffect" p14:presetBounceEnd="20000">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14:bounceEnd="20000">
                                          <p:cBhvr additive="base">
                                            <p:cTn id="59"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56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69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74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3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18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3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2800"/>
                                </p:stCondLst>
                                <p:childTnLst>
                                  <p:par>
                                    <p:cTn id="33" presetID="2" presetClass="entr" presetSubtype="9"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3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36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46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100"/>
                                </p:stCondLst>
                                <p:childTnLst>
                                  <p:par>
                                    <p:cTn id="57" presetID="2" presetClass="entr" presetSubtype="2"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1+#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56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69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74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1525015" y="1402492"/>
            <a:ext cx="2776526" cy="3257490"/>
          </a:xfrm>
          <a:prstGeom prst="rect">
            <a:avLst/>
          </a:prstGeom>
          <a:solidFill>
            <a:schemeClr val="accent1">
              <a:alpha val="24000"/>
            </a:schemeClr>
          </a:solidFill>
          <a:ln w="12700" cmpd="sng">
            <a:solidFill>
              <a:schemeClr val="accent1"/>
            </a:solidFill>
            <a:miter lim="800000"/>
            <a:headEnd/>
            <a:tailEnd/>
          </a:ln>
        </p:spPr>
        <p:txBody>
          <a:bodyPr anchor="ctr"/>
          <a:lstStyle/>
          <a:p>
            <a:endParaRPr lang="zh-CN" altLang="en-US">
              <a:solidFill>
                <a:schemeClr val="tx1"/>
              </a:solidFill>
            </a:endParaRPr>
          </a:p>
        </p:txBody>
      </p:sp>
      <p:sp>
        <p:nvSpPr>
          <p:cNvPr id="4" name="AutoShape 12"/>
          <p:cNvSpPr>
            <a:spLocks noChangeArrowheads="1"/>
          </p:cNvSpPr>
          <p:nvPr/>
        </p:nvSpPr>
        <p:spPr bwMode="auto">
          <a:xfrm>
            <a:off x="1525015" y="1106199"/>
            <a:ext cx="2776526" cy="592586"/>
          </a:xfrm>
          <a:prstGeom prst="homePlate">
            <a:avLst>
              <a:gd name="adj" fmla="val 63872"/>
            </a:avLst>
          </a:prstGeom>
          <a:solidFill>
            <a:schemeClr val="accent1"/>
          </a:solidFill>
          <a:ln w="9525">
            <a:noFill/>
            <a:miter lim="800000"/>
            <a:headEnd/>
            <a:tailEnd/>
          </a:ln>
        </p:spPr>
        <p:txBody>
          <a:bodyPr wrap="none" lIns="68567" tIns="34284" rIns="68567" bIns="34284" anchor="ctr"/>
          <a:lstStyle/>
          <a:p>
            <a:pPr algn="ctr"/>
            <a:r>
              <a:rPr lang="zh-CN" altLang="en-US" b="1" dirty="0" smtClean="0">
                <a:solidFill>
                  <a:prstClr val="white"/>
                </a:solidFill>
                <a:latin typeface="微软雅黑" pitchFamily="34" charset="-122"/>
                <a:ea typeface="微软雅黑" pitchFamily="34" charset="-122"/>
              </a:rPr>
              <a:t>添加标题</a:t>
            </a:r>
            <a:endParaRPr lang="zh-CN" altLang="en-US" b="1" dirty="0">
              <a:solidFill>
                <a:prstClr val="white"/>
              </a:solidFill>
              <a:latin typeface="微软雅黑" pitchFamily="34" charset="-122"/>
              <a:ea typeface="微软雅黑" pitchFamily="34" charset="-122"/>
            </a:endParaRPr>
          </a:p>
        </p:txBody>
      </p:sp>
      <p:sp>
        <p:nvSpPr>
          <p:cNvPr id="5" name="TextBox 4"/>
          <p:cNvSpPr txBox="1"/>
          <p:nvPr/>
        </p:nvSpPr>
        <p:spPr>
          <a:xfrm>
            <a:off x="1633041"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 name="矩形 6"/>
          <p:cNvSpPr/>
          <p:nvPr/>
        </p:nvSpPr>
        <p:spPr>
          <a:xfrm>
            <a:off x="4819810" y="1402492"/>
            <a:ext cx="2776526" cy="3257490"/>
          </a:xfrm>
          <a:prstGeom prst="rect">
            <a:avLst/>
          </a:prstGeom>
          <a:solidFill>
            <a:schemeClr val="accent1">
              <a:alpha val="24000"/>
            </a:schemeClr>
          </a:solidFill>
          <a:ln w="12700" cmpd="sng">
            <a:solidFill>
              <a:schemeClr val="accent1"/>
            </a:solidFill>
            <a:miter lim="800000"/>
            <a:headEnd/>
            <a:tailEnd/>
          </a:ln>
        </p:spPr>
        <p:txBody>
          <a:bodyPr anchor="ctr"/>
          <a:lstStyle/>
          <a:p>
            <a:endParaRPr lang="zh-CN" altLang="en-US">
              <a:solidFill>
                <a:schemeClr val="tx1"/>
              </a:solidFill>
            </a:endParaRPr>
          </a:p>
        </p:txBody>
      </p:sp>
      <p:sp>
        <p:nvSpPr>
          <p:cNvPr id="8" name="AutoShape 12"/>
          <p:cNvSpPr>
            <a:spLocks noChangeArrowheads="1"/>
          </p:cNvSpPr>
          <p:nvPr/>
        </p:nvSpPr>
        <p:spPr bwMode="auto">
          <a:xfrm flipH="1">
            <a:off x="4819810" y="1106199"/>
            <a:ext cx="2776526" cy="592586"/>
          </a:xfrm>
          <a:prstGeom prst="homePlate">
            <a:avLst>
              <a:gd name="adj" fmla="val 63872"/>
            </a:avLst>
          </a:prstGeom>
          <a:solidFill>
            <a:schemeClr val="accent1"/>
          </a:solidFill>
          <a:ln w="9525">
            <a:noFill/>
            <a:miter lim="800000"/>
            <a:headEnd/>
            <a:tailEnd/>
          </a:ln>
        </p:spPr>
        <p:txBody>
          <a:bodyPr wrap="none" lIns="68567" tIns="34284" rIns="68567" bIns="34284" anchor="ctr"/>
          <a:lstStyle/>
          <a:p>
            <a:pPr algn="ctr"/>
            <a:r>
              <a:rPr lang="zh-CN" altLang="en-US" b="1" dirty="0" smtClean="0">
                <a:solidFill>
                  <a:prstClr val="white"/>
                </a:solidFill>
                <a:latin typeface="微软雅黑" pitchFamily="34" charset="-122"/>
                <a:ea typeface="微软雅黑" pitchFamily="34" charset="-122"/>
              </a:rPr>
              <a:t>添加标题</a:t>
            </a:r>
            <a:endParaRPr lang="zh-CN" altLang="en-US" b="1" dirty="0">
              <a:solidFill>
                <a:prstClr val="white"/>
              </a:solidFill>
              <a:latin typeface="微软雅黑" pitchFamily="34" charset="-122"/>
              <a:ea typeface="微软雅黑" pitchFamily="34" charset="-122"/>
            </a:endParaRPr>
          </a:p>
        </p:txBody>
      </p:sp>
      <p:sp>
        <p:nvSpPr>
          <p:cNvPr id="9" name="TextBox 8"/>
          <p:cNvSpPr txBox="1"/>
          <p:nvPr/>
        </p:nvSpPr>
        <p:spPr>
          <a:xfrm>
            <a:off x="4927836"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endParaRPr lang="en-US" altLang="zh-CN" sz="1200">
              <a:solidFill>
                <a:sysClr val="windowText" lastClr="000000"/>
              </a:solidFill>
              <a:latin typeface="微软雅黑" pitchFamily="34" charset="-122"/>
              <a:ea typeface="微软雅黑" pitchFamily="34" charset="-122"/>
            </a:endParaRPr>
          </a:p>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TextBox 1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5566698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5"/>
                                        </p:tgtEl>
                                        <p:attrNameLst>
                                          <p:attrName>style.visibility</p:attrName>
                                        </p:attrNameLst>
                                      </p:cBhvr>
                                      <p:to>
                                        <p:strVal val="visible"/>
                                      </p:to>
                                    </p:set>
                                    <p:animEffect transition="in" filter="wipe(left)">
                                      <p:cBhvr>
                                        <p:cTn id="20" dur="100"/>
                                        <p:tgtEl>
                                          <p:spTgt spid="5"/>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5"/>
                                        </p:tgtEl>
                                      </p:cBhvr>
                                      <p:to x="80000" y="100000"/>
                                    </p:animScale>
                                    <p:anim by="(#ppt_w*0.10)" calcmode="lin" valueType="num">
                                      <p:cBhvr>
                                        <p:cTn id="23" dur="50" autoRev="1" fill="hold">
                                          <p:stCondLst>
                                            <p:cond delay="0"/>
                                          </p:stCondLst>
                                        </p:cTn>
                                        <p:tgtEl>
                                          <p:spTgt spid="5"/>
                                        </p:tgtEl>
                                        <p:attrNameLst>
                                          <p:attrName>ppt_x</p:attrName>
                                        </p:attrNameLst>
                                      </p:cBhvr>
                                    </p:anim>
                                    <p:anim by="(-#ppt_w*0.10)" calcmode="lin" valueType="num">
                                      <p:cBhvr>
                                        <p:cTn id="24" dur="50" autoRev="1" fill="hold">
                                          <p:stCondLst>
                                            <p:cond delay="0"/>
                                          </p:stCondLst>
                                        </p:cTn>
                                        <p:tgtEl>
                                          <p:spTgt spid="5"/>
                                        </p:tgtEl>
                                        <p:attrNameLst>
                                          <p:attrName>ppt_y</p:attrName>
                                        </p:attrNameLst>
                                      </p:cBhvr>
                                    </p:anim>
                                    <p:animRot by="-480000">
                                      <p:cBhvr>
                                        <p:cTn id="25" dur="50" autoRev="1" fill="hold">
                                          <p:stCondLst>
                                            <p:cond delay="0"/>
                                          </p:stCondLst>
                                        </p:cTn>
                                        <p:tgtEl>
                                          <p:spTgt spid="5"/>
                                        </p:tgtEl>
                                        <p:attrNameLst>
                                          <p:attrName>r</p:attrName>
                                        </p:attrNameLst>
                                      </p:cBhvr>
                                    </p:animRot>
                                  </p:childTnLst>
                                </p:cTn>
                              </p:par>
                            </p:childTnLst>
                          </p:cTn>
                        </p:par>
                        <p:par>
                          <p:cTn id="26" fill="hold">
                            <p:stCondLst>
                              <p:cond delay="625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6750"/>
                            </p:stCondLst>
                            <p:childTnLst>
                              <p:par>
                                <p:cTn id="32" presetID="2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par>
                          <p:cTn id="35" fill="hold">
                            <p:stCondLst>
                              <p:cond delay="7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9"/>
                                        </p:tgtEl>
                                        <p:attrNameLst>
                                          <p:attrName>style.visibility</p:attrName>
                                        </p:attrNameLst>
                                      </p:cBhvr>
                                      <p:to>
                                        <p:strVal val="visible"/>
                                      </p:to>
                                    </p:set>
                                    <p:animEffect transition="in" filter="wipe(left)">
                                      <p:cBhvr>
                                        <p:cTn id="38" dur="100"/>
                                        <p:tgtEl>
                                          <p:spTgt spid="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9"/>
                                        </p:tgtEl>
                                      </p:cBhvr>
                                      <p:to x="80000" y="100000"/>
                                    </p:animScale>
                                    <p:anim by="(#ppt_w*0.10)" calcmode="lin" valueType="num">
                                      <p:cBhvr>
                                        <p:cTn id="41" dur="50" autoRev="1" fill="hold">
                                          <p:stCondLst>
                                            <p:cond delay="0"/>
                                          </p:stCondLst>
                                        </p:cTn>
                                        <p:tgtEl>
                                          <p:spTgt spid="9"/>
                                        </p:tgtEl>
                                        <p:attrNameLst>
                                          <p:attrName>ppt_x</p:attrName>
                                        </p:attrNameLst>
                                      </p:cBhvr>
                                    </p:anim>
                                    <p:anim by="(-#ppt_w*0.10)" calcmode="lin" valueType="num">
                                      <p:cBhvr>
                                        <p:cTn id="42" dur="50" autoRev="1" fill="hold">
                                          <p:stCondLst>
                                            <p:cond delay="0"/>
                                          </p:stCondLst>
                                        </p:cTn>
                                        <p:tgtEl>
                                          <p:spTgt spid="9"/>
                                        </p:tgtEl>
                                        <p:attrNameLst>
                                          <p:attrName>ppt_y</p:attrName>
                                        </p:attrNameLst>
                                      </p:cBhvr>
                                    </p:anim>
                                    <p:animRot by="-480000">
                                      <p:cBhvr>
                                        <p:cTn id="43" dur="50" autoRev="1" fill="hold">
                                          <p:stCondLst>
                                            <p:cond delay="0"/>
                                          </p:stCondLst>
                                        </p:cTn>
                                        <p:tgtEl>
                                          <p:spTgt spid="9"/>
                                        </p:tgtEl>
                                        <p:attrNameLst>
                                          <p:attrName>r</p:attrName>
                                        </p:attrNameLst>
                                      </p:cBhvr>
                                    </p:animRot>
                                  </p:childTnLst>
                                </p:cTn>
                              </p:par>
                            </p:childTnLst>
                          </p:cTn>
                        </p:par>
                        <p:par>
                          <p:cTn id="44" fill="hold">
                            <p:stCondLst>
                              <p:cond delay="120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5" grpId="1"/>
      <p:bldP spid="7" grpId="0" animBg="1"/>
      <p:bldP spid="8" grpId="0" animBg="1"/>
      <p:bldP spid="9" grpId="0"/>
      <p:bldP spid="9" grpId="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1275606"/>
            <a:ext cx="9252520" cy="1224136"/>
          </a:xfrm>
          <a:prstGeom prst="rect">
            <a:avLst/>
          </a:prstGeom>
          <a:solidFill>
            <a:schemeClr val="accent1">
              <a:alpha val="24000"/>
            </a:schemeClr>
          </a:solidFill>
          <a:ln w="12700" cmpd="sng">
            <a:solidFill>
              <a:schemeClr val="accent1"/>
            </a:solidFill>
            <a:miter lim="800000"/>
            <a:headEnd/>
            <a:tailEnd/>
          </a:ln>
        </p:spPr>
        <p:txBody>
          <a:bodyPr anchor="ctr"/>
          <a:lstStyle/>
          <a:p>
            <a:endParaRPr lang="zh-CN" altLang="en-US">
              <a:solidFill>
                <a:schemeClr val="tx1"/>
              </a:solidFill>
            </a:endParaRPr>
          </a:p>
        </p:txBody>
      </p:sp>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5" name="文本框 4"/>
          <p:cNvSpPr txBox="1"/>
          <p:nvPr/>
        </p:nvSpPr>
        <p:spPr>
          <a:xfrm>
            <a:off x="1005918" y="1474865"/>
            <a:ext cx="2930435" cy="392415"/>
          </a:xfrm>
          <a:prstGeom prst="rect">
            <a:avLst/>
          </a:prstGeom>
          <a:noFill/>
        </p:spPr>
        <p:txBody>
          <a:bodyPr wrap="square" lIns="68567" tIns="34284" rIns="68567" bIns="34284" rtlCol="0">
            <a:spAutoFit/>
          </a:bodyPr>
          <a:lstStyle/>
          <a:p>
            <a:r>
              <a:rPr lang="zh-CN" altLang="en-US" sz="2100" b="1" dirty="0">
                <a:solidFill>
                  <a:schemeClr val="accent1"/>
                </a:solidFill>
                <a:latin typeface="微软雅黑" panose="020B0503020204020204" pitchFamily="34" charset="-122"/>
                <a:ea typeface="微软雅黑" panose="020B0503020204020204" pitchFamily="34" charset="-122"/>
              </a:rPr>
              <a:t>单击此处添加</a:t>
            </a:r>
            <a:r>
              <a:rPr lang="zh-CN" altLang="en-US" sz="2100" dirty="0">
                <a:solidFill>
                  <a:schemeClr val="accent1"/>
                </a:solidFill>
                <a:latin typeface="微软雅黑" panose="020B0503020204020204" pitchFamily="34" charset="-122"/>
                <a:ea typeface="微软雅黑" panose="020B0503020204020204" pitchFamily="34" charset="-122"/>
              </a:rPr>
              <a:t>你的标题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05919" y="1951498"/>
            <a:ext cx="7176490" cy="411767"/>
          </a:xfrm>
          <a:prstGeom prst="rect">
            <a:avLst/>
          </a:prstGeom>
          <a:noFill/>
        </p:spPr>
        <p:txBody>
          <a:bodyPr wrap="square" lIns="68567" tIns="34284" rIns="68567" bIns="34284" rtlCol="0">
            <a:spAutoFit/>
          </a:bodyPr>
          <a:lstStyle/>
          <a:p>
            <a:pPr>
              <a:lnSpc>
                <a:spcPct val="130000"/>
              </a:lnSpc>
            </a:pPr>
            <a:r>
              <a:rPr lang="zh-CN" altLang="en-US" sz="9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900" dirty="0">
              <a:solidFill>
                <a:schemeClr val="tx1">
                  <a:lumMod val="85000"/>
                  <a:lumOff val="15000"/>
                </a:schemeClr>
              </a:solidFill>
              <a:latin typeface="微软雅黑" pitchFamily="34" charset="-122"/>
              <a:ea typeface="微软雅黑" pitchFamily="34" charset="-122"/>
            </a:endParaRPr>
          </a:p>
        </p:txBody>
      </p:sp>
      <p:grpSp>
        <p:nvGrpSpPr>
          <p:cNvPr id="8" name="组合 7"/>
          <p:cNvGrpSpPr/>
          <p:nvPr/>
        </p:nvGrpSpPr>
        <p:grpSpPr>
          <a:xfrm>
            <a:off x="5317519" y="2729483"/>
            <a:ext cx="3513970" cy="706361"/>
            <a:chOff x="7076749" y="2727736"/>
            <a:chExt cx="4685293" cy="941816"/>
          </a:xfrm>
        </p:grpSpPr>
        <p:grpSp>
          <p:nvGrpSpPr>
            <p:cNvPr id="9" name="组合 8"/>
            <p:cNvGrpSpPr/>
            <p:nvPr/>
          </p:nvGrpSpPr>
          <p:grpSpPr>
            <a:xfrm>
              <a:off x="8472643" y="2764395"/>
              <a:ext cx="3289399" cy="905157"/>
              <a:chOff x="8242848" y="2835708"/>
              <a:chExt cx="2083546" cy="905157"/>
            </a:xfrm>
          </p:grpSpPr>
          <p:sp>
            <p:nvSpPr>
              <p:cNvPr id="11" name="文本框 20"/>
              <p:cNvSpPr txBox="1"/>
              <p:nvPr/>
            </p:nvSpPr>
            <p:spPr>
              <a:xfrm>
                <a:off x="8242848" y="2835708"/>
                <a:ext cx="2083546" cy="492443"/>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21"/>
              <p:cNvSpPr txBox="1"/>
              <p:nvPr/>
            </p:nvSpPr>
            <p:spPr>
              <a:xfrm>
                <a:off x="8242849" y="3223801"/>
                <a:ext cx="1927407" cy="517064"/>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文本框 22"/>
            <p:cNvSpPr txBox="1"/>
            <p:nvPr/>
          </p:nvSpPr>
          <p:spPr>
            <a:xfrm>
              <a:off x="7076749" y="2727736"/>
              <a:ext cx="1387148"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sz="3200" dirty="0">
                  <a:solidFill>
                    <a:schemeClr val="accent1"/>
                  </a:solidFill>
                </a:rPr>
                <a:t>21%</a:t>
              </a:r>
              <a:endParaRPr lang="zh-CN" altLang="en-US" sz="3200" dirty="0">
                <a:solidFill>
                  <a:schemeClr val="accent1"/>
                </a:solidFill>
              </a:endParaRPr>
            </a:p>
          </p:txBody>
        </p:sp>
      </p:grpSp>
      <p:grpSp>
        <p:nvGrpSpPr>
          <p:cNvPr id="13" name="组合 12"/>
          <p:cNvGrpSpPr/>
          <p:nvPr/>
        </p:nvGrpSpPr>
        <p:grpSpPr>
          <a:xfrm>
            <a:off x="1159948" y="2969832"/>
            <a:ext cx="3572849" cy="1192326"/>
            <a:chOff x="1533322" y="3048201"/>
            <a:chExt cx="4763798" cy="1589768"/>
          </a:xfrm>
        </p:grpSpPr>
        <p:sp>
          <p:nvSpPr>
            <p:cNvPr id="14" name="流程图: 手动操作 13"/>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20" name="直接连接符 19"/>
          <p:cNvCxnSpPr/>
          <p:nvPr/>
        </p:nvCxnSpPr>
        <p:spPr>
          <a:xfrm rot="16200000">
            <a:off x="6783749" y="2116559"/>
            <a:ext cx="0" cy="2700000"/>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378326" y="3579263"/>
            <a:ext cx="2162767" cy="494049"/>
            <a:chOff x="7466678" y="2801869"/>
            <a:chExt cx="2883689" cy="658732"/>
          </a:xfrm>
        </p:grpSpPr>
        <p:sp>
          <p:nvSpPr>
            <p:cNvPr id="22" name="文本框 34"/>
            <p:cNvSpPr txBox="1"/>
            <p:nvPr/>
          </p:nvSpPr>
          <p:spPr>
            <a:xfrm>
              <a:off x="7466679" y="2801869"/>
              <a:ext cx="1715209" cy="369332"/>
            </a:xfrm>
            <a:prstGeom prst="rect">
              <a:avLst/>
            </a:prstGeom>
            <a:noFill/>
          </p:spPr>
          <p:txBody>
            <a:bodyPr wrap="squar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35"/>
            <p:cNvSpPr txBox="1"/>
            <p:nvPr/>
          </p:nvSpPr>
          <p:spPr>
            <a:xfrm>
              <a:off x="7466678" y="3140513"/>
              <a:ext cx="2883689" cy="320088"/>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grpSp>
      <p:sp>
        <p:nvSpPr>
          <p:cNvPr id="24" name="文本框 36"/>
          <p:cNvSpPr txBox="1"/>
          <p:nvPr/>
        </p:nvSpPr>
        <p:spPr>
          <a:xfrm>
            <a:off x="5384516" y="3991550"/>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5" name="文本框 37"/>
          <p:cNvSpPr txBox="1"/>
          <p:nvPr/>
        </p:nvSpPr>
        <p:spPr>
          <a:xfrm>
            <a:off x="5384516" y="4150378"/>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8" name="TextBox 2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5566698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grpId="0"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1750"/>
                                  </p:stCondLst>
                                  <p:childTnLst>
                                    <p:set>
                                      <p:cBhvr>
                                        <p:cTn id="35" dur="1" fill="hold">
                                          <p:stCondLst>
                                            <p:cond delay="0"/>
                                          </p:stCondLst>
                                        </p:cTn>
                                        <p:tgtEl>
                                          <p:spTgt spid="20"/>
                                        </p:tgtEl>
                                        <p:attrNameLst>
                                          <p:attrName>style.visibility</p:attrName>
                                        </p:attrNameLst>
                                      </p:cBhvr>
                                      <p:to>
                                        <p:strVal val="visible"/>
                                      </p:to>
                                    </p:set>
                                    <p:anim calcmode="lin" valueType="num">
                                      <p:cBhvr>
                                        <p:cTn id="36" dur="750" fill="hold"/>
                                        <p:tgtEl>
                                          <p:spTgt spid="20"/>
                                        </p:tgtEl>
                                        <p:attrNameLst>
                                          <p:attrName>ppt_w</p:attrName>
                                        </p:attrNameLst>
                                      </p:cBhvr>
                                      <p:tavLst>
                                        <p:tav tm="0">
                                          <p:val>
                                            <p:fltVal val="0"/>
                                          </p:val>
                                        </p:tav>
                                        <p:tav tm="100000">
                                          <p:val>
                                            <p:strVal val="#ppt_w"/>
                                          </p:val>
                                        </p:tav>
                                      </p:tavLst>
                                    </p:anim>
                                    <p:anim calcmode="lin" valueType="num">
                                      <p:cBhvr>
                                        <p:cTn id="37" dur="750" fill="hold"/>
                                        <p:tgtEl>
                                          <p:spTgt spid="20"/>
                                        </p:tgtEl>
                                        <p:attrNameLst>
                                          <p:attrName>ppt_h</p:attrName>
                                        </p:attrNameLst>
                                      </p:cBhvr>
                                      <p:tavLst>
                                        <p:tav tm="0">
                                          <p:val>
                                            <p:fltVal val="0"/>
                                          </p:val>
                                        </p:tav>
                                        <p:tav tm="100000">
                                          <p:val>
                                            <p:strVal val="#ppt_h"/>
                                          </p:val>
                                        </p:tav>
                                      </p:tavLst>
                                    </p:anim>
                                    <p:animEffect transition="in" filter="fade">
                                      <p:cBhvr>
                                        <p:cTn id="38" dur="750"/>
                                        <p:tgtEl>
                                          <p:spTgt spid="20"/>
                                        </p:tgtEl>
                                      </p:cBhvr>
                                    </p:animEffect>
                                  </p:childTnLst>
                                </p:cTn>
                              </p:par>
                            </p:childTnLst>
                          </p:cTn>
                        </p:par>
                        <p:par>
                          <p:cTn id="39" fill="hold">
                            <p:stCondLst>
                              <p:cond delay="4000"/>
                            </p:stCondLst>
                            <p:childTnLst>
                              <p:par>
                                <p:cTn id="40" presetID="18" presetClass="entr" presetSubtype="3" fill="hold" nodeType="after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strips(upRight)">
                                      <p:cBhvr>
                                        <p:cTn id="42" dur="750"/>
                                        <p:tgtEl>
                                          <p:spTgt spid="21"/>
                                        </p:tgtEl>
                                      </p:cBhvr>
                                    </p:animEffect>
                                  </p:childTnLst>
                                </p:cTn>
                              </p:par>
                            </p:childTnLst>
                          </p:cTn>
                        </p:par>
                        <p:par>
                          <p:cTn id="43" fill="hold">
                            <p:stCondLst>
                              <p:cond delay="500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par>
                          <p:cTn id="47" fill="hold">
                            <p:stCondLst>
                              <p:cond delay="6000"/>
                            </p:stCondLst>
                            <p:childTnLst>
                              <p:par>
                                <p:cTn id="48" presetID="18" presetClass="entr" presetSubtype="3"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strips(upRight)">
                                      <p:cBhvr>
                                        <p:cTn id="50" dur="750"/>
                                        <p:tgtEl>
                                          <p:spTgt spid="25"/>
                                        </p:tgtEl>
                                      </p:cBhvr>
                                    </p:animEffect>
                                  </p:childTnLst>
                                </p:cTn>
                              </p:par>
                            </p:childTnLst>
                          </p:cTn>
                        </p:par>
                        <p:par>
                          <p:cTn id="51" fill="hold">
                            <p:stCondLst>
                              <p:cond delay="7000"/>
                            </p:stCondLst>
                            <p:childTnLst>
                              <p:par>
                                <p:cTn id="52" presetID="10"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p:bldP spid="7" grpId="0"/>
      <p:bldP spid="24" grpId="0"/>
      <p:bldP spid="25"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Oval 3"/>
          <p:cNvSpPr/>
          <p:nvPr/>
        </p:nvSpPr>
        <p:spPr>
          <a:xfrm>
            <a:off x="649519" y="1419622"/>
            <a:ext cx="1541309" cy="1541308"/>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en-US">
              <a:solidFill>
                <a:schemeClr val="tx1"/>
              </a:solidFill>
            </a:endParaRPr>
          </a:p>
        </p:txBody>
      </p:sp>
      <p:sp>
        <p:nvSpPr>
          <p:cNvPr id="4" name="Oval 14"/>
          <p:cNvSpPr/>
          <p:nvPr/>
        </p:nvSpPr>
        <p:spPr>
          <a:xfrm>
            <a:off x="2770742" y="1425122"/>
            <a:ext cx="1541309" cy="1541308"/>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en-US">
              <a:solidFill>
                <a:schemeClr val="tx1"/>
              </a:solidFill>
            </a:endParaRPr>
          </a:p>
        </p:txBody>
      </p:sp>
      <p:sp>
        <p:nvSpPr>
          <p:cNvPr id="5" name="Oval 17"/>
          <p:cNvSpPr/>
          <p:nvPr/>
        </p:nvSpPr>
        <p:spPr>
          <a:xfrm>
            <a:off x="4894942" y="1425122"/>
            <a:ext cx="1541309" cy="1541308"/>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en-US">
              <a:solidFill>
                <a:schemeClr val="tx1"/>
              </a:solidFill>
            </a:endParaRPr>
          </a:p>
        </p:txBody>
      </p:sp>
      <p:sp>
        <p:nvSpPr>
          <p:cNvPr id="7" name="Oval 20"/>
          <p:cNvSpPr/>
          <p:nvPr/>
        </p:nvSpPr>
        <p:spPr>
          <a:xfrm>
            <a:off x="7016376" y="1425122"/>
            <a:ext cx="1541309" cy="1541308"/>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en-US">
              <a:solidFill>
                <a:schemeClr val="tx1"/>
              </a:solidFill>
            </a:endParaRPr>
          </a:p>
        </p:txBody>
      </p:sp>
      <p:sp>
        <p:nvSpPr>
          <p:cNvPr id="8" name="TextBox 7"/>
          <p:cNvSpPr txBox="1"/>
          <p:nvPr/>
        </p:nvSpPr>
        <p:spPr>
          <a:xfrm>
            <a:off x="2066607"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9" name="TextBox 8"/>
          <p:cNvSpPr txBox="1"/>
          <p:nvPr/>
        </p:nvSpPr>
        <p:spPr>
          <a:xfrm>
            <a:off x="4189424"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10" name="TextBox 9"/>
          <p:cNvSpPr txBox="1"/>
          <p:nvPr/>
        </p:nvSpPr>
        <p:spPr>
          <a:xfrm>
            <a:off x="6300449" y="1684003"/>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1" name="TextBox 10"/>
          <p:cNvSpPr txBox="1"/>
          <p:nvPr/>
        </p:nvSpPr>
        <p:spPr>
          <a:xfrm>
            <a:off x="474345" y="3061379"/>
            <a:ext cx="1807998" cy="230832"/>
          </a:xfrm>
          <a:prstGeom prst="rect">
            <a:avLst/>
          </a:prstGeom>
          <a:noFill/>
        </p:spPr>
        <p:txBody>
          <a:bodyPr wrap="square" lIns="0" rIns="0" bIns="0" rtlCol="0">
            <a:spAutoFit/>
          </a:bodyPr>
          <a:lstStyle/>
          <a:p>
            <a:pPr algn="ctr">
              <a:tabLst>
                <a:tab pos="1025525" algn="l"/>
              </a:tabLst>
            </a:pPr>
            <a:r>
              <a:rPr lang="zh-CN" altLang="en-US" sz="1200" b="1" dirty="0" smtClean="0">
                <a:solidFill>
                  <a:schemeClr val="accent1"/>
                </a:solidFill>
                <a:latin typeface="+mn-ea"/>
                <a:cs typeface="Calibri"/>
              </a:rPr>
              <a:t>填加标</a:t>
            </a:r>
            <a:r>
              <a:rPr lang="zh-CN" altLang="en-US" sz="1200" b="1" dirty="0">
                <a:solidFill>
                  <a:schemeClr val="accent1"/>
                </a:solidFill>
                <a:latin typeface="+mn-ea"/>
                <a:cs typeface="Calibri"/>
              </a:rPr>
              <a:t>题</a:t>
            </a:r>
            <a:endParaRPr lang="en-US" sz="1200" b="1" dirty="0">
              <a:solidFill>
                <a:schemeClr val="accent1"/>
              </a:solidFill>
              <a:latin typeface="+mn-ea"/>
              <a:cs typeface="Calibri"/>
            </a:endParaRPr>
          </a:p>
        </p:txBody>
      </p:sp>
      <p:sp>
        <p:nvSpPr>
          <p:cNvPr id="12" name="TextBox 11"/>
          <p:cNvSpPr txBox="1"/>
          <p:nvPr/>
        </p:nvSpPr>
        <p:spPr>
          <a:xfrm>
            <a:off x="600949"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rPr>
              <a:t>单击</a:t>
            </a:r>
            <a:r>
              <a:rPr lang="zh-CN" altLang="en-US" sz="1000" dirty="0" smtClean="0">
                <a:solidFill>
                  <a:schemeClr val="tx1">
                    <a:lumMod val="85000"/>
                    <a:lumOff val="15000"/>
                  </a:schemeClr>
                </a:solidFill>
                <a:latin typeface="微软雅黑" pitchFamily="34" charset="-122"/>
              </a:rPr>
              <a:t>此处文本单击添加文本</a:t>
            </a:r>
            <a:r>
              <a:rPr lang="zh-CN" altLang="en-US" sz="1000" dirty="0">
                <a:solidFill>
                  <a:schemeClr val="tx1">
                    <a:lumMod val="85000"/>
                    <a:lumOff val="15000"/>
                  </a:schemeClr>
                </a:solidFill>
                <a:latin typeface="微软雅黑" pitchFamily="34" charset="-122"/>
              </a:rPr>
              <a:t>单击此处文本单击添加</a:t>
            </a:r>
            <a:r>
              <a:rPr lang="zh-CN" altLang="en-US" sz="1000" dirty="0" smtClean="0">
                <a:solidFill>
                  <a:schemeClr val="tx1">
                    <a:lumMod val="85000"/>
                    <a:lumOff val="15000"/>
                  </a:schemeClr>
                </a:solidFill>
                <a:latin typeface="微软雅黑" pitchFamily="34" charset="-122"/>
              </a:rPr>
              <a:t>文本</a:t>
            </a:r>
            <a:r>
              <a:rPr lang="zh-CN" altLang="en-US" sz="1000" dirty="0">
                <a:solidFill>
                  <a:schemeClr val="tx1">
                    <a:lumMod val="85000"/>
                    <a:lumOff val="15000"/>
                  </a:schemeClr>
                </a:solidFill>
                <a:latin typeface="微软雅黑" pitchFamily="34" charset="-122"/>
              </a:rPr>
              <a:t>单击此处文本单击添加文本</a:t>
            </a:r>
            <a:endParaRPr lang="en-US" sz="1000" dirty="0">
              <a:solidFill>
                <a:schemeClr val="tx1">
                  <a:lumMod val="85000"/>
                  <a:lumOff val="15000"/>
                </a:schemeClr>
              </a:solidFill>
              <a:latin typeface="+mn-ea"/>
              <a:cs typeface="Calibri"/>
            </a:endParaRPr>
          </a:p>
        </p:txBody>
      </p:sp>
      <p:sp>
        <p:nvSpPr>
          <p:cNvPr id="13" name="TextBox 12"/>
          <p:cNvSpPr txBox="1"/>
          <p:nvPr/>
        </p:nvSpPr>
        <p:spPr>
          <a:xfrm>
            <a:off x="2626163" y="3058834"/>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a:rPr>
              <a:t>填加标题</a:t>
            </a:r>
            <a:endParaRPr lang="en-US" altLang="zh-CN" sz="1200" b="1" dirty="0">
              <a:solidFill>
                <a:schemeClr val="accent1"/>
              </a:solidFill>
              <a:latin typeface="+mn-ea"/>
              <a:cs typeface="Calibri"/>
            </a:endParaRPr>
          </a:p>
        </p:txBody>
      </p:sp>
      <p:sp>
        <p:nvSpPr>
          <p:cNvPr id="14" name="TextBox 13"/>
          <p:cNvSpPr txBox="1"/>
          <p:nvPr/>
        </p:nvSpPr>
        <p:spPr>
          <a:xfrm>
            <a:off x="2752767" y="336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a:endParaRPr>
          </a:p>
        </p:txBody>
      </p:sp>
      <p:sp>
        <p:nvSpPr>
          <p:cNvPr id="15" name="TextBox 14"/>
          <p:cNvSpPr txBox="1"/>
          <p:nvPr/>
        </p:nvSpPr>
        <p:spPr>
          <a:xfrm>
            <a:off x="4757584" y="3056290"/>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a:rPr>
              <a:t>填加标题</a:t>
            </a:r>
            <a:endParaRPr lang="en-US" altLang="zh-CN" sz="1200" b="1" dirty="0">
              <a:solidFill>
                <a:schemeClr val="accent1"/>
              </a:solidFill>
              <a:latin typeface="+mn-ea"/>
              <a:cs typeface="Calibri"/>
            </a:endParaRPr>
          </a:p>
        </p:txBody>
      </p:sp>
      <p:sp>
        <p:nvSpPr>
          <p:cNvPr id="16" name="TextBox 15"/>
          <p:cNvSpPr txBox="1"/>
          <p:nvPr/>
        </p:nvSpPr>
        <p:spPr>
          <a:xfrm>
            <a:off x="4884188" y="336049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a:endParaRPr>
          </a:p>
        </p:txBody>
      </p:sp>
      <p:sp>
        <p:nvSpPr>
          <p:cNvPr id="17" name="TextBox 16"/>
          <p:cNvSpPr txBox="1"/>
          <p:nvPr/>
        </p:nvSpPr>
        <p:spPr>
          <a:xfrm>
            <a:off x="6881977" y="3061379"/>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a:rPr>
              <a:t>填加标题</a:t>
            </a:r>
            <a:endParaRPr lang="en-US" altLang="zh-CN" sz="1200" b="1" dirty="0">
              <a:solidFill>
                <a:schemeClr val="accent1"/>
              </a:solidFill>
              <a:latin typeface="+mn-ea"/>
              <a:cs typeface="Calibri"/>
            </a:endParaRPr>
          </a:p>
        </p:txBody>
      </p:sp>
      <p:sp>
        <p:nvSpPr>
          <p:cNvPr id="18" name="TextBox 17"/>
          <p:cNvSpPr txBox="1"/>
          <p:nvPr/>
        </p:nvSpPr>
        <p:spPr>
          <a:xfrm>
            <a:off x="7008581"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a:endParaRPr>
          </a:p>
        </p:txBody>
      </p:sp>
      <p:sp>
        <p:nvSpPr>
          <p:cNvPr id="19" name="Freeform 12"/>
          <p:cNvSpPr>
            <a:spLocks noEditPoints="1"/>
          </p:cNvSpPr>
          <p:nvPr/>
        </p:nvSpPr>
        <p:spPr bwMode="auto">
          <a:xfrm>
            <a:off x="5257077" y="1811259"/>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0" name="Group 71"/>
          <p:cNvGrpSpPr/>
          <p:nvPr/>
        </p:nvGrpSpPr>
        <p:grpSpPr>
          <a:xfrm>
            <a:off x="3223099" y="1887178"/>
            <a:ext cx="607249" cy="606196"/>
            <a:chOff x="3810000" y="2265363"/>
            <a:chExt cx="915988" cy="914400"/>
          </a:xfrm>
          <a:solidFill>
            <a:schemeClr val="accent1"/>
          </a:solidFill>
        </p:grpSpPr>
        <p:sp>
          <p:nvSpPr>
            <p:cNvPr id="2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2"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3"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4"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5"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8"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9" name="Group 173"/>
          <p:cNvGrpSpPr/>
          <p:nvPr/>
        </p:nvGrpSpPr>
        <p:grpSpPr>
          <a:xfrm>
            <a:off x="7380679" y="1791343"/>
            <a:ext cx="803718" cy="797865"/>
            <a:chOff x="6400800" y="1195388"/>
            <a:chExt cx="654050" cy="649287"/>
          </a:xfrm>
          <a:solidFill>
            <a:schemeClr val="accent1"/>
          </a:solidFill>
        </p:grpSpPr>
        <p:sp>
          <p:nvSpPr>
            <p:cNvPr id="3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5" name="Group 162"/>
          <p:cNvGrpSpPr/>
          <p:nvPr/>
        </p:nvGrpSpPr>
        <p:grpSpPr>
          <a:xfrm>
            <a:off x="1106119" y="1821598"/>
            <a:ext cx="628107" cy="671776"/>
            <a:chOff x="4267200" y="1196975"/>
            <a:chExt cx="593725" cy="635001"/>
          </a:xfrm>
          <a:solidFill>
            <a:schemeClr val="accent1"/>
          </a:solidFill>
        </p:grpSpPr>
        <p:sp>
          <p:nvSpPr>
            <p:cNvPr id="36"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7"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40" name="TextBox 3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5566698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8000"/>
                            </p:stCondLst>
                            <p:childTnLst>
                              <p:par>
                                <p:cTn id="87" presetID="53" presetClass="entr" presetSubtype="16"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p:cTn id="89" dur="500" fill="hold"/>
                                        <p:tgtEl>
                                          <p:spTgt spid="7"/>
                                        </p:tgtEl>
                                        <p:attrNameLst>
                                          <p:attrName>ppt_w</p:attrName>
                                        </p:attrNameLst>
                                      </p:cBhvr>
                                      <p:tavLst>
                                        <p:tav tm="0">
                                          <p:val>
                                            <p:fltVal val="0"/>
                                          </p:val>
                                        </p:tav>
                                        <p:tav tm="100000">
                                          <p:val>
                                            <p:strVal val="#ppt_w"/>
                                          </p:val>
                                        </p:tav>
                                      </p:tavLst>
                                    </p:anim>
                                    <p:anim calcmode="lin" valueType="num">
                                      <p:cBhvr>
                                        <p:cTn id="90" dur="500" fill="hold"/>
                                        <p:tgtEl>
                                          <p:spTgt spid="7"/>
                                        </p:tgtEl>
                                        <p:attrNameLst>
                                          <p:attrName>ppt_h</p:attrName>
                                        </p:attrNameLst>
                                      </p:cBhvr>
                                      <p:tavLst>
                                        <p:tav tm="0">
                                          <p:val>
                                            <p:fltVal val="0"/>
                                          </p:val>
                                        </p:tav>
                                        <p:tav tm="100000">
                                          <p:val>
                                            <p:strVal val="#ppt_h"/>
                                          </p:val>
                                        </p:tav>
                                      </p:tavLst>
                                    </p:anim>
                                    <p:animEffect transition="in" filter="fade">
                                      <p:cBhvr>
                                        <p:cTn id="91" dur="500"/>
                                        <p:tgtEl>
                                          <p:spTgt spid="7"/>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par>
                          <p:cTn id="102" fill="hold">
                            <p:stCondLst>
                              <p:cond delay="9500"/>
                            </p:stCondLst>
                            <p:childTnLst>
                              <p:par>
                                <p:cTn id="103" presetID="10" presetClass="entr" presetSubtype="0" fill="hold" grpId="0" nodeType="after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fade">
                                      <p:cBhvr>
                                        <p:cTn id="105" dur="500"/>
                                        <p:tgtEl>
                                          <p:spTgt spid="18"/>
                                        </p:tgtEl>
                                      </p:cBhvr>
                                    </p:animEffect>
                                  </p:childTnLst>
                                </p:cTn>
                              </p:par>
                            </p:childTnLst>
                          </p:cTn>
                        </p:par>
                        <p:par>
                          <p:cTn id="106" fill="hold">
                            <p:stCondLst>
                              <p:cond delay="10000"/>
                            </p:stCondLst>
                            <p:childTnLst>
                              <p:par>
                                <p:cTn id="107" presetID="10"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animBg="1"/>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8"/>
          <p:cNvSpPr>
            <a:spLocks noChangeArrowheads="1"/>
          </p:cNvSpPr>
          <p:nvPr/>
        </p:nvSpPr>
        <p:spPr bwMode="auto">
          <a:xfrm rot="7717980">
            <a:off x="2672121" y="2464511"/>
            <a:ext cx="308372" cy="316583"/>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itchFamily="2" charset="-122"/>
              <a:sym typeface="宋体" pitchFamily="2" charset="-122"/>
            </a:endParaRPr>
          </a:p>
        </p:txBody>
      </p:sp>
      <p:sp>
        <p:nvSpPr>
          <p:cNvPr id="4" name="等腰三角形 9"/>
          <p:cNvSpPr>
            <a:spLocks noChangeArrowheads="1"/>
          </p:cNvSpPr>
          <p:nvPr/>
        </p:nvSpPr>
        <p:spPr bwMode="auto">
          <a:xfrm rot="7717980">
            <a:off x="6390184" y="2462127"/>
            <a:ext cx="291703" cy="299920"/>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itchFamily="2" charset="-122"/>
              <a:sym typeface="宋体" pitchFamily="2" charset="-122"/>
            </a:endParaRPr>
          </a:p>
        </p:txBody>
      </p:sp>
      <p:sp>
        <p:nvSpPr>
          <p:cNvPr id="5" name="等腰三角形 10"/>
          <p:cNvSpPr>
            <a:spLocks noChangeArrowheads="1"/>
          </p:cNvSpPr>
          <p:nvPr/>
        </p:nvSpPr>
        <p:spPr bwMode="auto">
          <a:xfrm rot="2750931">
            <a:off x="4512106" y="2414508"/>
            <a:ext cx="323850" cy="334435"/>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itchFamily="2" charset="-122"/>
              <a:sym typeface="宋体" pitchFamily="2" charset="-122"/>
            </a:endParaRPr>
          </a:p>
        </p:txBody>
      </p:sp>
      <p:grpSp>
        <p:nvGrpSpPr>
          <p:cNvPr id="7" name="Group 8"/>
          <p:cNvGrpSpPr>
            <a:grpSpLocks/>
          </p:cNvGrpSpPr>
          <p:nvPr/>
        </p:nvGrpSpPr>
        <p:grpSpPr bwMode="auto">
          <a:xfrm>
            <a:off x="1116047" y="1004147"/>
            <a:ext cx="1575772" cy="1576388"/>
            <a:chOff x="0" y="0"/>
            <a:chExt cx="2101515" cy="2101515"/>
          </a:xfrm>
        </p:grpSpPr>
        <p:sp>
          <p:nvSpPr>
            <p:cNvPr id="8"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grpSp>
      <p:sp>
        <p:nvSpPr>
          <p:cNvPr id="10" name="矩形 9"/>
          <p:cNvSpPr>
            <a:spLocks noChangeArrowheads="1"/>
          </p:cNvSpPr>
          <p:nvPr/>
        </p:nvSpPr>
        <p:spPr bwMode="auto">
          <a:xfrm>
            <a:off x="1299331" y="14744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dirty="0">
              <a:solidFill>
                <a:schemeClr val="tx1">
                  <a:lumMod val="85000"/>
                  <a:lumOff val="15000"/>
                </a:schemeClr>
              </a:solidFill>
              <a:latin typeface="Calibri" pitchFamily="34" charset="0"/>
              <a:sym typeface="宋体" pitchFamily="2" charset="-122"/>
            </a:endParaRPr>
          </a:p>
        </p:txBody>
      </p:sp>
      <p:grpSp>
        <p:nvGrpSpPr>
          <p:cNvPr id="11" name="Group 8"/>
          <p:cNvGrpSpPr>
            <a:grpSpLocks/>
          </p:cNvGrpSpPr>
          <p:nvPr/>
        </p:nvGrpSpPr>
        <p:grpSpPr bwMode="auto">
          <a:xfrm>
            <a:off x="2963175" y="2413847"/>
            <a:ext cx="1575772" cy="1576388"/>
            <a:chOff x="0" y="0"/>
            <a:chExt cx="2101515" cy="2101515"/>
          </a:xfrm>
        </p:grpSpPr>
        <p:sp>
          <p:nvSpPr>
            <p:cNvPr id="12"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1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grpSp>
      <p:sp>
        <p:nvSpPr>
          <p:cNvPr id="14" name="矩形 13"/>
          <p:cNvSpPr>
            <a:spLocks noChangeArrowheads="1"/>
          </p:cNvSpPr>
          <p:nvPr/>
        </p:nvSpPr>
        <p:spPr bwMode="auto">
          <a:xfrm>
            <a:off x="3146459" y="28841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dirty="0">
              <a:solidFill>
                <a:schemeClr val="tx1">
                  <a:lumMod val="85000"/>
                  <a:lumOff val="15000"/>
                </a:schemeClr>
              </a:solidFill>
              <a:latin typeface="Calibri" pitchFamily="34" charset="0"/>
              <a:sym typeface="宋体" pitchFamily="2" charset="-122"/>
            </a:endParaRPr>
          </a:p>
        </p:txBody>
      </p:sp>
      <p:grpSp>
        <p:nvGrpSpPr>
          <p:cNvPr id="15" name="Group 8"/>
          <p:cNvGrpSpPr>
            <a:grpSpLocks/>
          </p:cNvGrpSpPr>
          <p:nvPr/>
        </p:nvGrpSpPr>
        <p:grpSpPr bwMode="auto">
          <a:xfrm>
            <a:off x="4810303" y="1194647"/>
            <a:ext cx="1575772" cy="1576388"/>
            <a:chOff x="0" y="0"/>
            <a:chExt cx="2101515" cy="2101515"/>
          </a:xfrm>
        </p:grpSpPr>
        <p:sp>
          <p:nvSpPr>
            <p:cNvPr id="16"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grpSp>
      <p:sp>
        <p:nvSpPr>
          <p:cNvPr id="18" name="矩形 17"/>
          <p:cNvSpPr>
            <a:spLocks noChangeArrowheads="1"/>
          </p:cNvSpPr>
          <p:nvPr/>
        </p:nvSpPr>
        <p:spPr bwMode="auto">
          <a:xfrm>
            <a:off x="4993588" y="16649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dirty="0">
              <a:solidFill>
                <a:schemeClr val="tx1">
                  <a:lumMod val="85000"/>
                  <a:lumOff val="15000"/>
                </a:schemeClr>
              </a:solidFill>
              <a:latin typeface="Calibri" pitchFamily="34" charset="0"/>
              <a:sym typeface="宋体" pitchFamily="2" charset="-122"/>
            </a:endParaRPr>
          </a:p>
        </p:txBody>
      </p:sp>
      <p:grpSp>
        <p:nvGrpSpPr>
          <p:cNvPr id="19" name="Group 8"/>
          <p:cNvGrpSpPr>
            <a:grpSpLocks/>
          </p:cNvGrpSpPr>
          <p:nvPr/>
        </p:nvGrpSpPr>
        <p:grpSpPr bwMode="auto">
          <a:xfrm>
            <a:off x="6609825" y="2499572"/>
            <a:ext cx="1575772" cy="1576388"/>
            <a:chOff x="0" y="0"/>
            <a:chExt cx="2101515" cy="2101515"/>
          </a:xfrm>
        </p:grpSpPr>
        <p:sp>
          <p:nvSpPr>
            <p:cNvPr id="20"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2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grpSp>
      <p:sp>
        <p:nvSpPr>
          <p:cNvPr id="22" name="矩形 21"/>
          <p:cNvSpPr>
            <a:spLocks noChangeArrowheads="1"/>
          </p:cNvSpPr>
          <p:nvPr/>
        </p:nvSpPr>
        <p:spPr bwMode="auto">
          <a:xfrm>
            <a:off x="6793110" y="2969869"/>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dirty="0">
              <a:solidFill>
                <a:schemeClr val="tx1">
                  <a:lumMod val="85000"/>
                  <a:lumOff val="15000"/>
                </a:schemeClr>
              </a:solidFill>
              <a:latin typeface="Calibri" pitchFamily="34" charset="0"/>
              <a:sym typeface="宋体" pitchFamily="2" charset="-122"/>
            </a:endParaRPr>
          </a:p>
        </p:txBody>
      </p:sp>
      <p:sp>
        <p:nvSpPr>
          <p:cNvPr id="23" name="椭圆 22"/>
          <p:cNvSpPr/>
          <p:nvPr/>
        </p:nvSpPr>
        <p:spPr bwMode="auto">
          <a:xfrm>
            <a:off x="1237245" y="1064706"/>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p>
        </p:txBody>
      </p:sp>
      <p:sp>
        <p:nvSpPr>
          <p:cNvPr id="24" name="TextBox 23"/>
          <p:cNvSpPr txBox="1"/>
          <p:nvPr/>
        </p:nvSpPr>
        <p:spPr>
          <a:xfrm>
            <a:off x="1304784" y="1085489"/>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25" name="椭圆 24"/>
          <p:cNvSpPr/>
          <p:nvPr/>
        </p:nvSpPr>
        <p:spPr bwMode="auto">
          <a:xfrm>
            <a:off x="3227819" y="2416502"/>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p>
        </p:txBody>
      </p:sp>
      <p:sp>
        <p:nvSpPr>
          <p:cNvPr id="26" name="TextBox 25"/>
          <p:cNvSpPr txBox="1"/>
          <p:nvPr/>
        </p:nvSpPr>
        <p:spPr>
          <a:xfrm>
            <a:off x="3295358" y="2437285"/>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27" name="椭圆 26"/>
          <p:cNvSpPr/>
          <p:nvPr/>
        </p:nvSpPr>
        <p:spPr bwMode="auto">
          <a:xfrm>
            <a:off x="4965113" y="1245681"/>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p>
        </p:txBody>
      </p:sp>
      <p:sp>
        <p:nvSpPr>
          <p:cNvPr id="28" name="TextBox 27"/>
          <p:cNvSpPr txBox="1"/>
          <p:nvPr/>
        </p:nvSpPr>
        <p:spPr>
          <a:xfrm>
            <a:off x="5032652" y="1266464"/>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29" name="椭圆 28"/>
          <p:cNvSpPr/>
          <p:nvPr/>
        </p:nvSpPr>
        <p:spPr bwMode="auto">
          <a:xfrm>
            <a:off x="6803821" y="2577127"/>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dirty="0"/>
          </a:p>
        </p:txBody>
      </p:sp>
      <p:sp>
        <p:nvSpPr>
          <p:cNvPr id="30" name="TextBox 29"/>
          <p:cNvSpPr txBox="1"/>
          <p:nvPr/>
        </p:nvSpPr>
        <p:spPr>
          <a:xfrm>
            <a:off x="6871360" y="2597911"/>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31" name="椭圆 30"/>
          <p:cNvSpPr/>
          <p:nvPr/>
        </p:nvSpPr>
        <p:spPr bwMode="auto">
          <a:xfrm>
            <a:off x="928504" y="3059111"/>
            <a:ext cx="957033" cy="957407"/>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2" name="椭圆 31"/>
          <p:cNvSpPr/>
          <p:nvPr/>
        </p:nvSpPr>
        <p:spPr bwMode="auto">
          <a:xfrm>
            <a:off x="2884135" y="1149974"/>
            <a:ext cx="866926" cy="867265"/>
          </a:xfrm>
          <a:prstGeom prst="ellipse">
            <a:avLst/>
          </a:prstGeom>
          <a:blipFill>
            <a:blip r:embed="rId3"/>
            <a:stretch>
              <a:fillRect/>
            </a:stretch>
          </a:blipFill>
          <a:ln w="9525" cap="flat" cmpd="sng" algn="ctr">
            <a:solidFill>
              <a:schemeClr val="tx2"/>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3" name="椭圆 32"/>
          <p:cNvSpPr/>
          <p:nvPr/>
        </p:nvSpPr>
        <p:spPr bwMode="auto">
          <a:xfrm>
            <a:off x="3940742" y="1723899"/>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4" name="椭圆 33"/>
          <p:cNvSpPr/>
          <p:nvPr/>
        </p:nvSpPr>
        <p:spPr bwMode="auto">
          <a:xfrm>
            <a:off x="2119477" y="2767952"/>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5" name="椭圆 34"/>
          <p:cNvSpPr/>
          <p:nvPr/>
        </p:nvSpPr>
        <p:spPr bwMode="auto">
          <a:xfrm>
            <a:off x="1379463" y="2739398"/>
            <a:ext cx="203388" cy="203468"/>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6" name="椭圆 35"/>
          <p:cNvSpPr/>
          <p:nvPr/>
        </p:nvSpPr>
        <p:spPr bwMode="auto">
          <a:xfrm>
            <a:off x="5169776" y="3287766"/>
            <a:ext cx="1371680" cy="1372216"/>
          </a:xfrm>
          <a:prstGeom prst="ellipse">
            <a:avLst/>
          </a:prstGeom>
          <a:blipFill>
            <a:blip r:embed="rId4"/>
            <a:stretch>
              <a:fillRect/>
            </a:stretch>
          </a:blipFill>
          <a:ln w="9525" cap="flat" cmpd="sng" algn="ctr">
            <a:solidFill>
              <a:schemeClr val="tx2"/>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7" name="椭圆 36"/>
          <p:cNvSpPr/>
          <p:nvPr/>
        </p:nvSpPr>
        <p:spPr bwMode="auto">
          <a:xfrm>
            <a:off x="7369231" y="1729147"/>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8" name="椭圆 37"/>
          <p:cNvSpPr/>
          <p:nvPr/>
        </p:nvSpPr>
        <p:spPr bwMode="auto">
          <a:xfrm>
            <a:off x="6786016" y="2024629"/>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39" name="椭圆 38"/>
          <p:cNvSpPr/>
          <p:nvPr/>
        </p:nvSpPr>
        <p:spPr bwMode="auto">
          <a:xfrm>
            <a:off x="6671420" y="1194648"/>
            <a:ext cx="406041" cy="406200"/>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40" name="椭圆 39"/>
          <p:cNvSpPr/>
          <p:nvPr/>
        </p:nvSpPr>
        <p:spPr bwMode="auto">
          <a:xfrm>
            <a:off x="5025756" y="2945805"/>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41" name="椭圆 40"/>
          <p:cNvSpPr/>
          <p:nvPr/>
        </p:nvSpPr>
        <p:spPr bwMode="auto">
          <a:xfrm>
            <a:off x="4882354" y="3516426"/>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42" name="椭圆 41"/>
          <p:cNvSpPr/>
          <p:nvPr/>
        </p:nvSpPr>
        <p:spPr bwMode="auto">
          <a:xfrm>
            <a:off x="8085458" y="4329046"/>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p>
        </p:txBody>
      </p:sp>
      <p:sp>
        <p:nvSpPr>
          <p:cNvPr id="44" name="TextBox 43"/>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5809794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800" fill="hold"/>
                                        <p:tgtEl>
                                          <p:spTgt spid="39"/>
                                        </p:tgtEl>
                                        <p:attrNameLst>
                                          <p:attrName>ppt_w</p:attrName>
                                        </p:attrNameLst>
                                      </p:cBhvr>
                                      <p:tavLst>
                                        <p:tav tm="0">
                                          <p:val>
                                            <p:fltVal val="0"/>
                                          </p:val>
                                        </p:tav>
                                        <p:tav tm="100000">
                                          <p:val>
                                            <p:strVal val="#ppt_w"/>
                                          </p:val>
                                        </p:tav>
                                      </p:tavLst>
                                    </p:anim>
                                    <p:anim calcmode="lin" valueType="num">
                                      <p:cBhvr>
                                        <p:cTn id="38" dur="800" fill="hold"/>
                                        <p:tgtEl>
                                          <p:spTgt spid="39"/>
                                        </p:tgtEl>
                                        <p:attrNameLst>
                                          <p:attrName>ppt_h</p:attrName>
                                        </p:attrNameLst>
                                      </p:cBhvr>
                                      <p:tavLst>
                                        <p:tav tm="0">
                                          <p:val>
                                            <p:fltVal val="0"/>
                                          </p:val>
                                        </p:tav>
                                        <p:tav tm="100000">
                                          <p:val>
                                            <p:strVal val="#ppt_h"/>
                                          </p:val>
                                        </p:tav>
                                      </p:tavLst>
                                    </p:anim>
                                    <p:animEffect transition="in" filter="fade">
                                      <p:cBhvr>
                                        <p:cTn id="39" dur="8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300" fill="hold"/>
                                        <p:tgtEl>
                                          <p:spTgt spid="31"/>
                                        </p:tgtEl>
                                        <p:attrNameLst>
                                          <p:attrName>ppt_w</p:attrName>
                                        </p:attrNameLst>
                                      </p:cBhvr>
                                      <p:tavLst>
                                        <p:tav tm="0">
                                          <p:val>
                                            <p:fltVal val="0"/>
                                          </p:val>
                                        </p:tav>
                                        <p:tav tm="100000">
                                          <p:val>
                                            <p:strVal val="#ppt_w"/>
                                          </p:val>
                                        </p:tav>
                                      </p:tavLst>
                                    </p:anim>
                                    <p:anim calcmode="lin" valueType="num">
                                      <p:cBhvr>
                                        <p:cTn id="53" dur="300" fill="hold"/>
                                        <p:tgtEl>
                                          <p:spTgt spid="31"/>
                                        </p:tgtEl>
                                        <p:attrNameLst>
                                          <p:attrName>ppt_h</p:attrName>
                                        </p:attrNameLst>
                                      </p:cBhvr>
                                      <p:tavLst>
                                        <p:tav tm="0">
                                          <p:val>
                                            <p:fltVal val="0"/>
                                          </p:val>
                                        </p:tav>
                                        <p:tav tm="100000">
                                          <p:val>
                                            <p:strVal val="#ppt_h"/>
                                          </p:val>
                                        </p:tav>
                                      </p:tavLst>
                                    </p:anim>
                                    <p:animEffect transition="in" filter="fade">
                                      <p:cBhvr>
                                        <p:cTn id="54" dur="300"/>
                                        <p:tgtEl>
                                          <p:spTgt spid="3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2100"/>
                            </p:stCondLst>
                            <p:childTnLst>
                              <p:par>
                                <p:cTn id="61" presetID="53" presetClass="entr" presetSubtype="16" fill="hold" grpId="0" nodeType="afterEffect">
                                  <p:stCondLst>
                                    <p:cond delay="2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600" fill="hold"/>
                                        <p:tgtEl>
                                          <p:spTgt spid="37"/>
                                        </p:tgtEl>
                                        <p:attrNameLst>
                                          <p:attrName>ppt_w</p:attrName>
                                        </p:attrNameLst>
                                      </p:cBhvr>
                                      <p:tavLst>
                                        <p:tav tm="0">
                                          <p:val>
                                            <p:fltVal val="0"/>
                                          </p:val>
                                        </p:tav>
                                        <p:tav tm="100000">
                                          <p:val>
                                            <p:strVal val="#ppt_w"/>
                                          </p:val>
                                        </p:tav>
                                      </p:tavLst>
                                    </p:anim>
                                    <p:anim calcmode="lin" valueType="num">
                                      <p:cBhvr>
                                        <p:cTn id="69" dur="600" fill="hold"/>
                                        <p:tgtEl>
                                          <p:spTgt spid="37"/>
                                        </p:tgtEl>
                                        <p:attrNameLst>
                                          <p:attrName>ppt_h</p:attrName>
                                        </p:attrNameLst>
                                      </p:cBhvr>
                                      <p:tavLst>
                                        <p:tav tm="0">
                                          <p:val>
                                            <p:fltVal val="0"/>
                                          </p:val>
                                        </p:tav>
                                        <p:tav tm="100000">
                                          <p:val>
                                            <p:strVal val="#ppt_h"/>
                                          </p:val>
                                        </p:tav>
                                      </p:tavLst>
                                    </p:anim>
                                    <p:animEffect transition="in" filter="fade">
                                      <p:cBhvr>
                                        <p:cTn id="70" dur="6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Effect transition="in" filter="fade">
                                      <p:cBhvr>
                                        <p:cTn id="80" dur="500"/>
                                        <p:tgtEl>
                                          <p:spTgt spid="41"/>
                                        </p:tgtEl>
                                      </p:cBhvr>
                                    </p:animEffect>
                                  </p:childTnLst>
                                </p:cTn>
                              </p:par>
                            </p:childTnLst>
                          </p:cTn>
                        </p:par>
                        <p:par>
                          <p:cTn id="81" fill="hold">
                            <p:stCondLst>
                              <p:cond delay="28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300" fill="hold"/>
                                        <p:tgtEl>
                                          <p:spTgt spid="35"/>
                                        </p:tgtEl>
                                        <p:attrNameLst>
                                          <p:attrName>ppt_w</p:attrName>
                                        </p:attrNameLst>
                                      </p:cBhvr>
                                      <p:tavLst>
                                        <p:tav tm="0">
                                          <p:val>
                                            <p:fltVal val="0"/>
                                          </p:val>
                                        </p:tav>
                                        <p:tav tm="100000">
                                          <p:val>
                                            <p:strVal val="#ppt_w"/>
                                          </p:val>
                                        </p:tav>
                                      </p:tavLst>
                                    </p:anim>
                                    <p:anim calcmode="lin" valueType="num">
                                      <p:cBhvr>
                                        <p:cTn id="90" dur="300" fill="hold"/>
                                        <p:tgtEl>
                                          <p:spTgt spid="35"/>
                                        </p:tgtEl>
                                        <p:attrNameLst>
                                          <p:attrName>ppt_h</p:attrName>
                                        </p:attrNameLst>
                                      </p:cBhvr>
                                      <p:tavLst>
                                        <p:tav tm="0">
                                          <p:val>
                                            <p:fltVal val="0"/>
                                          </p:val>
                                        </p:tav>
                                        <p:tav tm="100000">
                                          <p:val>
                                            <p:strVal val="#ppt_h"/>
                                          </p:val>
                                        </p:tav>
                                      </p:tavLst>
                                    </p:anim>
                                    <p:animEffect transition="in" filter="fade">
                                      <p:cBhvr>
                                        <p:cTn id="91" dur="300"/>
                                        <p:tgtEl>
                                          <p:spTgt spid="35"/>
                                        </p:tgtEl>
                                      </p:cBhvr>
                                    </p:animEffect>
                                  </p:childTnLst>
                                </p:cTn>
                              </p:par>
                            </p:childTnLst>
                          </p:cTn>
                        </p:par>
                        <p:par>
                          <p:cTn id="92" fill="hold">
                            <p:stCondLst>
                              <p:cond delay="3300"/>
                            </p:stCondLst>
                            <p:childTnLst>
                              <p:par>
                                <p:cTn id="93" presetID="53" presetClass="entr" presetSubtype="16"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p:cTn id="95" dur="400" fill="hold"/>
                                        <p:tgtEl>
                                          <p:spTgt spid="14"/>
                                        </p:tgtEl>
                                        <p:attrNameLst>
                                          <p:attrName>ppt_w</p:attrName>
                                        </p:attrNameLst>
                                      </p:cBhvr>
                                      <p:tavLst>
                                        <p:tav tm="0">
                                          <p:val>
                                            <p:fltVal val="0"/>
                                          </p:val>
                                        </p:tav>
                                        <p:tav tm="100000">
                                          <p:val>
                                            <p:strVal val="#ppt_w"/>
                                          </p:val>
                                        </p:tav>
                                      </p:tavLst>
                                    </p:anim>
                                    <p:anim calcmode="lin" valueType="num">
                                      <p:cBhvr>
                                        <p:cTn id="96" dur="400" fill="hold"/>
                                        <p:tgtEl>
                                          <p:spTgt spid="14"/>
                                        </p:tgtEl>
                                        <p:attrNameLst>
                                          <p:attrName>ppt_h</p:attrName>
                                        </p:attrNameLst>
                                      </p:cBhvr>
                                      <p:tavLst>
                                        <p:tav tm="0">
                                          <p:val>
                                            <p:fltVal val="0"/>
                                          </p:val>
                                        </p:tav>
                                        <p:tav tm="100000">
                                          <p:val>
                                            <p:strVal val="#ppt_h"/>
                                          </p:val>
                                        </p:tav>
                                      </p:tavLst>
                                    </p:anim>
                                    <p:animEffect transition="in" filter="fade">
                                      <p:cBhvr>
                                        <p:cTn id="97" dur="400"/>
                                        <p:tgtEl>
                                          <p:spTgt spid="14"/>
                                        </p:tgtEl>
                                      </p:cBhvr>
                                    </p:animEffect>
                                  </p:childTnLst>
                                </p:cTn>
                              </p:par>
                              <p:par>
                                <p:cTn id="98" presetID="53" presetClass="entr" presetSubtype="16" fill="hold" nodeType="with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400" fill="hold"/>
                                        <p:tgtEl>
                                          <p:spTgt spid="11"/>
                                        </p:tgtEl>
                                        <p:attrNameLst>
                                          <p:attrName>ppt_w</p:attrName>
                                        </p:attrNameLst>
                                      </p:cBhvr>
                                      <p:tavLst>
                                        <p:tav tm="0">
                                          <p:val>
                                            <p:fltVal val="0"/>
                                          </p:val>
                                        </p:tav>
                                        <p:tav tm="100000">
                                          <p:val>
                                            <p:strVal val="#ppt_w"/>
                                          </p:val>
                                        </p:tav>
                                      </p:tavLst>
                                    </p:anim>
                                    <p:anim calcmode="lin" valueType="num">
                                      <p:cBhvr>
                                        <p:cTn id="101" dur="400" fill="hold"/>
                                        <p:tgtEl>
                                          <p:spTgt spid="11"/>
                                        </p:tgtEl>
                                        <p:attrNameLst>
                                          <p:attrName>ppt_h</p:attrName>
                                        </p:attrNameLst>
                                      </p:cBhvr>
                                      <p:tavLst>
                                        <p:tav tm="0">
                                          <p:val>
                                            <p:fltVal val="0"/>
                                          </p:val>
                                        </p:tav>
                                        <p:tav tm="100000">
                                          <p:val>
                                            <p:strVal val="#ppt_h"/>
                                          </p:val>
                                        </p:tav>
                                      </p:tavLst>
                                    </p:anim>
                                    <p:animEffect transition="in" filter="fade">
                                      <p:cBhvr>
                                        <p:cTn id="102" dur="400"/>
                                        <p:tgtEl>
                                          <p:spTgt spid="11"/>
                                        </p:tgtEl>
                                      </p:cBhvr>
                                    </p:animEffect>
                                  </p:childTnLst>
                                </p:cTn>
                              </p:par>
                            </p:childTnLst>
                          </p:cTn>
                        </p:par>
                        <p:par>
                          <p:cTn id="103" fill="hold">
                            <p:stCondLst>
                              <p:cond delay="37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600" fill="hold"/>
                                        <p:tgtEl>
                                          <p:spTgt spid="22"/>
                                        </p:tgtEl>
                                        <p:attrNameLst>
                                          <p:attrName>ppt_w</p:attrName>
                                        </p:attrNameLst>
                                      </p:cBhvr>
                                      <p:tavLst>
                                        <p:tav tm="0">
                                          <p:val>
                                            <p:fltVal val="0"/>
                                          </p:val>
                                        </p:tav>
                                        <p:tav tm="100000">
                                          <p:val>
                                            <p:strVal val="#ppt_w"/>
                                          </p:val>
                                        </p:tav>
                                      </p:tavLst>
                                    </p:anim>
                                    <p:anim calcmode="lin" valueType="num">
                                      <p:cBhvr>
                                        <p:cTn id="107" dur="600" fill="hold"/>
                                        <p:tgtEl>
                                          <p:spTgt spid="22"/>
                                        </p:tgtEl>
                                        <p:attrNameLst>
                                          <p:attrName>ppt_h</p:attrName>
                                        </p:attrNameLst>
                                      </p:cBhvr>
                                      <p:tavLst>
                                        <p:tav tm="0">
                                          <p:val>
                                            <p:fltVal val="0"/>
                                          </p:val>
                                        </p:tav>
                                        <p:tav tm="100000">
                                          <p:val>
                                            <p:strVal val="#ppt_h"/>
                                          </p:val>
                                        </p:tav>
                                      </p:tavLst>
                                    </p:anim>
                                    <p:animEffect transition="in" filter="fade">
                                      <p:cBhvr>
                                        <p:cTn id="108" dur="600"/>
                                        <p:tgtEl>
                                          <p:spTgt spid="22"/>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600" fill="hold"/>
                                        <p:tgtEl>
                                          <p:spTgt spid="19"/>
                                        </p:tgtEl>
                                        <p:attrNameLst>
                                          <p:attrName>ppt_w</p:attrName>
                                        </p:attrNameLst>
                                      </p:cBhvr>
                                      <p:tavLst>
                                        <p:tav tm="0">
                                          <p:val>
                                            <p:fltVal val="0"/>
                                          </p:val>
                                        </p:tav>
                                        <p:tav tm="100000">
                                          <p:val>
                                            <p:strVal val="#ppt_w"/>
                                          </p:val>
                                        </p:tav>
                                      </p:tavLst>
                                    </p:anim>
                                    <p:anim calcmode="lin" valueType="num">
                                      <p:cBhvr>
                                        <p:cTn id="112" dur="600" fill="hold"/>
                                        <p:tgtEl>
                                          <p:spTgt spid="19"/>
                                        </p:tgtEl>
                                        <p:attrNameLst>
                                          <p:attrName>ppt_h</p:attrName>
                                        </p:attrNameLst>
                                      </p:cBhvr>
                                      <p:tavLst>
                                        <p:tav tm="0">
                                          <p:val>
                                            <p:fltVal val="0"/>
                                          </p:val>
                                        </p:tav>
                                        <p:tav tm="100000">
                                          <p:val>
                                            <p:strVal val="#ppt_h"/>
                                          </p:val>
                                        </p:tav>
                                      </p:tavLst>
                                    </p:anim>
                                    <p:animEffect transition="in" filter="fade">
                                      <p:cBhvr>
                                        <p:cTn id="113" dur="600"/>
                                        <p:tgtEl>
                                          <p:spTgt spid="19"/>
                                        </p:tgtEl>
                                      </p:cBhvr>
                                    </p:animEffect>
                                  </p:childTnLst>
                                </p:cTn>
                              </p:par>
                            </p:childTnLst>
                          </p:cTn>
                        </p:par>
                        <p:par>
                          <p:cTn id="114" fill="hold">
                            <p:stCondLst>
                              <p:cond delay="4500"/>
                            </p:stCondLst>
                            <p:childTnLst>
                              <p:par>
                                <p:cTn id="115" presetID="52" presetClass="entr" presetSubtype="0" fill="hold" grpId="0" nodeType="afterEffect">
                                  <p:stCondLst>
                                    <p:cond delay="0"/>
                                  </p:stCondLst>
                                  <p:childTnLst>
                                    <p:set>
                                      <p:cBhvr>
                                        <p:cTn id="116" dur="1" fill="hold">
                                          <p:stCondLst>
                                            <p:cond delay="0"/>
                                          </p:stCondLst>
                                        </p:cTn>
                                        <p:tgtEl>
                                          <p:spTgt spid="23"/>
                                        </p:tgtEl>
                                        <p:attrNameLst>
                                          <p:attrName>style.visibility</p:attrName>
                                        </p:attrNameLst>
                                      </p:cBhvr>
                                      <p:to>
                                        <p:strVal val="visible"/>
                                      </p:to>
                                    </p:set>
                                    <p:animScale>
                                      <p:cBhvr>
                                        <p:cTn id="1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3"/>
                                        </p:tgtEl>
                                        <p:attrNameLst>
                                          <p:attrName>ppt_x</p:attrName>
                                          <p:attrName>ppt_y</p:attrName>
                                        </p:attrNameLst>
                                      </p:cBhvr>
                                    </p:animMotion>
                                    <p:animEffect transition="in" filter="fade">
                                      <p:cBhvr>
                                        <p:cTn id="119" dur="1000"/>
                                        <p:tgtEl>
                                          <p:spTgt spid="23"/>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4"/>
                                        </p:tgtEl>
                                        <p:attrNameLst>
                                          <p:attrName>style.visibility</p:attrName>
                                        </p:attrNameLst>
                                      </p:cBhvr>
                                      <p:to>
                                        <p:strVal val="visible"/>
                                      </p:to>
                                    </p:set>
                                    <p:animScale>
                                      <p:cBhvr>
                                        <p:cTn id="1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4"/>
                                        </p:tgtEl>
                                        <p:attrNameLst>
                                          <p:attrName>ppt_x</p:attrName>
                                          <p:attrName>ppt_y</p:attrName>
                                        </p:attrNameLst>
                                      </p:cBhvr>
                                    </p:animMotion>
                                    <p:animEffect transition="in" filter="fade">
                                      <p:cBhvr>
                                        <p:cTn id="124" dur="1000"/>
                                        <p:tgtEl>
                                          <p:spTgt spid="24"/>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26"/>
                                        </p:tgtEl>
                                        <p:attrNameLst>
                                          <p:attrName>style.visibility</p:attrName>
                                        </p:attrNameLst>
                                      </p:cBhvr>
                                      <p:to>
                                        <p:strVal val="visible"/>
                                      </p:to>
                                    </p:set>
                                    <p:animScale>
                                      <p:cBhvr>
                                        <p:cTn id="1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26"/>
                                        </p:tgtEl>
                                        <p:attrNameLst>
                                          <p:attrName>ppt_x</p:attrName>
                                          <p:attrName>ppt_y</p:attrName>
                                        </p:attrNameLst>
                                      </p:cBhvr>
                                    </p:animMotion>
                                    <p:animEffect transition="in" filter="fade">
                                      <p:cBhvr>
                                        <p:cTn id="129" dur="1000"/>
                                        <p:tgtEl>
                                          <p:spTgt spid="26"/>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25"/>
                                        </p:tgtEl>
                                        <p:attrNameLst>
                                          <p:attrName>style.visibility</p:attrName>
                                        </p:attrNameLst>
                                      </p:cBhvr>
                                      <p:to>
                                        <p:strVal val="visible"/>
                                      </p:to>
                                    </p:set>
                                    <p:animScale>
                                      <p:cBhvr>
                                        <p:cTn id="1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25"/>
                                        </p:tgtEl>
                                        <p:attrNameLst>
                                          <p:attrName>ppt_x</p:attrName>
                                          <p:attrName>ppt_y</p:attrName>
                                        </p:attrNameLst>
                                      </p:cBhvr>
                                    </p:animMotion>
                                    <p:animEffect transition="in" filter="fade">
                                      <p:cBhvr>
                                        <p:cTn id="134" dur="1000"/>
                                        <p:tgtEl>
                                          <p:spTgt spid="25"/>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28"/>
                                        </p:tgtEl>
                                        <p:attrNameLst>
                                          <p:attrName>style.visibility</p:attrName>
                                        </p:attrNameLst>
                                      </p:cBhvr>
                                      <p:to>
                                        <p:strVal val="visible"/>
                                      </p:to>
                                    </p:set>
                                    <p:animScale>
                                      <p:cBhvr>
                                        <p:cTn id="13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28"/>
                                        </p:tgtEl>
                                        <p:attrNameLst>
                                          <p:attrName>ppt_x</p:attrName>
                                          <p:attrName>ppt_y</p:attrName>
                                        </p:attrNameLst>
                                      </p:cBhvr>
                                    </p:animMotion>
                                    <p:animEffect transition="in" filter="fade">
                                      <p:cBhvr>
                                        <p:cTn id="139" dur="1000"/>
                                        <p:tgtEl>
                                          <p:spTgt spid="28"/>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27"/>
                                        </p:tgtEl>
                                        <p:attrNameLst>
                                          <p:attrName>style.visibility</p:attrName>
                                        </p:attrNameLst>
                                      </p:cBhvr>
                                      <p:to>
                                        <p:strVal val="visible"/>
                                      </p:to>
                                    </p:set>
                                    <p:animScale>
                                      <p:cBhvr>
                                        <p:cTn id="14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27"/>
                                        </p:tgtEl>
                                        <p:attrNameLst>
                                          <p:attrName>ppt_x</p:attrName>
                                          <p:attrName>ppt_y</p:attrName>
                                        </p:attrNameLst>
                                      </p:cBhvr>
                                    </p:animMotion>
                                    <p:animEffect transition="in" filter="fade">
                                      <p:cBhvr>
                                        <p:cTn id="144" dur="1000"/>
                                        <p:tgtEl>
                                          <p:spTgt spid="27"/>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0"/>
                                        </p:tgtEl>
                                        <p:attrNameLst>
                                          <p:attrName>style.visibility</p:attrName>
                                        </p:attrNameLst>
                                      </p:cBhvr>
                                      <p:to>
                                        <p:strVal val="visible"/>
                                      </p:to>
                                    </p:set>
                                    <p:animScale>
                                      <p:cBhvr>
                                        <p:cTn id="14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0"/>
                                        </p:tgtEl>
                                        <p:attrNameLst>
                                          <p:attrName>ppt_x</p:attrName>
                                          <p:attrName>ppt_y</p:attrName>
                                        </p:attrNameLst>
                                      </p:cBhvr>
                                    </p:animMotion>
                                    <p:animEffect transition="in" filter="fade">
                                      <p:cBhvr>
                                        <p:cTn id="149" dur="1000"/>
                                        <p:tgtEl>
                                          <p:spTgt spid="30"/>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29"/>
                                        </p:tgtEl>
                                        <p:attrNameLst>
                                          <p:attrName>style.visibility</p:attrName>
                                        </p:attrNameLst>
                                      </p:cBhvr>
                                      <p:to>
                                        <p:strVal val="visible"/>
                                      </p:to>
                                    </p:set>
                                    <p:animScale>
                                      <p:cBhvr>
                                        <p:cTn id="15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29"/>
                                        </p:tgtEl>
                                        <p:attrNameLst>
                                          <p:attrName>ppt_x</p:attrName>
                                          <p:attrName>ppt_y</p:attrName>
                                        </p:attrNameLst>
                                      </p:cBhvr>
                                    </p:animMotion>
                                    <p:animEffect transition="in" filter="fade">
                                      <p:cBhvr>
                                        <p:cTn id="154" dur="1000"/>
                                        <p:tgtEl>
                                          <p:spTgt spid="29"/>
                                        </p:tgtEl>
                                      </p:cBhvr>
                                    </p:animEffect>
                                  </p:childTnLst>
                                </p:cTn>
                              </p:par>
                            </p:childTnLst>
                          </p:cTn>
                        </p:par>
                        <p:par>
                          <p:cTn id="155" fill="hold">
                            <p:stCondLst>
                              <p:cond delay="6100"/>
                            </p:stCondLst>
                            <p:childTnLst>
                              <p:par>
                                <p:cTn id="156" presetID="2" presetClass="entr" presetSubtype="9" fill="hold" grpId="0" nodeType="afterEffect">
                                  <p:stCondLst>
                                    <p:cond delay="0"/>
                                  </p:stCondLst>
                                  <p:childTnLst>
                                    <p:set>
                                      <p:cBhvr>
                                        <p:cTn id="157" dur="1" fill="hold">
                                          <p:stCondLst>
                                            <p:cond delay="0"/>
                                          </p:stCondLst>
                                        </p:cTn>
                                        <p:tgtEl>
                                          <p:spTgt spid="3"/>
                                        </p:tgtEl>
                                        <p:attrNameLst>
                                          <p:attrName>style.visibility</p:attrName>
                                        </p:attrNameLst>
                                      </p:cBhvr>
                                      <p:to>
                                        <p:strVal val="visible"/>
                                      </p:to>
                                    </p:set>
                                    <p:anim calcmode="lin" valueType="num">
                                      <p:cBhvr additive="base">
                                        <p:cTn id="158" dur="500" fill="hold"/>
                                        <p:tgtEl>
                                          <p:spTgt spid="3"/>
                                        </p:tgtEl>
                                        <p:attrNameLst>
                                          <p:attrName>ppt_x</p:attrName>
                                        </p:attrNameLst>
                                      </p:cBhvr>
                                      <p:tavLst>
                                        <p:tav tm="0">
                                          <p:val>
                                            <p:strVal val="0-#ppt_w/2"/>
                                          </p:val>
                                        </p:tav>
                                        <p:tav tm="100000">
                                          <p:val>
                                            <p:strVal val="#ppt_x"/>
                                          </p:val>
                                        </p:tav>
                                      </p:tavLst>
                                    </p:anim>
                                    <p:anim calcmode="lin" valueType="num">
                                      <p:cBhvr additive="base">
                                        <p:cTn id="159" dur="500" fill="hold"/>
                                        <p:tgtEl>
                                          <p:spTgt spid="3"/>
                                        </p:tgtEl>
                                        <p:attrNameLst>
                                          <p:attrName>ppt_y</p:attrName>
                                        </p:attrNameLst>
                                      </p:cBhvr>
                                      <p:tavLst>
                                        <p:tav tm="0">
                                          <p:val>
                                            <p:strVal val="0-#ppt_h/2"/>
                                          </p:val>
                                        </p:tav>
                                        <p:tav tm="100000">
                                          <p:val>
                                            <p:strVal val="#ppt_y"/>
                                          </p:val>
                                        </p:tav>
                                      </p:tavLst>
                                    </p:anim>
                                  </p:childTnLst>
                                </p:cTn>
                              </p:par>
                            </p:childTnLst>
                          </p:cTn>
                        </p:par>
                        <p:par>
                          <p:cTn id="160" fill="hold">
                            <p:stCondLst>
                              <p:cond delay="6600"/>
                            </p:stCondLst>
                            <p:childTnLst>
                              <p:par>
                                <p:cTn id="161" presetID="2" presetClass="entr" presetSubtype="12" fill="hold" grpId="0" nodeType="afterEffect">
                                  <p:stCondLst>
                                    <p:cond delay="0"/>
                                  </p:stCondLst>
                                  <p:childTnLst>
                                    <p:set>
                                      <p:cBhvr>
                                        <p:cTn id="162" dur="1" fill="hold">
                                          <p:stCondLst>
                                            <p:cond delay="0"/>
                                          </p:stCondLst>
                                        </p:cTn>
                                        <p:tgtEl>
                                          <p:spTgt spid="5"/>
                                        </p:tgtEl>
                                        <p:attrNameLst>
                                          <p:attrName>style.visibility</p:attrName>
                                        </p:attrNameLst>
                                      </p:cBhvr>
                                      <p:to>
                                        <p:strVal val="visible"/>
                                      </p:to>
                                    </p:set>
                                    <p:anim calcmode="lin" valueType="num">
                                      <p:cBhvr additive="base">
                                        <p:cTn id="163" dur="500" fill="hold"/>
                                        <p:tgtEl>
                                          <p:spTgt spid="5"/>
                                        </p:tgtEl>
                                        <p:attrNameLst>
                                          <p:attrName>ppt_x</p:attrName>
                                        </p:attrNameLst>
                                      </p:cBhvr>
                                      <p:tavLst>
                                        <p:tav tm="0">
                                          <p:val>
                                            <p:strVal val="0-#ppt_w/2"/>
                                          </p:val>
                                        </p:tav>
                                        <p:tav tm="100000">
                                          <p:val>
                                            <p:strVal val="#ppt_x"/>
                                          </p:val>
                                        </p:tav>
                                      </p:tavLst>
                                    </p:anim>
                                    <p:anim calcmode="lin" valueType="num">
                                      <p:cBhvr additive="base">
                                        <p:cTn id="164" dur="500" fill="hold"/>
                                        <p:tgtEl>
                                          <p:spTgt spid="5"/>
                                        </p:tgtEl>
                                        <p:attrNameLst>
                                          <p:attrName>ppt_y</p:attrName>
                                        </p:attrNameLst>
                                      </p:cBhvr>
                                      <p:tavLst>
                                        <p:tav tm="0">
                                          <p:val>
                                            <p:strVal val="1+#ppt_h/2"/>
                                          </p:val>
                                        </p:tav>
                                        <p:tav tm="100000">
                                          <p:val>
                                            <p:strVal val="#ppt_y"/>
                                          </p:val>
                                        </p:tav>
                                      </p:tavLst>
                                    </p:anim>
                                  </p:childTnLst>
                                </p:cTn>
                              </p:par>
                            </p:childTnLst>
                          </p:cTn>
                        </p:par>
                        <p:par>
                          <p:cTn id="165" fill="hold">
                            <p:stCondLst>
                              <p:cond delay="7100"/>
                            </p:stCondLst>
                            <p:childTnLst>
                              <p:par>
                                <p:cTn id="166" presetID="2" presetClass="entr" presetSubtype="9" fill="hold" grpId="0" nodeType="afterEffect">
                                  <p:stCondLst>
                                    <p:cond delay="0"/>
                                  </p:stCondLst>
                                  <p:childTnLst>
                                    <p:set>
                                      <p:cBhvr>
                                        <p:cTn id="167" dur="1" fill="hold">
                                          <p:stCondLst>
                                            <p:cond delay="0"/>
                                          </p:stCondLst>
                                        </p:cTn>
                                        <p:tgtEl>
                                          <p:spTgt spid="4"/>
                                        </p:tgtEl>
                                        <p:attrNameLst>
                                          <p:attrName>style.visibility</p:attrName>
                                        </p:attrNameLst>
                                      </p:cBhvr>
                                      <p:to>
                                        <p:strVal val="visible"/>
                                      </p:to>
                                    </p:set>
                                    <p:anim calcmode="lin" valueType="num">
                                      <p:cBhvr additive="base">
                                        <p:cTn id="168" dur="500" fill="hold"/>
                                        <p:tgtEl>
                                          <p:spTgt spid="4"/>
                                        </p:tgtEl>
                                        <p:attrNameLst>
                                          <p:attrName>ppt_x</p:attrName>
                                        </p:attrNameLst>
                                      </p:cBhvr>
                                      <p:tavLst>
                                        <p:tav tm="0">
                                          <p:val>
                                            <p:strVal val="0-#ppt_w/2"/>
                                          </p:val>
                                        </p:tav>
                                        <p:tav tm="100000">
                                          <p:val>
                                            <p:strVal val="#ppt_x"/>
                                          </p:val>
                                        </p:tav>
                                      </p:tavLst>
                                    </p:anim>
                                    <p:anim calcmode="lin" valueType="num">
                                      <p:cBhvr additive="base">
                                        <p:cTn id="169" dur="500" fill="hold"/>
                                        <p:tgtEl>
                                          <p:spTgt spid="4"/>
                                        </p:tgtEl>
                                        <p:attrNameLst>
                                          <p:attrName>ppt_y</p:attrName>
                                        </p:attrNameLst>
                                      </p:cBhvr>
                                      <p:tavLst>
                                        <p:tav tm="0">
                                          <p:val>
                                            <p:strVal val="0-#ppt_h/2"/>
                                          </p:val>
                                        </p:tav>
                                        <p:tav tm="100000">
                                          <p:val>
                                            <p:strVal val="#ppt_y"/>
                                          </p:val>
                                        </p:tav>
                                      </p:tavLst>
                                    </p:anim>
                                  </p:childTnLst>
                                </p:cTn>
                              </p:par>
                            </p:childTnLst>
                          </p:cTn>
                        </p:par>
                        <p:par>
                          <p:cTn id="170" fill="hold">
                            <p:stCondLst>
                              <p:cond delay="7600"/>
                            </p:stCondLst>
                            <p:childTnLst>
                              <p:par>
                                <p:cTn id="171" presetID="10" presetClass="entr" presetSubtype="0" fill="hold" grpId="0" nodeType="afterEffect">
                                  <p:stCondLst>
                                    <p:cond delay="0"/>
                                  </p:stCondLst>
                                  <p:childTnLst>
                                    <p:set>
                                      <p:cBhvr>
                                        <p:cTn id="172" dur="1" fill="hold">
                                          <p:stCondLst>
                                            <p:cond delay="0"/>
                                          </p:stCondLst>
                                        </p:cTn>
                                        <p:tgtEl>
                                          <p:spTgt spid="44"/>
                                        </p:tgtEl>
                                        <p:attrNameLst>
                                          <p:attrName>style.visibility</p:attrName>
                                        </p:attrNameLst>
                                      </p:cBhvr>
                                      <p:to>
                                        <p:strVal val="visible"/>
                                      </p:to>
                                    </p:set>
                                    <p:animEffect transition="in" filter="fade">
                                      <p:cBhvr>
                                        <p:cTn id="1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4" grpId="0"/>
      <p:bldP spid="18" grpId="0"/>
      <p:bldP spid="22" grpId="0"/>
      <p:bldP spid="23" grpId="0" animBg="1"/>
      <p:bldP spid="24" grpId="0"/>
      <p:bldP spid="25" grpId="0" animBg="1"/>
      <p:bldP spid="26" grpId="0"/>
      <p:bldP spid="27" grpId="0" animBg="1"/>
      <p:bldP spid="28" grpId="0"/>
      <p:bldP spid="29" grpId="0" animBg="1"/>
      <p:bldP spid="30"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00" y="3752759"/>
            <a:ext cx="9245600" cy="1406938"/>
          </a:xfrm>
          <a:prstGeom prst="rect">
            <a:avLst/>
          </a:prstGeom>
        </p:spPr>
      </p:pic>
      <p:sp>
        <p:nvSpPr>
          <p:cNvPr id="4" name="椭圆 3"/>
          <p:cNvSpPr/>
          <p:nvPr/>
        </p:nvSpPr>
        <p:spPr>
          <a:xfrm>
            <a:off x="2586717" y="611625"/>
            <a:ext cx="3701110" cy="3701108"/>
          </a:xfrm>
          <a:prstGeom prst="ellipse">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04</a:t>
            </a:r>
            <a:endParaRPr lang="zh-CN" altLang="en-US" sz="6600" b="1" dirty="0">
              <a:solidFill>
                <a:schemeClr val="bg1"/>
              </a:solidFill>
              <a:latin typeface="+mj-ea"/>
              <a:ea typeface="+mj-ea"/>
            </a:endParaRPr>
          </a:p>
        </p:txBody>
      </p:sp>
      <p:sp>
        <p:nvSpPr>
          <p:cNvPr id="21" name="矩形 20"/>
          <p:cNvSpPr/>
          <p:nvPr/>
        </p:nvSpPr>
        <p:spPr>
          <a:xfrm>
            <a:off x="3059832" y="2063919"/>
            <a:ext cx="3888432" cy="565604"/>
          </a:xfrm>
          <a:prstGeom prst="rect">
            <a:avLst/>
          </a:prstGeom>
        </p:spPr>
        <p:txBody>
          <a:bodyPr wrap="square">
            <a:spAutoFit/>
          </a:bodyPr>
          <a:lstStyle/>
          <a:p>
            <a:pPr fontAlgn="base">
              <a:lnSpc>
                <a:spcPct val="120000"/>
              </a:lnSpc>
            </a:pPr>
            <a:r>
              <a:rPr lang="en-US" altLang="zh-CN" sz="2800" b="1" dirty="0" smtClean="0">
                <a:solidFill>
                  <a:schemeClr val="bg1"/>
                </a:solidFill>
                <a:latin typeface="微软雅黑" pitchFamily="34" charset="-122"/>
                <a:ea typeface="微软雅黑" pitchFamily="34" charset="-122"/>
                <a:sym typeface="Arial" pitchFamily="34" charset="0"/>
              </a:rPr>
              <a:t>2016</a:t>
            </a:r>
            <a:r>
              <a:rPr lang="zh-CN" altLang="en-US" sz="2800" b="1" dirty="0" smtClean="0">
                <a:solidFill>
                  <a:schemeClr val="bg1"/>
                </a:solidFill>
                <a:latin typeface="微软雅黑" pitchFamily="34" charset="-122"/>
                <a:ea typeface="微软雅黑" pitchFamily="34" charset="-122"/>
                <a:sym typeface="Arial" pitchFamily="34" charset="0"/>
              </a:rPr>
              <a:t>年工作叙述</a:t>
            </a:r>
            <a:endParaRPr lang="zh-CN" altLang="en-US" sz="2800" b="1" dirty="0">
              <a:solidFill>
                <a:schemeClr val="bg1"/>
              </a:solidFill>
              <a:latin typeface="微软雅黑" pitchFamily="34" charset="-122"/>
              <a:ea typeface="微软雅黑" pitchFamily="34" charset="-122"/>
              <a:sym typeface="Arial" pitchFamily="34" charset="0"/>
            </a:endParaRPr>
          </a:p>
        </p:txBody>
      </p:sp>
      <p:sp>
        <p:nvSpPr>
          <p:cNvPr id="22" name="椭圆 21"/>
          <p:cNvSpPr/>
          <p:nvPr/>
        </p:nvSpPr>
        <p:spPr>
          <a:xfrm>
            <a:off x="3347864" y="278908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3" name="椭圆 22"/>
          <p:cNvSpPr/>
          <p:nvPr/>
        </p:nvSpPr>
        <p:spPr>
          <a:xfrm>
            <a:off x="3347864" y="314781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矩形 23"/>
          <p:cNvSpPr/>
          <p:nvPr/>
        </p:nvSpPr>
        <p:spPr>
          <a:xfrm>
            <a:off x="3510136" y="2678716"/>
            <a:ext cx="3438128" cy="1089529"/>
          </a:xfrm>
          <a:prstGeom prst="rect">
            <a:avLst/>
          </a:prstGeom>
        </p:spPr>
        <p:txBody>
          <a:bodyPr wrap="square">
            <a:spAutoFit/>
          </a:bodyPr>
          <a:lstStyle/>
          <a:p>
            <a:pPr fontAlgn="base">
              <a:lnSpc>
                <a:spcPct val="120000"/>
              </a:lnSpc>
            </a:pPr>
            <a:r>
              <a:rPr lang="en-US" altLang="zh-CN" dirty="0" smtClean="0">
                <a:solidFill>
                  <a:schemeClr val="bg1"/>
                </a:solidFill>
                <a:latin typeface="微软雅黑" pitchFamily="34" charset="-122"/>
                <a:ea typeface="微软雅黑" pitchFamily="34" charset="-122"/>
              </a:rPr>
              <a:t>2016</a:t>
            </a:r>
            <a:r>
              <a:rPr lang="zh-CN" altLang="en-US" dirty="0" smtClean="0">
                <a:solidFill>
                  <a:schemeClr val="bg1"/>
                </a:solidFill>
                <a:latin typeface="微软雅黑" pitchFamily="34" charset="-122"/>
                <a:ea typeface="微软雅黑" pitchFamily="34" charset="-122"/>
              </a:rPr>
              <a:t>年工作计划</a:t>
            </a:r>
            <a:endParaRPr lang="en-US" altLang="zh-CN" dirty="0" smtClean="0">
              <a:solidFill>
                <a:schemeClr val="bg1"/>
              </a:solidFill>
              <a:latin typeface="微软雅黑" pitchFamily="34" charset="-122"/>
              <a:ea typeface="微软雅黑" pitchFamily="34" charset="-122"/>
            </a:endParaRPr>
          </a:p>
          <a:p>
            <a:pPr fontAlgn="base">
              <a:lnSpc>
                <a:spcPct val="120000"/>
              </a:lnSpc>
            </a:pPr>
            <a:r>
              <a:rPr lang="zh-CN" altLang="en-US" dirty="0" smtClean="0">
                <a:solidFill>
                  <a:schemeClr val="bg1"/>
                </a:solidFill>
                <a:latin typeface="微软雅黑" pitchFamily="34" charset="-122"/>
                <a:ea typeface="微软雅黑" pitchFamily="34" charset="-122"/>
              </a:rPr>
              <a:t>工作目标</a:t>
            </a:r>
            <a:endParaRPr lang="en-US" altLang="zh-CN" dirty="0" smtClean="0">
              <a:solidFill>
                <a:schemeClr val="bg1"/>
              </a:solidFill>
              <a:latin typeface="微软雅黑" pitchFamily="34" charset="-122"/>
              <a:ea typeface="微软雅黑" pitchFamily="34" charset="-122"/>
            </a:endParaRPr>
          </a:p>
          <a:p>
            <a:pPr fontAlgn="base">
              <a:lnSpc>
                <a:spcPct val="120000"/>
              </a:lnSpc>
            </a:pPr>
            <a:r>
              <a:rPr lang="zh-CN" altLang="en-US" dirty="0" smtClean="0">
                <a:solidFill>
                  <a:schemeClr val="bg1"/>
                </a:solidFill>
                <a:latin typeface="微软雅黑" pitchFamily="34" charset="-122"/>
                <a:ea typeface="微软雅黑" pitchFamily="34" charset="-122"/>
              </a:rPr>
              <a:t>其他</a:t>
            </a:r>
            <a:endParaRPr lang="zh-CN" altLang="en-US" dirty="0">
              <a:solidFill>
                <a:schemeClr val="bg1"/>
              </a:solidFill>
              <a:latin typeface="微软雅黑" pitchFamily="34" charset="-122"/>
              <a:ea typeface="微软雅黑" pitchFamily="34" charset="-122"/>
            </a:endParaRPr>
          </a:p>
        </p:txBody>
      </p:sp>
      <p:sp>
        <p:nvSpPr>
          <p:cNvPr id="25" name="椭圆 24"/>
          <p:cNvSpPr/>
          <p:nvPr/>
        </p:nvSpPr>
        <p:spPr>
          <a:xfrm>
            <a:off x="3347864" y="343584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3183" y="2389013"/>
            <a:ext cx="2623932" cy="2390514"/>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51520" y="2389013"/>
            <a:ext cx="2623932" cy="2390514"/>
          </a:xfrm>
          <a:prstGeom prst="rect">
            <a:avLst/>
          </a:prstGeom>
        </p:spPr>
      </p:pic>
    </p:spTree>
    <p:extLst>
      <p:ext uri="{BB962C8B-B14F-4D97-AF65-F5344CB8AC3E}">
        <p14:creationId xmlns:p14="http://schemas.microsoft.com/office/powerpoint/2010/main" val="162222078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ppt_y"/>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50" fill="hold"/>
                                            <p:tgtEl>
                                              <p:spTgt spid="4"/>
                                            </p:tgtEl>
                                            <p:attrNameLst>
                                              <p:attrName>ppt_w</p:attrName>
                                            </p:attrNameLst>
                                          </p:cBhvr>
                                          <p:tavLst>
                                            <p:tav tm="0">
                                              <p:val>
                                                <p:fltVal val="0"/>
                                              </p:val>
                                            </p:tav>
                                            <p:tav tm="100000">
                                              <p:val>
                                                <p:strVal val="#ppt_w"/>
                                              </p:val>
                                            </p:tav>
                                          </p:tavLst>
                                        </p:anim>
                                        <p:anim calcmode="lin" valueType="num">
                                          <p:cBhvr>
                                            <p:cTn id="21" dur="150" fill="hold"/>
                                            <p:tgtEl>
                                              <p:spTgt spid="4"/>
                                            </p:tgtEl>
                                            <p:attrNameLst>
                                              <p:attrName>ppt_h</p:attrName>
                                            </p:attrNameLst>
                                          </p:cBhvr>
                                          <p:tavLst>
                                            <p:tav tm="0">
                                              <p:val>
                                                <p:fltVal val="0"/>
                                              </p:val>
                                            </p:tav>
                                            <p:tav tm="100000">
                                              <p:val>
                                                <p:strVal val="#ppt_h"/>
                                              </p:val>
                                            </p:tav>
                                          </p:tavLst>
                                        </p:anim>
                                        <p:animEffect transition="in" filter="fade">
                                          <p:cBhvr>
                                            <p:cTn id="22" dur="150"/>
                                            <p:tgtEl>
                                              <p:spTgt spid="4"/>
                                            </p:tgtEl>
                                          </p:cBhvr>
                                        </p:animEffect>
                                      </p:childTnLst>
                                    </p:cTn>
                                  </p:par>
                                  <p:par>
                                    <p:cTn id="23" presetID="6" presetClass="emph" presetSubtype="0" autoRev="1" fill="hold" grpId="1" nodeType="withEffect">
                                      <p:stCondLst>
                                        <p:cond delay="200"/>
                                      </p:stCondLst>
                                      <p:childTnLst>
                                        <p:animScale>
                                          <p:cBhvr>
                                            <p:cTn id="24" dur="50" fill="hold"/>
                                            <p:tgtEl>
                                              <p:spTgt spid="4"/>
                                            </p:tgtEl>
                                          </p:cBhvr>
                                          <p:by x="105000" y="105000"/>
                                        </p:animScale>
                                      </p:childTnLst>
                                    </p:cTn>
                                  </p:par>
                                  <p:par>
                                    <p:cTn id="25" presetID="6" presetClass="emph" presetSubtype="0" fill="hold" grpId="2" nodeType="withEffect">
                                      <p:stCondLst>
                                        <p:cond delay="300"/>
                                      </p:stCondLst>
                                      <p:childTnLst>
                                        <p:animScale>
                                          <p:cBhvr>
                                            <p:cTn id="26" dur="1000" fill="hold"/>
                                            <p:tgtEl>
                                              <p:spTgt spid="4"/>
                                            </p:tgtEl>
                                          </p:cBhvr>
                                          <p:by x="95000" y="95000"/>
                                        </p:animScale>
                                      </p:childTnLst>
                                    </p:cTn>
                                  </p:par>
                                  <p:par>
                                    <p:cTn id="27" presetID="6" presetClass="emph" presetSubtype="0" fill="hold" grpId="3" nodeType="withEffect">
                                      <p:stCondLst>
                                        <p:cond delay="1300"/>
                                      </p:stCondLst>
                                      <p:childTnLst>
                                        <p:animScale>
                                          <p:cBhvr>
                                            <p:cTn id="28" dur="100" fill="hold"/>
                                            <p:tgtEl>
                                              <p:spTgt spid="4"/>
                                            </p:tgtEl>
                                          </p:cBhvr>
                                          <p:by x="135000" y="135000"/>
                                        </p:animScale>
                                      </p:childTnLst>
                                    </p:cTn>
                                  </p:par>
                                  <p:par>
                                    <p:cTn id="29" presetID="6" presetClass="emph" presetSubtype="0" fill="hold" grpId="4" nodeType="withEffect">
                                      <p:stCondLst>
                                        <p:cond delay="1400"/>
                                      </p:stCondLst>
                                      <p:childTnLst>
                                        <p:animScale>
                                          <p:cBhvr>
                                            <p:cTn id="30" dur="500" fill="hold"/>
                                            <p:tgtEl>
                                              <p:spTgt spid="4"/>
                                            </p:tgtEl>
                                          </p:cBhvr>
                                          <p:by x="75000" y="75000"/>
                                        </p:animScale>
                                      </p:childTnLst>
                                    </p:cTn>
                                  </p:par>
                                  <p:par>
                                    <p:cTn id="31" presetID="21" presetClass="entr" presetSubtype="2"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2)">
                                          <p:cBhvr>
                                            <p:cTn id="33" dur="2000"/>
                                            <p:tgtEl>
                                              <p:spTgt spid="5"/>
                                            </p:tgtEl>
                                          </p:cBhvr>
                                        </p:animEffect>
                                      </p:childTnLst>
                                    </p:cTn>
                                  </p:par>
                                </p:childTnLst>
                              </p:cTn>
                            </p:par>
                            <p:par>
                              <p:cTn id="34" fill="hold">
                                <p:stCondLst>
                                  <p:cond delay="2000"/>
                                </p:stCondLst>
                                <p:childTnLst>
                                  <p:par>
                                    <p:cTn id="35" presetID="2" presetClass="entr" presetSubtype="3" accel="78000" fill="hold" grpId="0" nodeType="afterEffect" p14:presetBounceEnd="36000">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14:bounceEnd="36000">
                                          <p:cBhvr additive="base">
                                            <p:cTn id="37"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14:presetBounceEnd="36000">
                                      <p:stCondLst>
                                        <p:cond delay="100"/>
                                      </p:stCondLst>
                                      <p:childTnLst>
                                        <p:set>
                                          <p:cBhvr>
                                            <p:cTn id="40" dur="1" fill="hold">
                                              <p:stCondLst>
                                                <p:cond delay="0"/>
                                              </p:stCondLst>
                                            </p:cTn>
                                            <p:tgtEl>
                                              <p:spTgt spid="14"/>
                                            </p:tgtEl>
                                            <p:attrNameLst>
                                              <p:attrName>style.visibility</p:attrName>
                                            </p:attrNameLst>
                                          </p:cBhvr>
                                          <p:to>
                                            <p:strVal val="visible"/>
                                          </p:to>
                                        </p:set>
                                        <p:anim calcmode="lin" valueType="num" p14:bounceEnd="36000">
                                          <p:cBhvr additive="base">
                                            <p:cTn id="41"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14:presetBounceEnd="36000">
                                      <p:stCondLst>
                                        <p:cond delay="200"/>
                                      </p:stCondLst>
                                      <p:childTnLst>
                                        <p:set>
                                          <p:cBhvr>
                                            <p:cTn id="44" dur="1" fill="hold">
                                              <p:stCondLst>
                                                <p:cond delay="0"/>
                                              </p:stCondLst>
                                            </p:cTn>
                                            <p:tgtEl>
                                              <p:spTgt spid="15"/>
                                            </p:tgtEl>
                                            <p:attrNameLst>
                                              <p:attrName>style.visibility</p:attrName>
                                            </p:attrNameLst>
                                          </p:cBhvr>
                                          <p:to>
                                            <p:strVal val="visible"/>
                                          </p:to>
                                        </p:set>
                                        <p:anim calcmode="lin" valueType="num" p14:bounceEnd="36000">
                                          <p:cBhvr additive="base">
                                            <p:cTn id="45"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3" accel="78000" fill="hold" grpId="0" nodeType="withEffect" p14:presetBounceEnd="36000">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14:bounceEnd="36000">
                                          <p:cBhvr additive="base">
                                            <p:cTn id="49"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3" accel="78000" fill="hold" grpId="0" nodeType="withEffect" p14:presetBounceEnd="36000">
                                      <p:stCondLst>
                                        <p:cond delay="400"/>
                                      </p:stCondLst>
                                      <p:childTnLst>
                                        <p:set>
                                          <p:cBhvr>
                                            <p:cTn id="52" dur="1" fill="hold">
                                              <p:stCondLst>
                                                <p:cond delay="0"/>
                                              </p:stCondLst>
                                            </p:cTn>
                                            <p:tgtEl>
                                              <p:spTgt spid="17"/>
                                            </p:tgtEl>
                                            <p:attrNameLst>
                                              <p:attrName>style.visibility</p:attrName>
                                            </p:attrNameLst>
                                          </p:cBhvr>
                                          <p:to>
                                            <p:strVal val="visible"/>
                                          </p:to>
                                        </p:set>
                                        <p:anim calcmode="lin" valueType="num" p14:bounceEnd="36000">
                                          <p:cBhvr additive="base">
                                            <p:cTn id="53"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2" accel="78000" fill="hold" grpId="0" nodeType="withEffect" p14:presetBounceEnd="36000">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14:bounceEnd="36000">
                                          <p:cBhvr additive="base">
                                            <p:cTn id="57"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14:presetBounceEnd="36000">
                                      <p:stCondLst>
                                        <p:cond delay="600"/>
                                      </p:stCondLst>
                                      <p:childTnLst>
                                        <p:set>
                                          <p:cBhvr>
                                            <p:cTn id="60" dur="1" fill="hold">
                                              <p:stCondLst>
                                                <p:cond delay="0"/>
                                              </p:stCondLst>
                                            </p:cTn>
                                            <p:tgtEl>
                                              <p:spTgt spid="8"/>
                                            </p:tgtEl>
                                            <p:attrNameLst>
                                              <p:attrName>style.visibility</p:attrName>
                                            </p:attrNameLst>
                                          </p:cBhvr>
                                          <p:to>
                                            <p:strVal val="visible"/>
                                          </p:to>
                                        </p:set>
                                        <p:anim calcmode="lin" valueType="num" p14:bounceEnd="36000">
                                          <p:cBhvr additive="base">
                                            <p:cTn id="61"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14:presetBounceEnd="36000">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14:bounceEnd="36000">
                                          <p:cBhvr additive="base">
                                            <p:cTn id="65"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12" accel="78000" fill="hold" grpId="0" nodeType="withEffect" p14:presetBounceEnd="36000">
                                      <p:stCondLst>
                                        <p:cond delay="800"/>
                                      </p:stCondLst>
                                      <p:childTnLst>
                                        <p:set>
                                          <p:cBhvr>
                                            <p:cTn id="68" dur="1" fill="hold">
                                              <p:stCondLst>
                                                <p:cond delay="0"/>
                                              </p:stCondLst>
                                            </p:cTn>
                                            <p:tgtEl>
                                              <p:spTgt spid="10"/>
                                            </p:tgtEl>
                                            <p:attrNameLst>
                                              <p:attrName>style.visibility</p:attrName>
                                            </p:attrNameLst>
                                          </p:cBhvr>
                                          <p:to>
                                            <p:strVal val="visible"/>
                                          </p:to>
                                        </p:set>
                                        <p:anim calcmode="lin" valueType="num" p14:bounceEnd="36000">
                                          <p:cBhvr additive="base">
                                            <p:cTn id="69"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12" accel="78000" fill="hold" grpId="0" nodeType="withEffect" p14:presetBounceEnd="36000">
                                      <p:stCondLst>
                                        <p:cond delay="900"/>
                                      </p:stCondLst>
                                      <p:childTnLst>
                                        <p:set>
                                          <p:cBhvr>
                                            <p:cTn id="72" dur="1" fill="hold">
                                              <p:stCondLst>
                                                <p:cond delay="0"/>
                                              </p:stCondLst>
                                            </p:cTn>
                                            <p:tgtEl>
                                              <p:spTgt spid="11"/>
                                            </p:tgtEl>
                                            <p:attrNameLst>
                                              <p:attrName>style.visibility</p:attrName>
                                            </p:attrNameLst>
                                          </p:cBhvr>
                                          <p:to>
                                            <p:strVal val="visible"/>
                                          </p:to>
                                        </p:set>
                                        <p:anim calcmode="lin" valueType="num" p14:bounceEnd="36000">
                                          <p:cBhvr additive="base">
                                            <p:cTn id="73"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9" accel="78000" fill="hold" grpId="0" nodeType="withEffect" p14:presetBounceEnd="36000">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14:bounceEnd="36000">
                                          <p:cBhvr additive="base">
                                            <p:cTn id="77"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3500"/>
                                </p:stCondLst>
                                <p:childTnLst>
                                  <p:par>
                                    <p:cTn id="80" presetID="53" presetClass="entr" presetSubtype="16"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childTnLst>
                              </p:cTn>
                            </p:par>
                            <p:par>
                              <p:cTn id="85" fill="hold">
                                <p:stCondLst>
                                  <p:cond delay="4000"/>
                                </p:stCondLst>
                                <p:childTnLst>
                                  <p:par>
                                    <p:cTn id="86" presetID="22" presetClass="entr" presetSubtype="4" fill="hold" nodeType="afterEffect">
                                      <p:stCondLst>
                                        <p:cond delay="0"/>
                                      </p:stCondLst>
                                      <p:childTnLst>
                                        <p:set>
                                          <p:cBhvr>
                                            <p:cTn id="87" dur="1" fill="hold">
                                              <p:stCondLst>
                                                <p:cond delay="0"/>
                                              </p:stCondLst>
                                            </p:cTn>
                                            <p:tgtEl>
                                              <p:spTgt spid="21">
                                                <p:txEl>
                                                  <p:pRg st="0" end="0"/>
                                                </p:txEl>
                                              </p:spTgt>
                                            </p:tgtEl>
                                            <p:attrNameLst>
                                              <p:attrName>style.visibility</p:attrName>
                                            </p:attrNameLst>
                                          </p:cBhvr>
                                          <p:to>
                                            <p:strVal val="visible"/>
                                          </p:to>
                                        </p:set>
                                        <p:animEffect transition="in" filter="wipe(down)">
                                          <p:cBhvr>
                                            <p:cTn id="88" dur="500"/>
                                            <p:tgtEl>
                                              <p:spTgt spid="21">
                                                <p:txEl>
                                                  <p:pRg st="0" end="0"/>
                                                </p:txEl>
                                              </p:spTgt>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childTnLst>
                              </p:cTn>
                            </p:par>
                            <p:par>
                              <p:cTn id="95" fill="hold">
                                <p:stCondLst>
                                  <p:cond delay="5000"/>
                                </p:stCondLst>
                                <p:childTnLst>
                                  <p:par>
                                    <p:cTn id="96" presetID="53" presetClass="entr" presetSubtype="16"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p:cTn id="98" dur="500" fill="hold"/>
                                            <p:tgtEl>
                                              <p:spTgt spid="23"/>
                                            </p:tgtEl>
                                            <p:attrNameLst>
                                              <p:attrName>ppt_w</p:attrName>
                                            </p:attrNameLst>
                                          </p:cBhvr>
                                          <p:tavLst>
                                            <p:tav tm="0">
                                              <p:val>
                                                <p:fltVal val="0"/>
                                              </p:val>
                                            </p:tav>
                                            <p:tav tm="100000">
                                              <p:val>
                                                <p:strVal val="#ppt_w"/>
                                              </p:val>
                                            </p:tav>
                                          </p:tavLst>
                                        </p:anim>
                                        <p:anim calcmode="lin" valueType="num">
                                          <p:cBhvr>
                                            <p:cTn id="99" dur="500" fill="hold"/>
                                            <p:tgtEl>
                                              <p:spTgt spid="23"/>
                                            </p:tgtEl>
                                            <p:attrNameLst>
                                              <p:attrName>ppt_h</p:attrName>
                                            </p:attrNameLst>
                                          </p:cBhvr>
                                          <p:tavLst>
                                            <p:tav tm="0">
                                              <p:val>
                                                <p:fltVal val="0"/>
                                              </p:val>
                                            </p:tav>
                                            <p:tav tm="100000">
                                              <p:val>
                                                <p:strVal val="#ppt_h"/>
                                              </p:val>
                                            </p:tav>
                                          </p:tavLst>
                                        </p:anim>
                                        <p:animEffect transition="in" filter="fade">
                                          <p:cBhvr>
                                            <p:cTn id="100" dur="500"/>
                                            <p:tgtEl>
                                              <p:spTgt spid="23"/>
                                            </p:tgtEl>
                                          </p:cBhvr>
                                        </p:animEffect>
                                      </p:childTnLst>
                                    </p:cTn>
                                  </p:par>
                                </p:childTnLst>
                              </p:cTn>
                            </p:par>
                            <p:par>
                              <p:cTn id="101" fill="hold">
                                <p:stCondLst>
                                  <p:cond delay="5500"/>
                                </p:stCondLst>
                                <p:childTnLst>
                                  <p:par>
                                    <p:cTn id="102" presetID="53" presetClass="entr" presetSubtype="16" fill="hold" grpId="0" nodeType="afterEffect">
                                      <p:stCondLst>
                                        <p:cond delay="0"/>
                                      </p:stCondLst>
                                      <p:childTnLst>
                                        <p:set>
                                          <p:cBhvr>
                                            <p:cTn id="103" dur="1" fill="hold">
                                              <p:stCondLst>
                                                <p:cond delay="0"/>
                                              </p:stCondLst>
                                            </p:cTn>
                                            <p:tgtEl>
                                              <p:spTgt spid="25"/>
                                            </p:tgtEl>
                                            <p:attrNameLst>
                                              <p:attrName>style.visibility</p:attrName>
                                            </p:attrNameLst>
                                          </p:cBhvr>
                                          <p:to>
                                            <p:strVal val="visible"/>
                                          </p:to>
                                        </p:set>
                                        <p:anim calcmode="lin" valueType="num">
                                          <p:cBhvr>
                                            <p:cTn id="104" dur="500" fill="hold"/>
                                            <p:tgtEl>
                                              <p:spTgt spid="25"/>
                                            </p:tgtEl>
                                            <p:attrNameLst>
                                              <p:attrName>ppt_w</p:attrName>
                                            </p:attrNameLst>
                                          </p:cBhvr>
                                          <p:tavLst>
                                            <p:tav tm="0">
                                              <p:val>
                                                <p:fltVal val="0"/>
                                              </p:val>
                                            </p:tav>
                                            <p:tav tm="100000">
                                              <p:val>
                                                <p:strVal val="#ppt_w"/>
                                              </p:val>
                                            </p:tav>
                                          </p:tavLst>
                                        </p:anim>
                                        <p:anim calcmode="lin" valueType="num">
                                          <p:cBhvr>
                                            <p:cTn id="105" dur="500" fill="hold"/>
                                            <p:tgtEl>
                                              <p:spTgt spid="25"/>
                                            </p:tgtEl>
                                            <p:attrNameLst>
                                              <p:attrName>ppt_h</p:attrName>
                                            </p:attrNameLst>
                                          </p:cBhvr>
                                          <p:tavLst>
                                            <p:tav tm="0">
                                              <p:val>
                                                <p:fltVal val="0"/>
                                              </p:val>
                                            </p:tav>
                                            <p:tav tm="100000">
                                              <p:val>
                                                <p:strVal val="#ppt_h"/>
                                              </p:val>
                                            </p:tav>
                                          </p:tavLst>
                                        </p:anim>
                                        <p:animEffect transition="in" filter="fade">
                                          <p:cBhvr>
                                            <p:cTn id="106" dur="500"/>
                                            <p:tgtEl>
                                              <p:spTgt spid="25"/>
                                            </p:tgtEl>
                                          </p:cBhvr>
                                        </p:animEffect>
                                      </p:childTnLst>
                                    </p:cTn>
                                  </p:par>
                                </p:childTnLst>
                              </p:cTn>
                            </p:par>
                            <p:par>
                              <p:cTn id="107" fill="hold">
                                <p:stCondLst>
                                  <p:cond delay="6000"/>
                                </p:stCondLst>
                                <p:childTnLst>
                                  <p:par>
                                    <p:cTn id="108" presetID="22" presetClass="entr" presetSubtype="8" fill="hold" nodeType="afterEffect">
                                      <p:stCondLst>
                                        <p:cond delay="0"/>
                                      </p:stCondLst>
                                      <p:childTnLst>
                                        <p:set>
                                          <p:cBhvr>
                                            <p:cTn id="109" dur="1" fill="hold">
                                              <p:stCondLst>
                                                <p:cond delay="0"/>
                                              </p:stCondLst>
                                            </p:cTn>
                                            <p:tgtEl>
                                              <p:spTgt spid="24">
                                                <p:txEl>
                                                  <p:pRg st="0" end="0"/>
                                                </p:txEl>
                                              </p:spTgt>
                                            </p:tgtEl>
                                            <p:attrNameLst>
                                              <p:attrName>style.visibility</p:attrName>
                                            </p:attrNameLst>
                                          </p:cBhvr>
                                          <p:to>
                                            <p:strVal val="visible"/>
                                          </p:to>
                                        </p:set>
                                        <p:animEffect transition="in" filter="wipe(left)">
                                          <p:cBhvr>
                                            <p:cTn id="110" dur="500"/>
                                            <p:tgtEl>
                                              <p:spTgt spid="24">
                                                <p:txEl>
                                                  <p:pRg st="0" end="0"/>
                                                </p:txEl>
                                              </p:spTgt>
                                            </p:tgtEl>
                                          </p:cBhvr>
                                        </p:animEffect>
                                      </p:childTnLst>
                                    </p:cTn>
                                  </p:par>
                                </p:childTnLst>
                              </p:cTn>
                            </p:par>
                            <p:par>
                              <p:cTn id="111" fill="hold">
                                <p:stCondLst>
                                  <p:cond delay="6500"/>
                                </p:stCondLst>
                                <p:childTnLst>
                                  <p:par>
                                    <p:cTn id="112" presetID="22" presetClass="entr" presetSubtype="8" fill="hold" nodeType="afterEffect">
                                      <p:stCondLst>
                                        <p:cond delay="0"/>
                                      </p:stCondLst>
                                      <p:childTnLst>
                                        <p:set>
                                          <p:cBhvr>
                                            <p:cTn id="113" dur="1" fill="hold">
                                              <p:stCondLst>
                                                <p:cond delay="0"/>
                                              </p:stCondLst>
                                            </p:cTn>
                                            <p:tgtEl>
                                              <p:spTgt spid="24">
                                                <p:txEl>
                                                  <p:pRg st="1" end="1"/>
                                                </p:txEl>
                                              </p:spTgt>
                                            </p:tgtEl>
                                            <p:attrNameLst>
                                              <p:attrName>style.visibility</p:attrName>
                                            </p:attrNameLst>
                                          </p:cBhvr>
                                          <p:to>
                                            <p:strVal val="visible"/>
                                          </p:to>
                                        </p:set>
                                        <p:animEffect transition="in" filter="wipe(left)">
                                          <p:cBhvr>
                                            <p:cTn id="114" dur="500"/>
                                            <p:tgtEl>
                                              <p:spTgt spid="24">
                                                <p:txEl>
                                                  <p:pRg st="1" end="1"/>
                                                </p:txEl>
                                              </p:spTgt>
                                            </p:tgtEl>
                                          </p:cBhvr>
                                        </p:animEffect>
                                      </p:childTnLst>
                                    </p:cTn>
                                  </p:par>
                                </p:childTnLst>
                              </p:cTn>
                            </p:par>
                            <p:par>
                              <p:cTn id="115" fill="hold">
                                <p:stCondLst>
                                  <p:cond delay="7000"/>
                                </p:stCondLst>
                                <p:childTnLst>
                                  <p:par>
                                    <p:cTn id="116" presetID="22" presetClass="entr" presetSubtype="8" fill="hold" nodeType="afterEffect">
                                      <p:stCondLst>
                                        <p:cond delay="0"/>
                                      </p:stCondLst>
                                      <p:childTnLst>
                                        <p:set>
                                          <p:cBhvr>
                                            <p:cTn id="117" dur="1" fill="hold">
                                              <p:stCondLst>
                                                <p:cond delay="0"/>
                                              </p:stCondLst>
                                            </p:cTn>
                                            <p:tgtEl>
                                              <p:spTgt spid="24">
                                                <p:txEl>
                                                  <p:pRg st="2" end="2"/>
                                                </p:txEl>
                                              </p:spTgt>
                                            </p:tgtEl>
                                            <p:attrNameLst>
                                              <p:attrName>style.visibility</p:attrName>
                                            </p:attrNameLst>
                                          </p:cBhvr>
                                          <p:to>
                                            <p:strVal val="visible"/>
                                          </p:to>
                                        </p:set>
                                        <p:animEffect transition="in" filter="wipe(left)">
                                          <p:cBhvr>
                                            <p:cTn id="118"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ppt_y"/>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50" fill="hold"/>
                                            <p:tgtEl>
                                              <p:spTgt spid="4"/>
                                            </p:tgtEl>
                                            <p:attrNameLst>
                                              <p:attrName>ppt_w</p:attrName>
                                            </p:attrNameLst>
                                          </p:cBhvr>
                                          <p:tavLst>
                                            <p:tav tm="0">
                                              <p:val>
                                                <p:fltVal val="0"/>
                                              </p:val>
                                            </p:tav>
                                            <p:tav tm="100000">
                                              <p:val>
                                                <p:strVal val="#ppt_w"/>
                                              </p:val>
                                            </p:tav>
                                          </p:tavLst>
                                        </p:anim>
                                        <p:anim calcmode="lin" valueType="num">
                                          <p:cBhvr>
                                            <p:cTn id="21" dur="150" fill="hold"/>
                                            <p:tgtEl>
                                              <p:spTgt spid="4"/>
                                            </p:tgtEl>
                                            <p:attrNameLst>
                                              <p:attrName>ppt_h</p:attrName>
                                            </p:attrNameLst>
                                          </p:cBhvr>
                                          <p:tavLst>
                                            <p:tav tm="0">
                                              <p:val>
                                                <p:fltVal val="0"/>
                                              </p:val>
                                            </p:tav>
                                            <p:tav tm="100000">
                                              <p:val>
                                                <p:strVal val="#ppt_h"/>
                                              </p:val>
                                            </p:tav>
                                          </p:tavLst>
                                        </p:anim>
                                        <p:animEffect transition="in" filter="fade">
                                          <p:cBhvr>
                                            <p:cTn id="22" dur="150"/>
                                            <p:tgtEl>
                                              <p:spTgt spid="4"/>
                                            </p:tgtEl>
                                          </p:cBhvr>
                                        </p:animEffect>
                                      </p:childTnLst>
                                    </p:cTn>
                                  </p:par>
                                  <p:par>
                                    <p:cTn id="23" presetID="6" presetClass="emph" presetSubtype="0" autoRev="1" fill="hold" grpId="1" nodeType="withEffect">
                                      <p:stCondLst>
                                        <p:cond delay="200"/>
                                      </p:stCondLst>
                                      <p:childTnLst>
                                        <p:animScale>
                                          <p:cBhvr>
                                            <p:cTn id="24" dur="50" fill="hold"/>
                                            <p:tgtEl>
                                              <p:spTgt spid="4"/>
                                            </p:tgtEl>
                                          </p:cBhvr>
                                          <p:by x="105000" y="105000"/>
                                        </p:animScale>
                                      </p:childTnLst>
                                    </p:cTn>
                                  </p:par>
                                  <p:par>
                                    <p:cTn id="25" presetID="6" presetClass="emph" presetSubtype="0" fill="hold" grpId="2" nodeType="withEffect">
                                      <p:stCondLst>
                                        <p:cond delay="300"/>
                                      </p:stCondLst>
                                      <p:childTnLst>
                                        <p:animScale>
                                          <p:cBhvr>
                                            <p:cTn id="26" dur="1000" fill="hold"/>
                                            <p:tgtEl>
                                              <p:spTgt spid="4"/>
                                            </p:tgtEl>
                                          </p:cBhvr>
                                          <p:by x="95000" y="95000"/>
                                        </p:animScale>
                                      </p:childTnLst>
                                    </p:cTn>
                                  </p:par>
                                  <p:par>
                                    <p:cTn id="27" presetID="6" presetClass="emph" presetSubtype="0" fill="hold" grpId="3" nodeType="withEffect">
                                      <p:stCondLst>
                                        <p:cond delay="1300"/>
                                      </p:stCondLst>
                                      <p:childTnLst>
                                        <p:animScale>
                                          <p:cBhvr>
                                            <p:cTn id="28" dur="100" fill="hold"/>
                                            <p:tgtEl>
                                              <p:spTgt spid="4"/>
                                            </p:tgtEl>
                                          </p:cBhvr>
                                          <p:by x="135000" y="135000"/>
                                        </p:animScale>
                                      </p:childTnLst>
                                    </p:cTn>
                                  </p:par>
                                  <p:par>
                                    <p:cTn id="29" presetID="6" presetClass="emph" presetSubtype="0" fill="hold" grpId="4" nodeType="withEffect">
                                      <p:stCondLst>
                                        <p:cond delay="1400"/>
                                      </p:stCondLst>
                                      <p:childTnLst>
                                        <p:animScale>
                                          <p:cBhvr>
                                            <p:cTn id="30" dur="500" fill="hold"/>
                                            <p:tgtEl>
                                              <p:spTgt spid="4"/>
                                            </p:tgtEl>
                                          </p:cBhvr>
                                          <p:by x="75000" y="75000"/>
                                        </p:animScale>
                                      </p:childTnLst>
                                    </p:cTn>
                                  </p:par>
                                  <p:par>
                                    <p:cTn id="31" presetID="21" presetClass="entr" presetSubtype="2"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2)">
                                          <p:cBhvr>
                                            <p:cTn id="33" dur="2000"/>
                                            <p:tgtEl>
                                              <p:spTgt spid="5"/>
                                            </p:tgtEl>
                                          </p:cBhvr>
                                        </p:animEffect>
                                      </p:childTnLst>
                                    </p:cTn>
                                  </p:par>
                                </p:childTnLst>
                              </p:cTn>
                            </p:par>
                            <p:par>
                              <p:cTn id="34" fill="hold">
                                <p:stCondLst>
                                  <p:cond delay="2000"/>
                                </p:stCondLst>
                                <p:childTnLst>
                                  <p:par>
                                    <p:cTn id="35" presetID="2" presetClass="entr" presetSubtype="3" accel="7800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3" accel="78000" fill="hold" grpId="0" nodeType="withEffect">
                                      <p:stCondLst>
                                        <p:cond delay="10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3" accel="78000" fill="hold" grpId="0" nodeType="withEffect">
                                      <p:stCondLst>
                                        <p:cond delay="2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1+#ppt_w/2"/>
                                              </p:val>
                                            </p:tav>
                                            <p:tav tm="100000">
                                              <p:val>
                                                <p:strVal val="#ppt_x"/>
                                              </p:val>
                                            </p:tav>
                                          </p:tavLst>
                                        </p:anim>
                                        <p:anim calcmode="lin" valueType="num">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 presetClass="entr" presetSubtype="3" accel="78000" fill="hold" grpId="0" nodeType="withEffect">
                                      <p:stCondLst>
                                        <p:cond delay="30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3" accel="78000" fill="hold" grpId="0" nodeType="withEffect">
                                      <p:stCondLst>
                                        <p:cond delay="40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1+#ppt_w/2"/>
                                              </p:val>
                                            </p:tav>
                                            <p:tav tm="100000">
                                              <p:val>
                                                <p:strVal val="#ppt_x"/>
                                              </p:val>
                                            </p:tav>
                                          </p:tavLst>
                                        </p:anim>
                                        <p:anim calcmode="lin" valueType="num">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2" accel="78000" fill="hold" grpId="0" nodeType="withEffect">
                                      <p:stCondLst>
                                        <p:cond delay="50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12" accel="78000" fill="hold" grpId="0" nodeType="withEffect">
                                      <p:stCondLst>
                                        <p:cond delay="60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accel="78000" fill="hold" grpId="0" nodeType="withEffect">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0-#ppt_w/2"/>
                                              </p:val>
                                            </p:tav>
                                            <p:tav tm="100000">
                                              <p:val>
                                                <p:strVal val="#ppt_x"/>
                                              </p:val>
                                            </p:tav>
                                          </p:tavLst>
                                        </p:anim>
                                        <p:anim calcmode="lin" valueType="num">
                                          <p:cBhvr additive="base">
                                            <p:cTn id="66" dur="500" fill="hold"/>
                                            <p:tgtEl>
                                              <p:spTgt spid="9"/>
                                            </p:tgtEl>
                                            <p:attrNameLst>
                                              <p:attrName>ppt_y</p:attrName>
                                            </p:attrNameLst>
                                          </p:cBhvr>
                                          <p:tavLst>
                                            <p:tav tm="0">
                                              <p:val>
                                                <p:strVal val="1+#ppt_h/2"/>
                                              </p:val>
                                            </p:tav>
                                            <p:tav tm="100000">
                                              <p:val>
                                                <p:strVal val="#ppt_y"/>
                                              </p:val>
                                            </p:tav>
                                          </p:tavLst>
                                        </p:anim>
                                      </p:childTnLst>
                                    </p:cTn>
                                  </p:par>
                                  <p:par>
                                    <p:cTn id="67" presetID="2" presetClass="entr" presetSubtype="12" accel="78000" fill="hold" grpId="0" nodeType="withEffect">
                                      <p:stCondLst>
                                        <p:cond delay="80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0-#ppt_w/2"/>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12" accel="78000" fill="hold" grpId="0" nodeType="withEffect">
                                      <p:stCondLst>
                                        <p:cond delay="90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0-#ppt_w/2"/>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9" accel="78000" fill="hold" grpId="0" nodeType="withEffect">
                                      <p:stCondLst>
                                        <p:cond delay="100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0-#ppt_h/2"/>
                                              </p:val>
                                            </p:tav>
                                            <p:tav tm="100000">
                                              <p:val>
                                                <p:strVal val="#ppt_y"/>
                                              </p:val>
                                            </p:tav>
                                          </p:tavLst>
                                        </p:anim>
                                      </p:childTnLst>
                                    </p:cTn>
                                  </p:par>
                                </p:childTnLst>
                              </p:cTn>
                            </p:par>
                            <p:par>
                              <p:cTn id="79" fill="hold">
                                <p:stCondLst>
                                  <p:cond delay="3500"/>
                                </p:stCondLst>
                                <p:childTnLst>
                                  <p:par>
                                    <p:cTn id="80" presetID="53" presetClass="entr" presetSubtype="16"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childTnLst>
                              </p:cTn>
                            </p:par>
                            <p:par>
                              <p:cTn id="85" fill="hold">
                                <p:stCondLst>
                                  <p:cond delay="4000"/>
                                </p:stCondLst>
                                <p:childTnLst>
                                  <p:par>
                                    <p:cTn id="86" presetID="22" presetClass="entr" presetSubtype="4" fill="hold" nodeType="afterEffect">
                                      <p:stCondLst>
                                        <p:cond delay="0"/>
                                      </p:stCondLst>
                                      <p:childTnLst>
                                        <p:set>
                                          <p:cBhvr>
                                            <p:cTn id="87" dur="1" fill="hold">
                                              <p:stCondLst>
                                                <p:cond delay="0"/>
                                              </p:stCondLst>
                                            </p:cTn>
                                            <p:tgtEl>
                                              <p:spTgt spid="21">
                                                <p:txEl>
                                                  <p:pRg st="0" end="0"/>
                                                </p:txEl>
                                              </p:spTgt>
                                            </p:tgtEl>
                                            <p:attrNameLst>
                                              <p:attrName>style.visibility</p:attrName>
                                            </p:attrNameLst>
                                          </p:cBhvr>
                                          <p:to>
                                            <p:strVal val="visible"/>
                                          </p:to>
                                        </p:set>
                                        <p:animEffect transition="in" filter="wipe(down)">
                                          <p:cBhvr>
                                            <p:cTn id="88" dur="500"/>
                                            <p:tgtEl>
                                              <p:spTgt spid="21">
                                                <p:txEl>
                                                  <p:pRg st="0" end="0"/>
                                                </p:txEl>
                                              </p:spTgt>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childTnLst>
                              </p:cTn>
                            </p:par>
                            <p:par>
                              <p:cTn id="95" fill="hold">
                                <p:stCondLst>
                                  <p:cond delay="5000"/>
                                </p:stCondLst>
                                <p:childTnLst>
                                  <p:par>
                                    <p:cTn id="96" presetID="53" presetClass="entr" presetSubtype="16"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p:cTn id="98" dur="500" fill="hold"/>
                                            <p:tgtEl>
                                              <p:spTgt spid="23"/>
                                            </p:tgtEl>
                                            <p:attrNameLst>
                                              <p:attrName>ppt_w</p:attrName>
                                            </p:attrNameLst>
                                          </p:cBhvr>
                                          <p:tavLst>
                                            <p:tav tm="0">
                                              <p:val>
                                                <p:fltVal val="0"/>
                                              </p:val>
                                            </p:tav>
                                            <p:tav tm="100000">
                                              <p:val>
                                                <p:strVal val="#ppt_w"/>
                                              </p:val>
                                            </p:tav>
                                          </p:tavLst>
                                        </p:anim>
                                        <p:anim calcmode="lin" valueType="num">
                                          <p:cBhvr>
                                            <p:cTn id="99" dur="500" fill="hold"/>
                                            <p:tgtEl>
                                              <p:spTgt spid="23"/>
                                            </p:tgtEl>
                                            <p:attrNameLst>
                                              <p:attrName>ppt_h</p:attrName>
                                            </p:attrNameLst>
                                          </p:cBhvr>
                                          <p:tavLst>
                                            <p:tav tm="0">
                                              <p:val>
                                                <p:fltVal val="0"/>
                                              </p:val>
                                            </p:tav>
                                            <p:tav tm="100000">
                                              <p:val>
                                                <p:strVal val="#ppt_h"/>
                                              </p:val>
                                            </p:tav>
                                          </p:tavLst>
                                        </p:anim>
                                        <p:animEffect transition="in" filter="fade">
                                          <p:cBhvr>
                                            <p:cTn id="100" dur="500"/>
                                            <p:tgtEl>
                                              <p:spTgt spid="23"/>
                                            </p:tgtEl>
                                          </p:cBhvr>
                                        </p:animEffect>
                                      </p:childTnLst>
                                    </p:cTn>
                                  </p:par>
                                </p:childTnLst>
                              </p:cTn>
                            </p:par>
                            <p:par>
                              <p:cTn id="101" fill="hold">
                                <p:stCondLst>
                                  <p:cond delay="5500"/>
                                </p:stCondLst>
                                <p:childTnLst>
                                  <p:par>
                                    <p:cTn id="102" presetID="53" presetClass="entr" presetSubtype="16" fill="hold" grpId="0" nodeType="afterEffect">
                                      <p:stCondLst>
                                        <p:cond delay="0"/>
                                      </p:stCondLst>
                                      <p:childTnLst>
                                        <p:set>
                                          <p:cBhvr>
                                            <p:cTn id="103" dur="1" fill="hold">
                                              <p:stCondLst>
                                                <p:cond delay="0"/>
                                              </p:stCondLst>
                                            </p:cTn>
                                            <p:tgtEl>
                                              <p:spTgt spid="25"/>
                                            </p:tgtEl>
                                            <p:attrNameLst>
                                              <p:attrName>style.visibility</p:attrName>
                                            </p:attrNameLst>
                                          </p:cBhvr>
                                          <p:to>
                                            <p:strVal val="visible"/>
                                          </p:to>
                                        </p:set>
                                        <p:anim calcmode="lin" valueType="num">
                                          <p:cBhvr>
                                            <p:cTn id="104" dur="500" fill="hold"/>
                                            <p:tgtEl>
                                              <p:spTgt spid="25"/>
                                            </p:tgtEl>
                                            <p:attrNameLst>
                                              <p:attrName>ppt_w</p:attrName>
                                            </p:attrNameLst>
                                          </p:cBhvr>
                                          <p:tavLst>
                                            <p:tav tm="0">
                                              <p:val>
                                                <p:fltVal val="0"/>
                                              </p:val>
                                            </p:tav>
                                            <p:tav tm="100000">
                                              <p:val>
                                                <p:strVal val="#ppt_w"/>
                                              </p:val>
                                            </p:tav>
                                          </p:tavLst>
                                        </p:anim>
                                        <p:anim calcmode="lin" valueType="num">
                                          <p:cBhvr>
                                            <p:cTn id="105" dur="500" fill="hold"/>
                                            <p:tgtEl>
                                              <p:spTgt spid="25"/>
                                            </p:tgtEl>
                                            <p:attrNameLst>
                                              <p:attrName>ppt_h</p:attrName>
                                            </p:attrNameLst>
                                          </p:cBhvr>
                                          <p:tavLst>
                                            <p:tav tm="0">
                                              <p:val>
                                                <p:fltVal val="0"/>
                                              </p:val>
                                            </p:tav>
                                            <p:tav tm="100000">
                                              <p:val>
                                                <p:strVal val="#ppt_h"/>
                                              </p:val>
                                            </p:tav>
                                          </p:tavLst>
                                        </p:anim>
                                        <p:animEffect transition="in" filter="fade">
                                          <p:cBhvr>
                                            <p:cTn id="106" dur="500"/>
                                            <p:tgtEl>
                                              <p:spTgt spid="25"/>
                                            </p:tgtEl>
                                          </p:cBhvr>
                                        </p:animEffect>
                                      </p:childTnLst>
                                    </p:cTn>
                                  </p:par>
                                </p:childTnLst>
                              </p:cTn>
                            </p:par>
                            <p:par>
                              <p:cTn id="107" fill="hold">
                                <p:stCondLst>
                                  <p:cond delay="6000"/>
                                </p:stCondLst>
                                <p:childTnLst>
                                  <p:par>
                                    <p:cTn id="108" presetID="22" presetClass="entr" presetSubtype="8" fill="hold" nodeType="afterEffect">
                                      <p:stCondLst>
                                        <p:cond delay="0"/>
                                      </p:stCondLst>
                                      <p:childTnLst>
                                        <p:set>
                                          <p:cBhvr>
                                            <p:cTn id="109" dur="1" fill="hold">
                                              <p:stCondLst>
                                                <p:cond delay="0"/>
                                              </p:stCondLst>
                                            </p:cTn>
                                            <p:tgtEl>
                                              <p:spTgt spid="24">
                                                <p:txEl>
                                                  <p:pRg st="0" end="0"/>
                                                </p:txEl>
                                              </p:spTgt>
                                            </p:tgtEl>
                                            <p:attrNameLst>
                                              <p:attrName>style.visibility</p:attrName>
                                            </p:attrNameLst>
                                          </p:cBhvr>
                                          <p:to>
                                            <p:strVal val="visible"/>
                                          </p:to>
                                        </p:set>
                                        <p:animEffect transition="in" filter="wipe(left)">
                                          <p:cBhvr>
                                            <p:cTn id="110" dur="500"/>
                                            <p:tgtEl>
                                              <p:spTgt spid="24">
                                                <p:txEl>
                                                  <p:pRg st="0" end="0"/>
                                                </p:txEl>
                                              </p:spTgt>
                                            </p:tgtEl>
                                          </p:cBhvr>
                                        </p:animEffect>
                                      </p:childTnLst>
                                    </p:cTn>
                                  </p:par>
                                </p:childTnLst>
                              </p:cTn>
                            </p:par>
                            <p:par>
                              <p:cTn id="111" fill="hold">
                                <p:stCondLst>
                                  <p:cond delay="6500"/>
                                </p:stCondLst>
                                <p:childTnLst>
                                  <p:par>
                                    <p:cTn id="112" presetID="22" presetClass="entr" presetSubtype="8" fill="hold" nodeType="afterEffect">
                                      <p:stCondLst>
                                        <p:cond delay="0"/>
                                      </p:stCondLst>
                                      <p:childTnLst>
                                        <p:set>
                                          <p:cBhvr>
                                            <p:cTn id="113" dur="1" fill="hold">
                                              <p:stCondLst>
                                                <p:cond delay="0"/>
                                              </p:stCondLst>
                                            </p:cTn>
                                            <p:tgtEl>
                                              <p:spTgt spid="24">
                                                <p:txEl>
                                                  <p:pRg st="1" end="1"/>
                                                </p:txEl>
                                              </p:spTgt>
                                            </p:tgtEl>
                                            <p:attrNameLst>
                                              <p:attrName>style.visibility</p:attrName>
                                            </p:attrNameLst>
                                          </p:cBhvr>
                                          <p:to>
                                            <p:strVal val="visible"/>
                                          </p:to>
                                        </p:set>
                                        <p:animEffect transition="in" filter="wipe(left)">
                                          <p:cBhvr>
                                            <p:cTn id="114" dur="500"/>
                                            <p:tgtEl>
                                              <p:spTgt spid="24">
                                                <p:txEl>
                                                  <p:pRg st="1" end="1"/>
                                                </p:txEl>
                                              </p:spTgt>
                                            </p:tgtEl>
                                          </p:cBhvr>
                                        </p:animEffect>
                                      </p:childTnLst>
                                    </p:cTn>
                                  </p:par>
                                </p:childTnLst>
                              </p:cTn>
                            </p:par>
                            <p:par>
                              <p:cTn id="115" fill="hold">
                                <p:stCondLst>
                                  <p:cond delay="7000"/>
                                </p:stCondLst>
                                <p:childTnLst>
                                  <p:par>
                                    <p:cTn id="116" presetID="22" presetClass="entr" presetSubtype="8" fill="hold" nodeType="afterEffect">
                                      <p:stCondLst>
                                        <p:cond delay="0"/>
                                      </p:stCondLst>
                                      <p:childTnLst>
                                        <p:set>
                                          <p:cBhvr>
                                            <p:cTn id="117" dur="1" fill="hold">
                                              <p:stCondLst>
                                                <p:cond delay="0"/>
                                              </p:stCondLst>
                                            </p:cTn>
                                            <p:tgtEl>
                                              <p:spTgt spid="24">
                                                <p:txEl>
                                                  <p:pRg st="2" end="2"/>
                                                </p:txEl>
                                              </p:spTgt>
                                            </p:tgtEl>
                                            <p:attrNameLst>
                                              <p:attrName>style.visibility</p:attrName>
                                            </p:attrNameLst>
                                          </p:cBhvr>
                                          <p:to>
                                            <p:strVal val="visible"/>
                                          </p:to>
                                        </p:set>
                                        <p:animEffect transition="in" filter="wipe(left)">
                                          <p:cBhvr>
                                            <p:cTn id="118"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AutoShape 593"/>
          <p:cNvSpPr>
            <a:spLocks noChangeArrowheads="1"/>
          </p:cNvSpPr>
          <p:nvPr/>
        </p:nvSpPr>
        <p:spPr bwMode="auto">
          <a:xfrm rot="10800000" flipH="1" flipV="1">
            <a:off x="2049612" y="2851248"/>
            <a:ext cx="506207" cy="405124"/>
          </a:xfrm>
          <a:prstGeom prst="rightArrow">
            <a:avLst>
              <a:gd name="adj1" fmla="val 60857"/>
              <a:gd name="adj2" fmla="val 56907"/>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prstTxWarp prst="textNoShape">
              <a:avLst/>
            </a:prstTxWarp>
          </a:bodyPr>
          <a:lstStyle/>
          <a:p>
            <a:endParaRPr lang="zh-CN" altLang="en-US" dirty="0">
              <a:solidFill>
                <a:schemeClr val="tx1"/>
              </a:solidFill>
              <a:latin typeface="Arial" pitchFamily="34" charset="0"/>
              <a:ea typeface="宋体" pitchFamily="2" charset="-122"/>
            </a:endParaRPr>
          </a:p>
        </p:txBody>
      </p:sp>
      <p:sp>
        <p:nvSpPr>
          <p:cNvPr id="4" name="Oval 2"/>
          <p:cNvSpPr>
            <a:spLocks noChangeAspect="1" noChangeArrowheads="1"/>
          </p:cNvSpPr>
          <p:nvPr/>
        </p:nvSpPr>
        <p:spPr bwMode="auto">
          <a:xfrm>
            <a:off x="937731" y="2520100"/>
            <a:ext cx="1066635" cy="1067423"/>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fr-FR" altLang="zh-CN" dirty="0"/>
          </a:p>
        </p:txBody>
      </p:sp>
      <p:sp>
        <p:nvSpPr>
          <p:cNvPr id="5" name="TextBox 147"/>
          <p:cNvSpPr txBox="1">
            <a:spLocks noChangeArrowheads="1"/>
          </p:cNvSpPr>
          <p:nvPr/>
        </p:nvSpPr>
        <p:spPr bwMode="auto">
          <a:xfrm>
            <a:off x="1066162"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prstTxWarp prst="textNoShape">
              <a:avLst/>
            </a:prstTxWarp>
          </a:bodyPr>
          <a:lstStyle>
            <a:defPPr>
              <a:defRPr lang="zh-CN"/>
            </a:defPPr>
          </a:lstStyle>
          <a:p>
            <a:pPr algn="ctr"/>
            <a:r>
              <a:rPr lang="zh-CN" altLang="en-US" sz="1500" dirty="0">
                <a:solidFill>
                  <a:schemeClr val="tx1">
                    <a:lumMod val="85000"/>
                    <a:lumOff val="15000"/>
                  </a:schemeClr>
                </a:solidFill>
                <a:latin typeface="+mn-ea"/>
                <a:ea typeface="+mn-ea"/>
              </a:rPr>
              <a:t>初步</a:t>
            </a:r>
            <a:endParaRPr lang="en-US" altLang="zh-CN" sz="1500" dirty="0">
              <a:solidFill>
                <a:schemeClr val="tx1">
                  <a:lumMod val="85000"/>
                  <a:lumOff val="15000"/>
                </a:schemeClr>
              </a:solidFill>
              <a:latin typeface="+mn-ea"/>
              <a:ea typeface="+mn-ea"/>
            </a:endParaRPr>
          </a:p>
          <a:p>
            <a:pPr algn="ctr"/>
            <a:r>
              <a:rPr lang="zh-CN" altLang="en-US" sz="1500" dirty="0">
                <a:solidFill>
                  <a:schemeClr val="tx1">
                    <a:lumMod val="85000"/>
                    <a:lumOff val="15000"/>
                  </a:schemeClr>
                </a:solidFill>
                <a:latin typeface="+mn-ea"/>
                <a:ea typeface="+mn-ea"/>
              </a:rPr>
              <a:t>目标</a:t>
            </a:r>
          </a:p>
        </p:txBody>
      </p:sp>
      <p:sp>
        <p:nvSpPr>
          <p:cNvPr id="7" name="圆角矩形 6"/>
          <p:cNvSpPr/>
          <p:nvPr/>
        </p:nvSpPr>
        <p:spPr bwMode="auto">
          <a:xfrm>
            <a:off x="4458096" y="2968597"/>
            <a:ext cx="3786312" cy="719276"/>
          </a:xfrm>
          <a:prstGeom prst="roundRect">
            <a:avLst>
              <a:gd name="adj" fmla="val 7848"/>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p>
        </p:txBody>
      </p:sp>
      <p:sp>
        <p:nvSpPr>
          <p:cNvPr id="8" name="矩形 87"/>
          <p:cNvSpPr>
            <a:spLocks noChangeArrowheads="1"/>
          </p:cNvSpPr>
          <p:nvPr/>
        </p:nvSpPr>
        <p:spPr bwMode="auto">
          <a:xfrm>
            <a:off x="4544693" y="3023039"/>
            <a:ext cx="3699715" cy="623248"/>
          </a:xfrm>
          <a:prstGeom prst="rect">
            <a:avLst/>
          </a:prstGeom>
          <a:noFill/>
          <a:ln w="9525">
            <a:noFill/>
            <a:miter lim="800000"/>
            <a:headEnd/>
            <a:tailEnd/>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p>
        </p:txBody>
      </p:sp>
      <p:sp>
        <p:nvSpPr>
          <p:cNvPr id="9" name="圆角矩形 8"/>
          <p:cNvSpPr/>
          <p:nvPr/>
        </p:nvSpPr>
        <p:spPr bwMode="auto">
          <a:xfrm>
            <a:off x="4458096" y="3832693"/>
            <a:ext cx="3786312" cy="719276"/>
          </a:xfrm>
          <a:prstGeom prst="roundRect">
            <a:avLst>
              <a:gd name="adj" fmla="val 7848"/>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p>
        </p:txBody>
      </p:sp>
      <p:sp>
        <p:nvSpPr>
          <p:cNvPr id="10" name="矩形 87"/>
          <p:cNvSpPr>
            <a:spLocks noChangeArrowheads="1"/>
          </p:cNvSpPr>
          <p:nvPr/>
        </p:nvSpPr>
        <p:spPr bwMode="auto">
          <a:xfrm>
            <a:off x="4544693" y="3900986"/>
            <a:ext cx="3699715" cy="509547"/>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prstTxWarp prst="textNoShape">
              <a:avLst/>
            </a:prstTxWarp>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p>
        </p:txBody>
      </p:sp>
      <p:sp>
        <p:nvSpPr>
          <p:cNvPr id="11" name="圆角矩形 10"/>
          <p:cNvSpPr/>
          <p:nvPr/>
        </p:nvSpPr>
        <p:spPr bwMode="auto">
          <a:xfrm>
            <a:off x="4458096" y="2067694"/>
            <a:ext cx="3786312" cy="719276"/>
          </a:xfrm>
          <a:prstGeom prst="roundRect">
            <a:avLst>
              <a:gd name="adj" fmla="val 7848"/>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p>
        </p:txBody>
      </p:sp>
      <p:sp>
        <p:nvSpPr>
          <p:cNvPr id="12" name="矩形 87"/>
          <p:cNvSpPr>
            <a:spLocks noChangeArrowheads="1"/>
          </p:cNvSpPr>
          <p:nvPr/>
        </p:nvSpPr>
        <p:spPr bwMode="auto">
          <a:xfrm>
            <a:off x="4544692" y="2159997"/>
            <a:ext cx="3565668" cy="623248"/>
          </a:xfrm>
          <a:prstGeom prst="rect">
            <a:avLst/>
          </a:prstGeom>
          <a:noFill/>
          <a:ln w="9525">
            <a:noFill/>
            <a:miter lim="800000"/>
            <a:headEnd/>
            <a:tailEnd/>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p>
        </p:txBody>
      </p:sp>
      <p:sp>
        <p:nvSpPr>
          <p:cNvPr id="13" name="圆角矩形 12"/>
          <p:cNvSpPr/>
          <p:nvPr/>
        </p:nvSpPr>
        <p:spPr bwMode="auto">
          <a:xfrm>
            <a:off x="4458096" y="1203598"/>
            <a:ext cx="3786312" cy="719276"/>
          </a:xfrm>
          <a:prstGeom prst="roundRect">
            <a:avLst>
              <a:gd name="adj" fmla="val 7848"/>
            </a:avLst>
          </a:prstGeom>
          <a:solidFill>
            <a:schemeClr val="accent1">
              <a:alpha val="24000"/>
            </a:schemeClr>
          </a:solidFill>
          <a:ln w="12700" cmpd="sng">
            <a:solidFill>
              <a:schemeClr val="accent1"/>
            </a:solidFill>
            <a:miter lim="800000"/>
            <a:headEnd/>
            <a:tailEnd/>
          </a:ln>
        </p:spPr>
        <p:txBody>
          <a:bodyPr anchor="ctr"/>
          <a:lstStyle/>
          <a:p>
            <a:pPr lvl="2"/>
            <a:endParaRPr lang="zh-CN" altLang="en-US" dirty="0"/>
          </a:p>
        </p:txBody>
      </p:sp>
      <p:sp>
        <p:nvSpPr>
          <p:cNvPr id="14" name="矩形 87"/>
          <p:cNvSpPr>
            <a:spLocks noChangeArrowheads="1"/>
          </p:cNvSpPr>
          <p:nvPr/>
        </p:nvSpPr>
        <p:spPr bwMode="auto">
          <a:xfrm>
            <a:off x="4601341" y="1257603"/>
            <a:ext cx="3509019" cy="623248"/>
          </a:xfrm>
          <a:prstGeom prst="rect">
            <a:avLst/>
          </a:prstGeom>
          <a:noFill/>
          <a:ln w="9525">
            <a:noFill/>
            <a:miter lim="800000"/>
            <a:headEnd/>
            <a:tailEnd/>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p>
        </p:txBody>
      </p:sp>
      <p:cxnSp>
        <p:nvCxnSpPr>
          <p:cNvPr id="15" name="直接连接符 14"/>
          <p:cNvCxnSpPr>
            <a:stCxn id="18" idx="7"/>
            <a:endCxn id="13" idx="1"/>
          </p:cNvCxnSpPr>
          <p:nvPr/>
        </p:nvCxnSpPr>
        <p:spPr bwMode="auto">
          <a:xfrm flipV="1">
            <a:off x="3739871" y="1563235"/>
            <a:ext cx="718225" cy="1026863"/>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a:endCxn id="11" idx="1"/>
          </p:cNvCxnSpPr>
          <p:nvPr/>
        </p:nvCxnSpPr>
        <p:spPr bwMode="auto">
          <a:xfrm flipV="1">
            <a:off x="3817358" y="2427331"/>
            <a:ext cx="640738" cy="298049"/>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a:endCxn id="7" idx="1"/>
          </p:cNvCxnSpPr>
          <p:nvPr/>
        </p:nvCxnSpPr>
        <p:spPr bwMode="auto">
          <a:xfrm>
            <a:off x="3829178" y="3289670"/>
            <a:ext cx="628919" cy="3856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Oval 2"/>
          <p:cNvSpPr>
            <a:spLocks noChangeAspect="1" noChangeArrowheads="1"/>
          </p:cNvSpPr>
          <p:nvPr/>
        </p:nvSpPr>
        <p:spPr bwMode="auto">
          <a:xfrm>
            <a:off x="2620543" y="2398022"/>
            <a:ext cx="1311374" cy="1311576"/>
          </a:xfrm>
          <a:prstGeom prst="ellipse">
            <a:avLst/>
          </a:prstGeom>
          <a:solidFill>
            <a:schemeClr val="accent1">
              <a:alpha val="24000"/>
            </a:schemeClr>
          </a:solidFill>
          <a:ln w="12700" cmpd="sng">
            <a:solidFill>
              <a:schemeClr val="accent1"/>
            </a:solidFill>
            <a:miter lim="800000"/>
            <a:headEnd/>
            <a:tailEnd/>
          </a:ln>
        </p:spPr>
        <p:txBody>
          <a:bodyPr anchor="ctr"/>
          <a:lstStyle/>
          <a:p>
            <a:endParaRPr lang="fr-FR" altLang="zh-CN" dirty="0"/>
          </a:p>
        </p:txBody>
      </p:sp>
      <p:sp>
        <p:nvSpPr>
          <p:cNvPr id="19" name="TextBox 147"/>
          <p:cNvSpPr txBox="1">
            <a:spLocks noChangeArrowheads="1"/>
          </p:cNvSpPr>
          <p:nvPr/>
        </p:nvSpPr>
        <p:spPr bwMode="auto">
          <a:xfrm>
            <a:off x="2844740"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prstTxWarp prst="textNoShape">
              <a:avLst/>
            </a:prstTxWarp>
          </a:bodyPr>
          <a:lstStyle>
            <a:defPPr>
              <a:defRPr lang="zh-CN"/>
            </a:defPPr>
          </a:lstStyle>
          <a:p>
            <a:pPr algn="ctr"/>
            <a:r>
              <a:rPr lang="zh-CN" altLang="en-US" sz="1500" dirty="0">
                <a:solidFill>
                  <a:schemeClr val="tx1">
                    <a:lumMod val="85000"/>
                    <a:lumOff val="15000"/>
                  </a:schemeClr>
                </a:solidFill>
                <a:latin typeface="+mn-ea"/>
                <a:ea typeface="+mn-ea"/>
              </a:rPr>
              <a:t>进一步目标</a:t>
            </a:r>
          </a:p>
        </p:txBody>
      </p:sp>
      <p:cxnSp>
        <p:nvCxnSpPr>
          <p:cNvPr id="20" name="直接连接符 19"/>
          <p:cNvCxnSpPr/>
          <p:nvPr/>
        </p:nvCxnSpPr>
        <p:spPr bwMode="auto">
          <a:xfrm>
            <a:off x="3739871" y="3354973"/>
            <a:ext cx="718225" cy="79997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5809794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300" fill="hold"/>
                                        <p:tgtEl>
                                          <p:spTgt spid="4"/>
                                        </p:tgtEl>
                                        <p:attrNameLst>
                                          <p:attrName>ppt_w</p:attrName>
                                        </p:attrNameLst>
                                      </p:cBhvr>
                                      <p:tavLst>
                                        <p:tav tm="0">
                                          <p:val>
                                            <p:fltVal val="0"/>
                                          </p:val>
                                        </p:tav>
                                        <p:tav tm="100000">
                                          <p:val>
                                            <p:strVal val="#ppt_w"/>
                                          </p:val>
                                        </p:tav>
                                      </p:tavLst>
                                    </p:anim>
                                    <p:anim calcmode="lin" valueType="num">
                                      <p:cBhvr>
                                        <p:cTn id="12" dur="300" fill="hold"/>
                                        <p:tgtEl>
                                          <p:spTgt spid="4"/>
                                        </p:tgtEl>
                                        <p:attrNameLst>
                                          <p:attrName>ppt_h</p:attrName>
                                        </p:attrNameLst>
                                      </p:cBhvr>
                                      <p:tavLst>
                                        <p:tav tm="0">
                                          <p:val>
                                            <p:fltVal val="0"/>
                                          </p:val>
                                        </p:tav>
                                        <p:tav tm="100000">
                                          <p:val>
                                            <p:strVal val="#ppt_h"/>
                                          </p:val>
                                        </p:tav>
                                      </p:tavLst>
                                    </p:anim>
                                    <p:animEffect transition="in" filter="fade">
                                      <p:cBhvr>
                                        <p:cTn id="13" dur="3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Effect transition="in" filter="fade">
                                      <p:cBhvr>
                                        <p:cTn id="18" dur="300"/>
                                        <p:tgtEl>
                                          <p:spTgt spid="5"/>
                                        </p:tgtEl>
                                      </p:cBhvr>
                                    </p:animEffect>
                                  </p:childTnLst>
                                </p:cTn>
                              </p:par>
                            </p:childTnLst>
                          </p:cTn>
                        </p:par>
                        <p:par>
                          <p:cTn id="19" fill="hold">
                            <p:stCondLst>
                              <p:cond delay="8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 fill="hold"/>
                                        <p:tgtEl>
                                          <p:spTgt spid="19"/>
                                        </p:tgtEl>
                                        <p:attrNameLst>
                                          <p:attrName>ppt_w</p:attrName>
                                        </p:attrNameLst>
                                      </p:cBhvr>
                                      <p:tavLst>
                                        <p:tav tm="0">
                                          <p:val>
                                            <p:fltVal val="0"/>
                                          </p:val>
                                        </p:tav>
                                        <p:tav tm="100000">
                                          <p:val>
                                            <p:strVal val="#ppt_w"/>
                                          </p:val>
                                        </p:tav>
                                      </p:tavLst>
                                    </p:anim>
                                    <p:anim calcmode="lin" valueType="num">
                                      <p:cBhvr>
                                        <p:cTn id="23" dur="300" fill="hold"/>
                                        <p:tgtEl>
                                          <p:spTgt spid="19"/>
                                        </p:tgtEl>
                                        <p:attrNameLst>
                                          <p:attrName>ppt_h</p:attrName>
                                        </p:attrNameLst>
                                      </p:cBhvr>
                                      <p:tavLst>
                                        <p:tav tm="0">
                                          <p:val>
                                            <p:fltVal val="0"/>
                                          </p:val>
                                        </p:tav>
                                        <p:tav tm="100000">
                                          <p:val>
                                            <p:strVal val="#ppt_h"/>
                                          </p:val>
                                        </p:tav>
                                      </p:tavLst>
                                    </p:anim>
                                    <p:animEffect transition="in" filter="fade">
                                      <p:cBhvr>
                                        <p:cTn id="24" dur="300"/>
                                        <p:tgtEl>
                                          <p:spTgt spid="1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300" fill="hold"/>
                                        <p:tgtEl>
                                          <p:spTgt spid="18"/>
                                        </p:tgtEl>
                                        <p:attrNameLst>
                                          <p:attrName>ppt_w</p:attrName>
                                        </p:attrNameLst>
                                      </p:cBhvr>
                                      <p:tavLst>
                                        <p:tav tm="0">
                                          <p:val>
                                            <p:fltVal val="0"/>
                                          </p:val>
                                        </p:tav>
                                        <p:tav tm="100000">
                                          <p:val>
                                            <p:strVal val="#ppt_w"/>
                                          </p:val>
                                        </p:tav>
                                      </p:tavLst>
                                    </p:anim>
                                    <p:anim calcmode="lin" valueType="num">
                                      <p:cBhvr>
                                        <p:cTn id="28" dur="300" fill="hold"/>
                                        <p:tgtEl>
                                          <p:spTgt spid="18"/>
                                        </p:tgtEl>
                                        <p:attrNameLst>
                                          <p:attrName>ppt_h</p:attrName>
                                        </p:attrNameLst>
                                      </p:cBhvr>
                                      <p:tavLst>
                                        <p:tav tm="0">
                                          <p:val>
                                            <p:fltVal val="0"/>
                                          </p:val>
                                        </p:tav>
                                        <p:tav tm="100000">
                                          <p:val>
                                            <p:strVal val="#ppt_h"/>
                                          </p:val>
                                        </p:tav>
                                      </p:tavLst>
                                    </p:anim>
                                    <p:animEffect transition="in" filter="fade">
                                      <p:cBhvr>
                                        <p:cTn id="29" dur="300"/>
                                        <p:tgtEl>
                                          <p:spTgt spid="18"/>
                                        </p:tgtEl>
                                      </p:cBhvr>
                                    </p:animEffect>
                                  </p:childTnLst>
                                </p:cTn>
                              </p:par>
                            </p:childTnLst>
                          </p:cTn>
                        </p:par>
                        <p:par>
                          <p:cTn id="30" fill="hold">
                            <p:stCondLst>
                              <p:cond delay="11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160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21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3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300"/>
                                        <p:tgtEl>
                                          <p:spTgt spid="14"/>
                                        </p:tgtEl>
                                      </p:cBhvr>
                                    </p:animEffect>
                                  </p:childTnLst>
                                </p:cTn>
                              </p:par>
                            </p:childTnLst>
                          </p:cTn>
                        </p:par>
                        <p:par>
                          <p:cTn id="46" fill="hold">
                            <p:stCondLst>
                              <p:cond delay="2400"/>
                            </p:stCondLst>
                            <p:childTnLst>
                              <p:par>
                                <p:cTn id="47" presetID="22" presetClass="entr" presetSubtype="4"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par>
                          <p:cTn id="50" fill="hold">
                            <p:stCondLst>
                              <p:cond delay="29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3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300"/>
                                        <p:tgtEl>
                                          <p:spTgt spid="11"/>
                                        </p:tgtEl>
                                      </p:cBhvr>
                                    </p:animEffect>
                                  </p:childTnLst>
                                </p:cTn>
                              </p:par>
                            </p:childTnLst>
                          </p:cTn>
                        </p:par>
                        <p:par>
                          <p:cTn id="57" fill="hold">
                            <p:stCondLst>
                              <p:cond delay="320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3700"/>
                            </p:stCondLst>
                            <p:childTnLst>
                              <p:par>
                                <p:cTn id="62" presetID="22" presetClass="entr" presetSubtype="8"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300"/>
                                        <p:tgtEl>
                                          <p:spTgt spid="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300"/>
                                        <p:tgtEl>
                                          <p:spTgt spid="7"/>
                                        </p:tgtEl>
                                      </p:cBhvr>
                                    </p:animEffect>
                                  </p:childTnLst>
                                </p:cTn>
                              </p:par>
                            </p:childTnLst>
                          </p:cTn>
                        </p:par>
                        <p:par>
                          <p:cTn id="68" fill="hold">
                            <p:stCondLst>
                              <p:cond delay="4000"/>
                            </p:stCondLst>
                            <p:childTnLst>
                              <p:par>
                                <p:cTn id="69" presetID="22" presetClass="entr" presetSubtype="8"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4500"/>
                            </p:stCondLst>
                            <p:childTnLst>
                              <p:par>
                                <p:cTn id="73" presetID="22" presetClass="entr" presetSubtype="8"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300"/>
                                        <p:tgtEl>
                                          <p:spTgt spid="1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300"/>
                                        <p:tgtEl>
                                          <p:spTgt spid="9"/>
                                        </p:tgtEl>
                                      </p:cBhvr>
                                    </p:animEffect>
                                  </p:childTnLst>
                                </p:cTn>
                              </p:par>
                            </p:childTnLst>
                          </p:cTn>
                        </p:par>
                        <p:par>
                          <p:cTn id="79" fill="hold">
                            <p:stCondLst>
                              <p:cond delay="48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7" grpId="0" animBg="1"/>
      <p:bldP spid="8" grpId="0"/>
      <p:bldP spid="9" grpId="0" animBg="1"/>
      <p:bldP spid="10" grpId="0"/>
      <p:bldP spid="11" grpId="0" animBg="1"/>
      <p:bldP spid="12" grpId="0"/>
      <p:bldP spid="13" grpId="0" animBg="1"/>
      <p:bldP spid="14" grpId="0"/>
      <p:bldP spid="18" grpId="0" animBg="1"/>
      <p:bldP spid="19"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25" b="8482"/>
          <a:stretch/>
        </p:blipFill>
        <p:spPr bwMode="auto">
          <a:xfrm>
            <a:off x="838447" y="1062354"/>
            <a:ext cx="2328344" cy="1155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15"/>
          <a:stretch/>
        </p:blipFill>
        <p:spPr bwMode="auto">
          <a:xfrm>
            <a:off x="838447" y="3508204"/>
            <a:ext cx="2328344" cy="115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3379108" y="1062355"/>
            <a:ext cx="5081324" cy="1155296"/>
            <a:chOff x="3347864" y="1152445"/>
            <a:chExt cx="4752528" cy="1080119"/>
          </a:xfrm>
        </p:grpSpPr>
        <p:sp>
          <p:nvSpPr>
            <p:cNvPr id="7" name="矩形 6"/>
            <p:cNvSpPr/>
            <p:nvPr/>
          </p:nvSpPr>
          <p:spPr>
            <a:xfrm>
              <a:off x="3347864" y="1152445"/>
              <a:ext cx="4752528" cy="267178"/>
            </a:xfrm>
            <a:prstGeom prst="rect">
              <a:avLst/>
            </a:prstGeom>
            <a:solidFill>
              <a:schemeClr val="accent1"/>
            </a:solidFill>
            <a:ln w="12700" cmpd="sng">
              <a:solidFill>
                <a:schemeClr val="accent1"/>
              </a:solidFill>
              <a:miter lim="800000"/>
              <a:headEnd/>
              <a:tailEnd/>
            </a:ln>
          </p:spPr>
          <p:txBody>
            <a:bodyPr anchor="ctr"/>
            <a:lstStyle/>
            <a:p>
              <a:pPr algn="ctr"/>
              <a:r>
                <a:rPr lang="zh-CN" altLang="en-US" sz="1400" dirty="0">
                  <a:solidFill>
                    <a:schemeClr val="bg1"/>
                  </a:solidFill>
                </a:rPr>
                <a:t>步骤一</a:t>
              </a:r>
              <a:endParaRPr lang="en-US" altLang="zh-CN" sz="1400" dirty="0">
                <a:solidFill>
                  <a:schemeClr val="bg1"/>
                </a:solidFill>
              </a:endParaRPr>
            </a:p>
          </p:txBody>
        </p:sp>
        <p:sp>
          <p:nvSpPr>
            <p:cNvPr id="8" name="矩形 7"/>
            <p:cNvSpPr/>
            <p:nvPr/>
          </p:nvSpPr>
          <p:spPr>
            <a:xfrm>
              <a:off x="3347864" y="1419622"/>
              <a:ext cx="4752528" cy="812942"/>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p>
          </p:txBody>
        </p:sp>
      </p:grpSp>
      <p:grpSp>
        <p:nvGrpSpPr>
          <p:cNvPr id="9" name="组合 8"/>
          <p:cNvGrpSpPr/>
          <p:nvPr/>
        </p:nvGrpSpPr>
        <p:grpSpPr>
          <a:xfrm>
            <a:off x="3379108" y="2287040"/>
            <a:ext cx="5081324" cy="1155298"/>
            <a:chOff x="3347864" y="1152444"/>
            <a:chExt cx="4752528" cy="1080120"/>
          </a:xfrm>
        </p:grpSpPr>
        <p:sp>
          <p:nvSpPr>
            <p:cNvPr id="10" name="矩形 9"/>
            <p:cNvSpPr/>
            <p:nvPr/>
          </p:nvSpPr>
          <p:spPr>
            <a:xfrm>
              <a:off x="3347864" y="1152444"/>
              <a:ext cx="4752528" cy="267178"/>
            </a:xfrm>
            <a:prstGeom prst="rect">
              <a:avLst/>
            </a:prstGeom>
            <a:solidFill>
              <a:schemeClr val="accent1"/>
            </a:solidFill>
            <a:ln w="12700" cmpd="sng">
              <a:solidFill>
                <a:schemeClr val="accent1"/>
              </a:solidFill>
              <a:miter lim="800000"/>
              <a:headEnd/>
              <a:tailEnd/>
            </a:ln>
          </p:spPr>
          <p:txBody>
            <a:bodyPr anchor="ctr"/>
            <a:lstStyle/>
            <a:p>
              <a:pPr algn="ctr"/>
              <a:r>
                <a:rPr lang="zh-CN" altLang="en-US" sz="1400" dirty="0">
                  <a:solidFill>
                    <a:schemeClr val="bg1"/>
                  </a:solidFill>
                </a:rPr>
                <a:t>步骤二</a:t>
              </a:r>
              <a:endParaRPr lang="en-US" altLang="zh-CN" sz="1400" dirty="0">
                <a:solidFill>
                  <a:schemeClr val="bg1"/>
                </a:solidFill>
              </a:endParaRPr>
            </a:p>
          </p:txBody>
        </p:sp>
        <p:sp>
          <p:nvSpPr>
            <p:cNvPr id="11" name="矩形 10"/>
            <p:cNvSpPr/>
            <p:nvPr/>
          </p:nvSpPr>
          <p:spPr>
            <a:xfrm>
              <a:off x="3347864" y="1419622"/>
              <a:ext cx="4752528" cy="812942"/>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p>
          </p:txBody>
        </p:sp>
      </p:grpSp>
      <p:grpSp>
        <p:nvGrpSpPr>
          <p:cNvPr id="12" name="组合 11"/>
          <p:cNvGrpSpPr/>
          <p:nvPr/>
        </p:nvGrpSpPr>
        <p:grpSpPr>
          <a:xfrm>
            <a:off x="3379108" y="3504684"/>
            <a:ext cx="5081324" cy="1155298"/>
            <a:chOff x="3347864" y="1152444"/>
            <a:chExt cx="4752528" cy="1080120"/>
          </a:xfrm>
        </p:grpSpPr>
        <p:sp>
          <p:nvSpPr>
            <p:cNvPr id="13" name="矩形 12"/>
            <p:cNvSpPr/>
            <p:nvPr/>
          </p:nvSpPr>
          <p:spPr>
            <a:xfrm>
              <a:off x="3347864" y="1152444"/>
              <a:ext cx="4752528" cy="267178"/>
            </a:xfrm>
            <a:prstGeom prst="rect">
              <a:avLst/>
            </a:prstGeom>
            <a:solidFill>
              <a:schemeClr val="accent1"/>
            </a:solidFill>
            <a:ln w="12700" cmpd="sng">
              <a:solidFill>
                <a:schemeClr val="accent1"/>
              </a:solidFill>
              <a:miter lim="800000"/>
              <a:headEnd/>
              <a:tailEnd/>
            </a:ln>
          </p:spPr>
          <p:txBody>
            <a:bodyPr anchor="ctr"/>
            <a:lstStyle/>
            <a:p>
              <a:pPr algn="ctr"/>
              <a:r>
                <a:rPr lang="zh-CN" altLang="en-US" sz="1400" dirty="0">
                  <a:solidFill>
                    <a:schemeClr val="bg1"/>
                  </a:solidFill>
                </a:rPr>
                <a:t>步骤三</a:t>
              </a:r>
              <a:endParaRPr lang="en-US" altLang="zh-CN" sz="1400" dirty="0">
                <a:solidFill>
                  <a:schemeClr val="bg1"/>
                </a:solidFill>
              </a:endParaRPr>
            </a:p>
          </p:txBody>
        </p:sp>
        <p:sp>
          <p:nvSpPr>
            <p:cNvPr id="14" name="矩形 13"/>
            <p:cNvSpPr/>
            <p:nvPr/>
          </p:nvSpPr>
          <p:spPr>
            <a:xfrm>
              <a:off x="3347864" y="1419622"/>
              <a:ext cx="4752528" cy="812942"/>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p>
          </p:txBody>
        </p:sp>
      </p:grpSp>
      <p:pic>
        <p:nvPicPr>
          <p:cNvPr id="15"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8735"/>
          <a:stretch/>
        </p:blipFill>
        <p:spPr bwMode="auto">
          <a:xfrm>
            <a:off x="838446" y="2287040"/>
            <a:ext cx="2328345" cy="115529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2201366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0000">
                                          <p:cBhvr additive="base">
                                            <p:cTn id="15"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1"/>
          <p:cNvSpPr/>
          <p:nvPr/>
        </p:nvSpPr>
        <p:spPr bwMode="auto">
          <a:xfrm rot="16200000" flipH="1">
            <a:off x="4503633"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headEnd/>
            <a:tailEnd/>
          </a:ln>
        </p:spPr>
        <p:txBody>
          <a:bodyPr anchor="ctr"/>
          <a:lstStyle/>
          <a:p>
            <a:endParaRPr lang="zh-CN" altLang="en-US"/>
          </a:p>
        </p:txBody>
      </p:sp>
      <p:sp>
        <p:nvSpPr>
          <p:cNvPr id="4" name="等腰三角形 21"/>
          <p:cNvSpPr/>
          <p:nvPr/>
        </p:nvSpPr>
        <p:spPr bwMode="auto">
          <a:xfrm rot="5400000">
            <a:off x="2404299"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headEnd/>
            <a:tailEnd/>
          </a:ln>
        </p:spPr>
        <p:txBody>
          <a:bodyPr anchor="ctr"/>
          <a:lstStyle/>
          <a:p>
            <a:endParaRPr lang="zh-CN" altLang="en-US"/>
          </a:p>
        </p:txBody>
      </p:sp>
      <p:sp>
        <p:nvSpPr>
          <p:cNvPr id="5" name="椭圆 4"/>
          <p:cNvSpPr/>
          <p:nvPr/>
        </p:nvSpPr>
        <p:spPr bwMode="auto">
          <a:xfrm>
            <a:off x="2385846" y="1471785"/>
            <a:ext cx="2672612"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sp>
        <p:nvSpPr>
          <p:cNvPr id="7" name="椭圆 6"/>
          <p:cNvSpPr/>
          <p:nvPr/>
        </p:nvSpPr>
        <p:spPr bwMode="auto">
          <a:xfrm>
            <a:off x="3984994" y="1471785"/>
            <a:ext cx="2673775"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cxnSp>
        <p:nvCxnSpPr>
          <p:cNvPr id="8" name="直接连接符 7"/>
          <p:cNvCxnSpPr>
            <a:cxnSpLocks noChangeShapeType="1"/>
          </p:cNvCxnSpPr>
          <p:nvPr/>
        </p:nvCxnSpPr>
        <p:spPr bwMode="auto">
          <a:xfrm>
            <a:off x="3119709" y="2127052"/>
            <a:ext cx="418686" cy="19739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2896409" y="2733260"/>
            <a:ext cx="432642"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3119708" y="3125720"/>
            <a:ext cx="432642" cy="230103"/>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5560880" y="3116376"/>
            <a:ext cx="432642" cy="230103"/>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5777201" y="2730924"/>
            <a:ext cx="432642"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5574837" y="2127052"/>
            <a:ext cx="418686" cy="197397"/>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3752391" y="1963527"/>
            <a:ext cx="1542159" cy="1548812"/>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itchFamily="34" charset="-122"/>
                <a:ea typeface="微软雅黑"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1600" kern="0" dirty="0" smtClean="0">
                  <a:solidFill>
                    <a:schemeClr val="tx1">
                      <a:lumMod val="85000"/>
                      <a:lumOff val="15000"/>
                    </a:schemeClr>
                  </a:solidFill>
                  <a:latin typeface="Impact" pitchFamily="34" charset="0"/>
                  <a:ea typeface="微软雅黑" pitchFamily="34" charset="-122"/>
                </a:rPr>
                <a:t>工作计划</a:t>
              </a:r>
              <a:endParaRPr lang="zh-CN" altLang="en-US" sz="1600" kern="0" dirty="0">
                <a:solidFill>
                  <a:schemeClr val="tx1">
                    <a:lumMod val="85000"/>
                    <a:lumOff val="15000"/>
                  </a:schemeClr>
                </a:solidFill>
                <a:latin typeface="Impact" pitchFamily="34" charset="0"/>
                <a:ea typeface="微软雅黑" pitchFamily="34" charset="-122"/>
              </a:endParaRPr>
            </a:p>
          </p:txBody>
        </p:sp>
      </p:grpSp>
      <p:sp>
        <p:nvSpPr>
          <p:cNvPr id="17" name="Oval 19"/>
          <p:cNvSpPr>
            <a:spLocks noChangeArrowheads="1"/>
          </p:cNvSpPr>
          <p:nvPr/>
        </p:nvSpPr>
        <p:spPr bwMode="auto">
          <a:xfrm>
            <a:off x="2398638" y="1534859"/>
            <a:ext cx="726886" cy="730020"/>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18" name="Oval 19"/>
          <p:cNvSpPr>
            <a:spLocks noChangeArrowheads="1"/>
          </p:cNvSpPr>
          <p:nvPr/>
        </p:nvSpPr>
        <p:spPr bwMode="auto">
          <a:xfrm>
            <a:off x="5956307" y="1546539"/>
            <a:ext cx="726885"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19" name="Oval 19"/>
          <p:cNvSpPr>
            <a:spLocks noChangeArrowheads="1"/>
          </p:cNvSpPr>
          <p:nvPr/>
        </p:nvSpPr>
        <p:spPr bwMode="auto">
          <a:xfrm>
            <a:off x="6286603" y="2394532"/>
            <a:ext cx="728048"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20" name="Oval 19"/>
          <p:cNvSpPr>
            <a:spLocks noChangeArrowheads="1"/>
          </p:cNvSpPr>
          <p:nvPr/>
        </p:nvSpPr>
        <p:spPr bwMode="auto">
          <a:xfrm>
            <a:off x="5992359" y="3233179"/>
            <a:ext cx="728048"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21" name="Oval 19"/>
          <p:cNvSpPr>
            <a:spLocks noChangeArrowheads="1"/>
          </p:cNvSpPr>
          <p:nvPr/>
        </p:nvSpPr>
        <p:spPr bwMode="auto">
          <a:xfrm>
            <a:off x="2072994" y="2366499"/>
            <a:ext cx="728048"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22" name="Oval 19"/>
          <p:cNvSpPr>
            <a:spLocks noChangeArrowheads="1"/>
          </p:cNvSpPr>
          <p:nvPr/>
        </p:nvSpPr>
        <p:spPr bwMode="auto">
          <a:xfrm>
            <a:off x="2370727" y="3228506"/>
            <a:ext cx="728048" cy="731189"/>
          </a:xfrm>
          <a:prstGeom prst="ellipse">
            <a:avLst/>
          </a:prstGeom>
          <a:solidFill>
            <a:schemeClr val="accent1"/>
          </a:solidFill>
          <a:ln w="9525">
            <a:noFill/>
            <a:round/>
            <a:headEnd/>
            <a:tailE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23" name="TextBox 22"/>
          <p:cNvSpPr txBox="1"/>
          <p:nvPr/>
        </p:nvSpPr>
        <p:spPr>
          <a:xfrm>
            <a:off x="618485" y="1557005"/>
            <a:ext cx="1593307"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a:t>
            </a:r>
          </a:p>
        </p:txBody>
      </p:sp>
      <p:sp>
        <p:nvSpPr>
          <p:cNvPr id="24" name="TextBox 23"/>
          <p:cNvSpPr txBox="1"/>
          <p:nvPr/>
        </p:nvSpPr>
        <p:spPr>
          <a:xfrm>
            <a:off x="6844515" y="1557005"/>
            <a:ext cx="1571743" cy="507847"/>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25" name="TextBox 24"/>
          <p:cNvSpPr txBox="1"/>
          <p:nvPr/>
        </p:nvSpPr>
        <p:spPr>
          <a:xfrm>
            <a:off x="323528" y="2520085"/>
            <a:ext cx="1571743"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a:t>
            </a:r>
          </a:p>
        </p:txBody>
      </p:sp>
      <p:sp>
        <p:nvSpPr>
          <p:cNvPr id="26" name="TextBox 25"/>
          <p:cNvSpPr txBox="1"/>
          <p:nvPr/>
        </p:nvSpPr>
        <p:spPr>
          <a:xfrm>
            <a:off x="7186942" y="2520085"/>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27" name="TextBox 26"/>
          <p:cNvSpPr txBox="1"/>
          <p:nvPr/>
        </p:nvSpPr>
        <p:spPr>
          <a:xfrm>
            <a:off x="6863420"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28" name="TextBox 27"/>
          <p:cNvSpPr txBox="1"/>
          <p:nvPr/>
        </p:nvSpPr>
        <p:spPr>
          <a:xfrm>
            <a:off x="618486"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2201366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right)">
                                      <p:cBhvr>
                                        <p:cTn id="27" dur="500"/>
                                        <p:tgtEl>
                                          <p:spTgt spid="4"/>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8"/>
                                        </p:tgtEl>
                                        <p:attrNameLst>
                                          <p:attrName>ppt_x</p:attrName>
                                          <p:attrName>ppt_y</p:attrName>
                                        </p:attrNameLst>
                                      </p:cBhvr>
                                    </p:animMotion>
                                    <p:animEffect transition="in" filter="fade">
                                      <p:cBhvr>
                                        <p:cTn id="38" dur="1000"/>
                                        <p:tgtEl>
                                          <p:spTgt spid="18"/>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1"/>
                                        </p:tgtEl>
                                        <p:attrNameLst>
                                          <p:attrName>style.visibility</p:attrName>
                                        </p:attrNameLst>
                                      </p:cBhvr>
                                      <p:to>
                                        <p:strVal val="visible"/>
                                      </p:to>
                                    </p:set>
                                    <p:animScale>
                                      <p:cBhvr>
                                        <p:cTn id="4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1"/>
                                        </p:tgtEl>
                                        <p:attrNameLst>
                                          <p:attrName>ppt_x</p:attrName>
                                          <p:attrName>ppt_y</p:attrName>
                                        </p:attrNameLst>
                                      </p:cBhvr>
                                    </p:animMotion>
                                    <p:animEffect transition="in" filter="fade">
                                      <p:cBhvr>
                                        <p:cTn id="43" dur="1000"/>
                                        <p:tgtEl>
                                          <p:spTgt spid="21"/>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9"/>
                                        </p:tgtEl>
                                        <p:attrNameLst>
                                          <p:attrName>style.visibility</p:attrName>
                                        </p:attrNameLst>
                                      </p:cBhvr>
                                      <p:to>
                                        <p:strVal val="visible"/>
                                      </p:to>
                                    </p:set>
                                    <p:animScale>
                                      <p:cBhvr>
                                        <p:cTn id="4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9"/>
                                        </p:tgtEl>
                                        <p:attrNameLst>
                                          <p:attrName>ppt_x</p:attrName>
                                          <p:attrName>ppt_y</p:attrName>
                                        </p:attrNameLst>
                                      </p:cBhvr>
                                    </p:animMotion>
                                    <p:animEffect transition="in" filter="fade">
                                      <p:cBhvr>
                                        <p:cTn id="48" dur="1000"/>
                                        <p:tgtEl>
                                          <p:spTgt spid="19"/>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2"/>
                                        </p:tgtEl>
                                        <p:attrNameLst>
                                          <p:attrName>style.visibility</p:attrName>
                                        </p:attrNameLst>
                                      </p:cBhvr>
                                      <p:to>
                                        <p:strVal val="visible"/>
                                      </p:to>
                                    </p:set>
                                    <p:animScale>
                                      <p:cBhvr>
                                        <p:cTn id="5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2"/>
                                        </p:tgtEl>
                                        <p:attrNameLst>
                                          <p:attrName>ppt_x</p:attrName>
                                          <p:attrName>ppt_y</p:attrName>
                                        </p:attrNameLst>
                                      </p:cBhvr>
                                    </p:animMotion>
                                    <p:animEffect transition="in" filter="fade">
                                      <p:cBhvr>
                                        <p:cTn id="53" dur="1000"/>
                                        <p:tgtEl>
                                          <p:spTgt spid="22"/>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0"/>
                                        </p:tgtEl>
                                        <p:attrNameLst>
                                          <p:attrName>style.visibility</p:attrName>
                                        </p:attrNameLst>
                                      </p:cBhvr>
                                      <p:to>
                                        <p:strVal val="visible"/>
                                      </p:to>
                                    </p:set>
                                    <p:animScale>
                                      <p:cBhvr>
                                        <p:cTn id="56"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0"/>
                                        </p:tgtEl>
                                        <p:attrNameLst>
                                          <p:attrName>ppt_x</p:attrName>
                                          <p:attrName>ppt_y</p:attrName>
                                        </p:attrNameLst>
                                      </p:cBhvr>
                                    </p:animMotion>
                                    <p:animEffect transition="in" filter="fade">
                                      <p:cBhvr>
                                        <p:cTn id="58" dur="1000"/>
                                        <p:tgtEl>
                                          <p:spTgt spid="20"/>
                                        </p:tgtEl>
                                      </p:cBhvr>
                                    </p:animEffect>
                                  </p:childTnLst>
                                </p:cTn>
                              </p:par>
                            </p:childTnLst>
                          </p:cTn>
                        </p:par>
                        <p:par>
                          <p:cTn id="59" fill="hold">
                            <p:stCondLst>
                              <p:cond delay="35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40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4500"/>
                            </p:stCondLst>
                            <p:childTnLst>
                              <p:par>
                                <p:cTn id="104" presetID="10" presetClass="entr" presetSubtype="0"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8"/>
          <p:cNvSpPr>
            <a:spLocks noChangeArrowheads="1"/>
          </p:cNvSpPr>
          <p:nvPr/>
        </p:nvSpPr>
        <p:spPr bwMode="auto">
          <a:xfrm>
            <a:off x="1944959" y="2784858"/>
            <a:ext cx="596058" cy="599000"/>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Freeform 6"/>
          <p:cNvSpPr>
            <a:spLocks/>
          </p:cNvSpPr>
          <p:nvPr/>
        </p:nvSpPr>
        <p:spPr bwMode="auto">
          <a:xfrm>
            <a:off x="168229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4" name="Freeform 7"/>
          <p:cNvSpPr>
            <a:spLocks/>
          </p:cNvSpPr>
          <p:nvPr/>
        </p:nvSpPr>
        <p:spPr bwMode="auto">
          <a:xfrm>
            <a:off x="1682290" y="2099716"/>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5" name="Freeform 8"/>
          <p:cNvSpPr>
            <a:spLocks/>
          </p:cNvSpPr>
          <p:nvPr/>
        </p:nvSpPr>
        <p:spPr bwMode="auto">
          <a:xfrm>
            <a:off x="198410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7" name="Freeform 9"/>
          <p:cNvSpPr>
            <a:spLocks/>
          </p:cNvSpPr>
          <p:nvPr/>
        </p:nvSpPr>
        <p:spPr bwMode="auto">
          <a:xfrm>
            <a:off x="2284663"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8" name="Freeform 10"/>
          <p:cNvSpPr>
            <a:spLocks/>
          </p:cNvSpPr>
          <p:nvPr/>
        </p:nvSpPr>
        <p:spPr bwMode="auto">
          <a:xfrm>
            <a:off x="2582692" y="1096733"/>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9" name="Freeform 11"/>
          <p:cNvSpPr>
            <a:spLocks/>
          </p:cNvSpPr>
          <p:nvPr/>
        </p:nvSpPr>
        <p:spPr bwMode="auto">
          <a:xfrm>
            <a:off x="1984107" y="1797431"/>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0" name="Freeform 12"/>
          <p:cNvSpPr>
            <a:spLocks/>
          </p:cNvSpPr>
          <p:nvPr/>
        </p:nvSpPr>
        <p:spPr bwMode="auto">
          <a:xfrm>
            <a:off x="2284663" y="1485024"/>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1" name="Freeform 13"/>
          <p:cNvSpPr>
            <a:spLocks/>
          </p:cNvSpPr>
          <p:nvPr/>
        </p:nvSpPr>
        <p:spPr bwMode="auto">
          <a:xfrm>
            <a:off x="2582692" y="1280129"/>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2" name="Freeform 14"/>
          <p:cNvSpPr>
            <a:spLocks/>
          </p:cNvSpPr>
          <p:nvPr/>
        </p:nvSpPr>
        <p:spPr bwMode="auto">
          <a:xfrm>
            <a:off x="3301243"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3" name="Freeform 15"/>
          <p:cNvSpPr>
            <a:spLocks/>
          </p:cNvSpPr>
          <p:nvPr/>
        </p:nvSpPr>
        <p:spPr bwMode="auto">
          <a:xfrm>
            <a:off x="3601799"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4" name="Freeform 16"/>
          <p:cNvSpPr>
            <a:spLocks/>
          </p:cNvSpPr>
          <p:nvPr/>
        </p:nvSpPr>
        <p:spPr bwMode="auto">
          <a:xfrm>
            <a:off x="3903617"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5" name="Freeform 17"/>
          <p:cNvSpPr>
            <a:spLocks/>
          </p:cNvSpPr>
          <p:nvPr/>
        </p:nvSpPr>
        <p:spPr bwMode="auto">
          <a:xfrm>
            <a:off x="4205435"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6" name="Freeform 18"/>
          <p:cNvSpPr>
            <a:spLocks/>
          </p:cNvSpPr>
          <p:nvPr/>
        </p:nvSpPr>
        <p:spPr bwMode="auto">
          <a:xfrm>
            <a:off x="3301243" y="2328644"/>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7" name="Freeform 19"/>
          <p:cNvSpPr>
            <a:spLocks/>
          </p:cNvSpPr>
          <p:nvPr/>
        </p:nvSpPr>
        <p:spPr bwMode="auto">
          <a:xfrm>
            <a:off x="3601799" y="1803752"/>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8" name="Freeform 20"/>
          <p:cNvSpPr>
            <a:spLocks/>
          </p:cNvSpPr>
          <p:nvPr/>
        </p:nvSpPr>
        <p:spPr bwMode="auto">
          <a:xfrm>
            <a:off x="3903617" y="1280129"/>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19" name="Freeform 21"/>
          <p:cNvSpPr>
            <a:spLocks/>
          </p:cNvSpPr>
          <p:nvPr/>
        </p:nvSpPr>
        <p:spPr bwMode="auto">
          <a:xfrm>
            <a:off x="4205435" y="1988415"/>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0" name="Freeform 22"/>
          <p:cNvSpPr>
            <a:spLocks/>
          </p:cNvSpPr>
          <p:nvPr/>
        </p:nvSpPr>
        <p:spPr bwMode="auto">
          <a:xfrm>
            <a:off x="491262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1" name="Freeform 23"/>
          <p:cNvSpPr>
            <a:spLocks/>
          </p:cNvSpPr>
          <p:nvPr/>
        </p:nvSpPr>
        <p:spPr bwMode="auto">
          <a:xfrm>
            <a:off x="5214439"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2" name="Freeform 24"/>
          <p:cNvSpPr>
            <a:spLocks/>
          </p:cNvSpPr>
          <p:nvPr/>
        </p:nvSpPr>
        <p:spPr bwMode="auto">
          <a:xfrm>
            <a:off x="5516254"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3" name="Freeform 25"/>
          <p:cNvSpPr>
            <a:spLocks/>
          </p:cNvSpPr>
          <p:nvPr/>
        </p:nvSpPr>
        <p:spPr bwMode="auto">
          <a:xfrm>
            <a:off x="581681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4" name="Freeform 26"/>
          <p:cNvSpPr>
            <a:spLocks/>
          </p:cNvSpPr>
          <p:nvPr/>
        </p:nvSpPr>
        <p:spPr bwMode="auto">
          <a:xfrm>
            <a:off x="5816811" y="1273802"/>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5" name="Freeform 27"/>
          <p:cNvSpPr>
            <a:spLocks/>
          </p:cNvSpPr>
          <p:nvPr/>
        </p:nvSpPr>
        <p:spPr bwMode="auto">
          <a:xfrm>
            <a:off x="5516254" y="1509057"/>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6" name="Freeform 28"/>
          <p:cNvSpPr>
            <a:spLocks/>
          </p:cNvSpPr>
          <p:nvPr/>
        </p:nvSpPr>
        <p:spPr bwMode="auto">
          <a:xfrm>
            <a:off x="5214439" y="1803752"/>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7" name="Freeform 29"/>
          <p:cNvSpPr>
            <a:spLocks/>
          </p:cNvSpPr>
          <p:nvPr/>
        </p:nvSpPr>
        <p:spPr bwMode="auto">
          <a:xfrm>
            <a:off x="4912621" y="2109835"/>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8" name="Freeform 30"/>
          <p:cNvSpPr>
            <a:spLocks/>
          </p:cNvSpPr>
          <p:nvPr/>
        </p:nvSpPr>
        <p:spPr bwMode="auto">
          <a:xfrm>
            <a:off x="6611134" y="1096733"/>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29" name="Freeform 31"/>
          <p:cNvSpPr>
            <a:spLocks/>
          </p:cNvSpPr>
          <p:nvPr/>
        </p:nvSpPr>
        <p:spPr bwMode="auto">
          <a:xfrm>
            <a:off x="6909164"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0" name="Freeform 32"/>
          <p:cNvSpPr>
            <a:spLocks/>
          </p:cNvSpPr>
          <p:nvPr/>
        </p:nvSpPr>
        <p:spPr bwMode="auto">
          <a:xfrm>
            <a:off x="721098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1" name="Freeform 33"/>
          <p:cNvSpPr>
            <a:spLocks/>
          </p:cNvSpPr>
          <p:nvPr/>
        </p:nvSpPr>
        <p:spPr bwMode="auto">
          <a:xfrm>
            <a:off x="751279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2" name="Freeform 34"/>
          <p:cNvSpPr>
            <a:spLocks/>
          </p:cNvSpPr>
          <p:nvPr/>
        </p:nvSpPr>
        <p:spPr bwMode="auto">
          <a:xfrm>
            <a:off x="7512797" y="1287717"/>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3" name="Freeform 35"/>
          <p:cNvSpPr>
            <a:spLocks/>
          </p:cNvSpPr>
          <p:nvPr/>
        </p:nvSpPr>
        <p:spPr bwMode="auto">
          <a:xfrm>
            <a:off x="7210980" y="1397754"/>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4" name="Freeform 36"/>
          <p:cNvSpPr>
            <a:spLocks/>
          </p:cNvSpPr>
          <p:nvPr/>
        </p:nvSpPr>
        <p:spPr bwMode="auto">
          <a:xfrm>
            <a:off x="6909164" y="2235048"/>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5" name="Freeform 37"/>
          <p:cNvSpPr>
            <a:spLocks/>
          </p:cNvSpPr>
          <p:nvPr/>
        </p:nvSpPr>
        <p:spPr bwMode="auto">
          <a:xfrm>
            <a:off x="6611134" y="1662095"/>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7" name="Freeform 39"/>
          <p:cNvSpPr>
            <a:spLocks noEditPoints="1"/>
          </p:cNvSpPr>
          <p:nvPr/>
        </p:nvSpPr>
        <p:spPr bwMode="auto">
          <a:xfrm>
            <a:off x="2086807" y="2924021"/>
            <a:ext cx="316152" cy="320677"/>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38" name="Oval 40"/>
          <p:cNvSpPr>
            <a:spLocks noChangeArrowheads="1"/>
          </p:cNvSpPr>
          <p:nvPr/>
        </p:nvSpPr>
        <p:spPr bwMode="auto">
          <a:xfrm>
            <a:off x="3571074" y="2784858"/>
            <a:ext cx="598072" cy="599000"/>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39" name="Oval 41"/>
          <p:cNvSpPr>
            <a:spLocks noChangeArrowheads="1"/>
          </p:cNvSpPr>
          <p:nvPr/>
        </p:nvSpPr>
        <p:spPr bwMode="auto">
          <a:xfrm>
            <a:off x="5189182" y="2784858"/>
            <a:ext cx="596058" cy="599000"/>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40" name="Oval 42"/>
          <p:cNvSpPr>
            <a:spLocks noChangeArrowheads="1"/>
          </p:cNvSpPr>
          <p:nvPr/>
        </p:nvSpPr>
        <p:spPr bwMode="auto">
          <a:xfrm>
            <a:off x="6868435" y="2784858"/>
            <a:ext cx="596058" cy="599000"/>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41" name="Freeform 43"/>
          <p:cNvSpPr>
            <a:spLocks noEditPoints="1"/>
          </p:cNvSpPr>
          <p:nvPr/>
        </p:nvSpPr>
        <p:spPr bwMode="auto">
          <a:xfrm>
            <a:off x="5361472" y="2984524"/>
            <a:ext cx="247686" cy="199670"/>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42" name="Freeform 44"/>
          <p:cNvSpPr>
            <a:spLocks noEditPoints="1"/>
          </p:cNvSpPr>
          <p:nvPr/>
        </p:nvSpPr>
        <p:spPr bwMode="auto">
          <a:xfrm>
            <a:off x="3698312" y="2935745"/>
            <a:ext cx="342332" cy="298492"/>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43" name="Freeform 45"/>
          <p:cNvSpPr>
            <a:spLocks noEditPoints="1"/>
          </p:cNvSpPr>
          <p:nvPr/>
        </p:nvSpPr>
        <p:spPr bwMode="auto">
          <a:xfrm>
            <a:off x="7039598" y="2941283"/>
            <a:ext cx="253729" cy="282356"/>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a:extLst/>
        </p:spPr>
        <p:txBody>
          <a:bodyPr vert="horz" wrap="square" lIns="72727" tIns="36363" rIns="72727" bIns="36363" numCol="1" anchor="t" anchorCtr="0" compatLnSpc="1">
            <a:prstTxWarp prst="textNoShape">
              <a:avLst/>
            </a:prstTxWarp>
          </a:bodyPr>
          <a:lstStyle/>
          <a:p>
            <a:endParaRPr lang="zh-CN" altLang="en-US"/>
          </a:p>
        </p:txBody>
      </p:sp>
      <p:sp>
        <p:nvSpPr>
          <p:cNvPr id="44" name="TextBox 43"/>
          <p:cNvSpPr txBox="1"/>
          <p:nvPr/>
        </p:nvSpPr>
        <p:spPr>
          <a:xfrm>
            <a:off x="1408526"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45" name="TextBox 44"/>
          <p:cNvSpPr txBox="1"/>
          <p:nvPr/>
        </p:nvSpPr>
        <p:spPr>
          <a:xfrm>
            <a:off x="1829620" y="3469064"/>
            <a:ext cx="1411412" cy="219775"/>
          </a:xfrm>
          <a:prstGeom prst="rect">
            <a:avLst/>
          </a:prstGeom>
          <a:noFill/>
        </p:spPr>
        <p:txBody>
          <a:bodyPr wrap="square" lIns="72727" tIns="0" rIns="72727" bIns="0" rtlCol="0" anchor="t">
            <a:spAutoFit/>
          </a:bodyPr>
          <a:lstStyle/>
          <a:p>
            <a:r>
              <a:rPr lang="zh-CN" altLang="en-US" sz="2100" baseline="-3000" dirty="0">
                <a:latin typeface="微软雅黑" pitchFamily="34" charset="-122"/>
                <a:ea typeface="微软雅黑" pitchFamily="34" charset="-122"/>
              </a:rPr>
              <a:t>添加标题</a:t>
            </a:r>
          </a:p>
        </p:txBody>
      </p:sp>
      <p:sp>
        <p:nvSpPr>
          <p:cNvPr id="46" name="TextBox 45"/>
          <p:cNvSpPr txBox="1"/>
          <p:nvPr/>
        </p:nvSpPr>
        <p:spPr>
          <a:xfrm>
            <a:off x="3046063"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47" name="TextBox 46"/>
          <p:cNvSpPr txBox="1"/>
          <p:nvPr/>
        </p:nvSpPr>
        <p:spPr>
          <a:xfrm>
            <a:off x="3467155"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itchFamily="34" charset="-122"/>
                <a:ea typeface="微软雅黑" pitchFamily="34" charset="-122"/>
              </a:rPr>
              <a:t>添加标题</a:t>
            </a:r>
          </a:p>
        </p:txBody>
      </p:sp>
      <p:sp>
        <p:nvSpPr>
          <p:cNvPr id="48" name="TextBox 47"/>
          <p:cNvSpPr txBox="1"/>
          <p:nvPr/>
        </p:nvSpPr>
        <p:spPr>
          <a:xfrm>
            <a:off x="4661587" y="3774277"/>
            <a:ext cx="1668924" cy="95367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49" name="TextBox 48"/>
          <p:cNvSpPr txBox="1"/>
          <p:nvPr/>
        </p:nvSpPr>
        <p:spPr>
          <a:xfrm>
            <a:off x="5082681"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itchFamily="34" charset="-122"/>
                <a:ea typeface="微软雅黑" pitchFamily="34" charset="-122"/>
              </a:rPr>
              <a:t>添加标题</a:t>
            </a:r>
          </a:p>
        </p:txBody>
      </p:sp>
      <p:sp>
        <p:nvSpPr>
          <p:cNvPr id="50" name="TextBox 49"/>
          <p:cNvSpPr txBox="1"/>
          <p:nvPr/>
        </p:nvSpPr>
        <p:spPr>
          <a:xfrm>
            <a:off x="6339894"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51" name="TextBox 50"/>
          <p:cNvSpPr txBox="1"/>
          <p:nvPr/>
        </p:nvSpPr>
        <p:spPr>
          <a:xfrm>
            <a:off x="6760988"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itchFamily="34" charset="-122"/>
                <a:ea typeface="微软雅黑" pitchFamily="34" charset="-122"/>
              </a:rPr>
              <a:t>添加标题</a:t>
            </a:r>
          </a:p>
        </p:txBody>
      </p:sp>
      <p:sp>
        <p:nvSpPr>
          <p:cNvPr id="53" name="TextBox 5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22201366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ppt_w</p:attrName>
                                        </p:attrNameLst>
                                      </p:cBhvr>
                                      <p:tavLst>
                                        <p:tav tm="0" fmla="#ppt_w*sin(2.5*pi*$)">
                                          <p:val>
                                            <p:fltVal val="0"/>
                                          </p:val>
                                        </p:tav>
                                        <p:tav tm="100000">
                                          <p:val>
                                            <p:fltVal val="1"/>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anim calcmode="lin" valueType="num">
                                      <p:cBhvr>
                                        <p:cTn id="17" dur="500" fill="hold"/>
                                        <p:tgtEl>
                                          <p:spTgt spid="37"/>
                                        </p:tgtEl>
                                        <p:attrNameLst>
                                          <p:attrName>ppt_w</p:attrName>
                                        </p:attrNameLst>
                                      </p:cBhvr>
                                      <p:tavLst>
                                        <p:tav tm="0" fmla="#ppt_w*sin(2.5*pi*$)">
                                          <p:val>
                                            <p:fltVal val="0"/>
                                          </p:val>
                                        </p:tav>
                                        <p:tav tm="100000">
                                          <p:val>
                                            <p:fltVal val="1"/>
                                          </p:val>
                                        </p:tav>
                                      </p:tavLst>
                                    </p:anim>
                                    <p:anim calcmode="lin" valueType="num">
                                      <p:cBhvr>
                                        <p:cTn id="18" dur="500" fill="hold"/>
                                        <p:tgtEl>
                                          <p:spTgt spid="3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21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500"/>
                                        <p:tgtEl>
                                          <p:spTgt spid="11"/>
                                        </p:tgtEl>
                                      </p:cBhvr>
                                    </p:animEffect>
                                  </p:childTnLst>
                                </p:cTn>
                              </p:par>
                            </p:childTnLst>
                          </p:cTn>
                        </p:par>
                        <p:par>
                          <p:cTn id="55" fill="hold">
                            <p:stCondLst>
                              <p:cond delay="2600"/>
                            </p:stCondLst>
                            <p:childTnLst>
                              <p:par>
                                <p:cTn id="56" presetID="45"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anim calcmode="lin" valueType="num">
                                      <p:cBhvr>
                                        <p:cTn id="59" dur="500" fill="hold"/>
                                        <p:tgtEl>
                                          <p:spTgt spid="38"/>
                                        </p:tgtEl>
                                        <p:attrNameLst>
                                          <p:attrName>ppt_w</p:attrName>
                                        </p:attrNameLst>
                                      </p:cBhvr>
                                      <p:tavLst>
                                        <p:tav tm="0" fmla="#ppt_w*sin(2.5*pi*$)">
                                          <p:val>
                                            <p:fltVal val="0"/>
                                          </p:val>
                                        </p:tav>
                                        <p:tav tm="100000">
                                          <p:val>
                                            <p:fltVal val="1"/>
                                          </p:val>
                                        </p:tav>
                                      </p:tavLst>
                                    </p:anim>
                                    <p:anim calcmode="lin" valueType="num">
                                      <p:cBhvr>
                                        <p:cTn id="60" dur="500" fill="hold"/>
                                        <p:tgtEl>
                                          <p:spTgt spid="3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childTnLst>
                          </p:cTn>
                        </p:par>
                        <p:par>
                          <p:cTn id="66" fill="hold">
                            <p:stCondLst>
                              <p:cond delay="3100"/>
                            </p:stCondLst>
                            <p:childTnLst>
                              <p:par>
                                <p:cTn id="67" presetID="47"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down)">
                                      <p:cBhvr>
                                        <p:cTn id="88" dur="500"/>
                                        <p:tgtEl>
                                          <p:spTgt spid="15"/>
                                        </p:tgtEl>
                                      </p:cBhvr>
                                    </p:animEffect>
                                  </p:childTnLst>
                                </p:cTn>
                              </p:par>
                            </p:childTnLst>
                          </p:cTn>
                        </p:par>
                        <p:par>
                          <p:cTn id="89" fill="hold">
                            <p:stCondLst>
                              <p:cond delay="4200"/>
                            </p:stCondLst>
                            <p:childTnLst>
                              <p:par>
                                <p:cTn id="90" presetID="2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down)">
                                      <p:cBhvr>
                                        <p:cTn id="92" dur="500"/>
                                        <p:tgtEl>
                                          <p:spTgt spid="1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500"/>
                                        <p:tgtEl>
                                          <p:spTgt spid="17"/>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down)">
                                      <p:cBhvr>
                                        <p:cTn id="98" dur="500"/>
                                        <p:tgtEl>
                                          <p:spTgt spid="1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wipe(down)">
                                      <p:cBhvr>
                                        <p:cTn id="101" dur="500"/>
                                        <p:tgtEl>
                                          <p:spTgt spid="19"/>
                                        </p:tgtEl>
                                      </p:cBhvr>
                                    </p:animEffect>
                                  </p:childTnLst>
                                </p:cTn>
                              </p:par>
                            </p:childTnLst>
                          </p:cTn>
                        </p:par>
                        <p:par>
                          <p:cTn id="102" fill="hold">
                            <p:stCondLst>
                              <p:cond delay="4700"/>
                            </p:stCondLst>
                            <p:childTnLst>
                              <p:par>
                                <p:cTn id="103" presetID="45"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ppt_w</p:attrName>
                                        </p:attrNameLst>
                                      </p:cBhvr>
                                      <p:tavLst>
                                        <p:tav tm="0" fmla="#ppt_w*sin(2.5*pi*$)">
                                          <p:val>
                                            <p:fltVal val="0"/>
                                          </p:val>
                                        </p:tav>
                                        <p:tav tm="100000">
                                          <p:val>
                                            <p:fltVal val="1"/>
                                          </p:val>
                                        </p:tav>
                                      </p:tavLst>
                                    </p:anim>
                                    <p:anim calcmode="lin" valueType="num">
                                      <p:cBhvr>
                                        <p:cTn id="107" dur="500" fill="hold"/>
                                        <p:tgtEl>
                                          <p:spTgt spid="39"/>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anim calcmode="lin" valueType="num">
                                      <p:cBhvr>
                                        <p:cTn id="111" dur="500" fill="hold"/>
                                        <p:tgtEl>
                                          <p:spTgt spid="41"/>
                                        </p:tgtEl>
                                        <p:attrNameLst>
                                          <p:attrName>ppt_w</p:attrName>
                                        </p:attrNameLst>
                                      </p:cBhvr>
                                      <p:tavLst>
                                        <p:tav tm="0" fmla="#ppt_w*sin(2.5*pi*$)">
                                          <p:val>
                                            <p:fltVal val="0"/>
                                          </p:val>
                                        </p:tav>
                                        <p:tav tm="100000">
                                          <p:val>
                                            <p:fltVal val="1"/>
                                          </p:val>
                                        </p:tav>
                                      </p:tavLst>
                                    </p:anim>
                                    <p:anim calcmode="lin" valueType="num">
                                      <p:cBhvr>
                                        <p:cTn id="112" dur="500" fill="hold"/>
                                        <p:tgtEl>
                                          <p:spTgt spid="41"/>
                                        </p:tgtEl>
                                        <p:attrNameLst>
                                          <p:attrName>ppt_h</p:attrName>
                                        </p:attrNameLst>
                                      </p:cBhvr>
                                      <p:tavLst>
                                        <p:tav tm="0">
                                          <p:val>
                                            <p:strVal val="#ppt_h"/>
                                          </p:val>
                                        </p:tav>
                                        <p:tav tm="100000">
                                          <p:val>
                                            <p:strVal val="#ppt_h"/>
                                          </p:val>
                                        </p:tav>
                                      </p:tavLst>
                                    </p:anim>
                                  </p:childTnLst>
                                </p:cTn>
                              </p:par>
                            </p:childTnLst>
                          </p:cTn>
                        </p:par>
                        <p:par>
                          <p:cTn id="113" fill="hold">
                            <p:stCondLst>
                              <p:cond delay="5200"/>
                            </p:stCondLst>
                            <p:childTnLst>
                              <p:par>
                                <p:cTn id="114" presetID="47"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anim calcmode="lin" valueType="num">
                                      <p:cBhvr>
                                        <p:cTn id="117" dur="1000" fill="hold"/>
                                        <p:tgtEl>
                                          <p:spTgt spid="49"/>
                                        </p:tgtEl>
                                        <p:attrNameLst>
                                          <p:attrName>ppt_x</p:attrName>
                                        </p:attrNameLst>
                                      </p:cBhvr>
                                      <p:tavLst>
                                        <p:tav tm="0">
                                          <p:val>
                                            <p:strVal val="#ppt_x"/>
                                          </p:val>
                                        </p:tav>
                                        <p:tav tm="100000">
                                          <p:val>
                                            <p:strVal val="#ppt_x"/>
                                          </p:val>
                                        </p:tav>
                                      </p:tavLst>
                                    </p:anim>
                                    <p:anim calcmode="lin" valueType="num">
                                      <p:cBhvr>
                                        <p:cTn id="118" dur="1000" fill="hold"/>
                                        <p:tgtEl>
                                          <p:spTgt spid="49"/>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down)">
                                      <p:cBhvr>
                                        <p:cTn id="126" dur="500"/>
                                        <p:tgtEl>
                                          <p:spTgt spid="20"/>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Effect transition="in" filter="wipe(down)">
                                      <p:cBhvr>
                                        <p:cTn id="129" dur="500"/>
                                        <p:tgtEl>
                                          <p:spTgt spid="21"/>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22"/>
                                        </p:tgtEl>
                                        <p:attrNameLst>
                                          <p:attrName>style.visibility</p:attrName>
                                        </p:attrNameLst>
                                      </p:cBhvr>
                                      <p:to>
                                        <p:strVal val="visible"/>
                                      </p:to>
                                    </p:set>
                                    <p:animEffect transition="in" filter="wipe(down)">
                                      <p:cBhvr>
                                        <p:cTn id="132" dur="500"/>
                                        <p:tgtEl>
                                          <p:spTgt spid="22"/>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23"/>
                                        </p:tgtEl>
                                        <p:attrNameLst>
                                          <p:attrName>style.visibility</p:attrName>
                                        </p:attrNameLst>
                                      </p:cBhvr>
                                      <p:to>
                                        <p:strVal val="visible"/>
                                      </p:to>
                                    </p:set>
                                    <p:animEffect transition="in" filter="wipe(down)">
                                      <p:cBhvr>
                                        <p:cTn id="135" dur="500"/>
                                        <p:tgtEl>
                                          <p:spTgt spid="23"/>
                                        </p:tgtEl>
                                      </p:cBhvr>
                                    </p:animEffect>
                                  </p:childTnLst>
                                </p:cTn>
                              </p:par>
                            </p:childTnLst>
                          </p:cTn>
                        </p:par>
                        <p:par>
                          <p:cTn id="136" fill="hold">
                            <p:stCondLst>
                              <p:cond delay="6300"/>
                            </p:stCondLst>
                            <p:childTnLst>
                              <p:par>
                                <p:cTn id="137" presetID="22" presetClass="entr" presetSubtype="4"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wipe(down)">
                                      <p:cBhvr>
                                        <p:cTn id="139" dur="500"/>
                                        <p:tgtEl>
                                          <p:spTgt spid="27"/>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down)">
                                      <p:cBhvr>
                                        <p:cTn id="142" dur="500"/>
                                        <p:tgtEl>
                                          <p:spTgt spid="26"/>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00"/>
                                        <p:tgtEl>
                                          <p:spTgt spid="25"/>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wipe(down)">
                                      <p:cBhvr>
                                        <p:cTn id="148" dur="500"/>
                                        <p:tgtEl>
                                          <p:spTgt spid="24"/>
                                        </p:tgtEl>
                                      </p:cBhvr>
                                    </p:animEffect>
                                  </p:childTnLst>
                                </p:cTn>
                              </p:par>
                            </p:childTnLst>
                          </p:cTn>
                        </p:par>
                        <p:par>
                          <p:cTn id="149" fill="hold">
                            <p:stCondLst>
                              <p:cond delay="6800"/>
                            </p:stCondLst>
                            <p:childTnLst>
                              <p:par>
                                <p:cTn id="150" presetID="45" presetClass="entr" presetSubtype="0" fill="hold" grpId="0" nodeType="after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500"/>
                                        <p:tgtEl>
                                          <p:spTgt spid="40"/>
                                        </p:tgtEl>
                                      </p:cBhvr>
                                    </p:animEffect>
                                    <p:anim calcmode="lin" valueType="num">
                                      <p:cBhvr>
                                        <p:cTn id="153" dur="500" fill="hold"/>
                                        <p:tgtEl>
                                          <p:spTgt spid="40"/>
                                        </p:tgtEl>
                                        <p:attrNameLst>
                                          <p:attrName>ppt_w</p:attrName>
                                        </p:attrNameLst>
                                      </p:cBhvr>
                                      <p:tavLst>
                                        <p:tav tm="0" fmla="#ppt_w*sin(2.5*pi*$)">
                                          <p:val>
                                            <p:fltVal val="0"/>
                                          </p:val>
                                        </p:tav>
                                        <p:tav tm="100000">
                                          <p:val>
                                            <p:fltVal val="1"/>
                                          </p:val>
                                        </p:tav>
                                      </p:tavLst>
                                    </p:anim>
                                    <p:anim calcmode="lin" valueType="num">
                                      <p:cBhvr>
                                        <p:cTn id="154" dur="500" fill="hold"/>
                                        <p:tgtEl>
                                          <p:spTgt spid="40"/>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anim calcmode="lin" valueType="num">
                                      <p:cBhvr>
                                        <p:cTn id="158" dur="500" fill="hold"/>
                                        <p:tgtEl>
                                          <p:spTgt spid="43"/>
                                        </p:tgtEl>
                                        <p:attrNameLst>
                                          <p:attrName>ppt_w</p:attrName>
                                        </p:attrNameLst>
                                      </p:cBhvr>
                                      <p:tavLst>
                                        <p:tav tm="0" fmla="#ppt_w*sin(2.5*pi*$)">
                                          <p:val>
                                            <p:fltVal val="0"/>
                                          </p:val>
                                        </p:tav>
                                        <p:tav tm="100000">
                                          <p:val>
                                            <p:fltVal val="1"/>
                                          </p:val>
                                        </p:tav>
                                      </p:tavLst>
                                    </p:anim>
                                    <p:anim calcmode="lin" valueType="num">
                                      <p:cBhvr>
                                        <p:cTn id="159" dur="500" fill="hold"/>
                                        <p:tgtEl>
                                          <p:spTgt spid="43"/>
                                        </p:tgtEl>
                                        <p:attrNameLst>
                                          <p:attrName>ppt_h</p:attrName>
                                        </p:attrNameLst>
                                      </p:cBhvr>
                                      <p:tavLst>
                                        <p:tav tm="0">
                                          <p:val>
                                            <p:strVal val="#ppt_h"/>
                                          </p:val>
                                        </p:tav>
                                        <p:tav tm="100000">
                                          <p:val>
                                            <p:strVal val="#ppt_h"/>
                                          </p:val>
                                        </p:tav>
                                      </p:tavLst>
                                    </p:anim>
                                  </p:childTnLst>
                                </p:cTn>
                              </p:par>
                            </p:childTnLst>
                          </p:cTn>
                        </p:par>
                        <p:par>
                          <p:cTn id="160" fill="hold">
                            <p:stCondLst>
                              <p:cond delay="7300"/>
                            </p:stCondLst>
                            <p:childTnLst>
                              <p:par>
                                <p:cTn id="161" presetID="47" presetClass="entr" presetSubtype="0" fill="hold" grpId="0" nodeType="after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1000"/>
                                        <p:tgtEl>
                                          <p:spTgt spid="50"/>
                                        </p:tgtEl>
                                      </p:cBhvr>
                                    </p:animEffect>
                                    <p:anim calcmode="lin" valueType="num">
                                      <p:cBhvr>
                                        <p:cTn id="169" dur="1000" fill="hold"/>
                                        <p:tgtEl>
                                          <p:spTgt spid="50"/>
                                        </p:tgtEl>
                                        <p:attrNameLst>
                                          <p:attrName>ppt_x</p:attrName>
                                        </p:attrNameLst>
                                      </p:cBhvr>
                                      <p:tavLst>
                                        <p:tav tm="0">
                                          <p:val>
                                            <p:strVal val="#ppt_x"/>
                                          </p:val>
                                        </p:tav>
                                        <p:tav tm="100000">
                                          <p:val>
                                            <p:strVal val="#ppt_x"/>
                                          </p:val>
                                        </p:tav>
                                      </p:tavLst>
                                    </p:anim>
                                    <p:anim calcmode="lin" valueType="num">
                                      <p:cBhvr>
                                        <p:cTn id="170" dur="1000" fill="hold"/>
                                        <p:tgtEl>
                                          <p:spTgt spid="50"/>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28"/>
                                        </p:tgtEl>
                                        <p:attrNameLst>
                                          <p:attrName>style.visibility</p:attrName>
                                        </p:attrNameLst>
                                      </p:cBhvr>
                                      <p:to>
                                        <p:strVal val="visible"/>
                                      </p:to>
                                    </p:set>
                                    <p:animEffect transition="in" filter="wipe(down)">
                                      <p:cBhvr>
                                        <p:cTn id="173" dur="500"/>
                                        <p:tgtEl>
                                          <p:spTgt spid="28"/>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29"/>
                                        </p:tgtEl>
                                        <p:attrNameLst>
                                          <p:attrName>style.visibility</p:attrName>
                                        </p:attrNameLst>
                                      </p:cBhvr>
                                      <p:to>
                                        <p:strVal val="visible"/>
                                      </p:to>
                                    </p:set>
                                    <p:animEffect transition="in" filter="wipe(down)">
                                      <p:cBhvr>
                                        <p:cTn id="176" dur="500"/>
                                        <p:tgtEl>
                                          <p:spTgt spid="29"/>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30"/>
                                        </p:tgtEl>
                                        <p:attrNameLst>
                                          <p:attrName>style.visibility</p:attrName>
                                        </p:attrNameLst>
                                      </p:cBhvr>
                                      <p:to>
                                        <p:strVal val="visible"/>
                                      </p:to>
                                    </p:set>
                                    <p:animEffect transition="in" filter="wipe(down)">
                                      <p:cBhvr>
                                        <p:cTn id="179" dur="500"/>
                                        <p:tgtEl>
                                          <p:spTgt spid="30"/>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31"/>
                                        </p:tgtEl>
                                        <p:attrNameLst>
                                          <p:attrName>style.visibility</p:attrName>
                                        </p:attrNameLst>
                                      </p:cBhvr>
                                      <p:to>
                                        <p:strVal val="visible"/>
                                      </p:to>
                                    </p:set>
                                    <p:animEffect transition="in" filter="wipe(down)">
                                      <p:cBhvr>
                                        <p:cTn id="182" dur="500"/>
                                        <p:tgtEl>
                                          <p:spTgt spid="31"/>
                                        </p:tgtEl>
                                      </p:cBhvr>
                                    </p:animEffect>
                                  </p:childTnLst>
                                </p:cTn>
                              </p:par>
                            </p:childTnLst>
                          </p:cTn>
                        </p:par>
                        <p:par>
                          <p:cTn id="183" fill="hold">
                            <p:stCondLst>
                              <p:cond delay="8400"/>
                            </p:stCondLst>
                            <p:childTnLst>
                              <p:par>
                                <p:cTn id="184" presetID="22" presetClass="entr" presetSubtype="4" fill="hold" grpId="0" nodeType="afterEffect">
                                  <p:stCondLst>
                                    <p:cond delay="0"/>
                                  </p:stCondLst>
                                  <p:childTnLst>
                                    <p:set>
                                      <p:cBhvr>
                                        <p:cTn id="185" dur="1" fill="hold">
                                          <p:stCondLst>
                                            <p:cond delay="0"/>
                                          </p:stCondLst>
                                        </p:cTn>
                                        <p:tgtEl>
                                          <p:spTgt spid="35"/>
                                        </p:tgtEl>
                                        <p:attrNameLst>
                                          <p:attrName>style.visibility</p:attrName>
                                        </p:attrNameLst>
                                      </p:cBhvr>
                                      <p:to>
                                        <p:strVal val="visible"/>
                                      </p:to>
                                    </p:set>
                                    <p:animEffect transition="in" filter="wipe(down)">
                                      <p:cBhvr>
                                        <p:cTn id="186" dur="500"/>
                                        <p:tgtEl>
                                          <p:spTgt spid="35"/>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34"/>
                                        </p:tgtEl>
                                        <p:attrNameLst>
                                          <p:attrName>style.visibility</p:attrName>
                                        </p:attrNameLst>
                                      </p:cBhvr>
                                      <p:to>
                                        <p:strVal val="visible"/>
                                      </p:to>
                                    </p:set>
                                    <p:animEffect transition="in" filter="wipe(down)">
                                      <p:cBhvr>
                                        <p:cTn id="189" dur="500"/>
                                        <p:tgtEl>
                                          <p:spTgt spid="34"/>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wipe(down)">
                                      <p:cBhvr>
                                        <p:cTn id="192" dur="500"/>
                                        <p:tgtEl>
                                          <p:spTgt spid="33"/>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32"/>
                                        </p:tgtEl>
                                        <p:attrNameLst>
                                          <p:attrName>style.visibility</p:attrName>
                                        </p:attrNameLst>
                                      </p:cBhvr>
                                      <p:to>
                                        <p:strVal val="visible"/>
                                      </p:to>
                                    </p:set>
                                    <p:animEffect transition="in" filter="wipe(down)">
                                      <p:cBhvr>
                                        <p:cTn id="195" dur="500"/>
                                        <p:tgtEl>
                                          <p:spTgt spid="32"/>
                                        </p:tgtEl>
                                      </p:cBhvr>
                                    </p:animEffect>
                                  </p:childTnLst>
                                </p:cTn>
                              </p:par>
                            </p:childTnLst>
                          </p:cTn>
                        </p:par>
                        <p:par>
                          <p:cTn id="196" fill="hold">
                            <p:stCondLst>
                              <p:cond delay="8900"/>
                            </p:stCondLst>
                            <p:childTnLst>
                              <p:par>
                                <p:cTn id="197" presetID="10" presetClass="entr" presetSubtype="0" fill="hold" grpId="0" nodeType="afterEffect">
                                  <p:stCondLst>
                                    <p:cond delay="0"/>
                                  </p:stCondLst>
                                  <p:childTnLst>
                                    <p:set>
                                      <p:cBhvr>
                                        <p:cTn id="198" dur="1" fill="hold">
                                          <p:stCondLst>
                                            <p:cond delay="0"/>
                                          </p:stCondLst>
                                        </p:cTn>
                                        <p:tgtEl>
                                          <p:spTgt spid="53"/>
                                        </p:tgtEl>
                                        <p:attrNameLst>
                                          <p:attrName>style.visibility</p:attrName>
                                        </p:attrNameLst>
                                      </p:cBhvr>
                                      <p:to>
                                        <p:strVal val="visible"/>
                                      </p:to>
                                    </p:set>
                                    <p:animEffect transition="in" filter="fade">
                                      <p:cBhvr>
                                        <p:cTn id="19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4"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5"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01</a:t>
            </a:r>
          </a:p>
        </p:txBody>
      </p:sp>
      <p:sp>
        <p:nvSpPr>
          <p:cNvPr id="7"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02</a:t>
            </a:r>
          </a:p>
        </p:txBody>
      </p:sp>
      <p:sp>
        <p:nvSpPr>
          <p:cNvPr id="8" name="直接连接符 18"/>
          <p:cNvSpPr>
            <a:spLocks noChangeShapeType="1"/>
          </p:cNvSpPr>
          <p:nvPr/>
        </p:nvSpPr>
        <p:spPr bwMode="auto">
          <a:xfrm>
            <a:off x="1223963" y="1942926"/>
            <a:ext cx="1285875" cy="1588"/>
          </a:xfrm>
          <a:prstGeom prst="line">
            <a:avLst/>
          </a:prstGeom>
          <a:noFill/>
          <a:ln w="9525"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9" name="直接连接符 19"/>
          <p:cNvSpPr>
            <a:spLocks noChangeShapeType="1"/>
          </p:cNvSpPr>
          <p:nvPr/>
        </p:nvSpPr>
        <p:spPr bwMode="auto">
          <a:xfrm>
            <a:off x="2992438" y="1942926"/>
            <a:ext cx="1285875" cy="1588"/>
          </a:xfrm>
          <a:prstGeom prst="line">
            <a:avLst/>
          </a:prstGeom>
          <a:noFill/>
          <a:ln w="9525"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10" name="TextBox 22"/>
          <p:cNvSpPr>
            <a:spLocks noChangeArrowheads="1"/>
          </p:cNvSpPr>
          <p:nvPr/>
        </p:nvSpPr>
        <p:spPr bwMode="auto">
          <a:xfrm>
            <a:off x="1074738" y="2060401"/>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85000"/>
                    <a:lumOff val="15000"/>
                  </a:schemeClr>
                </a:solidFill>
                <a:latin typeface="+mj-ea"/>
                <a:ea typeface="+mj-ea"/>
                <a:sym typeface="微软雅黑" pitchFamily="34" charset="-122"/>
              </a:rPr>
              <a:t>点此输入标题</a:t>
            </a:r>
          </a:p>
        </p:txBody>
      </p:sp>
      <p:sp>
        <p:nvSpPr>
          <p:cNvPr id="11" name="TextBox 23"/>
          <p:cNvSpPr>
            <a:spLocks noChangeArrowheads="1"/>
          </p:cNvSpPr>
          <p:nvPr/>
        </p:nvSpPr>
        <p:spPr bwMode="auto">
          <a:xfrm>
            <a:off x="1096963" y="2406476"/>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itchFamily="34" charset="-122"/>
              </a:rPr>
              <a:t>点此输入文字</a:t>
            </a:r>
          </a:p>
        </p:txBody>
      </p:sp>
      <p:sp>
        <p:nvSpPr>
          <p:cNvPr id="12"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itchFamily="34" charset="-122"/>
              </a:rPr>
              <a:t>点此输入标题</a:t>
            </a:r>
          </a:p>
        </p:txBody>
      </p:sp>
      <p:sp>
        <p:nvSpPr>
          <p:cNvPr id="13" name="TextBox 25"/>
          <p:cNvSpPr>
            <a:spLocks noChangeArrowheads="1"/>
          </p:cNvSpPr>
          <p:nvPr/>
        </p:nvSpPr>
        <p:spPr bwMode="auto">
          <a:xfrm>
            <a:off x="2870200"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itchFamily="34" charset="-122"/>
              </a:rPr>
              <a:t>点此输入文字</a:t>
            </a:r>
          </a:p>
        </p:txBody>
      </p:sp>
      <p:grpSp>
        <p:nvGrpSpPr>
          <p:cNvPr id="14" name="Group 22"/>
          <p:cNvGrpSpPr>
            <a:grpSpLocks/>
          </p:cNvGrpSpPr>
          <p:nvPr/>
        </p:nvGrpSpPr>
        <p:grpSpPr bwMode="auto">
          <a:xfrm>
            <a:off x="1077541" y="3887386"/>
            <a:ext cx="993730" cy="37742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16" name="文本框 47"/>
            <p:cNvSpPr>
              <a:spLocks noChangeArrowheads="1"/>
            </p:cNvSpPr>
            <p:nvPr/>
          </p:nvSpPr>
          <p:spPr bwMode="auto">
            <a:xfrm>
              <a:off x="49322" y="36233"/>
              <a:ext cx="1271353" cy="431586"/>
            </a:xfrm>
            <a:prstGeom prst="rect">
              <a:avLst/>
            </a:prstGeom>
            <a:noFill/>
            <a:ln w="12700" cmpd="sng">
              <a:noFill/>
              <a:miter lim="800000"/>
              <a:headEnd/>
              <a:tailEnd/>
            </a:ln>
            <a:extLst/>
          </p:spPr>
          <p:txBody>
            <a:bodyPr anchor="ctr"/>
            <a:lstStyle/>
            <a:p>
              <a:r>
                <a:rPr lang="zh-CN" altLang="en-US" sz="1400" dirty="0">
                  <a:sym typeface="方正兰亭细黑_GBK" charset="-122"/>
                </a:rPr>
                <a:t>填加标题</a:t>
              </a:r>
            </a:p>
          </p:txBody>
        </p:sp>
      </p:grpSp>
      <p:sp>
        <p:nvSpPr>
          <p:cNvPr id="17" name="矩形 60"/>
          <p:cNvSpPr>
            <a:spLocks noChangeArrowheads="1"/>
          </p:cNvSpPr>
          <p:nvPr/>
        </p:nvSpPr>
        <p:spPr bwMode="auto">
          <a:xfrm>
            <a:off x="2123728" y="3850075"/>
            <a:ext cx="6318746"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latin typeface="微软雅黑" pitchFamily="34" charset="-122"/>
              </a:rPr>
              <a:t>单击此处添加文本单击此处添加</a:t>
            </a:r>
            <a:r>
              <a:rPr lang="zh-CN" altLang="en-US" sz="1000" dirty="0" smtClean="0">
                <a:latin typeface="微软雅黑" pitchFamily="34" charset="-122"/>
              </a:rPr>
              <a:t>文本单击此处</a:t>
            </a:r>
            <a:r>
              <a:rPr lang="zh-CN" altLang="en-US" sz="1000" dirty="0">
                <a:latin typeface="微软雅黑" pitchFamily="34" charset="-122"/>
              </a:rPr>
              <a:t>添加文本单击此处添加</a:t>
            </a:r>
            <a:r>
              <a:rPr lang="zh-CN" altLang="en-US" sz="1000" dirty="0" smtClean="0">
                <a:latin typeface="微软雅黑" pitchFamily="34" charset="-122"/>
              </a:rPr>
              <a:t>文本</a:t>
            </a:r>
            <a:r>
              <a:rPr lang="zh-CN" altLang="en-US" sz="1000" dirty="0">
                <a:latin typeface="微软雅黑" pitchFamily="34" charset="-122"/>
              </a:rPr>
              <a:t>单击此处添加文本单击此处</a:t>
            </a:r>
            <a:r>
              <a:rPr lang="zh-CN" altLang="en-US" sz="1000" dirty="0" smtClean="0">
                <a:latin typeface="微软雅黑" pitchFamily="34" charset="-122"/>
              </a:rPr>
              <a:t>添加</a:t>
            </a:r>
            <a:endParaRPr lang="en-US" altLang="zh-CN" sz="1000" dirty="0" smtClean="0">
              <a:latin typeface="微软雅黑" pitchFamily="34" charset="-122"/>
            </a:endParaRPr>
          </a:p>
          <a:p>
            <a:pPr>
              <a:lnSpc>
                <a:spcPct val="130000"/>
              </a:lnSpc>
            </a:pPr>
            <a:r>
              <a:rPr lang="zh-CN" altLang="en-US" sz="1000" dirty="0" smtClean="0">
                <a:latin typeface="微软雅黑" pitchFamily="34" charset="-122"/>
              </a:rPr>
              <a:t>单击</a:t>
            </a:r>
            <a:r>
              <a:rPr lang="zh-CN" altLang="en-US" sz="1000" dirty="0">
                <a:latin typeface="微软雅黑" pitchFamily="34" charset="-122"/>
              </a:rPr>
              <a:t>此处添加文本单击此处添加文本单击此处添加文本单击此处添加文本单击此处添加</a:t>
            </a:r>
            <a:r>
              <a:rPr lang="zh-CN" altLang="en-US" sz="1000" dirty="0" smtClean="0">
                <a:latin typeface="微软雅黑" pitchFamily="34" charset="-122"/>
              </a:rPr>
              <a:t>文本</a:t>
            </a:r>
            <a:endParaRPr lang="en-US" altLang="zh-CN" sz="1000" dirty="0">
              <a:latin typeface="微软雅黑" pitchFamily="34" charset="-122"/>
            </a:endParaRPr>
          </a:p>
        </p:txBody>
      </p:sp>
      <p:sp>
        <p:nvSpPr>
          <p:cNvPr id="18"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19"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03</a:t>
            </a:r>
          </a:p>
        </p:txBody>
      </p:sp>
      <p:sp>
        <p:nvSpPr>
          <p:cNvPr id="20" name="直接连接符 20"/>
          <p:cNvSpPr>
            <a:spLocks noChangeShapeType="1"/>
          </p:cNvSpPr>
          <p:nvPr/>
        </p:nvSpPr>
        <p:spPr bwMode="auto">
          <a:xfrm>
            <a:off x="4743450" y="1942926"/>
            <a:ext cx="1285875" cy="1588"/>
          </a:xfrm>
          <a:prstGeom prst="line">
            <a:avLst/>
          </a:prstGeom>
          <a:noFill/>
          <a:ln w="9525"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1" name="TextBox 26"/>
          <p:cNvSpPr>
            <a:spLocks noChangeArrowheads="1"/>
          </p:cNvSpPr>
          <p:nvPr/>
        </p:nvSpPr>
        <p:spPr bwMode="auto">
          <a:xfrm>
            <a:off x="4605338" y="2060401"/>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itchFamily="34" charset="-122"/>
              </a:rPr>
              <a:t>点此输入标题</a:t>
            </a:r>
          </a:p>
        </p:txBody>
      </p:sp>
      <p:sp>
        <p:nvSpPr>
          <p:cNvPr id="22" name="TextBox 27"/>
          <p:cNvSpPr>
            <a:spLocks noChangeArrowheads="1"/>
          </p:cNvSpPr>
          <p:nvPr/>
        </p:nvSpPr>
        <p:spPr bwMode="auto">
          <a:xfrm>
            <a:off x="4627563"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itchFamily="34" charset="-122"/>
              </a:rPr>
              <a:t>点此输入文字</a:t>
            </a:r>
          </a:p>
        </p:txBody>
      </p:sp>
      <p:sp>
        <p:nvSpPr>
          <p:cNvPr id="23" name="椭圆 11"/>
          <p:cNvSpPr>
            <a:spLocks noChangeArrowheads="1"/>
          </p:cNvSpPr>
          <p:nvPr/>
        </p:nvSpPr>
        <p:spPr bwMode="auto">
          <a:xfrm>
            <a:off x="6264275" y="1363489"/>
            <a:ext cx="1873250" cy="1871662"/>
          </a:xfrm>
          <a:prstGeom prst="ellipse">
            <a:avLst/>
          </a:prstGeom>
          <a:solidFill>
            <a:schemeClr val="accent1">
              <a:alpha val="24000"/>
            </a:schemeClr>
          </a:solidFill>
          <a:ln w="12700" cmpd="sng">
            <a:solidFill>
              <a:schemeClr val="accent1"/>
            </a:solidFill>
            <a:miter lim="800000"/>
            <a:headEnd/>
            <a:tailEnd/>
          </a:ln>
          <a:extLst/>
        </p:spPr>
        <p:txBody>
          <a:bodyPr anchor="ctr"/>
          <a:lstStyle/>
          <a:p>
            <a:endParaRPr lang="zh-CN" altLang="zh-CN">
              <a:sym typeface="宋体" pitchFamily="2" charset="-122"/>
            </a:endParaRPr>
          </a:p>
        </p:txBody>
      </p:sp>
      <p:sp>
        <p:nvSpPr>
          <p:cNvPr id="24"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04</a:t>
            </a:r>
          </a:p>
        </p:txBody>
      </p:sp>
      <p:sp>
        <p:nvSpPr>
          <p:cNvPr id="25" name="直接连接符 21"/>
          <p:cNvSpPr>
            <a:spLocks noChangeShapeType="1"/>
          </p:cNvSpPr>
          <p:nvPr/>
        </p:nvSpPr>
        <p:spPr bwMode="auto">
          <a:xfrm>
            <a:off x="6503988" y="1942926"/>
            <a:ext cx="1435100" cy="1588"/>
          </a:xfrm>
          <a:prstGeom prst="line">
            <a:avLst/>
          </a:prstGeom>
          <a:noFill/>
          <a:ln w="9525" cap="flat" cmpd="sng">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6"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itchFamily="34" charset="-122"/>
              </a:rPr>
              <a:t>点此输入标题</a:t>
            </a:r>
          </a:p>
        </p:txBody>
      </p:sp>
      <p:sp>
        <p:nvSpPr>
          <p:cNvPr id="27" name="TextBox 29"/>
          <p:cNvSpPr>
            <a:spLocks noChangeArrowheads="1"/>
          </p:cNvSpPr>
          <p:nvPr/>
        </p:nvSpPr>
        <p:spPr bwMode="auto">
          <a:xfrm>
            <a:off x="6429375" y="2435051"/>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itchFamily="34" charset="-122"/>
              </a:rPr>
              <a:t>点此输入文字</a:t>
            </a:r>
          </a:p>
        </p:txBody>
      </p:sp>
      <p:cxnSp>
        <p:nvCxnSpPr>
          <p:cNvPr id="28" name="Straight Connector 42"/>
          <p:cNvCxnSpPr/>
          <p:nvPr/>
        </p:nvCxnSpPr>
        <p:spPr>
          <a:xfrm>
            <a:off x="899592" y="3651870"/>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961662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strVal val="4*#ppt_w"/>
                                          </p:val>
                                        </p:tav>
                                        <p:tav tm="100000">
                                          <p:val>
                                            <p:strVal val="#ppt_w"/>
                                          </p:val>
                                        </p:tav>
                                      </p:tavLst>
                                    </p:anim>
                                    <p:anim calcmode="lin" valueType="num">
                                      <p:cBhvr>
                                        <p:cTn id="20" dur="250" fill="hold"/>
                                        <p:tgtEl>
                                          <p:spTgt spid="1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strVal val="4*#ppt_w"/>
                                          </p:val>
                                        </p:tav>
                                        <p:tav tm="100000">
                                          <p:val>
                                            <p:strVal val="#ppt_w"/>
                                          </p:val>
                                        </p:tav>
                                      </p:tavLst>
                                    </p:anim>
                                    <p:anim calcmode="lin" valueType="num">
                                      <p:cBhvr>
                                        <p:cTn id="24" dur="250" fill="hold"/>
                                        <p:tgtEl>
                                          <p:spTgt spid="23"/>
                                        </p:tgtEl>
                                        <p:attrNameLst>
                                          <p:attrName>ppt_h</p:attrName>
                                        </p:attrNameLst>
                                      </p:cBhvr>
                                      <p:tavLst>
                                        <p:tav tm="0">
                                          <p:val>
                                            <p:strVal val="4*#ppt_h"/>
                                          </p:val>
                                        </p:tav>
                                        <p:tav tm="100000">
                                          <p:val>
                                            <p:strVal val="#ppt_h"/>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25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8" dur="500" tmFilter="0,0; .5, 1; 1, 1"/>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5" dur="500" tmFilter="0,0; .5, 1; 1, 1"/>
                                        <p:tgtEl>
                                          <p:spTgt spid="10"/>
                                        </p:tgtEl>
                                      </p:cBhvr>
                                    </p:animEffect>
                                  </p:childTnLst>
                                </p:cTn>
                              </p:par>
                            </p:childTnLst>
                          </p:cTn>
                        </p:par>
                        <p:par>
                          <p:cTn id="66" fill="hold">
                            <p:stCondLst>
                              <p:cond delay="32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3"/>
                                        </p:tgtEl>
                                        <p:attrNameLst>
                                          <p:attrName>ppt_y</p:attrName>
                                        </p:attrNameLst>
                                      </p:cBhvr>
                                      <p:tavLst>
                                        <p:tav tm="0">
                                          <p:val>
                                            <p:strVal val="#ppt_y"/>
                                          </p:val>
                                        </p:tav>
                                        <p:tav tm="100000">
                                          <p:val>
                                            <p:strVal val="#ppt_y"/>
                                          </p:val>
                                        </p:tav>
                                      </p:tavLst>
                                    </p:anim>
                                    <p:anim calcmode="lin" valueType="num">
                                      <p:cBhvr>
                                        <p:cTn id="7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13"/>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80" dur="500" tmFilter="0,0; .5, 1; 1, 1"/>
                                        <p:tgtEl>
                                          <p:spTgt spid="12"/>
                                        </p:tgtEl>
                                      </p:cBhvr>
                                    </p:animEffect>
                                  </p:childTnLst>
                                </p:cTn>
                              </p:par>
                            </p:childTnLst>
                          </p:cTn>
                        </p:par>
                        <p:par>
                          <p:cTn id="81" fill="hold">
                            <p:stCondLst>
                              <p:cond delay="4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anim calcmode="lin" valueType="num">
                                      <p:cBhvr>
                                        <p:cTn id="8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8" dur="500" tmFilter="0,0; .5, 1; 1, 1"/>
                                        <p:tgtEl>
                                          <p:spTgt spid="22"/>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1"/>
                                        </p:tgtEl>
                                        <p:attrNameLst>
                                          <p:attrName>ppt_y</p:attrName>
                                        </p:attrNameLst>
                                      </p:cBhvr>
                                      <p:tavLst>
                                        <p:tav tm="0">
                                          <p:val>
                                            <p:strVal val="#ppt_y"/>
                                          </p:val>
                                        </p:tav>
                                        <p:tav tm="100000">
                                          <p:val>
                                            <p:strVal val="#ppt_y"/>
                                          </p:val>
                                        </p:tav>
                                      </p:tavLst>
                                    </p:anim>
                                    <p:anim calcmode="lin" valueType="num">
                                      <p:cBhvr>
                                        <p:cTn id="9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5" dur="500" tmFilter="0,0; .5, 1; 1, 1"/>
                                        <p:tgtEl>
                                          <p:spTgt spid="21"/>
                                        </p:tgtEl>
                                      </p:cBhvr>
                                    </p:animEffect>
                                  </p:childTnLst>
                                </p:cTn>
                              </p:par>
                            </p:childTnLst>
                          </p:cTn>
                        </p:par>
                        <p:par>
                          <p:cTn id="96" fill="hold">
                            <p:stCondLst>
                              <p:cond delay="4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7"/>
                                        </p:tgtEl>
                                        <p:attrNameLst>
                                          <p:attrName>ppt_y</p:attrName>
                                        </p:attrNameLst>
                                      </p:cBhvr>
                                      <p:tavLst>
                                        <p:tav tm="0">
                                          <p:val>
                                            <p:strVal val="#ppt_y"/>
                                          </p:val>
                                        </p:tav>
                                        <p:tav tm="100000">
                                          <p:val>
                                            <p:strVal val="#ppt_y"/>
                                          </p:val>
                                        </p:tav>
                                      </p:tavLst>
                                    </p:anim>
                                    <p:anim calcmode="lin" valueType="num">
                                      <p:cBhvr>
                                        <p:cTn id="10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103" dur="500" tmFilter="0,0; .5, 1; 1, 1"/>
                                        <p:tgtEl>
                                          <p:spTgt spid="27"/>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6"/>
                                        </p:tgtEl>
                                        <p:attrNameLst>
                                          <p:attrName>ppt_y</p:attrName>
                                        </p:attrNameLst>
                                      </p:cBhvr>
                                      <p:tavLst>
                                        <p:tav tm="0">
                                          <p:val>
                                            <p:strVal val="#ppt_y"/>
                                          </p:val>
                                        </p:tav>
                                        <p:tav tm="100000">
                                          <p:val>
                                            <p:strVal val="#ppt_y"/>
                                          </p:val>
                                        </p:tav>
                                      </p:tavLst>
                                    </p:anim>
                                    <p:anim calcmode="lin" valueType="num">
                                      <p:cBhvr>
                                        <p:cTn id="10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10" dur="500" tmFilter="0,0; .5, 1; 1, 1"/>
                                        <p:tgtEl>
                                          <p:spTgt spid="26"/>
                                        </p:tgtEl>
                                      </p:cBhvr>
                                    </p:animEffect>
                                  </p:childTnLst>
                                </p:cTn>
                              </p:par>
                            </p:childTnLst>
                          </p:cTn>
                        </p:par>
                        <p:par>
                          <p:cTn id="111" fill="hold">
                            <p:stCondLst>
                              <p:cond delay="5500"/>
                            </p:stCondLst>
                            <p:childTnLst>
                              <p:par>
                                <p:cTn id="112" presetID="2" presetClass="entr" presetSubtype="4" fill="hold" nodeType="afterEffect">
                                  <p:stCondLst>
                                    <p:cond delay="0"/>
                                  </p:stCondLst>
                                  <p:childTnLst>
                                    <p:set>
                                      <p:cBhvr>
                                        <p:cTn id="113" dur="1" fill="hold">
                                          <p:stCondLst>
                                            <p:cond delay="0"/>
                                          </p:stCondLst>
                                        </p:cTn>
                                        <p:tgtEl>
                                          <p:spTgt spid="28"/>
                                        </p:tgtEl>
                                        <p:attrNameLst>
                                          <p:attrName>style.visibility</p:attrName>
                                        </p:attrNameLst>
                                      </p:cBhvr>
                                      <p:to>
                                        <p:strVal val="visible"/>
                                      </p:to>
                                    </p:set>
                                    <p:anim calcmode="lin" valueType="num">
                                      <p:cBhvr additive="base">
                                        <p:cTn id="114" dur="500" fill="hold"/>
                                        <p:tgtEl>
                                          <p:spTgt spid="28"/>
                                        </p:tgtEl>
                                        <p:attrNameLst>
                                          <p:attrName>ppt_x</p:attrName>
                                        </p:attrNameLst>
                                      </p:cBhvr>
                                      <p:tavLst>
                                        <p:tav tm="0">
                                          <p:val>
                                            <p:strVal val="#ppt_x"/>
                                          </p:val>
                                        </p:tav>
                                        <p:tav tm="100000">
                                          <p:val>
                                            <p:strVal val="#ppt_x"/>
                                          </p:val>
                                        </p:tav>
                                      </p:tavLst>
                                    </p:anim>
                                    <p:anim calcmode="lin" valueType="num">
                                      <p:cBhvr additive="base">
                                        <p:cTn id="115" dur="500" fill="hold"/>
                                        <p:tgtEl>
                                          <p:spTgt spid="28"/>
                                        </p:tgtEl>
                                        <p:attrNameLst>
                                          <p:attrName>ppt_y</p:attrName>
                                        </p:attrNameLst>
                                      </p:cBhvr>
                                      <p:tavLst>
                                        <p:tav tm="0">
                                          <p:val>
                                            <p:strVal val="1+#ppt_h/2"/>
                                          </p:val>
                                        </p:tav>
                                        <p:tav tm="100000">
                                          <p:val>
                                            <p:strVal val="#ppt_y"/>
                                          </p:val>
                                        </p:tav>
                                      </p:tavLst>
                                    </p:anim>
                                  </p:childTnLst>
                                </p:cTn>
                              </p:par>
                            </p:childTnLst>
                          </p:cTn>
                        </p:par>
                        <p:par>
                          <p:cTn id="116" fill="hold">
                            <p:stCondLst>
                              <p:cond delay="6000"/>
                            </p:stCondLst>
                            <p:childTnLst>
                              <p:par>
                                <p:cTn id="117" presetID="10" presetClass="entr" presetSubtype="0"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childTnLst>
                          </p:cTn>
                        </p:par>
                        <p:par>
                          <p:cTn id="120" fill="hold">
                            <p:stCondLst>
                              <p:cond delay="6500"/>
                            </p:stCondLst>
                            <p:childTnLst>
                              <p:par>
                                <p:cTn id="121" presetID="22" presetClass="entr" presetSubtype="8"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par>
                          <p:cTn id="124" fill="hold">
                            <p:stCondLst>
                              <p:cond delay="7000"/>
                            </p:stCondLst>
                            <p:childTnLst>
                              <p:par>
                                <p:cTn id="125" presetID="10" presetClass="entr" presetSubtype="0"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fade">
                                      <p:cBhvr>
                                        <p:cTn id="1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ldLvl="0" animBg="1" autoUpdateAnimBg="0"/>
      <p:bldP spid="4" grpId="0" bldLvl="0" animBg="1" autoUpdateAnimBg="0"/>
      <p:bldP spid="5"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alpha val="24000"/>
            </a:schemeClr>
          </a:solidFill>
          <a:ln w="12700" cmpd="sng">
            <a:solidFill>
              <a:schemeClr val="accent1"/>
            </a:solidFill>
            <a:miter lim="800000"/>
            <a:headEnd/>
            <a:tailEnd/>
          </a:ln>
        </p:spPr>
        <p:txBody>
          <a:bodyPr anchor="ctr"/>
          <a:lstStyle/>
          <a:p>
            <a:endParaRPr/>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alpha val="24000"/>
            </a:schemeClr>
          </a:solidFill>
          <a:ln w="12700" cmpd="sng">
            <a:solidFill>
              <a:schemeClr val="accent1"/>
            </a:solidFill>
            <a:miter lim="800000"/>
            <a:headEnd/>
            <a:tailEnd/>
          </a:ln>
        </p:spPr>
        <p:txBody>
          <a:bodyPr anchor="ctr"/>
          <a:lstStyle/>
          <a:p>
            <a:endParaRPr/>
          </a:p>
        </p:txBody>
      </p:sp>
      <p:sp>
        <p:nvSpPr>
          <p:cNvPr id="7"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alpha val="24000"/>
            </a:schemeClr>
          </a:solidFill>
          <a:ln w="12700" cmpd="sng">
            <a:solidFill>
              <a:schemeClr val="accent1"/>
            </a:solidFill>
            <a:miter lim="800000"/>
            <a:headEnd/>
            <a:tailEnd/>
          </a:ln>
        </p:spPr>
        <p:txBody>
          <a:bodyPr anchor="ctr"/>
          <a:lstStyle/>
          <a:p>
            <a:endParaRPr/>
          </a:p>
        </p:txBody>
      </p:sp>
      <p:sp>
        <p:nvSpPr>
          <p:cNvPr id="8"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alpha val="24000"/>
            </a:schemeClr>
          </a:solidFill>
          <a:ln w="12700" cmpd="sng">
            <a:solidFill>
              <a:schemeClr val="accent1"/>
            </a:solidFill>
            <a:miter lim="800000"/>
            <a:headEnd/>
            <a:tailEnd/>
          </a:ln>
        </p:spPr>
        <p:txBody>
          <a:bodyPr anchor="ctr"/>
          <a:lstStyle/>
          <a:p>
            <a:endParaRPr/>
          </a:p>
        </p:txBody>
      </p:sp>
      <p:sp>
        <p:nvSpPr>
          <p:cNvPr id="9"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defTabSz="432054">
              <a:buClrTx/>
              <a:defRPr sz="1200">
                <a:uFillTx/>
                <a:latin typeface="Helvetica"/>
                <a:ea typeface="Helvetica"/>
                <a:cs typeface="Helvetica"/>
                <a:sym typeface="Helvetica"/>
              </a:defRPr>
            </a:pPr>
            <a:endParaRPr>
              <a:latin typeface="+mn-ea"/>
            </a:endParaRPr>
          </a:p>
        </p:txBody>
      </p:sp>
      <p:sp>
        <p:nvSpPr>
          <p:cNvPr id="10"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defTabSz="432054">
              <a:buClrTx/>
              <a:defRPr sz="1200">
                <a:uFillTx/>
                <a:latin typeface="Helvetica"/>
                <a:ea typeface="Helvetica"/>
                <a:cs typeface="Helvetica"/>
                <a:sym typeface="Helvetica"/>
              </a:defRPr>
            </a:pPr>
            <a:endParaRPr>
              <a:latin typeface="+mn-ea"/>
            </a:endParaRPr>
          </a:p>
        </p:txBody>
      </p:sp>
      <p:sp>
        <p:nvSpPr>
          <p:cNvPr id="11" name="Shape 6928"/>
          <p:cNvSpPr/>
          <p:nvPr/>
        </p:nvSpPr>
        <p:spPr>
          <a:xfrm flipH="1">
            <a:off x="5821911" y="1618277"/>
            <a:ext cx="879165" cy="1"/>
          </a:xfrm>
          <a:prstGeom prst="line">
            <a:avLst/>
          </a:prstGeom>
          <a:ln w="6350">
            <a:solidFill>
              <a:schemeClr val="bg1">
                <a:lumMod val="65000"/>
              </a:schemeClr>
            </a:solidFill>
            <a:prstDash val="dash"/>
            <a:miter lim="400000"/>
            <a:headEnd type="triangle"/>
          </a:ln>
        </p:spPr>
        <p:txBody>
          <a:bodyPr lIns="0" tIns="0" rIns="0" bIns="0"/>
          <a:lstStyle/>
          <a:p>
            <a:pPr defTabSz="432054">
              <a:buClrTx/>
              <a:defRPr sz="1200">
                <a:uFillTx/>
                <a:latin typeface="Helvetica"/>
                <a:ea typeface="Helvetica"/>
                <a:cs typeface="Helvetica"/>
                <a:sym typeface="Helvetica"/>
              </a:defRPr>
            </a:pPr>
            <a:endParaRPr>
              <a:latin typeface="+mn-ea"/>
            </a:endParaRPr>
          </a:p>
        </p:txBody>
      </p:sp>
      <p:sp>
        <p:nvSpPr>
          <p:cNvPr id="12"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defTabSz="432054">
              <a:buClrTx/>
              <a:defRPr sz="1200">
                <a:uFillTx/>
                <a:latin typeface="Helvetica"/>
                <a:ea typeface="Helvetica"/>
                <a:cs typeface="Helvetica"/>
                <a:sym typeface="Helvetica"/>
              </a:defRPr>
            </a:pPr>
            <a:endParaRPr>
              <a:latin typeface="+mn-ea"/>
            </a:endParaRPr>
          </a:p>
        </p:txBody>
      </p:sp>
      <p:sp>
        <p:nvSpPr>
          <p:cNvPr id="13"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Content Placeholder 2"/>
          <p:cNvSpPr txBox="1">
            <a:spLocks/>
          </p:cNvSpPr>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itchFamily="34" charset="-122"/>
              <a:ea typeface="微软雅黑" panose="020B0503020204020204" pitchFamily="34" charset="-122"/>
            </a:endParaRPr>
          </a:p>
        </p:txBody>
      </p:sp>
      <p:sp>
        <p:nvSpPr>
          <p:cNvPr id="15" name="Content Placeholder 2"/>
          <p:cNvSpPr txBox="1">
            <a:spLocks/>
          </p:cNvSpPr>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itchFamily="34" charset="-122"/>
              <a:ea typeface="微软雅黑" panose="020B0503020204020204" pitchFamily="34" charset="-122"/>
            </a:endParaRPr>
          </a:p>
        </p:txBody>
      </p:sp>
      <p:sp>
        <p:nvSpPr>
          <p:cNvPr id="16" name="Content Placeholder 2"/>
          <p:cNvSpPr txBox="1">
            <a:spLocks/>
          </p:cNvSpPr>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itchFamily="34" charset="-122"/>
              <a:ea typeface="微软雅黑" panose="020B0503020204020204" pitchFamily="34" charset="-122"/>
            </a:endParaRPr>
          </a:p>
        </p:txBody>
      </p:sp>
      <p:sp>
        <p:nvSpPr>
          <p:cNvPr id="17" name="Content Placeholder 2"/>
          <p:cNvSpPr txBox="1">
            <a:spLocks/>
          </p:cNvSpPr>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itchFamily="34" charset="-122"/>
              <a:ea typeface="微软雅黑" panose="020B0503020204020204" pitchFamily="34" charset="-122"/>
            </a:endParaRPr>
          </a:p>
        </p:txBody>
      </p:sp>
      <p:sp>
        <p:nvSpPr>
          <p:cNvPr id="19" name="TextBox 1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3961662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anim calcmode="lin" valueType="num">
                                      <p:cBhvr>
                                        <p:cTn id="12" dur="2000" fill="hold"/>
                                        <p:tgtEl>
                                          <p:spTgt spid="13"/>
                                        </p:tgtEl>
                                        <p:attrNameLst>
                                          <p:attrName>ppt_w</p:attrName>
                                        </p:attrNameLst>
                                      </p:cBhvr>
                                      <p:tavLst>
                                        <p:tav tm="0" fmla="#ppt_w*sin(2.5*pi*$)">
                                          <p:val>
                                            <p:fltVal val="0"/>
                                          </p:val>
                                        </p:tav>
                                        <p:tav tm="100000">
                                          <p:val>
                                            <p:fltVal val="1"/>
                                          </p:val>
                                        </p:tav>
                                      </p:tavLst>
                                    </p:anim>
                                    <p:anim calcmode="lin" valueType="num">
                                      <p:cBhvr>
                                        <p:cTn id="13" dur="2000" fill="hold"/>
                                        <p:tgtEl>
                                          <p:spTgt spid="13"/>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18"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dirty="0">
              <a:solidFill>
                <a:schemeClr val="tx1"/>
              </a:solidFill>
            </a:endParaRPr>
          </a:p>
        </p:txBody>
      </p:sp>
      <p:sp>
        <p:nvSpPr>
          <p:cNvPr id="19" name="AutoShape 6"/>
          <p:cNvSpPr>
            <a:spLocks noChangeArrowheads="1"/>
          </p:cNvSpPr>
          <p:nvPr/>
        </p:nvSpPr>
        <p:spPr bwMode="auto">
          <a:xfrm>
            <a:off x="2653196" y="1203598"/>
            <a:ext cx="1073750" cy="914346"/>
          </a:xfrm>
          <a:prstGeom prst="triangle">
            <a:avLst>
              <a:gd name="adj" fmla="val 50000"/>
            </a:avLst>
          </a:prstGeom>
          <a:solidFill>
            <a:schemeClr val="accent1">
              <a:alpha val="24000"/>
            </a:schemeClr>
          </a:solidFill>
          <a:ln w="12700" cmpd="sng">
            <a:solidFill>
              <a:schemeClr val="accent1"/>
            </a:solidFill>
            <a:miter lim="800000"/>
            <a:headEnd/>
            <a:tailEnd/>
          </a:ln>
          <a:extLst/>
        </p:spPr>
        <p:txBody>
          <a:bodyPr anchor="ctr"/>
          <a:lstStyle/>
          <a:p>
            <a:endParaRPr lang="zh-CN" altLang="en-US" dirty="0">
              <a:solidFill>
                <a:schemeClr val="tx1"/>
              </a:solidFill>
            </a:endParaRPr>
          </a:p>
        </p:txBody>
      </p:sp>
      <p:sp>
        <p:nvSpPr>
          <p:cNvPr id="20"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dirty="0">
              <a:solidFill>
                <a:schemeClr val="tx1"/>
              </a:solidFill>
            </a:endParaRPr>
          </a:p>
        </p:txBody>
      </p:sp>
      <p:sp>
        <p:nvSpPr>
          <p:cNvPr id="21"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dirty="0">
              <a:solidFill>
                <a:schemeClr val="tx1"/>
              </a:solidFill>
            </a:endParaRPr>
          </a:p>
        </p:txBody>
      </p:sp>
      <p:cxnSp>
        <p:nvCxnSpPr>
          <p:cNvPr id="22" name="直接连接符 21"/>
          <p:cNvCxnSpPr/>
          <p:nvPr/>
        </p:nvCxnSpPr>
        <p:spPr>
          <a:xfrm>
            <a:off x="3665094" y="1736964"/>
            <a:ext cx="4161618"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4064573" y="2487357"/>
            <a:ext cx="3762139"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p:cNvCxnSpPr/>
          <p:nvPr/>
        </p:nvCxnSpPr>
        <p:spPr>
          <a:xfrm>
            <a:off x="4495817" y="3252197"/>
            <a:ext cx="33308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p:cNvCxnSpPr/>
          <p:nvPr/>
        </p:nvCxnSpPr>
        <p:spPr>
          <a:xfrm>
            <a:off x="4976495" y="4009418"/>
            <a:ext cx="285021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6" name="Rectangle 10"/>
          <p:cNvSpPr/>
          <p:nvPr/>
        </p:nvSpPr>
        <p:spPr>
          <a:xfrm>
            <a:off x="6800073" y="1389540"/>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7" name="TextBox 26"/>
          <p:cNvSpPr txBox="1"/>
          <p:nvPr/>
        </p:nvSpPr>
        <p:spPr>
          <a:xfrm>
            <a:off x="5532434" y="1707654"/>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itchFamily="34" charset="-122"/>
              </a:rPr>
              <a:t>单击此处添加文本单击此处添加文本</a:t>
            </a:r>
            <a:endParaRPr lang="en-US" altLang="zh-CN" sz="1050" dirty="0" smtClean="0">
              <a:solidFill>
                <a:schemeClr val="tx1">
                  <a:lumMod val="85000"/>
                  <a:lumOff val="15000"/>
                </a:schemeClr>
              </a:solidFill>
              <a:latin typeface="微软雅黑" pitchFamily="34" charset="-122"/>
            </a:endParaRPr>
          </a:p>
        </p:txBody>
      </p:sp>
      <p:sp>
        <p:nvSpPr>
          <p:cNvPr id="28" name="Rectangle 10"/>
          <p:cNvSpPr/>
          <p:nvPr/>
        </p:nvSpPr>
        <p:spPr>
          <a:xfrm>
            <a:off x="6800073" y="2134953"/>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9" name="TextBox 28"/>
          <p:cNvSpPr txBox="1"/>
          <p:nvPr/>
        </p:nvSpPr>
        <p:spPr>
          <a:xfrm>
            <a:off x="5532434" y="2453067"/>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itchFamily="34" charset="-122"/>
              </a:rPr>
              <a:t>单击此处添加文本单击此处添加文本</a:t>
            </a:r>
            <a:endParaRPr lang="en-US" altLang="zh-CN" sz="1050" dirty="0" smtClean="0">
              <a:solidFill>
                <a:schemeClr val="tx1">
                  <a:lumMod val="85000"/>
                  <a:lumOff val="15000"/>
                </a:schemeClr>
              </a:solidFill>
              <a:latin typeface="微软雅黑" pitchFamily="34" charset="-122"/>
            </a:endParaRPr>
          </a:p>
        </p:txBody>
      </p:sp>
      <p:sp>
        <p:nvSpPr>
          <p:cNvPr id="30" name="Rectangle 10"/>
          <p:cNvSpPr/>
          <p:nvPr/>
        </p:nvSpPr>
        <p:spPr>
          <a:xfrm>
            <a:off x="6800073" y="290282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1" name="TextBox 30"/>
          <p:cNvSpPr txBox="1"/>
          <p:nvPr/>
        </p:nvSpPr>
        <p:spPr>
          <a:xfrm>
            <a:off x="5532434" y="322094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itchFamily="34" charset="-122"/>
              </a:rPr>
              <a:t>单击此处添加文本单击此处添加文本</a:t>
            </a:r>
            <a:endParaRPr lang="en-US" altLang="zh-CN" sz="1050" dirty="0" smtClean="0">
              <a:solidFill>
                <a:schemeClr val="tx1">
                  <a:lumMod val="85000"/>
                  <a:lumOff val="15000"/>
                </a:schemeClr>
              </a:solidFill>
              <a:latin typeface="微软雅黑" pitchFamily="34" charset="-122"/>
            </a:endParaRPr>
          </a:p>
        </p:txBody>
      </p:sp>
      <p:sp>
        <p:nvSpPr>
          <p:cNvPr id="32" name="Rectangle 10"/>
          <p:cNvSpPr/>
          <p:nvPr/>
        </p:nvSpPr>
        <p:spPr>
          <a:xfrm>
            <a:off x="6800073" y="370308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3" name="TextBox 32"/>
          <p:cNvSpPr txBox="1"/>
          <p:nvPr/>
        </p:nvSpPr>
        <p:spPr>
          <a:xfrm>
            <a:off x="5532434" y="402120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itchFamily="34" charset="-122"/>
              </a:rPr>
              <a:t>单击此处添加文本单击此处添加文本</a:t>
            </a:r>
            <a:endParaRPr lang="en-US" altLang="zh-CN" sz="1050" dirty="0" smtClean="0">
              <a:solidFill>
                <a:schemeClr val="tx1">
                  <a:lumMod val="85000"/>
                  <a:lumOff val="15000"/>
                </a:schemeClr>
              </a:solidFill>
              <a:latin typeface="微软雅黑" pitchFamily="34" charset="-122"/>
            </a:endParaRPr>
          </a:p>
        </p:txBody>
      </p:sp>
      <p:sp>
        <p:nvSpPr>
          <p:cNvPr id="35" name="TextBox 3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extLst>
      <p:ext uri="{BB962C8B-B14F-4D97-AF65-F5344CB8AC3E}">
        <p14:creationId xmlns:p14="http://schemas.microsoft.com/office/powerpoint/2010/main" val="115118394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4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14:bounceEnd="64000">
                                          <p:cBhvr additive="base">
                                            <p:cTn id="15"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14:bounceEnd="64000">
                                          <p:cBhvr additive="base">
                                            <p:cTn id="23"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75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75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6" name="组合 25"/>
          <p:cNvGrpSpPr/>
          <p:nvPr/>
        </p:nvGrpSpPr>
        <p:grpSpPr>
          <a:xfrm>
            <a:off x="2081481" y="1324137"/>
            <a:ext cx="1511085" cy="1509370"/>
            <a:chOff x="5305424" y="2638424"/>
            <a:chExt cx="1579563" cy="1577975"/>
          </a:xfrm>
          <a:solidFill>
            <a:srgbClr val="000000">
              <a:alpha val="60000"/>
            </a:srgbClr>
          </a:solidFill>
        </p:grpSpPr>
        <p:sp>
          <p:nvSpPr>
            <p:cNvPr id="27"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grpSp>
      <p:grpSp>
        <p:nvGrpSpPr>
          <p:cNvPr id="29" name="组合 28"/>
          <p:cNvGrpSpPr/>
          <p:nvPr/>
        </p:nvGrpSpPr>
        <p:grpSpPr>
          <a:xfrm>
            <a:off x="2998146" y="2239331"/>
            <a:ext cx="1896829" cy="1893545"/>
            <a:chOff x="5102225" y="2441575"/>
            <a:chExt cx="1982788" cy="1979613"/>
          </a:xfrm>
          <a:solidFill>
            <a:srgbClr val="000000">
              <a:alpha val="60000"/>
            </a:srgbClr>
          </a:solidFill>
          <a:effectLst/>
        </p:grpSpPr>
        <p:sp>
          <p:nvSpPr>
            <p:cNvPr id="3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3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grpSp>
      <p:grpSp>
        <p:nvGrpSpPr>
          <p:cNvPr id="32" name="组合 31"/>
          <p:cNvGrpSpPr/>
          <p:nvPr/>
        </p:nvGrpSpPr>
        <p:grpSpPr>
          <a:xfrm>
            <a:off x="4617058" y="1883248"/>
            <a:ext cx="1243798" cy="1261857"/>
            <a:chOff x="5803900" y="2852738"/>
            <a:chExt cx="1300163" cy="1319212"/>
          </a:xfrm>
          <a:solidFill>
            <a:srgbClr val="000000">
              <a:alpha val="60000"/>
            </a:srgbClr>
          </a:solidFill>
          <a:effectLst/>
        </p:grpSpPr>
        <p:sp>
          <p:nvSpPr>
            <p:cNvPr id="3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3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grpSp>
      <p:grpSp>
        <p:nvGrpSpPr>
          <p:cNvPr id="35" name="组合 34"/>
          <p:cNvGrpSpPr/>
          <p:nvPr/>
        </p:nvGrpSpPr>
        <p:grpSpPr>
          <a:xfrm>
            <a:off x="5687748" y="2114056"/>
            <a:ext cx="1511085" cy="1509370"/>
            <a:chOff x="5305425" y="2638425"/>
            <a:chExt cx="1579563" cy="1577975"/>
          </a:xfrm>
          <a:solidFill>
            <a:srgbClr val="000000">
              <a:alpha val="60000"/>
            </a:srgbClr>
          </a:solidFill>
          <a:effectLst/>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headEnd/>
              <a:tailEnd/>
            </a:ln>
            <a:extLst/>
          </p:spPr>
          <p:txBody>
            <a:bodyPr anchor="ctr"/>
            <a:lstStyle/>
            <a:p>
              <a:endParaRPr lang="zh-CN" altLang="en-US"/>
            </a:p>
          </p:txBody>
        </p:sp>
      </p:grpSp>
      <p:sp>
        <p:nvSpPr>
          <p:cNvPr id="38" name="TextBox 37"/>
          <p:cNvSpPr txBox="1"/>
          <p:nvPr/>
        </p:nvSpPr>
        <p:spPr>
          <a:xfrm>
            <a:off x="461701" y="2209165"/>
            <a:ext cx="1139877" cy="654025"/>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100" dirty="0">
                <a:solidFill>
                  <a:schemeClr val="tx1">
                    <a:lumMod val="85000"/>
                    <a:lumOff val="15000"/>
                  </a:schemeClr>
                </a:solidFill>
                <a:latin typeface="微软雅黑" pitchFamily="34" charset="-122"/>
                <a:ea typeface="微软雅黑" pitchFamily="34" charset="-122"/>
                <a:cs typeface="华文黑体" pitchFamily="2" charset="-122"/>
              </a:rPr>
              <a:t>单击添加文本单击添加文本单击添加文本</a:t>
            </a:r>
          </a:p>
        </p:txBody>
      </p:sp>
      <p:sp>
        <p:nvSpPr>
          <p:cNvPr id="39" name="矩形 38"/>
          <p:cNvSpPr/>
          <p:nvPr/>
        </p:nvSpPr>
        <p:spPr>
          <a:xfrm>
            <a:off x="2237361" y="932475"/>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itchFamily="34" charset="-122"/>
                <a:ea typeface="微软雅黑" pitchFamily="34" charset="-122"/>
                <a:cs typeface="华文黑体" pitchFamily="2" charset="-122"/>
              </a:rPr>
              <a:t>添加标题</a:t>
            </a:r>
            <a:endParaRPr lang="en-US" altLang="zh-CN" b="1" dirty="0" smtClean="0">
              <a:solidFill>
                <a:schemeClr val="accent1"/>
              </a:solidFill>
              <a:latin typeface="微软雅黑" pitchFamily="34" charset="-122"/>
              <a:ea typeface="微软雅黑" pitchFamily="34" charset="-122"/>
              <a:cs typeface="华文黑体" pitchFamily="2" charset="-122"/>
            </a:endParaRPr>
          </a:p>
        </p:txBody>
      </p:sp>
      <p:sp>
        <p:nvSpPr>
          <p:cNvPr id="40" name="TextBox 39"/>
          <p:cNvSpPr txBox="1"/>
          <p:nvPr/>
        </p:nvSpPr>
        <p:spPr>
          <a:xfrm>
            <a:off x="1238796" y="3072083"/>
            <a:ext cx="1301235"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itchFamily="34" charset="-122"/>
              <a:ea typeface="微软雅黑" pitchFamily="34" charset="-122"/>
              <a:cs typeface="华文黑体" pitchFamily="2" charset="-122"/>
            </a:endParaRPr>
          </a:p>
          <a:p>
            <a:r>
              <a:rPr lang="zh-CN" altLang="en-US" sz="1100">
                <a:solidFill>
                  <a:schemeClr val="tx1">
                    <a:lumMod val="85000"/>
                    <a:lumOff val="1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1" name="矩形 40"/>
          <p:cNvSpPr/>
          <p:nvPr/>
        </p:nvSpPr>
        <p:spPr>
          <a:xfrm>
            <a:off x="3346898" y="4287891"/>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itchFamily="34" charset="-122"/>
                <a:ea typeface="微软雅黑" pitchFamily="34" charset="-122"/>
                <a:cs typeface="华文黑体" pitchFamily="2" charset="-122"/>
              </a:rPr>
              <a:t>添加标题</a:t>
            </a:r>
            <a:endParaRPr lang="en-US" altLang="zh-CN" b="1" dirty="0" smtClean="0">
              <a:solidFill>
                <a:schemeClr val="accent1"/>
              </a:solidFill>
              <a:latin typeface="微软雅黑" pitchFamily="34" charset="-122"/>
              <a:ea typeface="微软雅黑" pitchFamily="34" charset="-122"/>
              <a:cs typeface="华文黑体" pitchFamily="2" charset="-122"/>
            </a:endParaRPr>
          </a:p>
        </p:txBody>
      </p:sp>
      <p:sp>
        <p:nvSpPr>
          <p:cNvPr id="42" name="TextBox 41"/>
          <p:cNvSpPr txBox="1"/>
          <p:nvPr/>
        </p:nvSpPr>
        <p:spPr>
          <a:xfrm>
            <a:off x="6374792" y="1494221"/>
            <a:ext cx="1614175" cy="484748"/>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100" dirty="0">
                <a:solidFill>
                  <a:schemeClr val="tx1">
                    <a:lumMod val="85000"/>
                    <a:lumOff val="15000"/>
                  </a:schemeClr>
                </a:solidFill>
                <a:latin typeface="微软雅黑" pitchFamily="34" charset="-122"/>
                <a:ea typeface="微软雅黑" pitchFamily="34" charset="-122"/>
                <a:cs typeface="华文黑体" pitchFamily="2" charset="-122"/>
              </a:rPr>
              <a:t>单击添加文本单击添加文本单击添加文本</a:t>
            </a:r>
          </a:p>
        </p:txBody>
      </p:sp>
      <p:sp>
        <p:nvSpPr>
          <p:cNvPr id="43" name="矩形 42"/>
          <p:cNvSpPr/>
          <p:nvPr/>
        </p:nvSpPr>
        <p:spPr>
          <a:xfrm>
            <a:off x="4639293" y="1477080"/>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itchFamily="34" charset="-122"/>
                <a:ea typeface="微软雅黑" pitchFamily="34" charset="-122"/>
                <a:cs typeface="华文黑体" pitchFamily="2" charset="-122"/>
              </a:rPr>
              <a:t>添加标题</a:t>
            </a:r>
            <a:endParaRPr lang="en-US" altLang="zh-CN" b="1" dirty="0" smtClean="0">
              <a:solidFill>
                <a:schemeClr val="accent1"/>
              </a:solidFill>
              <a:latin typeface="微软雅黑" pitchFamily="34" charset="-122"/>
              <a:ea typeface="微软雅黑" pitchFamily="34" charset="-122"/>
              <a:cs typeface="华文黑体" pitchFamily="2" charset="-122"/>
            </a:endParaRPr>
          </a:p>
        </p:txBody>
      </p:sp>
      <p:sp>
        <p:nvSpPr>
          <p:cNvPr id="44" name="TextBox 43"/>
          <p:cNvSpPr txBox="1"/>
          <p:nvPr/>
        </p:nvSpPr>
        <p:spPr>
          <a:xfrm>
            <a:off x="7448835" y="3101355"/>
            <a:ext cx="1515653"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100">
                <a:solidFill>
                  <a:schemeClr val="tx1">
                    <a:lumMod val="85000"/>
                    <a:lumOff val="1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5" name="矩形 44"/>
          <p:cNvSpPr/>
          <p:nvPr/>
        </p:nvSpPr>
        <p:spPr>
          <a:xfrm>
            <a:off x="5843628" y="3720243"/>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itchFamily="34" charset="-122"/>
                <a:ea typeface="微软雅黑" pitchFamily="34" charset="-122"/>
                <a:cs typeface="华文黑体" pitchFamily="2" charset="-122"/>
              </a:rPr>
              <a:t>添加标题</a:t>
            </a:r>
            <a:endParaRPr lang="en-US" altLang="zh-CN" b="1" dirty="0" smtClean="0">
              <a:solidFill>
                <a:schemeClr val="accent1"/>
              </a:solidFill>
              <a:latin typeface="微软雅黑" pitchFamily="34" charset="-122"/>
              <a:ea typeface="微软雅黑" pitchFamily="34" charset="-122"/>
              <a:cs typeface="华文黑体" pitchFamily="2" charset="-122"/>
            </a:endParaRPr>
          </a:p>
        </p:txBody>
      </p:sp>
      <p:cxnSp>
        <p:nvCxnSpPr>
          <p:cNvPr id="46" name="肘形连接符 45"/>
          <p:cNvCxnSpPr/>
          <p:nvPr/>
        </p:nvCxnSpPr>
        <p:spPr>
          <a:xfrm rot="10800000" flipV="1">
            <a:off x="491370" y="2325186"/>
            <a:ext cx="1590116" cy="542795"/>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0800000">
            <a:off x="1286428" y="3112932"/>
            <a:ext cx="1711721" cy="375837"/>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rot="10800000" flipV="1">
            <a:off x="7034693" y="3145104"/>
            <a:ext cx="1818481" cy="368987"/>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5838622" y="1477081"/>
            <a:ext cx="2150345" cy="519027"/>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89909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43200000">
                                      <p:cBhvr>
                                        <p:cTn id="14" dur="4000" fill="hold"/>
                                        <p:tgtEl>
                                          <p:spTgt spid="26"/>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wipe(right)">
                                      <p:cBhvr>
                                        <p:cTn id="17" dur="500"/>
                                        <p:tgtEl>
                                          <p:spTgt spid="46"/>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43200000">
                                      <p:cBhvr>
                                        <p:cTn id="31" dur="3500" fill="hold"/>
                                        <p:tgtEl>
                                          <p:spTgt spid="29"/>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43200000">
                                      <p:cBhvr>
                                        <p:cTn id="48" dur="3500" fill="hold"/>
                                        <p:tgtEl>
                                          <p:spTgt spid="32"/>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43200000">
                                      <p:cBhvr>
                                        <p:cTn id="65" dur="3000" fill="hold"/>
                                        <p:tgtEl>
                                          <p:spTgt spid="35"/>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Effect transition="in" filter="fade">
                                      <p:cBhvr>
                                        <p:cTn id="73" dur="500"/>
                                        <p:tgtEl>
                                          <p:spTgt spid="44"/>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 grpId="0"/>
      <p:bldP spid="39" grpId="0"/>
      <p:bldP spid="40" grpId="0"/>
      <p:bldP spid="41" grpId="0"/>
      <p:bldP spid="42" grpId="0"/>
      <p:bldP spid="43" grpId="0"/>
      <p:bldP spid="44" grpId="0"/>
      <p:bldP spid="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00" y="3752759"/>
            <a:ext cx="9245600" cy="1406938"/>
          </a:xfrm>
          <a:prstGeom prst="rect">
            <a:avLst/>
          </a:prstGeom>
        </p:spPr>
      </p:pic>
      <p:sp>
        <p:nvSpPr>
          <p:cNvPr id="34" name="TextBox 7"/>
          <p:cNvSpPr>
            <a:spLocks noChangeArrowheads="1"/>
          </p:cNvSpPr>
          <p:nvPr/>
        </p:nvSpPr>
        <p:spPr bwMode="auto">
          <a:xfrm>
            <a:off x="1405092" y="2665430"/>
            <a:ext cx="639071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dirty="0" smtClean="0">
                <a:latin typeface="Verdana" pitchFamily="34" charset="0"/>
                <a:ea typeface="微软雅黑" pitchFamily="34" charset="-122"/>
                <a:sym typeface="微软雅黑" pitchFamily="34" charset="-122"/>
              </a:rPr>
              <a:t>感谢您的观看</a:t>
            </a:r>
            <a:endParaRPr lang="zh-CN" altLang="en-US" sz="4400" b="1" dirty="0">
              <a:latin typeface="Verdana" pitchFamily="34" charset="0"/>
              <a:ea typeface="微软雅黑" pitchFamily="34" charset="-122"/>
              <a:sym typeface="微软雅黑" pitchFamily="34" charset="-122"/>
            </a:endParaRPr>
          </a:p>
        </p:txBody>
      </p:sp>
      <p:cxnSp>
        <p:nvCxnSpPr>
          <p:cNvPr id="36" name="直接连接符 35"/>
          <p:cNvCxnSpPr/>
          <p:nvPr/>
        </p:nvCxnSpPr>
        <p:spPr>
          <a:xfrm>
            <a:off x="1576447" y="3434871"/>
            <a:ext cx="6048000" cy="0"/>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34511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0-#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34"/>
                                        </p:tgtEl>
                                        <p:attrNameLst>
                                          <p:attrName>style.visibility</p:attrName>
                                        </p:attrNameLst>
                                      </p:cBhvr>
                                      <p:to>
                                        <p:strVal val="visible"/>
                                      </p:to>
                                    </p:set>
                                    <p:animScale>
                                      <p:cBhvr>
                                        <p:cTn id="18"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4"/>
                                        </p:tgtEl>
                                        <p:attrNameLst>
                                          <p:attrName>ppt_x</p:attrName>
                                          <p:attrName>ppt_y</p:attrName>
                                        </p:attrNameLst>
                                      </p:cBhvr>
                                    </p:animMotion>
                                    <p:animEffect transition="in" filter="fade">
                                      <p:cBhvr>
                                        <p:cTn id="2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d8dcbabbd8e112a3b19fad378e18898e3b7da"/>
  <p:tag name="ISPRING_PRESENTATION_TITLE" val="3"/>
</p:tagLst>
</file>

<file path=ppt/theme/theme1.xml><?xml version="1.0" encoding="utf-8"?>
<a:theme xmlns:a="http://schemas.openxmlformats.org/drawingml/2006/main" name="清风素材 https://12sc.taobao.com/">
  <a:themeElements>
    <a:clrScheme name="自定义 8">
      <a:dk1>
        <a:sysClr val="windowText" lastClr="000000"/>
      </a:dk1>
      <a:lt1>
        <a:sysClr val="window" lastClr="FFFFFF"/>
      </a:lt1>
      <a:dk2>
        <a:srgbClr val="7F7F7F"/>
      </a:dk2>
      <a:lt2>
        <a:srgbClr val="7F7F7F"/>
      </a:lt2>
      <a:accent1>
        <a:srgbClr val="0070C0"/>
      </a:accent1>
      <a:accent2>
        <a:srgbClr val="0070C0"/>
      </a:accent2>
      <a:accent3>
        <a:srgbClr val="0070C0"/>
      </a:accent3>
      <a:accent4>
        <a:srgbClr val="0070C0"/>
      </a:accent4>
      <a:accent5>
        <a:srgbClr val="0070C0"/>
      </a:accent5>
      <a:accent6>
        <a:srgbClr val="0070C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TotalTime>
  <Words>3167</Words>
  <Application>Microsoft Office PowerPoint</Application>
  <PresentationFormat>全屏显示(16:9)</PresentationFormat>
  <Paragraphs>401</Paragraphs>
  <Slides>35</Slides>
  <Notes>35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35</vt:i4>
      </vt:variant>
    </vt:vector>
  </HeadingPairs>
  <TitlesOfParts>
    <vt:vector size="52" baseType="lpstr">
      <vt:lpstr>Bebas</vt:lpstr>
      <vt:lpstr>굴림</vt:lpstr>
      <vt:lpstr>Helvetica Light</vt:lpstr>
      <vt:lpstr>Helvetica Neue</vt:lpstr>
      <vt:lpstr>方正兰亭粗黑_GBK</vt:lpstr>
      <vt:lpstr>方正兰亭细黑_GBK</vt:lpstr>
      <vt:lpstr>华文黑体</vt:lpstr>
      <vt:lpstr>宋体</vt:lpstr>
      <vt:lpstr>微软雅黑</vt:lpstr>
      <vt:lpstr>Arial</vt:lpstr>
      <vt:lpstr>Calibri</vt:lpstr>
      <vt:lpstr>Helvetica</vt:lpstr>
      <vt:lpstr>Impact</vt:lpstr>
      <vt:lpstr>Marlett</vt:lpstr>
      <vt:lpstr>Verdana</vt:lpstr>
      <vt:lpstr>Wingdings</vt:lpstr>
      <vt:lpstr>清风素材 https://12sc.taobao.com/</vt:lpstr>
      <vt:lpstr>PowerPoint 演示文稿</vt:lpstr>
      <vt:lpstr>PowerPoint 演示文稿</vt:lpstr>
      <vt:lpstr>PowerPoint 演示文稿</vt:lpstr>
      <vt:lpstr>PowerPoint 演示文稿</vt:lpstr>
      <vt:lpstr>年度工作概述（文字可以编辑）</vt:lpstr>
      <vt:lpstr>年度工作概述（文字可以编辑）</vt:lpstr>
      <vt:lpstr>年度工作概述（文字可以编辑）</vt:lpstr>
      <vt:lpstr>年度工作概述（文字可以编辑）</vt:lpstr>
      <vt:lpstr>PowerPoint 演示文稿</vt:lpstr>
      <vt:lpstr>本年度工作总结（文字可以编辑）</vt:lpstr>
      <vt:lpstr>已完成项目概述（文字可以编辑）</vt:lpstr>
      <vt:lpstr>已完成项目概述（文字可以编辑）</vt:lpstr>
      <vt:lpstr>已完成项目概述（文字可以编辑）</vt:lpstr>
      <vt:lpstr>已完成项目概述（文字可以编辑）</vt:lpstr>
      <vt:lpstr>已完成项目概述（文字可以编辑）</vt:lpstr>
      <vt:lpstr>未完成项目概述（文字可以编辑）</vt:lpstr>
      <vt:lpstr>存在的不足（文字可以编辑）</vt:lpstr>
      <vt:lpstr>存在的不足（文字可以编辑）</vt:lpstr>
      <vt:lpstr>PowerPoint 演示文稿</vt:lpstr>
      <vt:lpstr>成功项目展示（文字可以编辑）</vt:lpstr>
      <vt:lpstr>成功项目展示（文字可以编辑）</vt:lpstr>
      <vt:lpstr>成功项目展示（文字可以编辑）</vt:lpstr>
      <vt:lpstr>成功项目展示（文字可以编辑）</vt:lpstr>
      <vt:lpstr>成功的原因（文字可以编辑）</vt:lpstr>
      <vt:lpstr>成功的原因（文字可以编辑）</vt:lpstr>
      <vt:lpstr>PowerPoint 演示文稿</vt:lpstr>
      <vt:lpstr>2016年工作计划（文字可以编辑）</vt:lpstr>
      <vt:lpstr>2016年工作计划（文字可以编辑）</vt:lpstr>
      <vt:lpstr>2016年工作计划（文字可以编辑）</vt:lpstr>
      <vt:lpstr>2016年工作目标（文字可以编辑）</vt:lpstr>
      <vt:lpstr>2016年工作目标（文字可以编辑）</vt:lpstr>
      <vt:lpstr>2016年工作目标（文字可以编辑）</vt:lpstr>
      <vt:lpstr>备用页（文字可以编辑）</vt:lpstr>
      <vt:lpstr>备用页（文字可以编辑）</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c:title>
  <dc:creator>12sc.taobao.com</dc:creator>
  <cp:lastModifiedBy>faith123</cp:lastModifiedBy>
  <cp:revision>82</cp:revision>
  <dcterms:created xsi:type="dcterms:W3CDTF">2015-10-21T17:10:39Z</dcterms:created>
  <dcterms:modified xsi:type="dcterms:W3CDTF">2018-08-15T01:03:58Z</dcterms:modified>
</cp:coreProperties>
</file>