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5143500" type="screen16x9"/>
  <p:notesSz cx="6858000" cy="9144000"/>
  <p:custDataLst>
    <p:tags r:id="rId27"/>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ABAB"/>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21" d="100"/>
          <a:sy n="121" d="100"/>
        </p:scale>
        <p:origin x="53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barChart>
        <c:barDir val="bar"/>
        <c:grouping val="clustered"/>
        <c:varyColors val="0"/>
        <c:ser>
          <c:idx val="0"/>
          <c:order val="0"/>
          <c:tx>
            <c:strRef>
              <c:f>Sheet1!$B$1</c:f>
              <c:strCache>
                <c:ptCount val="1"/>
                <c:pt idx="0">
                  <c:v>系列 1</c:v>
                </c:pt>
              </c:strCache>
            </c:strRef>
          </c:tx>
          <c:spPr>
            <a:solidFill>
              <a:schemeClr val="accent3">
                <a:tint val="77000"/>
              </a:schemeClr>
            </a:solidFill>
            <a:ln>
              <a:noFill/>
            </a:ln>
            <a:effectLst>
              <a:outerShdw blurRad="114300" dist="38100" dir="9000000" algn="t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Sheet1!$B$2:$B$5</c:f>
              <c:numCache>
                <c:formatCode>g/"通""用""格""式"</c:formatCode>
                <c:ptCount val="4"/>
                <c:pt idx="0">
                  <c:v>5</c:v>
                </c:pt>
                <c:pt idx="1">
                  <c:v>5</c:v>
                </c:pt>
                <c:pt idx="2">
                  <c:v>5</c:v>
                </c:pt>
                <c:pt idx="3">
                  <c:v>5</c:v>
                </c:pt>
              </c:numCache>
            </c:numRef>
          </c:val>
          <c:extLst xmlns:c16r2="http://schemas.microsoft.com/office/drawing/2015/06/chart">
            <c:ext xmlns:c16="http://schemas.microsoft.com/office/drawing/2014/chart" uri="{C3380CC4-5D6E-409C-BE32-E72D297353CC}">
              <c16:uniqueId val="{00000000-708B-4C7A-84FB-911B5D5707BA}"/>
            </c:ext>
          </c:extLst>
        </c:ser>
        <c:ser>
          <c:idx val="1"/>
          <c:order val="1"/>
          <c:tx>
            <c:strRef>
              <c:f>Sheet1!$C$1</c:f>
              <c:strCache>
                <c:ptCount val="1"/>
                <c:pt idx="0">
                  <c:v>系列 2</c:v>
                </c:pt>
              </c:strCache>
            </c:strRef>
          </c:tx>
          <c:spPr>
            <a:solidFill>
              <a:schemeClr val="accent3">
                <a:shade val="76000"/>
              </a:schemeClr>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2-708B-4C7A-84FB-911B5D5707BA}"/>
              </c:ext>
            </c:extLst>
          </c:dPt>
          <c:dPt>
            <c:idx val="1"/>
            <c:invertIfNegative val="0"/>
            <c:bubble3D val="0"/>
            <c:extLst xmlns:c16r2="http://schemas.microsoft.com/office/drawing/2015/06/chart">
              <c:ext xmlns:c16="http://schemas.microsoft.com/office/drawing/2014/chart" uri="{C3380CC4-5D6E-409C-BE32-E72D297353CC}">
                <c16:uniqueId val="{00000004-708B-4C7A-84FB-911B5D5707BA}"/>
              </c:ext>
            </c:extLst>
          </c:dPt>
          <c:dPt>
            <c:idx val="2"/>
            <c:invertIfNegative val="0"/>
            <c:bubble3D val="0"/>
            <c:extLst xmlns:c16r2="http://schemas.microsoft.com/office/drawing/2015/06/chart">
              <c:ext xmlns:c16="http://schemas.microsoft.com/office/drawing/2014/chart" uri="{C3380CC4-5D6E-409C-BE32-E72D297353CC}">
                <c16:uniqueId val="{00000006-708B-4C7A-84FB-911B5D5707BA}"/>
              </c:ext>
            </c:extLst>
          </c:dPt>
          <c:dPt>
            <c:idx val="3"/>
            <c:invertIfNegative val="0"/>
            <c:bubble3D val="0"/>
            <c:extLst xmlns:c16r2="http://schemas.microsoft.com/office/drawing/2015/06/chart">
              <c:ext xmlns:c16="http://schemas.microsoft.com/office/drawing/2014/chart" uri="{C3380CC4-5D6E-409C-BE32-E72D297353CC}">
                <c16:uniqueId val="{00000008-708B-4C7A-84FB-911B5D5707BA}"/>
              </c:ext>
            </c:extLst>
          </c:dPt>
          <c:cat>
            <c:strRef>
              <c:f>Sheet1!$A$2:$A$5</c:f>
              <c:strCache>
                <c:ptCount val="4"/>
                <c:pt idx="0">
                  <c:v>类别 1</c:v>
                </c:pt>
                <c:pt idx="1">
                  <c:v>类别 2</c:v>
                </c:pt>
                <c:pt idx="2">
                  <c:v>类别 3</c:v>
                </c:pt>
                <c:pt idx="3">
                  <c:v>类别 4</c:v>
                </c:pt>
              </c:strCache>
            </c:strRef>
          </c:cat>
          <c:val>
            <c:numRef>
              <c:f>Sheet1!$C$2:$C$5</c:f>
              <c:numCache>
                <c:formatCode>g/"通""用""格""式"</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9-708B-4C7A-84FB-911B5D5707BA}"/>
            </c:ext>
          </c:extLst>
        </c:ser>
        <c:dLbls>
          <c:showLegendKey val="0"/>
          <c:showVal val="0"/>
          <c:showCatName val="0"/>
          <c:showSerName val="0"/>
          <c:showPercent val="0"/>
          <c:showBubbleSize val="0"/>
        </c:dLbls>
        <c:gapWidth val="200"/>
        <c:overlap val="100"/>
        <c:axId val="-393482880"/>
        <c:axId val="-393485600"/>
      </c:barChart>
      <c:catAx>
        <c:axId val="-393482880"/>
        <c:scaling>
          <c:orientation val="minMax"/>
        </c:scaling>
        <c:delete val="1"/>
        <c:axPos val="l"/>
        <c:numFmt formatCode="General" sourceLinked="1"/>
        <c:majorTickMark val="out"/>
        <c:minorTickMark val="none"/>
        <c:tickLblPos val="nextTo"/>
        <c:crossAx val="-393485600"/>
        <c:crosses val="autoZero"/>
        <c:auto val="1"/>
        <c:lblAlgn val="ctr"/>
        <c:lblOffset val="100"/>
        <c:noMultiLvlLbl val="0"/>
      </c:catAx>
      <c:valAx>
        <c:axId val="-393485600"/>
        <c:scaling>
          <c:orientation val="minMax"/>
        </c:scaling>
        <c:delete val="1"/>
        <c:axPos val="b"/>
        <c:numFmt formatCode="g/&quot;通&quot;&quot;用&quot;&quot;格&quot;&quot;式&quot;" sourceLinked="1"/>
        <c:majorTickMark val="out"/>
        <c:minorTickMark val="none"/>
        <c:tickLblPos val="nextTo"/>
        <c:crossAx val="-393482880"/>
        <c:crosses val="autoZero"/>
        <c:crossBetween val="between"/>
      </c:valAx>
      <c:spPr>
        <a:noFill/>
        <a:ln w="25366">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barChart>
        <c:barDir val="col"/>
        <c:grouping val="stacked"/>
        <c:varyColors val="0"/>
        <c:ser>
          <c:idx val="0"/>
          <c:order val="0"/>
          <c:tx>
            <c:strRef>
              <c:f>Sheet1!$B$1</c:f>
              <c:strCache>
                <c:ptCount val="1"/>
                <c:pt idx="0">
                  <c:v>系列 1</c:v>
                </c:pt>
              </c:strCache>
            </c:strRef>
          </c:tx>
          <c:spPr>
            <a:solidFill>
              <a:schemeClr val="accent3">
                <a:shade val="65000"/>
              </a:schemeClr>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Noc</c:v>
                </c:pt>
                <c:pt idx="11">
                  <c:v>Dec</c:v>
                </c:pt>
              </c:strCache>
            </c:strRef>
          </c:cat>
          <c:val>
            <c:numRef>
              <c:f>Sheet1!$B$2:$B$13</c:f>
              <c:numCache>
                <c:formatCode>General</c:formatCode>
                <c:ptCount val="12"/>
                <c:pt idx="0">
                  <c:v>4.3</c:v>
                </c:pt>
                <c:pt idx="1">
                  <c:v>2.5</c:v>
                </c:pt>
                <c:pt idx="2">
                  <c:v>3.5</c:v>
                </c:pt>
                <c:pt idx="3">
                  <c:v>4.5</c:v>
                </c:pt>
                <c:pt idx="4">
                  <c:v>4</c:v>
                </c:pt>
                <c:pt idx="5">
                  <c:v>3.4</c:v>
                </c:pt>
                <c:pt idx="6">
                  <c:v>3.4</c:v>
                </c:pt>
                <c:pt idx="7">
                  <c:v>3.5</c:v>
                </c:pt>
                <c:pt idx="8">
                  <c:v>2.5</c:v>
                </c:pt>
                <c:pt idx="9">
                  <c:v>3</c:v>
                </c:pt>
                <c:pt idx="10">
                  <c:v>3.2</c:v>
                </c:pt>
                <c:pt idx="11">
                  <c:v>2.6</c:v>
                </c:pt>
              </c:numCache>
            </c:numRef>
          </c:val>
          <c:extLst xmlns:c16r2="http://schemas.microsoft.com/office/drawing/2015/06/chart">
            <c:ext xmlns:c16="http://schemas.microsoft.com/office/drawing/2014/chart" uri="{C3380CC4-5D6E-409C-BE32-E72D297353CC}">
              <c16:uniqueId val="{00000000-39B0-4C91-A735-714C3CC1484E}"/>
            </c:ext>
          </c:extLst>
        </c:ser>
        <c:ser>
          <c:idx val="1"/>
          <c:order val="1"/>
          <c:tx>
            <c:strRef>
              <c:f>Sheet1!$C$1</c:f>
              <c:strCache>
                <c:ptCount val="1"/>
                <c:pt idx="0">
                  <c:v>系列 2</c:v>
                </c:pt>
              </c:strCache>
            </c:strRef>
          </c:tx>
          <c:spPr>
            <a:solidFill>
              <a:schemeClr val="accent3"/>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Noc</c:v>
                </c:pt>
                <c:pt idx="11">
                  <c:v>Dec</c:v>
                </c:pt>
              </c:strCache>
            </c:strRef>
          </c:cat>
          <c:val>
            <c:numRef>
              <c:f>Sheet1!$C$2:$C$13</c:f>
              <c:numCache>
                <c:formatCode>General</c:formatCode>
                <c:ptCount val="12"/>
                <c:pt idx="0">
                  <c:v>2.4</c:v>
                </c:pt>
                <c:pt idx="1">
                  <c:v>4.4000000000000004</c:v>
                </c:pt>
                <c:pt idx="2">
                  <c:v>1.8</c:v>
                </c:pt>
                <c:pt idx="3">
                  <c:v>2.8</c:v>
                </c:pt>
                <c:pt idx="4">
                  <c:v>3.2</c:v>
                </c:pt>
                <c:pt idx="5">
                  <c:v>2.4</c:v>
                </c:pt>
                <c:pt idx="6">
                  <c:v>2.7</c:v>
                </c:pt>
                <c:pt idx="7">
                  <c:v>2.4</c:v>
                </c:pt>
                <c:pt idx="8">
                  <c:v>2.1</c:v>
                </c:pt>
                <c:pt idx="9">
                  <c:v>2.4</c:v>
                </c:pt>
                <c:pt idx="10">
                  <c:v>3.2</c:v>
                </c:pt>
                <c:pt idx="11">
                  <c:v>1.5</c:v>
                </c:pt>
              </c:numCache>
            </c:numRef>
          </c:val>
          <c:extLst xmlns:c16r2="http://schemas.microsoft.com/office/drawing/2015/06/chart">
            <c:ext xmlns:c16="http://schemas.microsoft.com/office/drawing/2014/chart" uri="{C3380CC4-5D6E-409C-BE32-E72D297353CC}">
              <c16:uniqueId val="{00000001-39B0-4C91-A735-714C3CC1484E}"/>
            </c:ext>
          </c:extLst>
        </c:ser>
        <c:ser>
          <c:idx val="2"/>
          <c:order val="2"/>
          <c:tx>
            <c:strRef>
              <c:f>Sheet1!$D$1</c:f>
              <c:strCache>
                <c:ptCount val="1"/>
                <c:pt idx="0">
                  <c:v>系列 3</c:v>
                </c:pt>
              </c:strCache>
            </c:strRef>
          </c:tx>
          <c:spPr>
            <a:solidFill>
              <a:schemeClr val="accent3">
                <a:tint val="65000"/>
              </a:schemeClr>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Noc</c:v>
                </c:pt>
                <c:pt idx="11">
                  <c:v>Dec</c:v>
                </c:pt>
              </c:strCache>
            </c:strRef>
          </c:cat>
          <c:val>
            <c:numRef>
              <c:f>Sheet1!$D$2:$D$13</c:f>
              <c:numCache>
                <c:formatCode>General</c:formatCode>
                <c:ptCount val="12"/>
                <c:pt idx="0">
                  <c:v>2</c:v>
                </c:pt>
                <c:pt idx="1">
                  <c:v>2</c:v>
                </c:pt>
                <c:pt idx="2">
                  <c:v>3</c:v>
                </c:pt>
                <c:pt idx="3">
                  <c:v>2</c:v>
                </c:pt>
                <c:pt idx="4">
                  <c:v>1.4</c:v>
                </c:pt>
                <c:pt idx="5">
                  <c:v>3</c:v>
                </c:pt>
                <c:pt idx="6">
                  <c:v>2.1</c:v>
                </c:pt>
                <c:pt idx="7">
                  <c:v>1.5</c:v>
                </c:pt>
                <c:pt idx="8">
                  <c:v>1.6</c:v>
                </c:pt>
                <c:pt idx="9">
                  <c:v>1.6</c:v>
                </c:pt>
                <c:pt idx="10">
                  <c:v>1.8</c:v>
                </c:pt>
                <c:pt idx="11">
                  <c:v>2</c:v>
                </c:pt>
              </c:numCache>
            </c:numRef>
          </c:val>
          <c:extLst xmlns:c16r2="http://schemas.microsoft.com/office/drawing/2015/06/chart">
            <c:ext xmlns:c16="http://schemas.microsoft.com/office/drawing/2014/chart" uri="{C3380CC4-5D6E-409C-BE32-E72D297353CC}">
              <c16:uniqueId val="{00000002-39B0-4C91-A735-714C3CC1484E}"/>
            </c:ext>
          </c:extLst>
        </c:ser>
        <c:dLbls>
          <c:showLegendKey val="0"/>
          <c:showVal val="0"/>
          <c:showCatName val="0"/>
          <c:showSerName val="0"/>
          <c:showPercent val="0"/>
          <c:showBubbleSize val="0"/>
        </c:dLbls>
        <c:gapWidth val="124"/>
        <c:overlap val="100"/>
        <c:axId val="-475279648"/>
        <c:axId val="-475289440"/>
      </c:barChart>
      <c:catAx>
        <c:axId val="-475279648"/>
        <c:scaling>
          <c:orientation val="minMax"/>
        </c:scaling>
        <c:delete val="0"/>
        <c:axPos val="b"/>
        <c:numFmt formatCode="General" sourceLinked="1"/>
        <c:majorTickMark val="out"/>
        <c:minorTickMark val="none"/>
        <c:tickLblPos val="nextTo"/>
        <c:spPr>
          <a:noFill/>
          <a:ln w="9512" cap="flat" cmpd="sng" algn="ctr">
            <a:solidFill>
              <a:schemeClr val="bg1">
                <a:lumMod val="65000"/>
              </a:schemeClr>
            </a:solidFill>
            <a:prstDash val="solid"/>
            <a:round/>
            <a:tailEnd type="triangle"/>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mn-lt"/>
                <a:ea typeface="+mn-ea"/>
                <a:cs typeface="+mn-cs"/>
              </a:defRPr>
            </a:pPr>
            <a:endParaRPr lang="zh-CN"/>
          </a:p>
        </c:txPr>
        <c:crossAx val="-475289440"/>
        <c:crosses val="autoZero"/>
        <c:auto val="1"/>
        <c:lblAlgn val="ctr"/>
        <c:lblOffset val="100"/>
        <c:noMultiLvlLbl val="0"/>
      </c:catAx>
      <c:valAx>
        <c:axId val="-475289440"/>
        <c:scaling>
          <c:orientation val="minMax"/>
        </c:scaling>
        <c:delete val="0"/>
        <c:axPos val="l"/>
        <c:majorGridlines>
          <c:spPr>
            <a:ln w="9512" cap="flat" cmpd="sng" algn="ctr">
              <a:solidFill>
                <a:schemeClr val="tx1">
                  <a:lumMod val="15000"/>
                  <a:lumOff val="85000"/>
                </a:schemeClr>
              </a:solidFill>
              <a:prstDash val="solid"/>
              <a:round/>
            </a:ln>
            <a:effectLst/>
          </c:spPr>
        </c:majorGridlines>
        <c:numFmt formatCode="General" sourceLinked="1"/>
        <c:majorTickMark val="out"/>
        <c:minorTickMark val="none"/>
        <c:tickLblPos val="nextTo"/>
        <c:spPr>
          <a:noFill/>
          <a:ln w="6350" cap="flat" cmpd="sng" algn="ctr">
            <a:solidFill>
              <a:schemeClr val="bg1">
                <a:lumMod val="50000"/>
              </a:schemeClr>
            </a:solidFill>
            <a:prstDash val="solid"/>
            <a:round/>
            <a:tailEnd type="triangle"/>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mn-lt"/>
                <a:ea typeface="+mn-ea"/>
                <a:cs typeface="+mn-cs"/>
              </a:defRPr>
            </a:pPr>
            <a:endParaRPr lang="zh-CN"/>
          </a:p>
        </c:txPr>
        <c:crossAx val="-475279648"/>
        <c:crosses val="autoZero"/>
        <c:crossBetween val="between"/>
        <c:majorUnit val="2"/>
      </c:valAx>
      <c:spPr>
        <a:noFill/>
        <a:ln w="25364">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dk1">
                  <a:tint val="88500"/>
                </a:schemeClr>
              </a:solidFill>
              <a:ln>
                <a:noFill/>
              </a:ln>
              <a:effectLst/>
            </c:spPr>
            <c:extLst xmlns:c16r2="http://schemas.microsoft.com/office/drawing/2015/06/chart">
              <c:ext xmlns:c16="http://schemas.microsoft.com/office/drawing/2014/chart" uri="{C3380CC4-5D6E-409C-BE32-E72D297353CC}">
                <c16:uniqueId val="{00000001-7F57-4B75-B3AA-EE72F767735F}"/>
              </c:ext>
            </c:extLst>
          </c:dPt>
          <c:dPt>
            <c:idx val="1"/>
            <c:bubble3D val="0"/>
            <c:spPr>
              <a:solidFill>
                <a:schemeClr val="dk1">
                  <a:tint val="55000"/>
                </a:schemeClr>
              </a:solidFill>
              <a:ln>
                <a:noFill/>
              </a:ln>
              <a:effectLst/>
            </c:spPr>
            <c:extLst xmlns:c16r2="http://schemas.microsoft.com/office/drawing/2015/06/chart">
              <c:ext xmlns:c16="http://schemas.microsoft.com/office/drawing/2014/chart" uri="{C3380CC4-5D6E-409C-BE32-E72D297353CC}">
                <c16:uniqueId val="{00000003-7F57-4B75-B3AA-EE72F767735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7F57-4B75-B3AA-EE72F767735F}"/>
            </c:ext>
          </c:extLst>
        </c:ser>
        <c:dLbls>
          <c:showLegendKey val="0"/>
          <c:showVal val="0"/>
          <c:showCatName val="0"/>
          <c:showSerName val="0"/>
          <c:showPercent val="0"/>
          <c:showBubbleSize val="0"/>
          <c:showLeaderLines val="1"/>
        </c:dLbls>
        <c:firstSliceAng val="0"/>
        <c:holeSize val="90"/>
      </c:doughnutChart>
      <c:spPr>
        <a:noFill/>
        <a:ln w="25314">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dk1">
                  <a:tint val="88500"/>
                </a:schemeClr>
              </a:solidFill>
              <a:ln>
                <a:noFill/>
              </a:ln>
              <a:effectLst/>
            </c:spPr>
            <c:extLst xmlns:c16r2="http://schemas.microsoft.com/office/drawing/2015/06/chart">
              <c:ext xmlns:c16="http://schemas.microsoft.com/office/drawing/2014/chart" uri="{C3380CC4-5D6E-409C-BE32-E72D297353CC}">
                <c16:uniqueId val="{00000001-BE99-4018-9528-959B419442E5}"/>
              </c:ext>
            </c:extLst>
          </c:dPt>
          <c:dPt>
            <c:idx val="1"/>
            <c:bubble3D val="0"/>
            <c:spPr>
              <a:solidFill>
                <a:schemeClr val="dk1">
                  <a:tint val="55000"/>
                </a:schemeClr>
              </a:solidFill>
              <a:ln>
                <a:noFill/>
              </a:ln>
              <a:effectLst/>
            </c:spPr>
            <c:extLst xmlns:c16r2="http://schemas.microsoft.com/office/drawing/2015/06/chart">
              <c:ext xmlns:c16="http://schemas.microsoft.com/office/drawing/2014/chart" uri="{C3380CC4-5D6E-409C-BE32-E72D297353CC}">
                <c16:uniqueId val="{00000003-BE99-4018-9528-959B419442E5}"/>
              </c:ext>
            </c:extLst>
          </c:dPt>
          <c:cat>
            <c:strRef>
              <c:f>Sheet1!$A$2:$A$5</c:f>
              <c:strCache>
                <c:ptCount val="2"/>
                <c:pt idx="0">
                  <c:v>第一季度</c:v>
                </c:pt>
                <c:pt idx="1">
                  <c:v>第三季度</c:v>
                </c:pt>
              </c:strCache>
            </c:strRef>
          </c:cat>
          <c:val>
            <c:numRef>
              <c:f>Sheet1!$B$2:$B$5</c:f>
              <c:numCache>
                <c:formatCode>General</c:formatCode>
                <c:ptCount val="2"/>
                <c:pt idx="0">
                  <c:v>8.1999999999999993</c:v>
                </c:pt>
                <c:pt idx="1">
                  <c:v>1.4</c:v>
                </c:pt>
              </c:numCache>
            </c:numRef>
          </c:val>
          <c:extLst xmlns:c16r2="http://schemas.microsoft.com/office/drawing/2015/06/chart">
            <c:ext xmlns:c16="http://schemas.microsoft.com/office/drawing/2014/chart" uri="{C3380CC4-5D6E-409C-BE32-E72D297353CC}">
              <c16:uniqueId val="{00000004-BE99-4018-9528-959B419442E5}"/>
            </c:ext>
          </c:extLst>
        </c:ser>
        <c:dLbls>
          <c:showLegendKey val="0"/>
          <c:showVal val="0"/>
          <c:showCatName val="0"/>
          <c:showSerName val="0"/>
          <c:showPercent val="0"/>
          <c:showBubbleSize val="0"/>
          <c:showLeaderLines val="1"/>
        </c:dLbls>
        <c:firstSliceAng val="0"/>
        <c:holeSize val="90"/>
      </c:doughnutChart>
      <c:spPr>
        <a:noFill/>
        <a:ln w="25322">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dk1">
                  <a:tint val="88500"/>
                </a:schemeClr>
              </a:solidFill>
              <a:ln>
                <a:noFill/>
              </a:ln>
              <a:effectLst/>
            </c:spPr>
            <c:extLst xmlns:c16r2="http://schemas.microsoft.com/office/drawing/2015/06/chart">
              <c:ext xmlns:c16="http://schemas.microsoft.com/office/drawing/2014/chart" uri="{C3380CC4-5D6E-409C-BE32-E72D297353CC}">
                <c16:uniqueId val="{00000001-B338-4852-906C-AB121E423C04}"/>
              </c:ext>
            </c:extLst>
          </c:dPt>
          <c:dPt>
            <c:idx val="1"/>
            <c:bubble3D val="0"/>
            <c:spPr>
              <a:solidFill>
                <a:schemeClr val="dk1">
                  <a:tint val="55000"/>
                </a:schemeClr>
              </a:solidFill>
              <a:ln>
                <a:noFill/>
              </a:ln>
              <a:effectLst/>
            </c:spPr>
            <c:extLst xmlns:c16r2="http://schemas.microsoft.com/office/drawing/2015/06/chart">
              <c:ext xmlns:c16="http://schemas.microsoft.com/office/drawing/2014/chart" uri="{C3380CC4-5D6E-409C-BE32-E72D297353CC}">
                <c16:uniqueId val="{00000003-B338-4852-906C-AB121E423C04}"/>
              </c:ext>
            </c:extLst>
          </c:dPt>
          <c:cat>
            <c:strRef>
              <c:f>(Sheet1!$A$2,Sheet1!$A$5)</c:f>
              <c:strCache>
                <c:ptCount val="2"/>
                <c:pt idx="0">
                  <c:v>第一季度</c:v>
                </c:pt>
                <c:pt idx="1">
                  <c:v>第四季度</c:v>
                </c:pt>
              </c:strCache>
            </c:strRef>
          </c:cat>
          <c:val>
            <c:numRef>
              <c:f>(Sheet1!$B$2,Sheet1!$B$5)</c:f>
              <c:numCache>
                <c:formatCode>g/"通""用""格""式"</c:formatCode>
                <c:ptCount val="2"/>
                <c:pt idx="0">
                  <c:v>8.1999999999999993</c:v>
                </c:pt>
                <c:pt idx="1">
                  <c:v>1.2</c:v>
                </c:pt>
              </c:numCache>
            </c:numRef>
          </c:val>
          <c:extLst xmlns:c16r2="http://schemas.microsoft.com/office/drawing/2015/06/chart">
            <c:ext xmlns:c16="http://schemas.microsoft.com/office/drawing/2014/chart" uri="{C3380CC4-5D6E-409C-BE32-E72D297353CC}">
              <c16:uniqueId val="{00000004-B338-4852-906C-AB121E423C04}"/>
            </c:ext>
          </c:extLst>
        </c:ser>
        <c:dLbls>
          <c:showLegendKey val="0"/>
          <c:showVal val="0"/>
          <c:showCatName val="0"/>
          <c:showSerName val="0"/>
          <c:showPercent val="0"/>
          <c:showBubbleSize val="0"/>
          <c:showLeaderLines val="1"/>
        </c:dLbls>
        <c:firstSliceAng val="0"/>
        <c:holeSize val="90"/>
      </c:doughnutChart>
      <c:spPr>
        <a:noFill/>
        <a:ln w="25322">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manualLayout>
          <c:layoutTarget val="inner"/>
          <c:xMode val="edge"/>
          <c:yMode val="edge"/>
          <c:x val="0.13122801037240842"/>
          <c:y val="7.8408166987074757E-2"/>
          <c:w val="0.82088863458362249"/>
          <c:h val="0.84507334559242575"/>
        </c:manualLayout>
      </c:layout>
      <c:barChart>
        <c:barDir val="bar"/>
        <c:grouping val="clustered"/>
        <c:varyColors val="0"/>
        <c:ser>
          <c:idx val="0"/>
          <c:order val="0"/>
          <c:tx>
            <c:strRef>
              <c:f>Sheet1!$B$1</c:f>
              <c:strCache>
                <c:ptCount val="1"/>
                <c:pt idx="0">
                  <c:v>系列 1</c:v>
                </c:pt>
              </c:strCache>
            </c:strRef>
          </c:tx>
          <c:spPr>
            <a:solidFill>
              <a:schemeClr val="accent3">
                <a:shade val="76000"/>
              </a:schemeClr>
            </a:solidFill>
            <a:ln>
              <a:noFill/>
            </a:ln>
            <a:effectLst/>
          </c:spPr>
          <c:invertIfNegative val="0"/>
          <c:dLbls>
            <c:numFmt formatCode="#,##0.0_);[Red]\(#,##0.0\)" sourceLinked="0"/>
            <c:spPr>
              <a:noFill/>
              <a:ln>
                <a:noFill/>
              </a:ln>
              <a:effectLst/>
            </c:spPr>
            <c:txPr>
              <a:bodyPr rot="0" spcFirstLastPara="1" vertOverflow="ellipsis" vert="horz" wrap="square" anchor="ctr" anchorCtr="1"/>
              <a:lstStyle/>
              <a:p>
                <a:pPr>
                  <a:defRPr sz="1000" b="0" i="0" u="none" strike="noStrike" kern="1200" baseline="0">
                    <a:solidFill>
                      <a:schemeClr val="bg1">
                        <a:lumMod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C2D-4911-9230-FF83933A96B7}"/>
            </c:ext>
          </c:extLst>
        </c:ser>
        <c:ser>
          <c:idx val="1"/>
          <c:order val="1"/>
          <c:tx>
            <c:strRef>
              <c:f>Sheet1!$C$1</c:f>
              <c:strCache>
                <c:ptCount val="1"/>
                <c:pt idx="0">
                  <c:v>系列 2</c:v>
                </c:pt>
              </c:strCache>
            </c:strRef>
          </c:tx>
          <c:spPr>
            <a:solidFill>
              <a:schemeClr val="accent3">
                <a:tint val="77000"/>
              </a:schemeClr>
            </a:solidFill>
            <a:ln>
              <a:noFill/>
            </a:ln>
            <a:effectLst/>
          </c:spPr>
          <c:invertIfNegative val="0"/>
          <c:dLbls>
            <c:numFmt formatCode="#,##0.0_);[Red]\(#,##0.0\)" sourceLinked="0"/>
            <c:spPr>
              <a:noFill/>
              <a:ln>
                <a:noFill/>
              </a:ln>
              <a:effectLst/>
            </c:spPr>
            <c:txPr>
              <a:bodyPr rot="0" spcFirstLastPara="1" vertOverflow="ellipsis" vert="horz" wrap="square" anchor="ctr" anchorCtr="1"/>
              <a:lstStyle/>
              <a:p>
                <a:pPr>
                  <a:defRPr sz="1000" b="0" i="0" u="none" strike="noStrike" kern="1200" baseline="0">
                    <a:solidFill>
                      <a:schemeClr val="bg1">
                        <a:lumMod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AC2D-4911-9230-FF83933A96B7}"/>
            </c:ext>
          </c:extLst>
        </c:ser>
        <c:dLbls>
          <c:dLblPos val="outEnd"/>
          <c:showLegendKey val="0"/>
          <c:showVal val="1"/>
          <c:showCatName val="0"/>
          <c:showSerName val="0"/>
          <c:showPercent val="0"/>
          <c:showBubbleSize val="0"/>
        </c:dLbls>
        <c:gapWidth val="142"/>
        <c:axId val="-825593792"/>
        <c:axId val="-825582912"/>
      </c:barChart>
      <c:catAx>
        <c:axId val="-825593792"/>
        <c:scaling>
          <c:orientation val="minMax"/>
        </c:scaling>
        <c:delete val="0"/>
        <c:axPos val="l"/>
        <c:numFmt formatCode="General" sourceLinked="1"/>
        <c:majorTickMark val="out"/>
        <c:minorTickMark val="none"/>
        <c:tickLblPos val="nextTo"/>
        <c:spPr>
          <a:noFill/>
          <a:ln w="9491" cap="flat" cmpd="sng" algn="ctr">
            <a:solidFill>
              <a:schemeClr val="bg1">
                <a:lumMod val="65000"/>
              </a:schemeClr>
            </a:solidFill>
            <a:prstDash val="solid"/>
            <a:round/>
            <a:tailEnd type="triangle"/>
          </a:ln>
          <a:effectLst/>
        </c:spPr>
        <c:txPr>
          <a:bodyPr rot="-60000000" spcFirstLastPara="1" vertOverflow="ellipsis" vert="horz" wrap="square" anchor="ctr" anchorCtr="1"/>
          <a:lstStyle/>
          <a:p>
            <a:pPr>
              <a:defRPr sz="1000" b="0" i="0" u="none" strike="noStrike" kern="1200" baseline="0">
                <a:solidFill>
                  <a:schemeClr val="bg1">
                    <a:lumMod val="50000"/>
                  </a:schemeClr>
                </a:solidFill>
                <a:latin typeface="方正清刻本悦宋简体" panose="02000000000000000000" pitchFamily="2" charset="-122"/>
                <a:ea typeface="方正清刻本悦宋简体" panose="02000000000000000000" pitchFamily="2" charset="-122"/>
                <a:cs typeface="+mn-cs"/>
              </a:defRPr>
            </a:pPr>
            <a:endParaRPr lang="zh-CN"/>
          </a:p>
        </c:txPr>
        <c:crossAx val="-825582912"/>
        <c:crosses val="autoZero"/>
        <c:auto val="1"/>
        <c:lblAlgn val="ctr"/>
        <c:lblOffset val="100"/>
        <c:noMultiLvlLbl val="0"/>
      </c:catAx>
      <c:valAx>
        <c:axId val="-825582912"/>
        <c:scaling>
          <c:orientation val="minMax"/>
        </c:scaling>
        <c:delete val="0"/>
        <c:axPos val="b"/>
        <c:numFmt formatCode="#,##0.0_);[Red]\(#,##0.0\)" sourceLinked="0"/>
        <c:majorTickMark val="out"/>
        <c:minorTickMark val="none"/>
        <c:tickLblPos val="nextTo"/>
        <c:spPr>
          <a:noFill/>
          <a:ln w="6350" cap="flat" cmpd="sng" algn="ctr">
            <a:solidFill>
              <a:schemeClr val="bg1">
                <a:lumMod val="65000"/>
              </a:schemeClr>
            </a:solidFill>
            <a:prstDash val="solid"/>
            <a:round/>
            <a:tailEnd type="triangle"/>
          </a:ln>
          <a:effectLst/>
        </c:spPr>
        <c:txPr>
          <a:bodyPr rot="-60000000" spcFirstLastPara="1" vertOverflow="ellipsis" vert="horz" wrap="square" anchor="ctr" anchorCtr="1"/>
          <a:lstStyle/>
          <a:p>
            <a:pPr>
              <a:defRPr sz="1000" b="0" i="0" u="none" strike="noStrike" kern="1200" baseline="0">
                <a:solidFill>
                  <a:schemeClr val="bg1">
                    <a:lumMod val="50000"/>
                  </a:schemeClr>
                </a:solidFill>
                <a:latin typeface="+mn-lt"/>
                <a:ea typeface="+mn-ea"/>
                <a:cs typeface="+mn-cs"/>
              </a:defRPr>
            </a:pPr>
            <a:endParaRPr lang="zh-CN"/>
          </a:p>
        </c:txPr>
        <c:crossAx val="-825593792"/>
        <c:crosses val="autoZero"/>
        <c:crossBetween val="between"/>
        <c:majorUnit val="0.5"/>
      </c:valAx>
      <c:spPr>
        <a:noFill/>
        <a:ln w="25354">
          <a:noFill/>
        </a:ln>
        <a:effectLst/>
      </c:spPr>
    </c:plotArea>
    <c:plotVisOnly val="1"/>
    <c:dispBlanksAs val="gap"/>
    <c:showDLblsOverMax val="0"/>
  </c:chart>
  <c:spPr>
    <a:noFill/>
    <a:ln w="6350" cap="flat" cmpd="sng" algn="ctr">
      <a:noFill/>
      <a:prstDash val="solid"/>
      <a:miter lim="800000"/>
    </a:ln>
    <a:effectLst/>
  </c:spPr>
  <c:txPr>
    <a:bodyPr/>
    <a:lstStyle/>
    <a:p>
      <a:pPr>
        <a:defRPr>
          <a:solidFill>
            <a:schemeClr val="bg1">
              <a:lumMod val="50000"/>
            </a:schemeClr>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C7B1A5-222B-498C-A504-C1E4F857445D}" type="datetimeFigureOut">
              <a:rPr lang="zh-CN" altLang="en-US" smtClean="0"/>
              <a:t>2020/3/18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BB1B44-82D3-4C3A-A548-1A2EFAF13DF8}" type="slidenum">
              <a:rPr lang="zh-CN" altLang="en-US" smtClean="0"/>
              <a:t>‹#›</a:t>
            </a:fld>
            <a:endParaRPr lang="zh-CN" altLang="en-US"/>
          </a:p>
        </p:txBody>
      </p:sp>
    </p:spTree>
    <p:extLst>
      <p:ext uri="{BB962C8B-B14F-4D97-AF65-F5344CB8AC3E}">
        <p14:creationId xmlns:p14="http://schemas.microsoft.com/office/powerpoint/2010/main" val="15565138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a:t>
            </a:fld>
            <a:endParaRPr lang="zh-CN" altLang="en-US"/>
          </a:p>
        </p:txBody>
      </p:sp>
    </p:spTree>
    <p:extLst>
      <p:ext uri="{BB962C8B-B14F-4D97-AF65-F5344CB8AC3E}">
        <p14:creationId xmlns:p14="http://schemas.microsoft.com/office/powerpoint/2010/main" val="1935396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2</a:t>
            </a:fld>
            <a:endParaRPr lang="zh-CN" altLang="en-US"/>
          </a:p>
        </p:txBody>
      </p:sp>
    </p:spTree>
    <p:extLst>
      <p:ext uri="{BB962C8B-B14F-4D97-AF65-F5344CB8AC3E}">
        <p14:creationId xmlns:p14="http://schemas.microsoft.com/office/powerpoint/2010/main" val="2196338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3</a:t>
            </a:fld>
            <a:endParaRPr lang="zh-CN" altLang="en-US"/>
          </a:p>
        </p:txBody>
      </p:sp>
    </p:spTree>
    <p:extLst>
      <p:ext uri="{BB962C8B-B14F-4D97-AF65-F5344CB8AC3E}">
        <p14:creationId xmlns:p14="http://schemas.microsoft.com/office/powerpoint/2010/main" val="2814297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4</a:t>
            </a:fld>
            <a:endParaRPr lang="zh-CN" altLang="en-US"/>
          </a:p>
        </p:txBody>
      </p:sp>
    </p:spTree>
    <p:extLst>
      <p:ext uri="{BB962C8B-B14F-4D97-AF65-F5344CB8AC3E}">
        <p14:creationId xmlns:p14="http://schemas.microsoft.com/office/powerpoint/2010/main" val="2476119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5</a:t>
            </a:fld>
            <a:endParaRPr lang="zh-CN" altLang="en-US"/>
          </a:p>
        </p:txBody>
      </p:sp>
    </p:spTree>
    <p:extLst>
      <p:ext uri="{BB962C8B-B14F-4D97-AF65-F5344CB8AC3E}">
        <p14:creationId xmlns:p14="http://schemas.microsoft.com/office/powerpoint/2010/main" val="598792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6</a:t>
            </a:fld>
            <a:endParaRPr lang="zh-CN" altLang="en-US"/>
          </a:p>
        </p:txBody>
      </p:sp>
    </p:spTree>
    <p:extLst>
      <p:ext uri="{BB962C8B-B14F-4D97-AF65-F5344CB8AC3E}">
        <p14:creationId xmlns:p14="http://schemas.microsoft.com/office/powerpoint/2010/main" val="1329741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7</a:t>
            </a:fld>
            <a:endParaRPr lang="zh-CN" altLang="en-US"/>
          </a:p>
        </p:txBody>
      </p:sp>
    </p:spTree>
    <p:extLst>
      <p:ext uri="{BB962C8B-B14F-4D97-AF65-F5344CB8AC3E}">
        <p14:creationId xmlns:p14="http://schemas.microsoft.com/office/powerpoint/2010/main" val="3477098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8</a:t>
            </a:fld>
            <a:endParaRPr lang="zh-CN" altLang="en-US"/>
          </a:p>
        </p:txBody>
      </p:sp>
    </p:spTree>
    <p:extLst>
      <p:ext uri="{BB962C8B-B14F-4D97-AF65-F5344CB8AC3E}">
        <p14:creationId xmlns:p14="http://schemas.microsoft.com/office/powerpoint/2010/main" val="4094579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9</a:t>
            </a:fld>
            <a:endParaRPr lang="zh-CN" altLang="en-US"/>
          </a:p>
        </p:txBody>
      </p:sp>
    </p:spTree>
    <p:extLst>
      <p:ext uri="{BB962C8B-B14F-4D97-AF65-F5344CB8AC3E}">
        <p14:creationId xmlns:p14="http://schemas.microsoft.com/office/powerpoint/2010/main" val="8051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10</a:t>
            </a:fld>
            <a:endParaRPr lang="zh-CN" altLang="en-US"/>
          </a:p>
        </p:txBody>
      </p:sp>
    </p:spTree>
    <p:extLst>
      <p:ext uri="{BB962C8B-B14F-4D97-AF65-F5344CB8AC3E}">
        <p14:creationId xmlns:p14="http://schemas.microsoft.com/office/powerpoint/2010/main" val="3969574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11</a:t>
            </a:fld>
            <a:endParaRPr lang="zh-CN" altLang="en-US"/>
          </a:p>
        </p:txBody>
      </p:sp>
    </p:spTree>
    <p:extLst>
      <p:ext uri="{BB962C8B-B14F-4D97-AF65-F5344CB8AC3E}">
        <p14:creationId xmlns:p14="http://schemas.microsoft.com/office/powerpoint/2010/main" val="3025863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12</a:t>
            </a:fld>
            <a:endParaRPr lang="zh-CN" altLang="en-US"/>
          </a:p>
        </p:txBody>
      </p:sp>
    </p:spTree>
    <p:extLst>
      <p:ext uri="{BB962C8B-B14F-4D97-AF65-F5344CB8AC3E}">
        <p14:creationId xmlns:p14="http://schemas.microsoft.com/office/powerpoint/2010/main" val="2694598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13</a:t>
            </a:fld>
            <a:endParaRPr lang="zh-CN" altLang="en-US"/>
          </a:p>
        </p:txBody>
      </p:sp>
    </p:spTree>
    <p:extLst>
      <p:ext uri="{BB962C8B-B14F-4D97-AF65-F5344CB8AC3E}">
        <p14:creationId xmlns:p14="http://schemas.microsoft.com/office/powerpoint/2010/main" val="2236345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14</a:t>
            </a:fld>
            <a:endParaRPr lang="zh-CN" altLang="en-US"/>
          </a:p>
        </p:txBody>
      </p:sp>
    </p:spTree>
    <p:extLst>
      <p:ext uri="{BB962C8B-B14F-4D97-AF65-F5344CB8AC3E}">
        <p14:creationId xmlns:p14="http://schemas.microsoft.com/office/powerpoint/2010/main" val="2558801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15</a:t>
            </a:fld>
            <a:endParaRPr lang="zh-CN" altLang="en-US"/>
          </a:p>
        </p:txBody>
      </p:sp>
    </p:spTree>
    <p:extLst>
      <p:ext uri="{BB962C8B-B14F-4D97-AF65-F5344CB8AC3E}">
        <p14:creationId xmlns:p14="http://schemas.microsoft.com/office/powerpoint/2010/main" val="1409016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16</a:t>
            </a:fld>
            <a:endParaRPr lang="zh-CN" altLang="en-US"/>
          </a:p>
        </p:txBody>
      </p:sp>
    </p:spTree>
    <p:extLst>
      <p:ext uri="{BB962C8B-B14F-4D97-AF65-F5344CB8AC3E}">
        <p14:creationId xmlns:p14="http://schemas.microsoft.com/office/powerpoint/2010/main" val="439998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17</a:t>
            </a:fld>
            <a:endParaRPr lang="zh-CN" altLang="en-US"/>
          </a:p>
        </p:txBody>
      </p:sp>
    </p:spTree>
    <p:extLst>
      <p:ext uri="{BB962C8B-B14F-4D97-AF65-F5344CB8AC3E}">
        <p14:creationId xmlns:p14="http://schemas.microsoft.com/office/powerpoint/2010/main" val="1281513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18</a:t>
            </a:fld>
            <a:endParaRPr lang="zh-CN" altLang="en-US"/>
          </a:p>
        </p:txBody>
      </p:sp>
    </p:spTree>
    <p:extLst>
      <p:ext uri="{BB962C8B-B14F-4D97-AF65-F5344CB8AC3E}">
        <p14:creationId xmlns:p14="http://schemas.microsoft.com/office/powerpoint/2010/main" val="4175791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19</a:t>
            </a:fld>
            <a:endParaRPr lang="zh-CN" altLang="en-US"/>
          </a:p>
        </p:txBody>
      </p:sp>
    </p:spTree>
    <p:extLst>
      <p:ext uri="{BB962C8B-B14F-4D97-AF65-F5344CB8AC3E}">
        <p14:creationId xmlns:p14="http://schemas.microsoft.com/office/powerpoint/2010/main" val="766518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20</a:t>
            </a:fld>
            <a:endParaRPr lang="zh-CN" altLang="en-US"/>
          </a:p>
        </p:txBody>
      </p:sp>
    </p:spTree>
    <p:extLst>
      <p:ext uri="{BB962C8B-B14F-4D97-AF65-F5344CB8AC3E}">
        <p14:creationId xmlns:p14="http://schemas.microsoft.com/office/powerpoint/2010/main" val="3859375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21</a:t>
            </a:fld>
            <a:endParaRPr lang="zh-CN" altLang="en-US"/>
          </a:p>
        </p:txBody>
      </p:sp>
    </p:spTree>
    <p:extLst>
      <p:ext uri="{BB962C8B-B14F-4D97-AF65-F5344CB8AC3E}">
        <p14:creationId xmlns:p14="http://schemas.microsoft.com/office/powerpoint/2010/main" val="463352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22</a:t>
            </a:fld>
            <a:endParaRPr lang="zh-CN" altLang="en-US"/>
          </a:p>
        </p:txBody>
      </p:sp>
    </p:spTree>
    <p:extLst>
      <p:ext uri="{BB962C8B-B14F-4D97-AF65-F5344CB8AC3E}">
        <p14:creationId xmlns:p14="http://schemas.microsoft.com/office/powerpoint/2010/main" val="40826957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23</a:t>
            </a:fld>
            <a:endParaRPr lang="zh-CN" altLang="en-US"/>
          </a:p>
        </p:txBody>
      </p:sp>
    </p:spTree>
    <p:extLst>
      <p:ext uri="{BB962C8B-B14F-4D97-AF65-F5344CB8AC3E}">
        <p14:creationId xmlns:p14="http://schemas.microsoft.com/office/powerpoint/2010/main" val="3134275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BB1B44-82D3-4C3A-A548-1A2EFAF13DF8}" type="slidenum">
              <a:rPr lang="zh-CN" altLang="en-US" smtClean="0"/>
              <a:t>24</a:t>
            </a:fld>
            <a:endParaRPr lang="zh-CN" altLang="en-US"/>
          </a:p>
        </p:txBody>
      </p:sp>
    </p:spTree>
    <p:extLst>
      <p:ext uri="{BB962C8B-B14F-4D97-AF65-F5344CB8AC3E}">
        <p14:creationId xmlns:p14="http://schemas.microsoft.com/office/powerpoint/2010/main" val="291446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1991891054"/>
      </p:ext>
    </p:extLst>
  </p:cSld>
  <p:clrMapOvr>
    <a:masterClrMapping/>
  </p:clrMapOvr>
  <p:transition spd="slow" advClick="0" advTm="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2153293584"/>
      </p:ext>
    </p:extLst>
  </p:cSld>
  <p:clrMapOvr>
    <a:masterClrMapping/>
  </p:clrMapOvr>
  <p:transition spd="slow" advClick="0" advTm="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3643020323"/>
      </p:ext>
    </p:extLst>
  </p:cSld>
  <p:clrMapOvr>
    <a:masterClrMapping/>
  </p:clrMapOvr>
  <p:transition spd="slow" advClick="0" advTm="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1956281453"/>
      </p:ext>
    </p:extLst>
  </p:cSld>
  <p:clrMapOvr>
    <a:masterClrMapping/>
  </p:clrMapOvr>
  <p:transition spd="slow" advClick="0" advTm="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00992C-24B8-4FEA-B260-F76964988C6F}" type="slidenum">
              <a:rPr lang="zh-CN" altLang="en-US" smtClean="0"/>
              <a:t>‹#›</a:t>
            </a:fld>
            <a:endParaRPr lang="zh-CN" altLang="en-US"/>
          </a:p>
        </p:txBody>
      </p:sp>
      <p:sp>
        <p:nvSpPr>
          <p:cNvPr id="11" name="矩形 10"/>
          <p:cNvSpPr/>
          <p:nvPr userDrawn="1"/>
        </p:nvSpPr>
        <p:spPr>
          <a:xfrm>
            <a:off x="7166988" y="4801969"/>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170176243"/>
      </p:ext>
    </p:extLst>
  </p:cSld>
  <p:clrMapOvr>
    <a:masterClrMapping/>
  </p:clrMapOvr>
  <p:transition spd="slow" advClick="0" advTm="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2714395815"/>
      </p:ext>
    </p:extLst>
  </p:cSld>
  <p:clrMapOvr>
    <a:masterClrMapping/>
  </p:clrMapOvr>
  <p:transition spd="slow" advClick="0" advTm="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3525795113"/>
      </p:ext>
    </p:extLst>
  </p:cSld>
  <p:clrMapOvr>
    <a:masterClrMapping/>
  </p:clrMapOvr>
  <p:transition spd="slow" advClick="0" advTm="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2904611149"/>
      </p:ext>
    </p:extLst>
  </p:cSld>
  <p:clrMapOvr>
    <a:masterClrMapping/>
  </p:clrMapOvr>
  <p:transition spd="slow" advClick="0" advTm="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2067219943"/>
      </p:ext>
    </p:extLst>
  </p:cSld>
  <p:clrMapOvr>
    <a:masterClrMapping/>
  </p:clrMapOvr>
  <p:transition spd="slow" advClick="0" advTm="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1246528593"/>
      </p:ext>
    </p:extLst>
  </p:cSld>
  <p:clrMapOvr>
    <a:masterClrMapping/>
  </p:clrMapOvr>
  <p:transition spd="slow" advClick="0" advTm="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97B223F-4F9A-4442-9623-5015B4233D5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3485117624"/>
      </p:ext>
    </p:extLst>
  </p:cSld>
  <p:clrMapOvr>
    <a:masterClrMapping/>
  </p:clrMapOvr>
  <p:transition spd="slow" advClick="0" advTm="0">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997B223F-4F9A-4442-9623-5015B4233D52}" type="datetimeFigureOut">
              <a:rPr lang="zh-CN" altLang="en-US" smtClean="0"/>
              <a:t>2020/3/18</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EF00992C-24B8-4FEA-B260-F76964988C6F}" type="slidenum">
              <a:rPr lang="zh-CN" altLang="en-US" smtClean="0"/>
              <a:t>‹#›</a:t>
            </a:fld>
            <a:endParaRPr lang="zh-CN" altLang="en-US"/>
          </a:p>
        </p:txBody>
      </p:sp>
    </p:spTree>
    <p:extLst>
      <p:ext uri="{BB962C8B-B14F-4D97-AF65-F5344CB8AC3E}">
        <p14:creationId xmlns:p14="http://schemas.microsoft.com/office/powerpoint/2010/main" val="17073188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0">
    <p:randomBar dir="ver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3.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9.png"/><Relationship Id="rId4" Type="http://schemas.microsoft.com/office/2007/relationships/hdphoto" Target="../media/hdphoto6.wdp"/></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2.jpeg"/><Relationship Id="rId4" Type="http://schemas.microsoft.com/office/2007/relationships/hdphoto" Target="../media/hdphoto8.wdp"/></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9.wdp"/></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pic>
        <p:nvPicPr>
          <p:cNvPr id="286" name="图片 28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42863"/>
            <a:ext cx="9143999" cy="5229225"/>
          </a:xfrm>
          <a:prstGeom prst="rect">
            <a:avLst/>
          </a:prstGeom>
        </p:spPr>
      </p:pic>
      <p:sp>
        <p:nvSpPr>
          <p:cNvPr id="5" name="矩形 4"/>
          <p:cNvSpPr/>
          <p:nvPr/>
        </p:nvSpPr>
        <p:spPr>
          <a:xfrm>
            <a:off x="0" y="0"/>
            <a:ext cx="9144000" cy="514350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dirty="0"/>
          </a:p>
        </p:txBody>
      </p:sp>
      <p:cxnSp>
        <p:nvCxnSpPr>
          <p:cNvPr id="6" name="直接连接符 5"/>
          <p:cNvCxnSpPr/>
          <p:nvPr/>
        </p:nvCxnSpPr>
        <p:spPr>
          <a:xfrm>
            <a:off x="1887719" y="2361359"/>
            <a:ext cx="53685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87719" y="3645113"/>
            <a:ext cx="53685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bwMode="auto">
          <a:xfrm>
            <a:off x="1372098" y="2441842"/>
            <a:ext cx="6399805" cy="761747"/>
          </a:xfrm>
          <a:prstGeom prst="rect">
            <a:avLst/>
          </a:prstGeom>
          <a:noFill/>
        </p:spPr>
        <p:txBody>
          <a:bodyPr wrap="square" lIns="68580" tIns="34290" rIns="68580" bIns="34290">
            <a:spAutoFit/>
          </a:bodyPr>
          <a:lstStyle/>
          <a:p>
            <a:pPr algn="ctr">
              <a:defRPr/>
            </a:pPr>
            <a:r>
              <a:rPr lang="zh-CN" altLang="en-US" sz="4500" dirty="0">
                <a:ln w="1270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护理主题品管圈</a:t>
            </a:r>
            <a:r>
              <a:rPr lang="en-US" altLang="zh-CN" sz="4500" dirty="0" err="1">
                <a:ln w="1270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ppt</a:t>
            </a:r>
            <a:r>
              <a:rPr lang="zh-CN" altLang="en-US" sz="4500" dirty="0">
                <a:ln w="1270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模板</a:t>
            </a:r>
            <a:endParaRPr lang="zh-CN" altLang="en-US" sz="4500" dirty="0">
              <a:ln w="1270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endParaRPr>
          </a:p>
        </p:txBody>
      </p:sp>
      <p:sp>
        <p:nvSpPr>
          <p:cNvPr id="9" name="文本框 8"/>
          <p:cNvSpPr txBox="1"/>
          <p:nvPr/>
        </p:nvSpPr>
        <p:spPr bwMode="auto">
          <a:xfrm>
            <a:off x="1977898" y="3149950"/>
            <a:ext cx="5188205" cy="392415"/>
          </a:xfrm>
          <a:prstGeom prst="rect">
            <a:avLst/>
          </a:prstGeom>
          <a:noFill/>
        </p:spPr>
        <p:txBody>
          <a:bodyPr wrap="square" lIns="68580" tIns="34290" rIns="68580" bIns="34290">
            <a:spAutoFit/>
          </a:bodyPr>
          <a:lstStyle/>
          <a:p>
            <a:pPr algn="ctr">
              <a:defRPr/>
            </a:pPr>
            <a:r>
              <a:rPr lang="en-US" altLang="zh-CN" sz="2100" dirty="0">
                <a:solidFill>
                  <a:schemeClr val="bg1"/>
                </a:solidFill>
              </a:rPr>
              <a:t>Multi-Function </a:t>
            </a:r>
            <a:r>
              <a:rPr lang="en-US" altLang="zh-CN" sz="2100" dirty="0" err="1">
                <a:solidFill>
                  <a:schemeClr val="bg1"/>
                </a:solidFill>
              </a:rPr>
              <a:t>PowerPiont</a:t>
            </a:r>
            <a:r>
              <a:rPr lang="en-US" altLang="zh-CN" sz="2100" dirty="0">
                <a:solidFill>
                  <a:schemeClr val="bg1"/>
                </a:solidFill>
              </a:rPr>
              <a:t> Template</a:t>
            </a:r>
            <a:endParaRPr lang="zh-CN" altLang="en-US" sz="2100" dirty="0">
              <a:solidFill>
                <a:schemeClr val="bg1"/>
              </a:solidFill>
            </a:endParaRPr>
          </a:p>
        </p:txBody>
      </p:sp>
      <p:sp>
        <p:nvSpPr>
          <p:cNvPr id="284" name="矩形 283"/>
          <p:cNvSpPr/>
          <p:nvPr/>
        </p:nvSpPr>
        <p:spPr>
          <a:xfrm>
            <a:off x="2115173" y="837363"/>
            <a:ext cx="4913656" cy="1511952"/>
          </a:xfrm>
          <a:prstGeom prst="rect">
            <a:avLst/>
          </a:prstGeom>
          <a:noFill/>
        </p:spPr>
        <p:txBody>
          <a:bodyPr wrap="square" lIns="68580" tIns="34290" rIns="68580" bIns="34290">
            <a:spAutoFit/>
          </a:bodyPr>
          <a:lstStyle/>
          <a:p>
            <a:pPr algn="ctr"/>
            <a:r>
              <a:rPr lang="en-US" altLang="zh-CN" sz="9400" dirty="0">
                <a:ln w="12700"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latin typeface="Agency FB" panose="020B0503020202020204" pitchFamily="34" charset="0"/>
                <a:ea typeface="胡晓波男人帮简体" panose="03000509000000000000" pitchFamily="65" charset="-122"/>
              </a:rPr>
              <a:t>20XX</a:t>
            </a:r>
            <a:endParaRPr lang="zh-CN" altLang="en-US" sz="9400" dirty="0">
              <a:ln w="12700"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latin typeface="Agency FB" panose="020B0503020202020204" pitchFamily="34" charset="0"/>
              <a:ea typeface="胡晓波男人帮简体" panose="03000509000000000000" pitchFamily="65" charset="-122"/>
            </a:endParaRPr>
          </a:p>
        </p:txBody>
      </p:sp>
    </p:spTree>
    <p:extLst>
      <p:ext uri="{BB962C8B-B14F-4D97-AF65-F5344CB8AC3E}">
        <p14:creationId xmlns:p14="http://schemas.microsoft.com/office/powerpoint/2010/main" val="3456261686"/>
      </p:ext>
    </p:extLst>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284"/>
                                        </p:tgtEl>
                                        <p:attrNameLst>
                                          <p:attrName>style.visibility</p:attrName>
                                        </p:attrNameLst>
                                      </p:cBhvr>
                                      <p:to>
                                        <p:strVal val="visible"/>
                                      </p:to>
                                    </p:set>
                                    <p:anim calcmode="lin" valueType="num">
                                      <p:cBhvr>
                                        <p:cTn id="7" dur="500" fill="hold"/>
                                        <p:tgtEl>
                                          <p:spTgt spid="284"/>
                                        </p:tgtEl>
                                        <p:attrNameLst>
                                          <p:attrName>ppt_w</p:attrName>
                                        </p:attrNameLst>
                                      </p:cBhvr>
                                      <p:tavLst>
                                        <p:tav tm="0">
                                          <p:val>
                                            <p:strVal val="4*#ppt_w"/>
                                          </p:val>
                                        </p:tav>
                                        <p:tav tm="100000">
                                          <p:val>
                                            <p:strVal val="#ppt_w"/>
                                          </p:val>
                                        </p:tav>
                                      </p:tavLst>
                                    </p:anim>
                                    <p:anim calcmode="lin" valueType="num">
                                      <p:cBhvr>
                                        <p:cTn id="8" dur="500" fill="hold"/>
                                        <p:tgtEl>
                                          <p:spTgt spid="28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anim calcmode="lin" valueType="num">
                                      <p:cBhvr>
                                        <p:cTn id="21" dur="500" fill="hold"/>
                                        <p:tgtEl>
                                          <p:spTgt spid="8"/>
                                        </p:tgtEl>
                                        <p:attrNameLst>
                                          <p:attrName>ppt_x</p:attrName>
                                        </p:attrNameLst>
                                      </p:cBhvr>
                                      <p:tavLst>
                                        <p:tav tm="0">
                                          <p:val>
                                            <p:strVal val="#ppt_x"/>
                                          </p:val>
                                        </p:tav>
                                        <p:tav tm="100000">
                                          <p:val>
                                            <p:strVal val="#ppt_x"/>
                                          </p:val>
                                        </p:tav>
                                      </p:tavLst>
                                    </p:anim>
                                    <p:anim calcmode="lin" valueType="num">
                                      <p:cBhvr>
                                        <p:cTn id="22" dur="5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Effect transition="in" filter="fade">
                                      <p:cBhvr>
                                        <p:cTn id="26"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8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16" name="图片 515"/>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4575444" y="4085499"/>
            <a:ext cx="731300" cy="731300"/>
          </a:xfrm>
          <a:custGeom>
            <a:avLst/>
            <a:gdLst>
              <a:gd name="connsiteX0" fmla="*/ 559141 w 1118282"/>
              <a:gd name="connsiteY0" fmla="*/ 0 h 1118282"/>
              <a:gd name="connsiteX1" fmla="*/ 1118282 w 1118282"/>
              <a:gd name="connsiteY1" fmla="*/ 559141 h 1118282"/>
              <a:gd name="connsiteX2" fmla="*/ 559141 w 1118282"/>
              <a:gd name="connsiteY2" fmla="*/ 1118282 h 1118282"/>
              <a:gd name="connsiteX3" fmla="*/ 0 w 1118282"/>
              <a:gd name="connsiteY3" fmla="*/ 559141 h 1118282"/>
              <a:gd name="connsiteX4" fmla="*/ 559141 w 1118282"/>
              <a:gd name="connsiteY4" fmla="*/ 0 h 111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82" h="1118282">
                <a:moveTo>
                  <a:pt x="559141" y="0"/>
                </a:moveTo>
                <a:cubicBezTo>
                  <a:pt x="867946" y="0"/>
                  <a:pt x="1118282" y="250336"/>
                  <a:pt x="1118282" y="559141"/>
                </a:cubicBezTo>
                <a:cubicBezTo>
                  <a:pt x="1118282" y="867946"/>
                  <a:pt x="867946" y="1118282"/>
                  <a:pt x="559141" y="1118282"/>
                </a:cubicBezTo>
                <a:cubicBezTo>
                  <a:pt x="250336" y="1118282"/>
                  <a:pt x="0" y="867946"/>
                  <a:pt x="0" y="559141"/>
                </a:cubicBezTo>
                <a:cubicBezTo>
                  <a:pt x="0" y="250336"/>
                  <a:pt x="250336" y="0"/>
                  <a:pt x="559141" y="0"/>
                </a:cubicBezTo>
                <a:close/>
              </a:path>
            </a:pathLst>
          </a:custGeom>
        </p:spPr>
      </p:pic>
      <p:pic>
        <p:nvPicPr>
          <p:cNvPr id="515" name="图片 514"/>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4920555" y="2841552"/>
            <a:ext cx="731300" cy="731300"/>
          </a:xfrm>
          <a:custGeom>
            <a:avLst/>
            <a:gdLst>
              <a:gd name="connsiteX0" fmla="*/ 559141 w 1118282"/>
              <a:gd name="connsiteY0" fmla="*/ 0 h 1118282"/>
              <a:gd name="connsiteX1" fmla="*/ 1118282 w 1118282"/>
              <a:gd name="connsiteY1" fmla="*/ 559141 h 1118282"/>
              <a:gd name="connsiteX2" fmla="*/ 559141 w 1118282"/>
              <a:gd name="connsiteY2" fmla="*/ 1118282 h 1118282"/>
              <a:gd name="connsiteX3" fmla="*/ 0 w 1118282"/>
              <a:gd name="connsiteY3" fmla="*/ 559141 h 1118282"/>
              <a:gd name="connsiteX4" fmla="*/ 559141 w 1118282"/>
              <a:gd name="connsiteY4" fmla="*/ 0 h 111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82" h="1118282">
                <a:moveTo>
                  <a:pt x="559141" y="0"/>
                </a:moveTo>
                <a:cubicBezTo>
                  <a:pt x="867946" y="0"/>
                  <a:pt x="1118282" y="250336"/>
                  <a:pt x="1118282" y="559141"/>
                </a:cubicBezTo>
                <a:cubicBezTo>
                  <a:pt x="1118282" y="867946"/>
                  <a:pt x="867946" y="1118282"/>
                  <a:pt x="559141" y="1118282"/>
                </a:cubicBezTo>
                <a:cubicBezTo>
                  <a:pt x="250336" y="1118282"/>
                  <a:pt x="0" y="867946"/>
                  <a:pt x="0" y="559141"/>
                </a:cubicBezTo>
                <a:cubicBezTo>
                  <a:pt x="0" y="250336"/>
                  <a:pt x="250336" y="0"/>
                  <a:pt x="559141" y="0"/>
                </a:cubicBezTo>
                <a:close/>
              </a:path>
            </a:pathLst>
          </a:custGeom>
        </p:spPr>
      </p:pic>
      <p:pic>
        <p:nvPicPr>
          <p:cNvPr id="514" name="图片 513"/>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4927411" y="1586719"/>
            <a:ext cx="731300" cy="731300"/>
          </a:xfrm>
          <a:custGeom>
            <a:avLst/>
            <a:gdLst>
              <a:gd name="connsiteX0" fmla="*/ 559141 w 1118282"/>
              <a:gd name="connsiteY0" fmla="*/ 0 h 1118282"/>
              <a:gd name="connsiteX1" fmla="*/ 1118282 w 1118282"/>
              <a:gd name="connsiteY1" fmla="*/ 559141 h 1118282"/>
              <a:gd name="connsiteX2" fmla="*/ 559141 w 1118282"/>
              <a:gd name="connsiteY2" fmla="*/ 1118282 h 1118282"/>
              <a:gd name="connsiteX3" fmla="*/ 0 w 1118282"/>
              <a:gd name="connsiteY3" fmla="*/ 559141 h 1118282"/>
              <a:gd name="connsiteX4" fmla="*/ 559141 w 1118282"/>
              <a:gd name="connsiteY4" fmla="*/ 0 h 111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82" h="1118282">
                <a:moveTo>
                  <a:pt x="559141" y="0"/>
                </a:moveTo>
                <a:cubicBezTo>
                  <a:pt x="867946" y="0"/>
                  <a:pt x="1118282" y="250336"/>
                  <a:pt x="1118282" y="559141"/>
                </a:cubicBezTo>
                <a:cubicBezTo>
                  <a:pt x="1118282" y="867946"/>
                  <a:pt x="867946" y="1118282"/>
                  <a:pt x="559141" y="1118282"/>
                </a:cubicBezTo>
                <a:cubicBezTo>
                  <a:pt x="250336" y="1118282"/>
                  <a:pt x="0" y="867946"/>
                  <a:pt x="0" y="559141"/>
                </a:cubicBezTo>
                <a:cubicBezTo>
                  <a:pt x="0" y="250336"/>
                  <a:pt x="250336" y="0"/>
                  <a:pt x="559141" y="0"/>
                </a:cubicBezTo>
                <a:close/>
              </a:path>
            </a:pathLst>
          </a:custGeom>
        </p:spPr>
      </p:pic>
      <p:pic>
        <p:nvPicPr>
          <p:cNvPr id="506" name="图片 505"/>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4545508" y="323722"/>
            <a:ext cx="731300" cy="731300"/>
          </a:xfrm>
          <a:custGeom>
            <a:avLst/>
            <a:gdLst>
              <a:gd name="connsiteX0" fmla="*/ 559141 w 1118282"/>
              <a:gd name="connsiteY0" fmla="*/ 0 h 1118282"/>
              <a:gd name="connsiteX1" fmla="*/ 1118282 w 1118282"/>
              <a:gd name="connsiteY1" fmla="*/ 559141 h 1118282"/>
              <a:gd name="connsiteX2" fmla="*/ 559141 w 1118282"/>
              <a:gd name="connsiteY2" fmla="*/ 1118282 h 1118282"/>
              <a:gd name="connsiteX3" fmla="*/ 0 w 1118282"/>
              <a:gd name="connsiteY3" fmla="*/ 559141 h 1118282"/>
              <a:gd name="connsiteX4" fmla="*/ 559141 w 1118282"/>
              <a:gd name="connsiteY4" fmla="*/ 0 h 111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82" h="1118282">
                <a:moveTo>
                  <a:pt x="559141" y="0"/>
                </a:moveTo>
                <a:cubicBezTo>
                  <a:pt x="867946" y="0"/>
                  <a:pt x="1118282" y="250336"/>
                  <a:pt x="1118282" y="559141"/>
                </a:cubicBezTo>
                <a:cubicBezTo>
                  <a:pt x="1118282" y="867946"/>
                  <a:pt x="867946" y="1118282"/>
                  <a:pt x="559141" y="1118282"/>
                </a:cubicBezTo>
                <a:cubicBezTo>
                  <a:pt x="250336" y="1118282"/>
                  <a:pt x="0" y="867946"/>
                  <a:pt x="0" y="559141"/>
                </a:cubicBezTo>
                <a:cubicBezTo>
                  <a:pt x="0" y="250336"/>
                  <a:pt x="250336" y="0"/>
                  <a:pt x="559141" y="0"/>
                </a:cubicBezTo>
                <a:close/>
              </a:path>
            </a:pathLst>
          </a:custGeom>
        </p:spPr>
      </p:pic>
      <p:pic>
        <p:nvPicPr>
          <p:cNvPr id="479" name="图片 47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4296842" cy="5143500"/>
          </a:xfrm>
          <a:custGeom>
            <a:avLst/>
            <a:gdLst>
              <a:gd name="connsiteX0" fmla="*/ 0 w 5729122"/>
              <a:gd name="connsiteY0" fmla="*/ 0 h 6858000"/>
              <a:gd name="connsiteX1" fmla="*/ 4709761 w 5729122"/>
              <a:gd name="connsiteY1" fmla="*/ 0 h 6858000"/>
              <a:gd name="connsiteX2" fmla="*/ 4826643 w 5729122"/>
              <a:gd name="connsiteY2" fmla="*/ 157141 h 6858000"/>
              <a:gd name="connsiteX3" fmla="*/ 5729122 w 5729122"/>
              <a:gd name="connsiteY3" fmla="*/ 3228945 h 6858000"/>
              <a:gd name="connsiteX4" fmla="*/ 4434308 w 5729122"/>
              <a:gd name="connsiteY4" fmla="*/ 6803588 h 6858000"/>
              <a:gd name="connsiteX5" fmla="*/ 4382901 w 5729122"/>
              <a:gd name="connsiteY5" fmla="*/ 6858000 h 6858000"/>
              <a:gd name="connsiteX6" fmla="*/ 0 w 572912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122" h="6858000">
                <a:moveTo>
                  <a:pt x="0" y="0"/>
                </a:moveTo>
                <a:lnTo>
                  <a:pt x="4709761" y="0"/>
                </a:lnTo>
                <a:lnTo>
                  <a:pt x="4826643" y="157141"/>
                </a:lnTo>
                <a:cubicBezTo>
                  <a:pt x="5390441" y="991907"/>
                  <a:pt x="5729122" y="2062098"/>
                  <a:pt x="5729122" y="3228945"/>
                </a:cubicBezTo>
                <a:cubicBezTo>
                  <a:pt x="5729122" y="4645831"/>
                  <a:pt x="5229740" y="5920198"/>
                  <a:pt x="4434308" y="6803588"/>
                </a:cubicBezTo>
                <a:lnTo>
                  <a:pt x="4382901" y="6858000"/>
                </a:lnTo>
                <a:lnTo>
                  <a:pt x="0" y="6858000"/>
                </a:lnTo>
                <a:close/>
              </a:path>
            </a:pathLst>
          </a:custGeom>
        </p:spPr>
      </p:pic>
      <p:sp>
        <p:nvSpPr>
          <p:cNvPr id="480" name="任意多边形 479"/>
          <p:cNvSpPr/>
          <p:nvPr/>
        </p:nvSpPr>
        <p:spPr>
          <a:xfrm>
            <a:off x="0" y="0"/>
            <a:ext cx="4300538" cy="5143500"/>
          </a:xfrm>
          <a:custGeom>
            <a:avLst/>
            <a:gdLst>
              <a:gd name="connsiteX0" fmla="*/ 0 w 5729122"/>
              <a:gd name="connsiteY0" fmla="*/ 0 h 6858000"/>
              <a:gd name="connsiteX1" fmla="*/ 4709761 w 5729122"/>
              <a:gd name="connsiteY1" fmla="*/ 0 h 6858000"/>
              <a:gd name="connsiteX2" fmla="*/ 4826643 w 5729122"/>
              <a:gd name="connsiteY2" fmla="*/ 157141 h 6858000"/>
              <a:gd name="connsiteX3" fmla="*/ 5040962 w 5729122"/>
              <a:gd name="connsiteY3" fmla="*/ 507347 h 6858000"/>
              <a:gd name="connsiteX4" fmla="*/ 5190880 w 5729122"/>
              <a:gd name="connsiteY4" fmla="*/ 796933 h 6858000"/>
              <a:gd name="connsiteX5" fmla="*/ 5218051 w 5729122"/>
              <a:gd name="connsiteY5" fmla="*/ 854676 h 6858000"/>
              <a:gd name="connsiteX6" fmla="*/ 5352545 w 5729122"/>
              <a:gd name="connsiteY6" fmla="*/ 1170835 h 6858000"/>
              <a:gd name="connsiteX7" fmla="*/ 5370968 w 5729122"/>
              <a:gd name="connsiteY7" fmla="*/ 1220627 h 6858000"/>
              <a:gd name="connsiteX8" fmla="*/ 5489303 w 5729122"/>
              <a:gd name="connsiteY8" fmla="*/ 1568502 h 6858000"/>
              <a:gd name="connsiteX9" fmla="*/ 5489307 w 5729122"/>
              <a:gd name="connsiteY9" fmla="*/ 1568513 h 6858000"/>
              <a:gd name="connsiteX10" fmla="*/ 5489310 w 5729122"/>
              <a:gd name="connsiteY10" fmla="*/ 1568524 h 6858000"/>
              <a:gd name="connsiteX11" fmla="*/ 5583323 w 5729122"/>
              <a:gd name="connsiteY11" fmla="*/ 1930084 h 6858000"/>
              <a:gd name="connsiteX12" fmla="*/ 5595775 w 5729122"/>
              <a:gd name="connsiteY12" fmla="*/ 1983662 h 6858000"/>
              <a:gd name="connsiteX13" fmla="*/ 5661191 w 5729122"/>
              <a:gd name="connsiteY13" fmla="*/ 2340282 h 6858000"/>
              <a:gd name="connsiteX14" fmla="*/ 5676097 w 5729122"/>
              <a:gd name="connsiteY14" fmla="*/ 2442274 h 6858000"/>
              <a:gd name="connsiteX15" fmla="*/ 5687749 w 5729122"/>
              <a:gd name="connsiteY15" fmla="*/ 2533558 h 6858000"/>
              <a:gd name="connsiteX16" fmla="*/ 5702401 w 5729122"/>
              <a:gd name="connsiteY16" fmla="*/ 2674444 h 6858000"/>
              <a:gd name="connsiteX17" fmla="*/ 5710441 w 5729122"/>
              <a:gd name="connsiteY17" fmla="*/ 2762880 h 6858000"/>
              <a:gd name="connsiteX18" fmla="*/ 5720143 w 5729122"/>
              <a:gd name="connsiteY18" fmla="*/ 2918783 h 6858000"/>
              <a:gd name="connsiteX19" fmla="*/ 5724274 w 5729122"/>
              <a:gd name="connsiteY19" fmla="*/ 2994670 h 6858000"/>
              <a:gd name="connsiteX20" fmla="*/ 5729122 w 5729122"/>
              <a:gd name="connsiteY20" fmla="*/ 3228945 h 6858000"/>
              <a:gd name="connsiteX21" fmla="*/ 5723484 w 5729122"/>
              <a:gd name="connsiteY21" fmla="*/ 3485425 h 6858000"/>
              <a:gd name="connsiteX22" fmla="*/ 5718229 w 5729122"/>
              <a:gd name="connsiteY22" fmla="*/ 3569858 h 6858000"/>
              <a:gd name="connsiteX23" fmla="*/ 5707081 w 5729122"/>
              <a:gd name="connsiteY23" fmla="*/ 3738436 h 6858000"/>
              <a:gd name="connsiteX24" fmla="*/ 5696736 w 5729122"/>
              <a:gd name="connsiteY24" fmla="*/ 3837921 h 6858000"/>
              <a:gd name="connsiteX25" fmla="*/ 5680184 w 5729122"/>
              <a:gd name="connsiteY25" fmla="*/ 3987652 h 6858000"/>
              <a:gd name="connsiteX26" fmla="*/ 5664908 w 5729122"/>
              <a:gd name="connsiteY26" fmla="*/ 4092173 h 6858000"/>
              <a:gd name="connsiteX27" fmla="*/ 5643058 w 5729122"/>
              <a:gd name="connsiteY27" fmla="*/ 4232741 h 6858000"/>
              <a:gd name="connsiteX28" fmla="*/ 5623019 w 5729122"/>
              <a:gd name="connsiteY28" fmla="*/ 4338837 h 6858000"/>
              <a:gd name="connsiteX29" fmla="*/ 5595970 w 5729122"/>
              <a:gd name="connsiteY29" fmla="*/ 4473389 h 6858000"/>
              <a:gd name="connsiteX30" fmla="*/ 5571340 w 5729122"/>
              <a:gd name="connsiteY30" fmla="*/ 4579372 h 6858000"/>
              <a:gd name="connsiteX31" fmla="*/ 5539181 w 5729122"/>
              <a:gd name="connsiteY31" fmla="*/ 4709268 h 6858000"/>
              <a:gd name="connsiteX32" fmla="*/ 5510143 w 5729122"/>
              <a:gd name="connsiteY32" fmla="*/ 4814133 h 6858000"/>
              <a:gd name="connsiteX33" fmla="*/ 5472948 w 5729122"/>
              <a:gd name="connsiteY33" fmla="*/ 4940073 h 6858000"/>
              <a:gd name="connsiteX34" fmla="*/ 5439701 w 5729122"/>
              <a:gd name="connsiteY34" fmla="*/ 5043109 h 6858000"/>
              <a:gd name="connsiteX35" fmla="*/ 5397523 w 5729122"/>
              <a:gd name="connsiteY35" fmla="*/ 5165491 h 6858000"/>
              <a:gd name="connsiteX36" fmla="*/ 5360281 w 5729122"/>
              <a:gd name="connsiteY36" fmla="*/ 5266148 h 6858000"/>
              <a:gd name="connsiteX37" fmla="*/ 5313143 w 5729122"/>
              <a:gd name="connsiteY37" fmla="*/ 5385230 h 6858000"/>
              <a:gd name="connsiteX38" fmla="*/ 5272158 w 5729122"/>
              <a:gd name="connsiteY38" fmla="*/ 5483009 h 6858000"/>
              <a:gd name="connsiteX39" fmla="*/ 5220024 w 5729122"/>
              <a:gd name="connsiteY39" fmla="*/ 5599022 h 6858000"/>
              <a:gd name="connsiteX40" fmla="*/ 5175601 w 5729122"/>
              <a:gd name="connsiteY40" fmla="*/ 5693427 h 6858000"/>
              <a:gd name="connsiteX41" fmla="*/ 5118343 w 5729122"/>
              <a:gd name="connsiteY41" fmla="*/ 5806644 h 6858000"/>
              <a:gd name="connsiteX42" fmla="*/ 5070883 w 5729122"/>
              <a:gd name="connsiteY42" fmla="*/ 5897104 h 6858000"/>
              <a:gd name="connsiteX43" fmla="*/ 5037023 w 5729122"/>
              <a:gd name="connsiteY43" fmla="*/ 5956980 h 6858000"/>
              <a:gd name="connsiteX44" fmla="*/ 4833572 w 5729122"/>
              <a:gd name="connsiteY44" fmla="*/ 6289428 h 6858000"/>
              <a:gd name="connsiteX45" fmla="*/ 4810675 w 5729122"/>
              <a:gd name="connsiteY45" fmla="*/ 6322217 h 6858000"/>
              <a:gd name="connsiteX46" fmla="*/ 4574278 w 5729122"/>
              <a:gd name="connsiteY46" fmla="*/ 6640038 h 6858000"/>
              <a:gd name="connsiteX47" fmla="*/ 4563316 w 5729122"/>
              <a:gd name="connsiteY47" fmla="*/ 6652847 h 6858000"/>
              <a:gd name="connsiteX48" fmla="*/ 4378585 w 5729122"/>
              <a:gd name="connsiteY48" fmla="*/ 6858000 h 6858000"/>
              <a:gd name="connsiteX49" fmla="*/ 0 w 5729122"/>
              <a:gd name="connsiteY4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729122" h="6858000">
                <a:moveTo>
                  <a:pt x="0" y="0"/>
                </a:moveTo>
                <a:lnTo>
                  <a:pt x="4709761" y="0"/>
                </a:lnTo>
                <a:lnTo>
                  <a:pt x="4826643" y="157141"/>
                </a:lnTo>
                <a:lnTo>
                  <a:pt x="5040962" y="507347"/>
                </a:lnTo>
                <a:lnTo>
                  <a:pt x="5190880" y="796933"/>
                </a:lnTo>
                <a:lnTo>
                  <a:pt x="5218051" y="854676"/>
                </a:lnTo>
                <a:lnTo>
                  <a:pt x="5352545" y="1170835"/>
                </a:lnTo>
                <a:lnTo>
                  <a:pt x="5370968" y="1220627"/>
                </a:lnTo>
                <a:lnTo>
                  <a:pt x="5489303" y="1568502"/>
                </a:lnTo>
                <a:lnTo>
                  <a:pt x="5489307" y="1568513"/>
                </a:lnTo>
                <a:lnTo>
                  <a:pt x="5489310" y="1568524"/>
                </a:lnTo>
                <a:lnTo>
                  <a:pt x="5583323" y="1930084"/>
                </a:lnTo>
                <a:lnTo>
                  <a:pt x="5595775" y="1983662"/>
                </a:lnTo>
                <a:lnTo>
                  <a:pt x="5661191" y="2340282"/>
                </a:lnTo>
                <a:lnTo>
                  <a:pt x="5676097" y="2442274"/>
                </a:lnTo>
                <a:lnTo>
                  <a:pt x="5687749" y="2533558"/>
                </a:lnTo>
                <a:lnTo>
                  <a:pt x="5702401" y="2674444"/>
                </a:lnTo>
                <a:lnTo>
                  <a:pt x="5710441" y="2762880"/>
                </a:lnTo>
                <a:lnTo>
                  <a:pt x="5720143" y="2918783"/>
                </a:lnTo>
                <a:lnTo>
                  <a:pt x="5724274" y="2994670"/>
                </a:lnTo>
                <a:lnTo>
                  <a:pt x="5729122" y="3228945"/>
                </a:lnTo>
                <a:lnTo>
                  <a:pt x="5723484" y="3485425"/>
                </a:lnTo>
                <a:lnTo>
                  <a:pt x="5718229" y="3569858"/>
                </a:lnTo>
                <a:lnTo>
                  <a:pt x="5707081" y="3738436"/>
                </a:lnTo>
                <a:lnTo>
                  <a:pt x="5696736" y="3837921"/>
                </a:lnTo>
                <a:lnTo>
                  <a:pt x="5680184" y="3987652"/>
                </a:lnTo>
                <a:lnTo>
                  <a:pt x="5664908" y="4092173"/>
                </a:lnTo>
                <a:lnTo>
                  <a:pt x="5643058" y="4232741"/>
                </a:lnTo>
                <a:lnTo>
                  <a:pt x="5623019" y="4338837"/>
                </a:lnTo>
                <a:lnTo>
                  <a:pt x="5595970" y="4473389"/>
                </a:lnTo>
                <a:lnTo>
                  <a:pt x="5571340" y="4579372"/>
                </a:lnTo>
                <a:lnTo>
                  <a:pt x="5539181" y="4709268"/>
                </a:lnTo>
                <a:lnTo>
                  <a:pt x="5510143" y="4814133"/>
                </a:lnTo>
                <a:lnTo>
                  <a:pt x="5472948" y="4940073"/>
                </a:lnTo>
                <a:lnTo>
                  <a:pt x="5439701" y="5043109"/>
                </a:lnTo>
                <a:lnTo>
                  <a:pt x="5397523" y="5165491"/>
                </a:lnTo>
                <a:lnTo>
                  <a:pt x="5360281" y="5266148"/>
                </a:lnTo>
                <a:lnTo>
                  <a:pt x="5313143" y="5385230"/>
                </a:lnTo>
                <a:lnTo>
                  <a:pt x="5272158" y="5483009"/>
                </a:lnTo>
                <a:lnTo>
                  <a:pt x="5220024" y="5599022"/>
                </a:lnTo>
                <a:lnTo>
                  <a:pt x="5175601" y="5693427"/>
                </a:lnTo>
                <a:lnTo>
                  <a:pt x="5118343" y="5806644"/>
                </a:lnTo>
                <a:lnTo>
                  <a:pt x="5070883" y="5897104"/>
                </a:lnTo>
                <a:lnTo>
                  <a:pt x="5037023" y="5956980"/>
                </a:lnTo>
                <a:lnTo>
                  <a:pt x="4833572" y="6289428"/>
                </a:lnTo>
                <a:lnTo>
                  <a:pt x="4810675" y="6322217"/>
                </a:lnTo>
                <a:lnTo>
                  <a:pt x="4574278" y="6640038"/>
                </a:lnTo>
                <a:lnTo>
                  <a:pt x="4563316" y="6652847"/>
                </a:lnTo>
                <a:lnTo>
                  <a:pt x="4378585" y="6858000"/>
                </a:lnTo>
                <a:lnTo>
                  <a:pt x="0" y="6858000"/>
                </a:lnTo>
                <a:close/>
              </a:path>
            </a:pathLst>
          </a:cu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grpSp>
        <p:nvGrpSpPr>
          <p:cNvPr id="481" name="组合 93"/>
          <p:cNvGrpSpPr>
            <a:grpSpLocks/>
          </p:cNvGrpSpPr>
          <p:nvPr/>
        </p:nvGrpSpPr>
        <p:grpSpPr bwMode="auto">
          <a:xfrm>
            <a:off x="1366266" y="843255"/>
            <a:ext cx="1515666" cy="2173110"/>
            <a:chOff x="2211442" y="868655"/>
            <a:chExt cx="2020530" cy="2896016"/>
          </a:xfrm>
        </p:grpSpPr>
        <p:sp>
          <p:nvSpPr>
            <p:cNvPr id="482" name="文本框 481"/>
            <p:cNvSpPr txBox="1"/>
            <p:nvPr/>
          </p:nvSpPr>
          <p:spPr>
            <a:xfrm>
              <a:off x="2507427" y="3334002"/>
              <a:ext cx="1493573" cy="430669"/>
            </a:xfrm>
            <a:prstGeom prst="rect">
              <a:avLst/>
            </a:prstGeom>
            <a:noFill/>
          </p:spPr>
          <p:txBody>
            <a:bodyPr>
              <a:spAutoFit/>
            </a:bodyPr>
            <a:lstStyle/>
            <a:p>
              <a:pPr algn="ctr">
                <a:defRPr/>
              </a:pPr>
              <a:r>
                <a:rPr lang="en-US" altLang="zh-CN" sz="1500" dirty="0">
                  <a:solidFill>
                    <a:schemeClr val="bg1">
                      <a:lumMod val="85000"/>
                    </a:schemeClr>
                  </a:solidFill>
                </a:rPr>
                <a:t>CONTENTS</a:t>
              </a:r>
              <a:endParaRPr lang="zh-CN" altLang="en-US" sz="1500" dirty="0">
                <a:solidFill>
                  <a:schemeClr val="bg1">
                    <a:lumMod val="85000"/>
                  </a:schemeClr>
                </a:solidFill>
              </a:endParaRPr>
            </a:p>
          </p:txBody>
        </p:sp>
        <p:sp>
          <p:nvSpPr>
            <p:cNvPr id="483" name="文本框 482"/>
            <p:cNvSpPr txBox="1"/>
            <p:nvPr/>
          </p:nvSpPr>
          <p:spPr>
            <a:xfrm>
              <a:off x="2211442" y="868655"/>
              <a:ext cx="2020530" cy="2584016"/>
            </a:xfrm>
            <a:prstGeom prst="rect">
              <a:avLst/>
            </a:prstGeom>
            <a:noFill/>
          </p:spPr>
          <p:txBody>
            <a:bodyPr wrap="square">
              <a:spAutoFit/>
            </a:bodyPr>
            <a:lstStyle>
              <a:defPPr>
                <a:defRPr lang="zh-CN"/>
              </a:defPPr>
              <a:lvl1pPr algn="ctr">
                <a:defRPr sz="600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defRPr>
              </a:lvl1pPr>
            </a:lstStyle>
            <a:p>
              <a:r>
                <a:rPr lang="zh-CN" altLang="en-US" dirty="0">
                  <a:latin typeface="汉仪大黑简" panose="02010609000101010101" pitchFamily="49" charset="-122"/>
                  <a:ea typeface="汉仪大黑简" panose="02010609000101010101" pitchFamily="49" charset="-122"/>
                </a:rPr>
                <a:t>目录</a:t>
              </a:r>
            </a:p>
          </p:txBody>
        </p:sp>
      </p:grpSp>
      <p:grpSp>
        <p:nvGrpSpPr>
          <p:cNvPr id="484" name="组合 483"/>
          <p:cNvGrpSpPr>
            <a:grpSpLocks/>
          </p:cNvGrpSpPr>
          <p:nvPr/>
        </p:nvGrpSpPr>
        <p:grpSpPr bwMode="auto">
          <a:xfrm>
            <a:off x="4593262" y="361950"/>
            <a:ext cx="635794" cy="635794"/>
            <a:chOff x="5630863" y="495300"/>
            <a:chExt cx="847725" cy="847725"/>
          </a:xfrm>
        </p:grpSpPr>
        <p:sp>
          <p:nvSpPr>
            <p:cNvPr id="485" name="椭圆 484"/>
            <p:cNvSpPr/>
            <p:nvPr/>
          </p:nvSpPr>
          <p:spPr>
            <a:xfrm>
              <a:off x="5630863" y="495300"/>
              <a:ext cx="847725" cy="847725"/>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86" name="文本框 6"/>
            <p:cNvSpPr txBox="1">
              <a:spLocks noChangeArrowheads="1"/>
            </p:cNvSpPr>
            <p:nvPr/>
          </p:nvSpPr>
          <p:spPr bwMode="auto">
            <a:xfrm>
              <a:off x="5767388" y="534988"/>
              <a:ext cx="574674" cy="80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3300" dirty="0">
                  <a:solidFill>
                    <a:schemeClr val="bg1"/>
                  </a:solidFill>
                  <a:latin typeface="微软雅黑" panose="020B0503020204020204" pitchFamily="34" charset="-122"/>
                  <a:ea typeface="微软雅黑" panose="020B0503020204020204" pitchFamily="34" charset="-122"/>
                </a:rPr>
                <a:t>1</a:t>
              </a:r>
              <a:endParaRPr lang="zh-CN" altLang="en-US" sz="3300" dirty="0">
                <a:solidFill>
                  <a:schemeClr val="bg1"/>
                </a:solidFill>
                <a:latin typeface="微软雅黑" panose="020B0503020204020204" pitchFamily="34" charset="-122"/>
                <a:ea typeface="微软雅黑" panose="020B0503020204020204" pitchFamily="34" charset="-122"/>
              </a:endParaRPr>
            </a:p>
          </p:txBody>
        </p:sp>
      </p:grpSp>
      <p:grpSp>
        <p:nvGrpSpPr>
          <p:cNvPr id="487" name="组合 486"/>
          <p:cNvGrpSpPr>
            <a:grpSpLocks/>
          </p:cNvGrpSpPr>
          <p:nvPr/>
        </p:nvGrpSpPr>
        <p:grpSpPr bwMode="auto">
          <a:xfrm>
            <a:off x="4974262" y="1626394"/>
            <a:ext cx="635794" cy="635794"/>
            <a:chOff x="6138863" y="2168525"/>
            <a:chExt cx="847725" cy="847725"/>
          </a:xfrm>
        </p:grpSpPr>
        <p:sp>
          <p:nvSpPr>
            <p:cNvPr id="488" name="椭圆 487"/>
            <p:cNvSpPr/>
            <p:nvPr/>
          </p:nvSpPr>
          <p:spPr>
            <a:xfrm>
              <a:off x="6138863" y="2168525"/>
              <a:ext cx="847725" cy="847725"/>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89" name="文本框 22"/>
            <p:cNvSpPr txBox="1">
              <a:spLocks noChangeArrowheads="1"/>
            </p:cNvSpPr>
            <p:nvPr/>
          </p:nvSpPr>
          <p:spPr bwMode="auto">
            <a:xfrm>
              <a:off x="6275388" y="2208213"/>
              <a:ext cx="574674" cy="80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3300" dirty="0">
                  <a:solidFill>
                    <a:schemeClr val="bg1"/>
                  </a:solidFill>
                  <a:latin typeface="微软雅黑" panose="020B0503020204020204" pitchFamily="34" charset="-122"/>
                  <a:ea typeface="微软雅黑" panose="020B0503020204020204" pitchFamily="34" charset="-122"/>
                </a:rPr>
                <a:t>2</a:t>
              </a:r>
              <a:endParaRPr lang="zh-CN" altLang="en-US" sz="3300" dirty="0">
                <a:solidFill>
                  <a:schemeClr val="bg1"/>
                </a:solidFill>
                <a:latin typeface="微软雅黑" panose="020B0503020204020204" pitchFamily="34" charset="-122"/>
                <a:ea typeface="微软雅黑" panose="020B0503020204020204" pitchFamily="34" charset="-122"/>
              </a:endParaRPr>
            </a:p>
          </p:txBody>
        </p:sp>
      </p:grpSp>
      <p:grpSp>
        <p:nvGrpSpPr>
          <p:cNvPr id="490" name="组合 489"/>
          <p:cNvGrpSpPr>
            <a:grpSpLocks/>
          </p:cNvGrpSpPr>
          <p:nvPr/>
        </p:nvGrpSpPr>
        <p:grpSpPr bwMode="auto">
          <a:xfrm>
            <a:off x="4968309" y="2881313"/>
            <a:ext cx="635794" cy="635794"/>
            <a:chOff x="6130925" y="3841750"/>
            <a:chExt cx="847725" cy="847725"/>
          </a:xfrm>
        </p:grpSpPr>
        <p:sp>
          <p:nvSpPr>
            <p:cNvPr id="491" name="椭圆 490"/>
            <p:cNvSpPr/>
            <p:nvPr/>
          </p:nvSpPr>
          <p:spPr>
            <a:xfrm>
              <a:off x="6130925" y="3841750"/>
              <a:ext cx="847725" cy="847725"/>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92" name="文本框 23"/>
            <p:cNvSpPr txBox="1">
              <a:spLocks noChangeArrowheads="1"/>
            </p:cNvSpPr>
            <p:nvPr/>
          </p:nvSpPr>
          <p:spPr bwMode="auto">
            <a:xfrm>
              <a:off x="6267450" y="3881438"/>
              <a:ext cx="574674" cy="80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3300">
                  <a:solidFill>
                    <a:schemeClr val="bg1"/>
                  </a:solidFill>
                  <a:latin typeface="微软雅黑" panose="020B0503020204020204" pitchFamily="34" charset="-122"/>
                  <a:ea typeface="微软雅黑" panose="020B0503020204020204" pitchFamily="34" charset="-122"/>
                </a:rPr>
                <a:t>3</a:t>
              </a:r>
              <a:endParaRPr lang="zh-CN" altLang="en-US" sz="3300">
                <a:solidFill>
                  <a:schemeClr val="bg1"/>
                </a:solidFill>
                <a:latin typeface="微软雅黑" panose="020B0503020204020204" pitchFamily="34" charset="-122"/>
                <a:ea typeface="微软雅黑" panose="020B0503020204020204" pitchFamily="34" charset="-122"/>
              </a:endParaRPr>
            </a:p>
          </p:txBody>
        </p:sp>
      </p:grpSp>
      <p:grpSp>
        <p:nvGrpSpPr>
          <p:cNvPr id="493" name="组合 492"/>
          <p:cNvGrpSpPr>
            <a:grpSpLocks/>
          </p:cNvGrpSpPr>
          <p:nvPr/>
        </p:nvGrpSpPr>
        <p:grpSpPr bwMode="auto">
          <a:xfrm>
            <a:off x="4621837" y="4136232"/>
            <a:ext cx="635794" cy="635794"/>
            <a:chOff x="5668963" y="5514975"/>
            <a:chExt cx="847725" cy="847725"/>
          </a:xfrm>
        </p:grpSpPr>
        <p:sp>
          <p:nvSpPr>
            <p:cNvPr id="494" name="椭圆 493"/>
            <p:cNvSpPr/>
            <p:nvPr/>
          </p:nvSpPr>
          <p:spPr>
            <a:xfrm>
              <a:off x="5668963" y="5514975"/>
              <a:ext cx="847725" cy="847725"/>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95" name="文本框 24"/>
            <p:cNvSpPr txBox="1">
              <a:spLocks noChangeArrowheads="1"/>
            </p:cNvSpPr>
            <p:nvPr/>
          </p:nvSpPr>
          <p:spPr bwMode="auto">
            <a:xfrm>
              <a:off x="5786438" y="5535614"/>
              <a:ext cx="574674" cy="80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3300">
                  <a:solidFill>
                    <a:schemeClr val="bg1"/>
                  </a:solidFill>
                  <a:latin typeface="微软雅黑" panose="020B0503020204020204" pitchFamily="34" charset="-122"/>
                  <a:ea typeface="微软雅黑" panose="020B0503020204020204" pitchFamily="34" charset="-122"/>
                </a:rPr>
                <a:t>4</a:t>
              </a:r>
              <a:endParaRPr lang="zh-CN" altLang="en-US" sz="3300">
                <a:solidFill>
                  <a:schemeClr val="bg1"/>
                </a:solidFill>
                <a:latin typeface="微软雅黑" panose="020B0503020204020204" pitchFamily="34" charset="-122"/>
                <a:ea typeface="微软雅黑" panose="020B0503020204020204" pitchFamily="34" charset="-122"/>
              </a:endParaRPr>
            </a:p>
          </p:txBody>
        </p:sp>
      </p:grpSp>
      <p:sp>
        <p:nvSpPr>
          <p:cNvPr id="496" name="文本框 495"/>
          <p:cNvSpPr txBox="1"/>
          <p:nvPr/>
        </p:nvSpPr>
        <p:spPr bwMode="auto">
          <a:xfrm>
            <a:off x="5229451" y="466725"/>
            <a:ext cx="3092849" cy="346249"/>
          </a:xfrm>
          <a:prstGeom prst="rect">
            <a:avLst/>
          </a:prstGeom>
          <a:noFill/>
        </p:spPr>
        <p:txBody>
          <a:bodyPr lIns="68580" tIns="34290" rIns="68580" bIns="34290">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p>
        </p:txBody>
      </p:sp>
      <p:sp>
        <p:nvSpPr>
          <p:cNvPr id="497" name="文本框 496"/>
          <p:cNvSpPr txBox="1"/>
          <p:nvPr/>
        </p:nvSpPr>
        <p:spPr bwMode="auto">
          <a:xfrm>
            <a:off x="5223103" y="744713"/>
            <a:ext cx="3099197" cy="254794"/>
          </a:xfrm>
          <a:prstGeom prst="rect">
            <a:avLst/>
          </a:prstGeom>
          <a:noFill/>
        </p:spPr>
        <p:txBody>
          <a:bodyPr lIns="68580" tIns="34290" rIns="68580" bIns="34290">
            <a:spAutoFit/>
          </a:bodyPr>
          <a:lstStyle/>
          <a:p>
            <a:pPr>
              <a:defRPr/>
            </a:pPr>
            <a:r>
              <a:rPr lang="en-US" altLang="zh-CN" sz="1200" dirty="0">
                <a:solidFill>
                  <a:schemeClr val="bg1">
                    <a:lumMod val="65000"/>
                  </a:schemeClr>
                </a:solidFill>
                <a:latin typeface="微软雅黑" panose="020B0503020204020204" pitchFamily="34" charset="-122"/>
                <a:ea typeface="微软雅黑" panose="020B0503020204020204" pitchFamily="34" charset="-122"/>
              </a:rPr>
              <a:t>Add your text here please</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8" name="文本框 497"/>
          <p:cNvSpPr txBox="1"/>
          <p:nvPr/>
        </p:nvSpPr>
        <p:spPr bwMode="auto">
          <a:xfrm>
            <a:off x="5610451" y="1725217"/>
            <a:ext cx="3092849" cy="438582"/>
          </a:xfrm>
          <a:prstGeom prst="rect">
            <a:avLst/>
          </a:prstGeom>
          <a:noFill/>
        </p:spPr>
        <p:txBody>
          <a:bodyPr lIns="68580" tIns="34290" rIns="68580" bIns="34290">
            <a:spAutoFit/>
          </a:bodyPr>
          <a:lstStyle>
            <a:defPPr>
              <a:defRPr lang="zh-CN"/>
            </a:defPPr>
            <a:lvl1pPr fontAlgn="auto">
              <a:spcBef>
                <a:spcPts val="0"/>
              </a:spcBef>
              <a:spcAft>
                <a:spcPts val="0"/>
              </a:spcAft>
              <a:defRPr sz="240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defRPr>
            </a:lvl1pPr>
          </a:lstStyle>
          <a:p>
            <a:r>
              <a:rPr lang="zh-CN" altLang="en-US" dirty="0">
                <a:latin typeface="微软雅黑" panose="020B0503020204020204" pitchFamily="34" charset="-122"/>
                <a:ea typeface="微软雅黑" panose="020B0503020204020204" pitchFamily="34" charset="-122"/>
              </a:rPr>
              <a:t>点击添加标题</a:t>
            </a:r>
          </a:p>
        </p:txBody>
      </p:sp>
      <p:sp>
        <p:nvSpPr>
          <p:cNvPr id="499" name="文本框 498"/>
          <p:cNvSpPr txBox="1"/>
          <p:nvPr/>
        </p:nvSpPr>
        <p:spPr bwMode="auto">
          <a:xfrm>
            <a:off x="5604103" y="2076355"/>
            <a:ext cx="3099197" cy="254794"/>
          </a:xfrm>
          <a:prstGeom prst="rect">
            <a:avLst/>
          </a:prstGeom>
          <a:noFill/>
        </p:spPr>
        <p:txBody>
          <a:bodyPr lIns="68580" tIns="34290" rIns="68580" bIns="34290">
            <a:spAutoFit/>
          </a:bodyPr>
          <a:lstStyle/>
          <a:p>
            <a:pPr>
              <a:defRPr/>
            </a:pPr>
            <a:r>
              <a:rPr lang="en-US" altLang="zh-CN" sz="1200" dirty="0">
                <a:solidFill>
                  <a:schemeClr val="bg1">
                    <a:lumMod val="65000"/>
                  </a:schemeClr>
                </a:solidFill>
                <a:latin typeface="微软雅黑" panose="020B0503020204020204" pitchFamily="34" charset="-122"/>
                <a:ea typeface="微软雅黑" panose="020B0503020204020204" pitchFamily="34" charset="-122"/>
              </a:rPr>
              <a:t>Add your text here please</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0" name="文本框 499"/>
          <p:cNvSpPr txBox="1"/>
          <p:nvPr/>
        </p:nvSpPr>
        <p:spPr bwMode="auto">
          <a:xfrm>
            <a:off x="5610451" y="2983706"/>
            <a:ext cx="3092849" cy="438582"/>
          </a:xfrm>
          <a:prstGeom prst="rect">
            <a:avLst/>
          </a:prstGeom>
          <a:noFill/>
        </p:spPr>
        <p:txBody>
          <a:bodyPr lIns="68580" tIns="34290" rIns="68580" bIns="34290">
            <a:spAutoFit/>
          </a:bodyPr>
          <a:lstStyle>
            <a:defPPr>
              <a:defRPr lang="zh-CN"/>
            </a:defPPr>
            <a:lvl1pPr fontAlgn="auto">
              <a:spcBef>
                <a:spcPts val="0"/>
              </a:spcBef>
              <a:spcAft>
                <a:spcPts val="0"/>
              </a:spcAft>
              <a:defRPr sz="240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defRPr>
            </a:lvl1pPr>
          </a:lstStyle>
          <a:p>
            <a:r>
              <a:rPr lang="zh-CN" altLang="en-US" dirty="0">
                <a:latin typeface="微软雅黑" panose="020B0503020204020204" pitchFamily="34" charset="-122"/>
                <a:ea typeface="微软雅黑" panose="020B0503020204020204" pitchFamily="34" charset="-122"/>
              </a:rPr>
              <a:t>点击添加标题</a:t>
            </a:r>
          </a:p>
        </p:txBody>
      </p:sp>
      <p:sp>
        <p:nvSpPr>
          <p:cNvPr id="501" name="文本框 500"/>
          <p:cNvSpPr txBox="1"/>
          <p:nvPr/>
        </p:nvSpPr>
        <p:spPr bwMode="auto">
          <a:xfrm>
            <a:off x="5604103" y="3334846"/>
            <a:ext cx="3099197" cy="254794"/>
          </a:xfrm>
          <a:prstGeom prst="rect">
            <a:avLst/>
          </a:prstGeom>
          <a:noFill/>
        </p:spPr>
        <p:txBody>
          <a:bodyPr lIns="68580" tIns="34290" rIns="68580" bIns="34290">
            <a:spAutoFit/>
          </a:bodyPr>
          <a:lstStyle/>
          <a:p>
            <a:pPr>
              <a:defRPr/>
            </a:pPr>
            <a:r>
              <a:rPr lang="en-US" altLang="zh-CN" sz="1200" dirty="0">
                <a:solidFill>
                  <a:schemeClr val="bg1">
                    <a:lumMod val="65000"/>
                  </a:schemeClr>
                </a:solidFill>
                <a:latin typeface="微软雅黑" panose="020B0503020204020204" pitchFamily="34" charset="-122"/>
                <a:ea typeface="微软雅黑" panose="020B0503020204020204" pitchFamily="34" charset="-122"/>
              </a:rPr>
              <a:t>Add your text here please</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2" name="文本框 501"/>
          <p:cNvSpPr txBox="1"/>
          <p:nvPr/>
        </p:nvSpPr>
        <p:spPr bwMode="auto">
          <a:xfrm>
            <a:off x="5240166" y="4242198"/>
            <a:ext cx="3092849" cy="438582"/>
          </a:xfrm>
          <a:prstGeom prst="rect">
            <a:avLst/>
          </a:prstGeom>
          <a:noFill/>
        </p:spPr>
        <p:txBody>
          <a:bodyPr lIns="68580" tIns="34290" rIns="68580" bIns="34290">
            <a:spAutoFit/>
          </a:bodyPr>
          <a:lstStyle>
            <a:defPPr>
              <a:defRPr lang="zh-CN"/>
            </a:defPPr>
            <a:lvl1pPr fontAlgn="auto">
              <a:spcBef>
                <a:spcPts val="0"/>
              </a:spcBef>
              <a:spcAft>
                <a:spcPts val="0"/>
              </a:spcAft>
              <a:defRPr sz="240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defRPr>
            </a:lvl1pPr>
          </a:lstStyle>
          <a:p>
            <a:r>
              <a:rPr lang="zh-CN" altLang="en-US" dirty="0">
                <a:latin typeface="微软雅黑" panose="020B0503020204020204" pitchFamily="34" charset="-122"/>
                <a:ea typeface="微软雅黑" panose="020B0503020204020204" pitchFamily="34" charset="-122"/>
              </a:rPr>
              <a:t>点击添加标题</a:t>
            </a:r>
          </a:p>
        </p:txBody>
      </p:sp>
      <p:sp>
        <p:nvSpPr>
          <p:cNvPr id="503" name="文本框 502"/>
          <p:cNvSpPr txBox="1"/>
          <p:nvPr/>
        </p:nvSpPr>
        <p:spPr bwMode="auto">
          <a:xfrm>
            <a:off x="5233818" y="4593336"/>
            <a:ext cx="3099197" cy="254794"/>
          </a:xfrm>
          <a:prstGeom prst="rect">
            <a:avLst/>
          </a:prstGeom>
          <a:noFill/>
        </p:spPr>
        <p:txBody>
          <a:bodyPr lIns="68580" tIns="34290" rIns="68580" bIns="34290">
            <a:spAutoFit/>
          </a:bodyPr>
          <a:lstStyle/>
          <a:p>
            <a:pPr>
              <a:defRPr/>
            </a:pPr>
            <a:r>
              <a:rPr lang="en-US" altLang="zh-CN" sz="1200" dirty="0">
                <a:solidFill>
                  <a:schemeClr val="bg1">
                    <a:lumMod val="65000"/>
                  </a:schemeClr>
                </a:solidFill>
                <a:latin typeface="微软雅黑" panose="020B0503020204020204" pitchFamily="34" charset="-122"/>
                <a:ea typeface="微软雅黑" panose="020B0503020204020204" pitchFamily="34" charset="-122"/>
              </a:rPr>
              <a:t>Add your text here please</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6741758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79"/>
                                        </p:tgtEl>
                                        <p:attrNameLst>
                                          <p:attrName>style.visibility</p:attrName>
                                        </p:attrNameLst>
                                      </p:cBhvr>
                                      <p:to>
                                        <p:strVal val="visible"/>
                                      </p:to>
                                    </p:set>
                                    <p:anim calcmode="lin" valueType="num">
                                      <p:cBhvr additive="base">
                                        <p:cTn id="7" dur="250" fill="hold"/>
                                        <p:tgtEl>
                                          <p:spTgt spid="479"/>
                                        </p:tgtEl>
                                        <p:attrNameLst>
                                          <p:attrName>ppt_x</p:attrName>
                                        </p:attrNameLst>
                                      </p:cBhvr>
                                      <p:tavLst>
                                        <p:tav tm="0">
                                          <p:val>
                                            <p:strVal val="0-#ppt_w/2"/>
                                          </p:val>
                                        </p:tav>
                                        <p:tav tm="100000">
                                          <p:val>
                                            <p:strVal val="#ppt_x"/>
                                          </p:val>
                                        </p:tav>
                                      </p:tavLst>
                                    </p:anim>
                                    <p:anim calcmode="lin" valueType="num">
                                      <p:cBhvr additive="base">
                                        <p:cTn id="8" dur="250" fill="hold"/>
                                        <p:tgtEl>
                                          <p:spTgt spid="47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480"/>
                                        </p:tgtEl>
                                        <p:attrNameLst>
                                          <p:attrName>style.visibility</p:attrName>
                                        </p:attrNameLst>
                                      </p:cBhvr>
                                      <p:to>
                                        <p:strVal val="visible"/>
                                      </p:to>
                                    </p:set>
                                    <p:animEffect transition="in" filter="wipe(left)">
                                      <p:cBhvr>
                                        <p:cTn id="12" dur="500"/>
                                        <p:tgtEl>
                                          <p:spTgt spid="480"/>
                                        </p:tgtEl>
                                      </p:cBhvr>
                                    </p:animEffect>
                                  </p:childTnLst>
                                </p:cTn>
                              </p:par>
                            </p:childTnLst>
                          </p:cTn>
                        </p:par>
                        <p:par>
                          <p:cTn id="13" fill="hold">
                            <p:stCondLst>
                              <p:cond delay="750"/>
                            </p:stCondLst>
                            <p:childTnLst>
                              <p:par>
                                <p:cTn id="14" presetID="53" presetClass="entr" presetSubtype="16" fill="hold" nodeType="afterEffect">
                                  <p:stCondLst>
                                    <p:cond delay="0"/>
                                  </p:stCondLst>
                                  <p:childTnLst>
                                    <p:set>
                                      <p:cBhvr>
                                        <p:cTn id="15" dur="1" fill="hold">
                                          <p:stCondLst>
                                            <p:cond delay="0"/>
                                          </p:stCondLst>
                                        </p:cTn>
                                        <p:tgtEl>
                                          <p:spTgt spid="481"/>
                                        </p:tgtEl>
                                        <p:attrNameLst>
                                          <p:attrName>style.visibility</p:attrName>
                                        </p:attrNameLst>
                                      </p:cBhvr>
                                      <p:to>
                                        <p:strVal val="visible"/>
                                      </p:to>
                                    </p:set>
                                    <p:anim calcmode="lin" valueType="num">
                                      <p:cBhvr>
                                        <p:cTn id="16" dur="250" fill="hold"/>
                                        <p:tgtEl>
                                          <p:spTgt spid="481"/>
                                        </p:tgtEl>
                                        <p:attrNameLst>
                                          <p:attrName>ppt_w</p:attrName>
                                        </p:attrNameLst>
                                      </p:cBhvr>
                                      <p:tavLst>
                                        <p:tav tm="0">
                                          <p:val>
                                            <p:fltVal val="0"/>
                                          </p:val>
                                        </p:tav>
                                        <p:tav tm="100000">
                                          <p:val>
                                            <p:strVal val="#ppt_w"/>
                                          </p:val>
                                        </p:tav>
                                      </p:tavLst>
                                    </p:anim>
                                    <p:anim calcmode="lin" valueType="num">
                                      <p:cBhvr>
                                        <p:cTn id="17" dur="250" fill="hold"/>
                                        <p:tgtEl>
                                          <p:spTgt spid="481"/>
                                        </p:tgtEl>
                                        <p:attrNameLst>
                                          <p:attrName>ppt_h</p:attrName>
                                        </p:attrNameLst>
                                      </p:cBhvr>
                                      <p:tavLst>
                                        <p:tav tm="0">
                                          <p:val>
                                            <p:fltVal val="0"/>
                                          </p:val>
                                        </p:tav>
                                        <p:tav tm="100000">
                                          <p:val>
                                            <p:strVal val="#ppt_h"/>
                                          </p:val>
                                        </p:tav>
                                      </p:tavLst>
                                    </p:anim>
                                    <p:animEffect transition="in" filter="fade">
                                      <p:cBhvr>
                                        <p:cTn id="18" dur="250"/>
                                        <p:tgtEl>
                                          <p:spTgt spid="481"/>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506"/>
                                        </p:tgtEl>
                                        <p:attrNameLst>
                                          <p:attrName>style.visibility</p:attrName>
                                        </p:attrNameLst>
                                      </p:cBhvr>
                                      <p:to>
                                        <p:strVal val="visible"/>
                                      </p:to>
                                    </p:set>
                                    <p:animEffect transition="in" filter="wipe(left)">
                                      <p:cBhvr>
                                        <p:cTn id="22" dur="300"/>
                                        <p:tgtEl>
                                          <p:spTgt spid="506"/>
                                        </p:tgtEl>
                                      </p:cBhvr>
                                    </p:animEffect>
                                  </p:childTnLst>
                                </p:cTn>
                              </p:par>
                              <p:par>
                                <p:cTn id="23" presetID="22" presetClass="entr" presetSubtype="8" fill="hold" nodeType="withEffect">
                                  <p:stCondLst>
                                    <p:cond delay="0"/>
                                  </p:stCondLst>
                                  <p:childTnLst>
                                    <p:set>
                                      <p:cBhvr>
                                        <p:cTn id="24" dur="1" fill="hold">
                                          <p:stCondLst>
                                            <p:cond delay="0"/>
                                          </p:stCondLst>
                                        </p:cTn>
                                        <p:tgtEl>
                                          <p:spTgt spid="484"/>
                                        </p:tgtEl>
                                        <p:attrNameLst>
                                          <p:attrName>style.visibility</p:attrName>
                                        </p:attrNameLst>
                                      </p:cBhvr>
                                      <p:to>
                                        <p:strVal val="visible"/>
                                      </p:to>
                                    </p:set>
                                    <p:animEffect transition="in" filter="wipe(left)">
                                      <p:cBhvr>
                                        <p:cTn id="25" dur="250"/>
                                        <p:tgtEl>
                                          <p:spTgt spid="484"/>
                                        </p:tgtEl>
                                      </p:cBhvr>
                                    </p:animEffect>
                                  </p:childTnLst>
                                </p:cTn>
                              </p:par>
                            </p:childTnLst>
                          </p:cTn>
                        </p:par>
                        <p:par>
                          <p:cTn id="26" fill="hold">
                            <p:stCondLst>
                              <p:cond delay="1300"/>
                            </p:stCondLst>
                            <p:childTnLst>
                              <p:par>
                                <p:cTn id="27" presetID="42" presetClass="entr" presetSubtype="0" fill="hold" nodeType="afterEffect">
                                  <p:stCondLst>
                                    <p:cond delay="0"/>
                                  </p:stCondLst>
                                  <p:childTnLst>
                                    <p:set>
                                      <p:cBhvr>
                                        <p:cTn id="28" dur="1" fill="hold">
                                          <p:stCondLst>
                                            <p:cond delay="0"/>
                                          </p:stCondLst>
                                        </p:cTn>
                                        <p:tgtEl>
                                          <p:spTgt spid="496"/>
                                        </p:tgtEl>
                                        <p:attrNameLst>
                                          <p:attrName>style.visibility</p:attrName>
                                        </p:attrNameLst>
                                      </p:cBhvr>
                                      <p:to>
                                        <p:strVal val="visible"/>
                                      </p:to>
                                    </p:set>
                                    <p:animEffect transition="in" filter="fade">
                                      <p:cBhvr>
                                        <p:cTn id="29" dur="250"/>
                                        <p:tgtEl>
                                          <p:spTgt spid="496"/>
                                        </p:tgtEl>
                                      </p:cBhvr>
                                    </p:animEffect>
                                    <p:anim calcmode="lin" valueType="num">
                                      <p:cBhvr>
                                        <p:cTn id="30" dur="250" fill="hold"/>
                                        <p:tgtEl>
                                          <p:spTgt spid="496"/>
                                        </p:tgtEl>
                                        <p:attrNameLst>
                                          <p:attrName>ppt_x</p:attrName>
                                        </p:attrNameLst>
                                      </p:cBhvr>
                                      <p:tavLst>
                                        <p:tav tm="0">
                                          <p:val>
                                            <p:strVal val="#ppt_x"/>
                                          </p:val>
                                        </p:tav>
                                        <p:tav tm="100000">
                                          <p:val>
                                            <p:strVal val="#ppt_x"/>
                                          </p:val>
                                        </p:tav>
                                      </p:tavLst>
                                    </p:anim>
                                    <p:anim calcmode="lin" valueType="num">
                                      <p:cBhvr>
                                        <p:cTn id="31" dur="250" fill="hold"/>
                                        <p:tgtEl>
                                          <p:spTgt spid="496"/>
                                        </p:tgtEl>
                                        <p:attrNameLst>
                                          <p:attrName>ppt_y</p:attrName>
                                        </p:attrNameLst>
                                      </p:cBhvr>
                                      <p:tavLst>
                                        <p:tav tm="0">
                                          <p:val>
                                            <p:strVal val="#ppt_y+.1"/>
                                          </p:val>
                                        </p:tav>
                                        <p:tav tm="100000">
                                          <p:val>
                                            <p:strVal val="#ppt_y"/>
                                          </p:val>
                                        </p:tav>
                                      </p:tavLst>
                                    </p:anim>
                                  </p:childTnLst>
                                </p:cTn>
                              </p:par>
                            </p:childTnLst>
                          </p:cTn>
                        </p:par>
                        <p:par>
                          <p:cTn id="32" fill="hold">
                            <p:stCondLst>
                              <p:cond delay="15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497"/>
                                        </p:tgtEl>
                                        <p:attrNameLst>
                                          <p:attrName>style.visibility</p:attrName>
                                        </p:attrNameLst>
                                      </p:cBhvr>
                                      <p:to>
                                        <p:strVal val="visible"/>
                                      </p:to>
                                    </p:set>
                                    <p:animEffect transition="in" filter="fade">
                                      <p:cBhvr>
                                        <p:cTn id="35" dur="250"/>
                                        <p:tgtEl>
                                          <p:spTgt spid="497"/>
                                        </p:tgtEl>
                                      </p:cBhvr>
                                    </p:animEffect>
                                  </p:childTnLst>
                                </p:cTn>
                              </p:par>
                            </p:childTnLst>
                          </p:cTn>
                        </p:par>
                        <p:par>
                          <p:cTn id="36" fill="hold">
                            <p:stCondLst>
                              <p:cond delay="2300"/>
                            </p:stCondLst>
                            <p:childTnLst>
                              <p:par>
                                <p:cTn id="37" presetID="22" presetClass="entr" presetSubtype="8" fill="hold" nodeType="afterEffect">
                                  <p:stCondLst>
                                    <p:cond delay="0"/>
                                  </p:stCondLst>
                                  <p:childTnLst>
                                    <p:set>
                                      <p:cBhvr>
                                        <p:cTn id="38" dur="1" fill="hold">
                                          <p:stCondLst>
                                            <p:cond delay="0"/>
                                          </p:stCondLst>
                                        </p:cTn>
                                        <p:tgtEl>
                                          <p:spTgt spid="514"/>
                                        </p:tgtEl>
                                        <p:attrNameLst>
                                          <p:attrName>style.visibility</p:attrName>
                                        </p:attrNameLst>
                                      </p:cBhvr>
                                      <p:to>
                                        <p:strVal val="visible"/>
                                      </p:to>
                                    </p:set>
                                    <p:animEffect transition="in" filter="wipe(left)">
                                      <p:cBhvr>
                                        <p:cTn id="39" dur="300"/>
                                        <p:tgtEl>
                                          <p:spTgt spid="514"/>
                                        </p:tgtEl>
                                      </p:cBhvr>
                                    </p:animEffect>
                                  </p:childTnLst>
                                </p:cTn>
                              </p:par>
                              <p:par>
                                <p:cTn id="40" presetID="22" presetClass="entr" presetSubtype="8" fill="hold" nodeType="withEffect">
                                  <p:stCondLst>
                                    <p:cond delay="0"/>
                                  </p:stCondLst>
                                  <p:childTnLst>
                                    <p:set>
                                      <p:cBhvr>
                                        <p:cTn id="41" dur="1" fill="hold">
                                          <p:stCondLst>
                                            <p:cond delay="0"/>
                                          </p:stCondLst>
                                        </p:cTn>
                                        <p:tgtEl>
                                          <p:spTgt spid="487"/>
                                        </p:tgtEl>
                                        <p:attrNameLst>
                                          <p:attrName>style.visibility</p:attrName>
                                        </p:attrNameLst>
                                      </p:cBhvr>
                                      <p:to>
                                        <p:strVal val="visible"/>
                                      </p:to>
                                    </p:set>
                                    <p:animEffect transition="in" filter="wipe(left)">
                                      <p:cBhvr>
                                        <p:cTn id="42" dur="250"/>
                                        <p:tgtEl>
                                          <p:spTgt spid="487"/>
                                        </p:tgtEl>
                                      </p:cBhvr>
                                    </p:animEffect>
                                  </p:childTnLst>
                                </p:cTn>
                              </p:par>
                            </p:childTnLst>
                          </p:cTn>
                        </p:par>
                        <p:par>
                          <p:cTn id="43" fill="hold">
                            <p:stCondLst>
                              <p:cond delay="2600"/>
                            </p:stCondLst>
                            <p:childTnLst>
                              <p:par>
                                <p:cTn id="44" presetID="42" presetClass="entr" presetSubtype="0" fill="hold" nodeType="afterEffect">
                                  <p:stCondLst>
                                    <p:cond delay="0"/>
                                  </p:stCondLst>
                                  <p:childTnLst>
                                    <p:set>
                                      <p:cBhvr>
                                        <p:cTn id="45" dur="1" fill="hold">
                                          <p:stCondLst>
                                            <p:cond delay="0"/>
                                          </p:stCondLst>
                                        </p:cTn>
                                        <p:tgtEl>
                                          <p:spTgt spid="498"/>
                                        </p:tgtEl>
                                        <p:attrNameLst>
                                          <p:attrName>style.visibility</p:attrName>
                                        </p:attrNameLst>
                                      </p:cBhvr>
                                      <p:to>
                                        <p:strVal val="visible"/>
                                      </p:to>
                                    </p:set>
                                    <p:animEffect transition="in" filter="fade">
                                      <p:cBhvr>
                                        <p:cTn id="46" dur="250"/>
                                        <p:tgtEl>
                                          <p:spTgt spid="498"/>
                                        </p:tgtEl>
                                      </p:cBhvr>
                                    </p:animEffect>
                                    <p:anim calcmode="lin" valueType="num">
                                      <p:cBhvr>
                                        <p:cTn id="47" dur="250" fill="hold"/>
                                        <p:tgtEl>
                                          <p:spTgt spid="498"/>
                                        </p:tgtEl>
                                        <p:attrNameLst>
                                          <p:attrName>ppt_x</p:attrName>
                                        </p:attrNameLst>
                                      </p:cBhvr>
                                      <p:tavLst>
                                        <p:tav tm="0">
                                          <p:val>
                                            <p:strVal val="#ppt_x"/>
                                          </p:val>
                                        </p:tav>
                                        <p:tav tm="100000">
                                          <p:val>
                                            <p:strVal val="#ppt_x"/>
                                          </p:val>
                                        </p:tav>
                                      </p:tavLst>
                                    </p:anim>
                                    <p:anim calcmode="lin" valueType="num">
                                      <p:cBhvr>
                                        <p:cTn id="48" dur="250" fill="hold"/>
                                        <p:tgtEl>
                                          <p:spTgt spid="498"/>
                                        </p:tgtEl>
                                        <p:attrNameLst>
                                          <p:attrName>ppt_y</p:attrName>
                                        </p:attrNameLst>
                                      </p:cBhvr>
                                      <p:tavLst>
                                        <p:tav tm="0">
                                          <p:val>
                                            <p:strVal val="#ppt_y+.1"/>
                                          </p:val>
                                        </p:tav>
                                        <p:tav tm="100000">
                                          <p:val>
                                            <p:strVal val="#ppt_y"/>
                                          </p:val>
                                        </p:tav>
                                      </p:tavLst>
                                    </p:anim>
                                  </p:childTnLst>
                                </p:cTn>
                              </p:par>
                            </p:childTnLst>
                          </p:cTn>
                        </p:par>
                        <p:par>
                          <p:cTn id="49" fill="hold">
                            <p:stCondLst>
                              <p:cond delay="2850"/>
                            </p:stCondLst>
                            <p:childTnLst>
                              <p:par>
                                <p:cTn id="50" presetID="10" presetClass="entr" presetSubtype="0" fill="hold" grpId="0" nodeType="afterEffect">
                                  <p:stCondLst>
                                    <p:cond delay="0"/>
                                  </p:stCondLst>
                                  <p:iterate type="lt">
                                    <p:tmPct val="10000"/>
                                  </p:iterate>
                                  <p:childTnLst>
                                    <p:set>
                                      <p:cBhvr>
                                        <p:cTn id="51" dur="1" fill="hold">
                                          <p:stCondLst>
                                            <p:cond delay="0"/>
                                          </p:stCondLst>
                                        </p:cTn>
                                        <p:tgtEl>
                                          <p:spTgt spid="499"/>
                                        </p:tgtEl>
                                        <p:attrNameLst>
                                          <p:attrName>style.visibility</p:attrName>
                                        </p:attrNameLst>
                                      </p:cBhvr>
                                      <p:to>
                                        <p:strVal val="visible"/>
                                      </p:to>
                                    </p:set>
                                    <p:animEffect transition="in" filter="fade">
                                      <p:cBhvr>
                                        <p:cTn id="52" dur="250"/>
                                        <p:tgtEl>
                                          <p:spTgt spid="499"/>
                                        </p:tgtEl>
                                      </p:cBhvr>
                                    </p:animEffect>
                                  </p:childTnLst>
                                </p:cTn>
                              </p:par>
                            </p:childTnLst>
                          </p:cTn>
                        </p:par>
                        <p:par>
                          <p:cTn id="53" fill="hold">
                            <p:stCondLst>
                              <p:cond delay="3600"/>
                            </p:stCondLst>
                            <p:childTnLst>
                              <p:par>
                                <p:cTn id="54" presetID="22" presetClass="entr" presetSubtype="8" fill="hold" nodeType="afterEffect">
                                  <p:stCondLst>
                                    <p:cond delay="0"/>
                                  </p:stCondLst>
                                  <p:childTnLst>
                                    <p:set>
                                      <p:cBhvr>
                                        <p:cTn id="55" dur="1" fill="hold">
                                          <p:stCondLst>
                                            <p:cond delay="0"/>
                                          </p:stCondLst>
                                        </p:cTn>
                                        <p:tgtEl>
                                          <p:spTgt spid="515"/>
                                        </p:tgtEl>
                                        <p:attrNameLst>
                                          <p:attrName>style.visibility</p:attrName>
                                        </p:attrNameLst>
                                      </p:cBhvr>
                                      <p:to>
                                        <p:strVal val="visible"/>
                                      </p:to>
                                    </p:set>
                                    <p:animEffect transition="in" filter="wipe(left)">
                                      <p:cBhvr>
                                        <p:cTn id="56" dur="300"/>
                                        <p:tgtEl>
                                          <p:spTgt spid="515"/>
                                        </p:tgtEl>
                                      </p:cBhvr>
                                    </p:animEffect>
                                  </p:childTnLst>
                                </p:cTn>
                              </p:par>
                              <p:par>
                                <p:cTn id="57" presetID="22" presetClass="entr" presetSubtype="8" fill="hold" nodeType="withEffect">
                                  <p:stCondLst>
                                    <p:cond delay="0"/>
                                  </p:stCondLst>
                                  <p:childTnLst>
                                    <p:set>
                                      <p:cBhvr>
                                        <p:cTn id="58" dur="1" fill="hold">
                                          <p:stCondLst>
                                            <p:cond delay="0"/>
                                          </p:stCondLst>
                                        </p:cTn>
                                        <p:tgtEl>
                                          <p:spTgt spid="490"/>
                                        </p:tgtEl>
                                        <p:attrNameLst>
                                          <p:attrName>style.visibility</p:attrName>
                                        </p:attrNameLst>
                                      </p:cBhvr>
                                      <p:to>
                                        <p:strVal val="visible"/>
                                      </p:to>
                                    </p:set>
                                    <p:animEffect transition="in" filter="wipe(left)">
                                      <p:cBhvr>
                                        <p:cTn id="59" dur="250"/>
                                        <p:tgtEl>
                                          <p:spTgt spid="490"/>
                                        </p:tgtEl>
                                      </p:cBhvr>
                                    </p:animEffect>
                                  </p:childTnLst>
                                </p:cTn>
                              </p:par>
                            </p:childTnLst>
                          </p:cTn>
                        </p:par>
                        <p:par>
                          <p:cTn id="60" fill="hold">
                            <p:stCondLst>
                              <p:cond delay="3900"/>
                            </p:stCondLst>
                            <p:childTnLst>
                              <p:par>
                                <p:cTn id="61" presetID="42" presetClass="entr" presetSubtype="0" fill="hold" nodeType="afterEffect">
                                  <p:stCondLst>
                                    <p:cond delay="0"/>
                                  </p:stCondLst>
                                  <p:childTnLst>
                                    <p:set>
                                      <p:cBhvr>
                                        <p:cTn id="62" dur="1" fill="hold">
                                          <p:stCondLst>
                                            <p:cond delay="0"/>
                                          </p:stCondLst>
                                        </p:cTn>
                                        <p:tgtEl>
                                          <p:spTgt spid="500"/>
                                        </p:tgtEl>
                                        <p:attrNameLst>
                                          <p:attrName>style.visibility</p:attrName>
                                        </p:attrNameLst>
                                      </p:cBhvr>
                                      <p:to>
                                        <p:strVal val="visible"/>
                                      </p:to>
                                    </p:set>
                                    <p:animEffect transition="in" filter="fade">
                                      <p:cBhvr>
                                        <p:cTn id="63" dur="250"/>
                                        <p:tgtEl>
                                          <p:spTgt spid="500"/>
                                        </p:tgtEl>
                                      </p:cBhvr>
                                    </p:animEffect>
                                    <p:anim calcmode="lin" valueType="num">
                                      <p:cBhvr>
                                        <p:cTn id="64" dur="250" fill="hold"/>
                                        <p:tgtEl>
                                          <p:spTgt spid="500"/>
                                        </p:tgtEl>
                                        <p:attrNameLst>
                                          <p:attrName>ppt_x</p:attrName>
                                        </p:attrNameLst>
                                      </p:cBhvr>
                                      <p:tavLst>
                                        <p:tav tm="0">
                                          <p:val>
                                            <p:strVal val="#ppt_x"/>
                                          </p:val>
                                        </p:tav>
                                        <p:tav tm="100000">
                                          <p:val>
                                            <p:strVal val="#ppt_x"/>
                                          </p:val>
                                        </p:tav>
                                      </p:tavLst>
                                    </p:anim>
                                    <p:anim calcmode="lin" valueType="num">
                                      <p:cBhvr>
                                        <p:cTn id="65" dur="250" fill="hold"/>
                                        <p:tgtEl>
                                          <p:spTgt spid="500"/>
                                        </p:tgtEl>
                                        <p:attrNameLst>
                                          <p:attrName>ppt_y</p:attrName>
                                        </p:attrNameLst>
                                      </p:cBhvr>
                                      <p:tavLst>
                                        <p:tav tm="0">
                                          <p:val>
                                            <p:strVal val="#ppt_y+.1"/>
                                          </p:val>
                                        </p:tav>
                                        <p:tav tm="100000">
                                          <p:val>
                                            <p:strVal val="#ppt_y"/>
                                          </p:val>
                                        </p:tav>
                                      </p:tavLst>
                                    </p:anim>
                                  </p:childTnLst>
                                </p:cTn>
                              </p:par>
                            </p:childTnLst>
                          </p:cTn>
                        </p:par>
                        <p:par>
                          <p:cTn id="66" fill="hold">
                            <p:stCondLst>
                              <p:cond delay="4150"/>
                            </p:stCondLst>
                            <p:childTnLst>
                              <p:par>
                                <p:cTn id="67" presetID="10" presetClass="entr" presetSubtype="0" fill="hold" grpId="0" nodeType="afterEffect">
                                  <p:stCondLst>
                                    <p:cond delay="0"/>
                                  </p:stCondLst>
                                  <p:iterate type="lt">
                                    <p:tmPct val="10000"/>
                                  </p:iterate>
                                  <p:childTnLst>
                                    <p:set>
                                      <p:cBhvr>
                                        <p:cTn id="68" dur="1" fill="hold">
                                          <p:stCondLst>
                                            <p:cond delay="0"/>
                                          </p:stCondLst>
                                        </p:cTn>
                                        <p:tgtEl>
                                          <p:spTgt spid="501"/>
                                        </p:tgtEl>
                                        <p:attrNameLst>
                                          <p:attrName>style.visibility</p:attrName>
                                        </p:attrNameLst>
                                      </p:cBhvr>
                                      <p:to>
                                        <p:strVal val="visible"/>
                                      </p:to>
                                    </p:set>
                                    <p:animEffect transition="in" filter="fade">
                                      <p:cBhvr>
                                        <p:cTn id="69" dur="250"/>
                                        <p:tgtEl>
                                          <p:spTgt spid="501"/>
                                        </p:tgtEl>
                                      </p:cBhvr>
                                    </p:animEffect>
                                  </p:childTnLst>
                                </p:cTn>
                              </p:par>
                            </p:childTnLst>
                          </p:cTn>
                        </p:par>
                        <p:par>
                          <p:cTn id="70" fill="hold">
                            <p:stCondLst>
                              <p:cond delay="4900"/>
                            </p:stCondLst>
                            <p:childTnLst>
                              <p:par>
                                <p:cTn id="71" presetID="22" presetClass="entr" presetSubtype="8" fill="hold" nodeType="afterEffect">
                                  <p:stCondLst>
                                    <p:cond delay="0"/>
                                  </p:stCondLst>
                                  <p:childTnLst>
                                    <p:set>
                                      <p:cBhvr>
                                        <p:cTn id="72" dur="1" fill="hold">
                                          <p:stCondLst>
                                            <p:cond delay="0"/>
                                          </p:stCondLst>
                                        </p:cTn>
                                        <p:tgtEl>
                                          <p:spTgt spid="516"/>
                                        </p:tgtEl>
                                        <p:attrNameLst>
                                          <p:attrName>style.visibility</p:attrName>
                                        </p:attrNameLst>
                                      </p:cBhvr>
                                      <p:to>
                                        <p:strVal val="visible"/>
                                      </p:to>
                                    </p:set>
                                    <p:animEffect transition="in" filter="wipe(left)">
                                      <p:cBhvr>
                                        <p:cTn id="73" dur="300"/>
                                        <p:tgtEl>
                                          <p:spTgt spid="516"/>
                                        </p:tgtEl>
                                      </p:cBhvr>
                                    </p:animEffect>
                                  </p:childTnLst>
                                </p:cTn>
                              </p:par>
                              <p:par>
                                <p:cTn id="74" presetID="22" presetClass="entr" presetSubtype="8" fill="hold" nodeType="withEffect">
                                  <p:stCondLst>
                                    <p:cond delay="0"/>
                                  </p:stCondLst>
                                  <p:childTnLst>
                                    <p:set>
                                      <p:cBhvr>
                                        <p:cTn id="75" dur="1" fill="hold">
                                          <p:stCondLst>
                                            <p:cond delay="0"/>
                                          </p:stCondLst>
                                        </p:cTn>
                                        <p:tgtEl>
                                          <p:spTgt spid="493"/>
                                        </p:tgtEl>
                                        <p:attrNameLst>
                                          <p:attrName>style.visibility</p:attrName>
                                        </p:attrNameLst>
                                      </p:cBhvr>
                                      <p:to>
                                        <p:strVal val="visible"/>
                                      </p:to>
                                    </p:set>
                                    <p:animEffect transition="in" filter="wipe(left)">
                                      <p:cBhvr>
                                        <p:cTn id="76" dur="250"/>
                                        <p:tgtEl>
                                          <p:spTgt spid="493"/>
                                        </p:tgtEl>
                                      </p:cBhvr>
                                    </p:animEffect>
                                  </p:childTnLst>
                                </p:cTn>
                              </p:par>
                            </p:childTnLst>
                          </p:cTn>
                        </p:par>
                        <p:par>
                          <p:cTn id="77" fill="hold">
                            <p:stCondLst>
                              <p:cond delay="5200"/>
                            </p:stCondLst>
                            <p:childTnLst>
                              <p:par>
                                <p:cTn id="78" presetID="42" presetClass="entr" presetSubtype="0" fill="hold" nodeType="afterEffect">
                                  <p:stCondLst>
                                    <p:cond delay="0"/>
                                  </p:stCondLst>
                                  <p:childTnLst>
                                    <p:set>
                                      <p:cBhvr>
                                        <p:cTn id="79" dur="1" fill="hold">
                                          <p:stCondLst>
                                            <p:cond delay="0"/>
                                          </p:stCondLst>
                                        </p:cTn>
                                        <p:tgtEl>
                                          <p:spTgt spid="502"/>
                                        </p:tgtEl>
                                        <p:attrNameLst>
                                          <p:attrName>style.visibility</p:attrName>
                                        </p:attrNameLst>
                                      </p:cBhvr>
                                      <p:to>
                                        <p:strVal val="visible"/>
                                      </p:to>
                                    </p:set>
                                    <p:animEffect transition="in" filter="fade">
                                      <p:cBhvr>
                                        <p:cTn id="80" dur="250"/>
                                        <p:tgtEl>
                                          <p:spTgt spid="502"/>
                                        </p:tgtEl>
                                      </p:cBhvr>
                                    </p:animEffect>
                                    <p:anim calcmode="lin" valueType="num">
                                      <p:cBhvr>
                                        <p:cTn id="81" dur="250" fill="hold"/>
                                        <p:tgtEl>
                                          <p:spTgt spid="502"/>
                                        </p:tgtEl>
                                        <p:attrNameLst>
                                          <p:attrName>ppt_x</p:attrName>
                                        </p:attrNameLst>
                                      </p:cBhvr>
                                      <p:tavLst>
                                        <p:tav tm="0">
                                          <p:val>
                                            <p:strVal val="#ppt_x"/>
                                          </p:val>
                                        </p:tav>
                                        <p:tav tm="100000">
                                          <p:val>
                                            <p:strVal val="#ppt_x"/>
                                          </p:val>
                                        </p:tav>
                                      </p:tavLst>
                                    </p:anim>
                                    <p:anim calcmode="lin" valueType="num">
                                      <p:cBhvr>
                                        <p:cTn id="82" dur="250" fill="hold"/>
                                        <p:tgtEl>
                                          <p:spTgt spid="502"/>
                                        </p:tgtEl>
                                        <p:attrNameLst>
                                          <p:attrName>ppt_y</p:attrName>
                                        </p:attrNameLst>
                                      </p:cBhvr>
                                      <p:tavLst>
                                        <p:tav tm="0">
                                          <p:val>
                                            <p:strVal val="#ppt_y+.1"/>
                                          </p:val>
                                        </p:tav>
                                        <p:tav tm="100000">
                                          <p:val>
                                            <p:strVal val="#ppt_y"/>
                                          </p:val>
                                        </p:tav>
                                      </p:tavLst>
                                    </p:anim>
                                  </p:childTnLst>
                                </p:cTn>
                              </p:par>
                            </p:childTnLst>
                          </p:cTn>
                        </p:par>
                        <p:par>
                          <p:cTn id="83" fill="hold">
                            <p:stCondLst>
                              <p:cond delay="545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503"/>
                                        </p:tgtEl>
                                        <p:attrNameLst>
                                          <p:attrName>style.visibility</p:attrName>
                                        </p:attrNameLst>
                                      </p:cBhvr>
                                      <p:to>
                                        <p:strVal val="visible"/>
                                      </p:to>
                                    </p:set>
                                    <p:animEffect transition="in" filter="fade">
                                      <p:cBhvr>
                                        <p:cTn id="86" dur="250"/>
                                        <p:tgtEl>
                                          <p:spTgt spid="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 grpId="0"/>
      <p:bldP spid="499" grpId="0"/>
      <p:bldP spid="501" grpId="0"/>
      <p:bldP spid="50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70000"/>
          </a:schemeClr>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1101242"/>
            <a:ext cx="9143999" cy="2914650"/>
          </a:xfrm>
          <a:prstGeom prst="rect">
            <a:avLst/>
          </a:prstGeom>
        </p:spPr>
      </p:pic>
      <p:sp>
        <p:nvSpPr>
          <p:cNvPr id="18" name="矩形 17"/>
          <p:cNvSpPr/>
          <p:nvPr/>
        </p:nvSpPr>
        <p:spPr>
          <a:xfrm>
            <a:off x="-46160" y="1101242"/>
            <a:ext cx="9190160" cy="291465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4" name="Text Placeholder 3"/>
          <p:cNvSpPr txBox="1">
            <a:spLocks/>
          </p:cNvSpPr>
          <p:nvPr/>
        </p:nvSpPr>
        <p:spPr>
          <a:xfrm>
            <a:off x="814287" y="1838084"/>
            <a:ext cx="1904413" cy="1992853"/>
          </a:xfrm>
          <a:prstGeom prst="rect">
            <a:avLst/>
          </a:prstGeom>
          <a:noFill/>
        </p:spPr>
        <p:txBody>
          <a:bodyPr wrap="square" lIns="68580" tIns="34290" rIns="68580" bIns="34290">
            <a:spAutoFit/>
          </a:bodyPr>
          <a:lstStyle>
            <a:defPPr>
              <a:defRPr lang="zh-CN"/>
            </a:defPPr>
            <a:lvl1pPr algn="ctr">
              <a:defRPr sz="12500">
                <a:ln w="18415"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胡晓波男人帮简体" panose="03000509000000000000" pitchFamily="65" charset="-122"/>
              </a:defRPr>
            </a:lvl1pPr>
          </a:lstStyle>
          <a:p>
            <a:r>
              <a:rPr lang="en-US" dirty="0"/>
              <a:t>01</a:t>
            </a:r>
          </a:p>
        </p:txBody>
      </p:sp>
      <p:sp>
        <p:nvSpPr>
          <p:cNvPr id="5" name="文本框 58"/>
          <p:cNvSpPr txBox="1"/>
          <p:nvPr/>
        </p:nvSpPr>
        <p:spPr>
          <a:xfrm>
            <a:off x="2522255" y="2509838"/>
            <a:ext cx="2380418" cy="438581"/>
          </a:xfrm>
          <a:prstGeom prst="rect">
            <a:avLst/>
          </a:prstGeom>
          <a:noFill/>
        </p:spPr>
        <p:txBody>
          <a:bodyPr wrap="square" lIns="68580" tIns="34290" rIns="68580" bIns="34290">
            <a:spAutoFit/>
          </a:bodyPr>
          <a:lstStyle/>
          <a:p>
            <a:pPr>
              <a:defRPr/>
            </a:pPr>
            <a:r>
              <a:rPr lang="zh-CN" altLang="en-US" sz="2400" dirty="0">
                <a:ln w="635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请输入你的标题</a:t>
            </a:r>
          </a:p>
        </p:txBody>
      </p:sp>
      <p:sp>
        <p:nvSpPr>
          <p:cNvPr id="6" name="文本框 59"/>
          <p:cNvSpPr txBox="1"/>
          <p:nvPr/>
        </p:nvSpPr>
        <p:spPr>
          <a:xfrm>
            <a:off x="2522254" y="2080023"/>
            <a:ext cx="1840440" cy="530915"/>
          </a:xfrm>
          <a:prstGeom prst="rect">
            <a:avLst/>
          </a:prstGeom>
          <a:noFill/>
        </p:spPr>
        <p:txBody>
          <a:bodyPr wrap="none" lIns="68580" tIns="34290" rIns="68580" bIns="3429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000" dirty="0">
                <a:ln w="635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Part One</a:t>
            </a:r>
            <a:endParaRPr lang="zh-CN" altLang="en-US" sz="3000" dirty="0">
              <a:ln w="6350"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p:txBody>
      </p:sp>
      <p:sp>
        <p:nvSpPr>
          <p:cNvPr id="7" name="等腰三角形 6"/>
          <p:cNvSpPr/>
          <p:nvPr/>
        </p:nvSpPr>
        <p:spPr>
          <a:xfrm rot="9233090">
            <a:off x="6548438" y="1840706"/>
            <a:ext cx="200025" cy="17264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8" name="等腰三角形 7"/>
          <p:cNvSpPr/>
          <p:nvPr/>
        </p:nvSpPr>
        <p:spPr>
          <a:xfrm rot="15569576">
            <a:off x="6284120" y="2346722"/>
            <a:ext cx="297656" cy="257175"/>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9" name="等腰三角形 8"/>
          <p:cNvSpPr/>
          <p:nvPr/>
        </p:nvSpPr>
        <p:spPr>
          <a:xfrm rot="21371394">
            <a:off x="6185297" y="1353742"/>
            <a:ext cx="200025" cy="172640"/>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0" name="等腰三角形 9"/>
          <p:cNvSpPr/>
          <p:nvPr/>
        </p:nvSpPr>
        <p:spPr>
          <a:xfrm rot="12912161">
            <a:off x="6966347" y="2615805"/>
            <a:ext cx="708422" cy="61198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1" name="等腰三角形 10"/>
          <p:cNvSpPr/>
          <p:nvPr/>
        </p:nvSpPr>
        <p:spPr>
          <a:xfrm rot="12912161">
            <a:off x="6867525" y="2570560"/>
            <a:ext cx="882254" cy="760809"/>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2" name="椭圆 11"/>
          <p:cNvSpPr/>
          <p:nvPr/>
        </p:nvSpPr>
        <p:spPr>
          <a:xfrm rot="9110320">
            <a:off x="7858125" y="28444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3" name="椭圆 12"/>
          <p:cNvSpPr/>
          <p:nvPr/>
        </p:nvSpPr>
        <p:spPr>
          <a:xfrm rot="9110320">
            <a:off x="7041356" y="3221831"/>
            <a:ext cx="86916" cy="86916"/>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4" name="椭圆 13"/>
          <p:cNvSpPr/>
          <p:nvPr/>
        </p:nvSpPr>
        <p:spPr>
          <a:xfrm rot="9110320">
            <a:off x="7129463" y="23491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5" name="等腰三角形 14"/>
          <p:cNvSpPr/>
          <p:nvPr/>
        </p:nvSpPr>
        <p:spPr>
          <a:xfrm rot="18210217">
            <a:off x="5878712" y="1622228"/>
            <a:ext cx="95250" cy="82153"/>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6" name="等腰三角形 15"/>
          <p:cNvSpPr/>
          <p:nvPr/>
        </p:nvSpPr>
        <p:spPr>
          <a:xfrm rot="8748521">
            <a:off x="6147199" y="1735931"/>
            <a:ext cx="96440" cy="82154"/>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cxnSp>
        <p:nvCxnSpPr>
          <p:cNvPr id="17" name="Straight Connector 13"/>
          <p:cNvCxnSpPr>
            <a:cxnSpLocks noChangeShapeType="1"/>
          </p:cNvCxnSpPr>
          <p:nvPr/>
        </p:nvCxnSpPr>
        <p:spPr bwMode="auto">
          <a:xfrm flipH="1">
            <a:off x="1143000" y="3082529"/>
            <a:ext cx="5049441" cy="0"/>
          </a:xfrm>
          <a:prstGeom prst="line">
            <a:avLst/>
          </a:prstGeom>
          <a:noFill/>
          <a:ln w="19050" cap="sq" algn="ctr">
            <a:solidFill>
              <a:schemeClr val="bg1">
                <a:lumMod val="95000"/>
              </a:schemeClr>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736902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250" fill="hold"/>
                                        <p:tgtEl>
                                          <p:spTgt spid="4"/>
                                        </p:tgtEl>
                                        <p:attrNameLst>
                                          <p:attrName>ppt_x</p:attrName>
                                        </p:attrNameLst>
                                      </p:cBhvr>
                                      <p:tavLst>
                                        <p:tav tm="0">
                                          <p:val>
                                            <p:strVal val="0-#ppt_w/2"/>
                                          </p:val>
                                        </p:tav>
                                        <p:tav tm="100000">
                                          <p:val>
                                            <p:strVal val="#ppt_x"/>
                                          </p:val>
                                        </p:tav>
                                      </p:tavLst>
                                    </p:anim>
                                    <p:anim calcmode="lin" valueType="num">
                                      <p:cBhvr additive="base">
                                        <p:cTn id="12" dur="2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250" fill="hold"/>
                                        <p:tgtEl>
                                          <p:spTgt spid="5"/>
                                        </p:tgtEl>
                                        <p:attrNameLst>
                                          <p:attrName>ppt_x</p:attrName>
                                        </p:attrNameLst>
                                      </p:cBhvr>
                                      <p:tavLst>
                                        <p:tav tm="0">
                                          <p:val>
                                            <p:strVal val="0-#ppt_w/2"/>
                                          </p:val>
                                        </p:tav>
                                        <p:tav tm="100000">
                                          <p:val>
                                            <p:strVal val="#ppt_x"/>
                                          </p:val>
                                        </p:tav>
                                      </p:tavLst>
                                    </p:anim>
                                    <p:anim calcmode="lin" valueType="num">
                                      <p:cBhvr additive="base">
                                        <p:cTn id="17" dur="25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250" fill="hold"/>
                                        <p:tgtEl>
                                          <p:spTgt spid="6"/>
                                        </p:tgtEl>
                                        <p:attrNameLst>
                                          <p:attrName>ppt_x</p:attrName>
                                        </p:attrNameLst>
                                      </p:cBhvr>
                                      <p:tavLst>
                                        <p:tav tm="0">
                                          <p:val>
                                            <p:strVal val="0-#ppt_w/2"/>
                                          </p:val>
                                        </p:tav>
                                        <p:tav tm="100000">
                                          <p:val>
                                            <p:strVal val="#ppt_x"/>
                                          </p:val>
                                        </p:tav>
                                      </p:tavLst>
                                    </p:anim>
                                    <p:anim calcmode="lin" valueType="num">
                                      <p:cBhvr additive="base">
                                        <p:cTn id="22" dur="25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 calcmode="lin" valueType="num">
                                      <p:cBhvr>
                                        <p:cTn id="28" dur="500" fill="hold"/>
                                        <p:tgtEl>
                                          <p:spTgt spid="7"/>
                                        </p:tgtEl>
                                        <p:attrNameLst>
                                          <p:attrName>style.rotation</p:attrName>
                                        </p:attrNameLst>
                                      </p:cBhvr>
                                      <p:tavLst>
                                        <p:tav tm="0">
                                          <p:val>
                                            <p:fltVal val="90"/>
                                          </p:val>
                                        </p:tav>
                                        <p:tav tm="100000">
                                          <p:val>
                                            <p:fltVal val="0"/>
                                          </p:val>
                                        </p:tav>
                                      </p:tavLst>
                                    </p:anim>
                                    <p:animEffect transition="in" filter="fade">
                                      <p:cBhvr>
                                        <p:cTn id="29" dur="500"/>
                                        <p:tgtEl>
                                          <p:spTgt spid="7"/>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90"/>
                                          </p:val>
                                        </p:tav>
                                        <p:tav tm="100000">
                                          <p:val>
                                            <p:fltVal val="0"/>
                                          </p:val>
                                        </p:tav>
                                      </p:tavLst>
                                    </p:anim>
                                    <p:animEffect transition="in" filter="fade">
                                      <p:cBhvr>
                                        <p:cTn id="41" dur="500"/>
                                        <p:tgtEl>
                                          <p:spTgt spid="9"/>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 calcmode="lin" valueType="num">
                                      <p:cBhvr>
                                        <p:cTn id="46" dur="500" fill="hold"/>
                                        <p:tgtEl>
                                          <p:spTgt spid="10"/>
                                        </p:tgtEl>
                                        <p:attrNameLst>
                                          <p:attrName>style.rotation</p:attrName>
                                        </p:attrNameLst>
                                      </p:cBhvr>
                                      <p:tavLst>
                                        <p:tav tm="0">
                                          <p:val>
                                            <p:fltVal val="90"/>
                                          </p:val>
                                        </p:tav>
                                        <p:tav tm="100000">
                                          <p:val>
                                            <p:fltVal val="0"/>
                                          </p:val>
                                        </p:tav>
                                      </p:tavLst>
                                    </p:anim>
                                    <p:animEffect transition="in" filter="fade">
                                      <p:cBhvr>
                                        <p:cTn id="47" dur="500"/>
                                        <p:tgtEl>
                                          <p:spTgt spid="10"/>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 calcmode="lin" valueType="num">
                                      <p:cBhvr>
                                        <p:cTn id="52" dur="500" fill="hold"/>
                                        <p:tgtEl>
                                          <p:spTgt spid="11"/>
                                        </p:tgtEl>
                                        <p:attrNameLst>
                                          <p:attrName>style.rotation</p:attrName>
                                        </p:attrNameLst>
                                      </p:cBhvr>
                                      <p:tavLst>
                                        <p:tav tm="0">
                                          <p:val>
                                            <p:fltVal val="90"/>
                                          </p:val>
                                        </p:tav>
                                        <p:tav tm="100000">
                                          <p:val>
                                            <p:fltVal val="0"/>
                                          </p:val>
                                        </p:tav>
                                      </p:tavLst>
                                    </p:anim>
                                    <p:animEffect transition="in" filter="fade">
                                      <p:cBhvr>
                                        <p:cTn id="53" dur="500"/>
                                        <p:tgtEl>
                                          <p:spTgt spid="11"/>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90"/>
                                          </p:val>
                                        </p:tav>
                                        <p:tav tm="100000">
                                          <p:val>
                                            <p:fltVal val="0"/>
                                          </p:val>
                                        </p:tav>
                                      </p:tavLst>
                                    </p:anim>
                                    <p:animEffect transition="in" filter="fade">
                                      <p:cBhvr>
                                        <p:cTn id="59" dur="500"/>
                                        <p:tgtEl>
                                          <p:spTgt spid="12"/>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 calcmode="lin" valueType="num">
                                      <p:cBhvr>
                                        <p:cTn id="64" dur="500" fill="hold"/>
                                        <p:tgtEl>
                                          <p:spTgt spid="13"/>
                                        </p:tgtEl>
                                        <p:attrNameLst>
                                          <p:attrName>style.rotation</p:attrName>
                                        </p:attrNameLst>
                                      </p:cBhvr>
                                      <p:tavLst>
                                        <p:tav tm="0">
                                          <p:val>
                                            <p:fltVal val="90"/>
                                          </p:val>
                                        </p:tav>
                                        <p:tav tm="100000">
                                          <p:val>
                                            <p:fltVal val="0"/>
                                          </p:val>
                                        </p:tav>
                                      </p:tavLst>
                                    </p:anim>
                                    <p:animEffect transition="in" filter="fade">
                                      <p:cBhvr>
                                        <p:cTn id="65" dur="500"/>
                                        <p:tgtEl>
                                          <p:spTgt spid="13"/>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 calcmode="lin" valueType="num">
                                      <p:cBhvr>
                                        <p:cTn id="70" dur="500" fill="hold"/>
                                        <p:tgtEl>
                                          <p:spTgt spid="14"/>
                                        </p:tgtEl>
                                        <p:attrNameLst>
                                          <p:attrName>style.rotation</p:attrName>
                                        </p:attrNameLst>
                                      </p:cBhvr>
                                      <p:tavLst>
                                        <p:tav tm="0">
                                          <p:val>
                                            <p:fltVal val="90"/>
                                          </p:val>
                                        </p:tav>
                                        <p:tav tm="100000">
                                          <p:val>
                                            <p:fltVal val="0"/>
                                          </p:val>
                                        </p:tav>
                                      </p:tavLst>
                                    </p:anim>
                                    <p:animEffect transition="in" filter="fade">
                                      <p:cBhvr>
                                        <p:cTn id="71" dur="500"/>
                                        <p:tgtEl>
                                          <p:spTgt spid="14"/>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 calcmode="lin" valueType="num">
                                      <p:cBhvr>
                                        <p:cTn id="76" dur="500" fill="hold"/>
                                        <p:tgtEl>
                                          <p:spTgt spid="15"/>
                                        </p:tgtEl>
                                        <p:attrNameLst>
                                          <p:attrName>style.rotation</p:attrName>
                                        </p:attrNameLst>
                                      </p:cBhvr>
                                      <p:tavLst>
                                        <p:tav tm="0">
                                          <p:val>
                                            <p:fltVal val="90"/>
                                          </p:val>
                                        </p:tav>
                                        <p:tav tm="100000">
                                          <p:val>
                                            <p:fltVal val="0"/>
                                          </p:val>
                                        </p:tav>
                                      </p:tavLst>
                                    </p:anim>
                                    <p:animEffect transition="in" filter="fade">
                                      <p:cBhvr>
                                        <p:cTn id="77" dur="500"/>
                                        <p:tgtEl>
                                          <p:spTgt spid="15"/>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 calcmode="lin" valueType="num">
                                      <p:cBhvr>
                                        <p:cTn id="82" dur="500" fill="hold"/>
                                        <p:tgtEl>
                                          <p:spTgt spid="16"/>
                                        </p:tgtEl>
                                        <p:attrNameLst>
                                          <p:attrName>style.rotation</p:attrName>
                                        </p:attrNameLst>
                                      </p:cBhvr>
                                      <p:tavLst>
                                        <p:tav tm="0">
                                          <p:val>
                                            <p:fltVal val="90"/>
                                          </p:val>
                                        </p:tav>
                                        <p:tav tm="100000">
                                          <p:val>
                                            <p:fltVal val="0"/>
                                          </p:val>
                                        </p:tav>
                                      </p:tavLst>
                                    </p:anim>
                                    <p:animEffect transition="in" filter="fade">
                                      <p:cBhvr>
                                        <p:cTn id="83" dur="500"/>
                                        <p:tgtEl>
                                          <p:spTgt spid="16"/>
                                        </p:tgtEl>
                                      </p:cBhvr>
                                    </p:animEffect>
                                  </p:childTnLst>
                                </p:cTn>
                              </p:par>
                            </p:childTnLst>
                          </p:cTn>
                        </p:par>
                        <p:par>
                          <p:cTn id="84" fill="hold">
                            <p:stCondLst>
                              <p:cond delay="1750"/>
                            </p:stCondLst>
                            <p:childTnLst>
                              <p:par>
                                <p:cTn id="85" presetID="2" presetClass="entr" presetSubtype="8" fill="hold" nodeType="after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250" fill="hold"/>
                                        <p:tgtEl>
                                          <p:spTgt spid="17"/>
                                        </p:tgtEl>
                                        <p:attrNameLst>
                                          <p:attrName>ppt_x</p:attrName>
                                        </p:attrNameLst>
                                      </p:cBhvr>
                                      <p:tavLst>
                                        <p:tav tm="0">
                                          <p:val>
                                            <p:strVal val="0-#ppt_w/2"/>
                                          </p:val>
                                        </p:tav>
                                        <p:tav tm="100000">
                                          <p:val>
                                            <p:strVal val="#ppt_x"/>
                                          </p:val>
                                        </p:tav>
                                      </p:tavLst>
                                    </p:anim>
                                    <p:anim calcmode="lin" valueType="num">
                                      <p:cBhvr additive="base">
                                        <p:cTn id="88" dur="2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P spid="5" grpId="0"/>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图片 5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098" y="0"/>
            <a:ext cx="9170195" cy="3367088"/>
          </a:xfrm>
          <a:prstGeom prst="rect">
            <a:avLst/>
          </a:prstGeom>
          <a:solidFill>
            <a:schemeClr val="bg2">
              <a:lumMod val="25000"/>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3098" y="0"/>
            <a:ext cx="9170195" cy="3365897"/>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grpSp>
        <p:nvGrpSpPr>
          <p:cNvPr id="6" name="组合 1"/>
          <p:cNvGrpSpPr>
            <a:grpSpLocks/>
          </p:cNvGrpSpPr>
          <p:nvPr/>
        </p:nvGrpSpPr>
        <p:grpSpPr bwMode="auto">
          <a:xfrm>
            <a:off x="173831" y="135732"/>
            <a:ext cx="2215753" cy="488991"/>
            <a:chOff x="231966" y="181154"/>
            <a:chExt cx="2954220" cy="651969"/>
          </a:xfrm>
        </p:grpSpPr>
        <p:cxnSp>
          <p:nvCxnSpPr>
            <p:cNvPr id="7" name="直接连接符 6"/>
            <p:cNvCxnSpPr/>
            <p:nvPr/>
          </p:nvCxnSpPr>
          <p:spPr>
            <a:xfrm>
              <a:off x="354199" y="806610"/>
              <a:ext cx="112866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31966" y="181154"/>
              <a:ext cx="2176377" cy="492428"/>
            </a:xfrm>
            <a:prstGeom prst="rect">
              <a:avLst/>
            </a:prstGeom>
            <a:noFill/>
          </p:spPr>
          <p:txBody>
            <a:bodyPr>
              <a:spAutoFit/>
            </a:bodyPr>
            <a:lstStyle/>
            <a:p>
              <a:pPr>
                <a:defRPr/>
              </a:pPr>
              <a:r>
                <a:rPr lang="zh-CN" altLang="en-US" sz="18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p>
          </p:txBody>
        </p:sp>
        <p:sp>
          <p:nvSpPr>
            <p:cNvPr id="9" name="文本框 4"/>
            <p:cNvSpPr txBox="1">
              <a:spLocks noChangeArrowheads="1"/>
            </p:cNvSpPr>
            <p:nvPr/>
          </p:nvSpPr>
          <p:spPr bwMode="auto">
            <a:xfrm>
              <a:off x="255885" y="484320"/>
              <a:ext cx="2930301"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solidFill>
                  <a:latin typeface="微软雅黑" panose="020B0503020204020204" pitchFamily="34" charset="-122"/>
                  <a:ea typeface="微软雅黑" panose="020B0503020204020204" pitchFamily="34" charset="-122"/>
                </a:rPr>
                <a:t>Add your text here please</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12" name="椭圆 11"/>
          <p:cNvSpPr/>
          <p:nvPr/>
        </p:nvSpPr>
        <p:spPr bwMode="auto">
          <a:xfrm>
            <a:off x="2692004" y="2918223"/>
            <a:ext cx="816769" cy="816769"/>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3" name="Freeform 120"/>
          <p:cNvSpPr>
            <a:spLocks noEditPoints="1"/>
          </p:cNvSpPr>
          <p:nvPr/>
        </p:nvSpPr>
        <p:spPr bwMode="auto">
          <a:xfrm>
            <a:off x="2946798" y="3194448"/>
            <a:ext cx="305990" cy="344090"/>
          </a:xfrm>
          <a:custGeom>
            <a:avLst/>
            <a:gdLst>
              <a:gd name="T0" fmla="*/ 2147483646 w 1810"/>
              <a:gd name="T1" fmla="*/ 0 h 2048"/>
              <a:gd name="T2" fmla="*/ 2147483646 w 1810"/>
              <a:gd name="T3" fmla="*/ 2147483646 h 2048"/>
              <a:gd name="T4" fmla="*/ 2147483646 w 1810"/>
              <a:gd name="T5" fmla="*/ 0 h 2048"/>
              <a:gd name="T6" fmla="*/ 2147483646 w 1810"/>
              <a:gd name="T7" fmla="*/ 2147483646 h 2048"/>
              <a:gd name="T8" fmla="*/ 2147483646 w 1810"/>
              <a:gd name="T9" fmla="*/ 2147483646 h 2048"/>
              <a:gd name="T10" fmla="*/ 2147483646 w 1810"/>
              <a:gd name="T11" fmla="*/ 2147483646 h 2048"/>
              <a:gd name="T12" fmla="*/ 2147483646 w 1810"/>
              <a:gd name="T13" fmla="*/ 0 h 2048"/>
              <a:gd name="T14" fmla="*/ 2147483646 w 1810"/>
              <a:gd name="T15" fmla="*/ 2147483646 h 2048"/>
              <a:gd name="T16" fmla="*/ 2147483646 w 1810"/>
              <a:gd name="T17" fmla="*/ 2147483646 h 2048"/>
              <a:gd name="T18" fmla="*/ 2147483646 w 1810"/>
              <a:gd name="T19" fmla="*/ 2147483646 h 2048"/>
              <a:gd name="T20" fmla="*/ 2147483646 w 1810"/>
              <a:gd name="T21" fmla="*/ 2147483646 h 2048"/>
              <a:gd name="T22" fmla="*/ 2147483646 w 1810"/>
              <a:gd name="T23" fmla="*/ 2147483646 h 20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10" h="2048">
                <a:moveTo>
                  <a:pt x="1801" y="0"/>
                </a:moveTo>
                <a:cubicBezTo>
                  <a:pt x="905" y="256"/>
                  <a:pt x="905" y="256"/>
                  <a:pt x="905" y="256"/>
                </a:cubicBezTo>
                <a:cubicBezTo>
                  <a:pt x="9" y="0"/>
                  <a:pt x="9" y="0"/>
                  <a:pt x="9" y="0"/>
                </a:cubicBezTo>
                <a:cubicBezTo>
                  <a:pt x="9" y="0"/>
                  <a:pt x="0" y="103"/>
                  <a:pt x="9" y="256"/>
                </a:cubicBezTo>
                <a:cubicBezTo>
                  <a:pt x="905" y="536"/>
                  <a:pt x="905" y="536"/>
                  <a:pt x="905" y="536"/>
                </a:cubicBezTo>
                <a:cubicBezTo>
                  <a:pt x="1801" y="256"/>
                  <a:pt x="1801" y="256"/>
                  <a:pt x="1801" y="256"/>
                </a:cubicBezTo>
                <a:cubicBezTo>
                  <a:pt x="1810" y="103"/>
                  <a:pt x="1801" y="0"/>
                  <a:pt x="1801" y="0"/>
                </a:cubicBezTo>
                <a:close/>
                <a:moveTo>
                  <a:pt x="25" y="390"/>
                </a:moveTo>
                <a:cubicBezTo>
                  <a:pt x="73" y="892"/>
                  <a:pt x="252" y="1735"/>
                  <a:pt x="905" y="2048"/>
                </a:cubicBezTo>
                <a:cubicBezTo>
                  <a:pt x="1558" y="1735"/>
                  <a:pt x="1737" y="892"/>
                  <a:pt x="1785" y="390"/>
                </a:cubicBezTo>
                <a:cubicBezTo>
                  <a:pt x="905" y="721"/>
                  <a:pt x="905" y="721"/>
                  <a:pt x="905" y="721"/>
                </a:cubicBezTo>
                <a:lnTo>
                  <a:pt x="25" y="39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14" name="椭圆 13"/>
          <p:cNvSpPr/>
          <p:nvPr/>
        </p:nvSpPr>
        <p:spPr bwMode="auto">
          <a:xfrm>
            <a:off x="4446985" y="2918223"/>
            <a:ext cx="816769" cy="816769"/>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5" name="Freeform 124"/>
          <p:cNvSpPr>
            <a:spLocks/>
          </p:cNvSpPr>
          <p:nvPr/>
        </p:nvSpPr>
        <p:spPr bwMode="auto">
          <a:xfrm>
            <a:off x="4706542" y="3194448"/>
            <a:ext cx="297656" cy="296465"/>
          </a:xfrm>
          <a:custGeom>
            <a:avLst/>
            <a:gdLst>
              <a:gd name="T0" fmla="*/ 2147483646 w 2048"/>
              <a:gd name="T1" fmla="*/ 2147483646 h 2048"/>
              <a:gd name="T2" fmla="*/ 2147483646 w 2048"/>
              <a:gd name="T3" fmla="*/ 2147483646 h 2048"/>
              <a:gd name="T4" fmla="*/ 2147483646 w 2048"/>
              <a:gd name="T5" fmla="*/ 2147483646 h 2048"/>
              <a:gd name="T6" fmla="*/ 2147483646 w 2048"/>
              <a:gd name="T7" fmla="*/ 2147483646 h 2048"/>
              <a:gd name="T8" fmla="*/ 2147483646 w 2048"/>
              <a:gd name="T9" fmla="*/ 2147483646 h 2048"/>
              <a:gd name="T10" fmla="*/ 2147483646 w 2048"/>
              <a:gd name="T11" fmla="*/ 2147483646 h 2048"/>
              <a:gd name="T12" fmla="*/ 2147483646 w 2048"/>
              <a:gd name="T13" fmla="*/ 2147483646 h 2048"/>
              <a:gd name="T14" fmla="*/ 2147483646 w 2048"/>
              <a:gd name="T15" fmla="*/ 2147483646 h 2048"/>
              <a:gd name="T16" fmla="*/ 2147483646 w 2048"/>
              <a:gd name="T17" fmla="*/ 0 h 2048"/>
              <a:gd name="T18" fmla="*/ 2147483646 w 2048"/>
              <a:gd name="T19" fmla="*/ 2147483646 h 2048"/>
              <a:gd name="T20" fmla="*/ 2147483646 w 2048"/>
              <a:gd name="T21" fmla="*/ 2147483646 h 2048"/>
              <a:gd name="T22" fmla="*/ 2147483646 w 2048"/>
              <a:gd name="T23" fmla="*/ 2147483646 h 2048"/>
              <a:gd name="T24" fmla="*/ 2147483646 w 2048"/>
              <a:gd name="T25" fmla="*/ 2147483646 h 2048"/>
              <a:gd name="T26" fmla="*/ 0 w 2048"/>
              <a:gd name="T27" fmla="*/ 2147483646 h 2048"/>
              <a:gd name="T28" fmla="*/ 2147483646 w 2048"/>
              <a:gd name="T29" fmla="*/ 2147483646 h 2048"/>
              <a:gd name="T30" fmla="*/ 2147483646 w 2048"/>
              <a:gd name="T31" fmla="*/ 2147483646 h 2048"/>
              <a:gd name="T32" fmla="*/ 2147483646 w 2048"/>
              <a:gd name="T33" fmla="*/ 2147483646 h 2048"/>
              <a:gd name="T34" fmla="*/ 2147483646 w 2048"/>
              <a:gd name="T35" fmla="*/ 2147483646 h 2048"/>
              <a:gd name="T36" fmla="*/ 2147483646 w 2048"/>
              <a:gd name="T37" fmla="*/ 2147483646 h 2048"/>
              <a:gd name="T38" fmla="*/ 2147483646 w 2048"/>
              <a:gd name="T39" fmla="*/ 2147483646 h 2048"/>
              <a:gd name="T40" fmla="*/ 2147483646 w 2048"/>
              <a:gd name="T41" fmla="*/ 2147483646 h 20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48" h="2048">
                <a:moveTo>
                  <a:pt x="1728" y="1408"/>
                </a:moveTo>
                <a:cubicBezTo>
                  <a:pt x="1638" y="1408"/>
                  <a:pt x="1556" y="1445"/>
                  <a:pt x="1498" y="1506"/>
                </a:cubicBezTo>
                <a:cubicBezTo>
                  <a:pt x="636" y="1075"/>
                  <a:pt x="636" y="1075"/>
                  <a:pt x="636" y="1075"/>
                </a:cubicBezTo>
                <a:cubicBezTo>
                  <a:pt x="639" y="1058"/>
                  <a:pt x="640" y="1041"/>
                  <a:pt x="640" y="1024"/>
                </a:cubicBezTo>
                <a:cubicBezTo>
                  <a:pt x="640" y="1007"/>
                  <a:pt x="639" y="990"/>
                  <a:pt x="636" y="973"/>
                </a:cubicBezTo>
                <a:cubicBezTo>
                  <a:pt x="1498" y="542"/>
                  <a:pt x="1498" y="542"/>
                  <a:pt x="1498" y="542"/>
                </a:cubicBezTo>
                <a:cubicBezTo>
                  <a:pt x="1556" y="603"/>
                  <a:pt x="1638" y="640"/>
                  <a:pt x="1728" y="640"/>
                </a:cubicBezTo>
                <a:cubicBezTo>
                  <a:pt x="1905" y="640"/>
                  <a:pt x="2048" y="497"/>
                  <a:pt x="2048" y="320"/>
                </a:cubicBezTo>
                <a:cubicBezTo>
                  <a:pt x="2048" y="143"/>
                  <a:pt x="1905" y="0"/>
                  <a:pt x="1728" y="0"/>
                </a:cubicBezTo>
                <a:cubicBezTo>
                  <a:pt x="1551" y="0"/>
                  <a:pt x="1408" y="143"/>
                  <a:pt x="1408" y="320"/>
                </a:cubicBezTo>
                <a:cubicBezTo>
                  <a:pt x="1408" y="337"/>
                  <a:pt x="1409" y="354"/>
                  <a:pt x="1412" y="371"/>
                </a:cubicBezTo>
                <a:cubicBezTo>
                  <a:pt x="550" y="802"/>
                  <a:pt x="550" y="802"/>
                  <a:pt x="550" y="802"/>
                </a:cubicBezTo>
                <a:cubicBezTo>
                  <a:pt x="492" y="741"/>
                  <a:pt x="410" y="704"/>
                  <a:pt x="320" y="704"/>
                </a:cubicBezTo>
                <a:cubicBezTo>
                  <a:pt x="143" y="704"/>
                  <a:pt x="0" y="847"/>
                  <a:pt x="0" y="1024"/>
                </a:cubicBezTo>
                <a:cubicBezTo>
                  <a:pt x="0" y="1201"/>
                  <a:pt x="143" y="1344"/>
                  <a:pt x="320" y="1344"/>
                </a:cubicBezTo>
                <a:cubicBezTo>
                  <a:pt x="410" y="1344"/>
                  <a:pt x="492" y="1307"/>
                  <a:pt x="550" y="1246"/>
                </a:cubicBezTo>
                <a:cubicBezTo>
                  <a:pt x="1412" y="1677"/>
                  <a:pt x="1412" y="1677"/>
                  <a:pt x="1412" y="1677"/>
                </a:cubicBezTo>
                <a:cubicBezTo>
                  <a:pt x="1409" y="1694"/>
                  <a:pt x="1408" y="1711"/>
                  <a:pt x="1408" y="1728"/>
                </a:cubicBezTo>
                <a:cubicBezTo>
                  <a:pt x="1408" y="1905"/>
                  <a:pt x="1551" y="2048"/>
                  <a:pt x="1728" y="2048"/>
                </a:cubicBezTo>
                <a:cubicBezTo>
                  <a:pt x="1905" y="2048"/>
                  <a:pt x="2048" y="1905"/>
                  <a:pt x="2048" y="1728"/>
                </a:cubicBezTo>
                <a:cubicBezTo>
                  <a:pt x="2048" y="1551"/>
                  <a:pt x="1905" y="1408"/>
                  <a:pt x="1728" y="14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16" name="椭圆 15"/>
          <p:cNvSpPr/>
          <p:nvPr/>
        </p:nvSpPr>
        <p:spPr bwMode="auto">
          <a:xfrm>
            <a:off x="6203157" y="2918223"/>
            <a:ext cx="816769" cy="816769"/>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7" name="Freeform 128"/>
          <p:cNvSpPr>
            <a:spLocks/>
          </p:cNvSpPr>
          <p:nvPr/>
        </p:nvSpPr>
        <p:spPr bwMode="auto">
          <a:xfrm>
            <a:off x="6446044" y="3177779"/>
            <a:ext cx="330994" cy="329803"/>
          </a:xfrm>
          <a:custGeom>
            <a:avLst/>
            <a:gdLst>
              <a:gd name="T0" fmla="*/ 2147483646 w 2048"/>
              <a:gd name="T1" fmla="*/ 2147483646 h 2048"/>
              <a:gd name="T2" fmla="*/ 2147483646 w 2048"/>
              <a:gd name="T3" fmla="*/ 2147483646 h 2048"/>
              <a:gd name="T4" fmla="*/ 2147483646 w 2048"/>
              <a:gd name="T5" fmla="*/ 2147483646 h 2048"/>
              <a:gd name="T6" fmla="*/ 0 w 2048"/>
              <a:gd name="T7" fmla="*/ 2147483646 h 2048"/>
              <a:gd name="T8" fmla="*/ 2147483646 w 2048"/>
              <a:gd name="T9" fmla="*/ 2147483646 h 2048"/>
              <a:gd name="T10" fmla="*/ 0 w 2048"/>
              <a:gd name="T11" fmla="*/ 2147483646 h 2048"/>
              <a:gd name="T12" fmla="*/ 2147483646 w 2048"/>
              <a:gd name="T13" fmla="*/ 2147483646 h 2048"/>
              <a:gd name="T14" fmla="*/ 2147483646 w 2048"/>
              <a:gd name="T15" fmla="*/ 2147483646 h 2048"/>
              <a:gd name="T16" fmla="*/ 2147483646 w 2048"/>
              <a:gd name="T17" fmla="*/ 2147483646 h 2048"/>
              <a:gd name="T18" fmla="*/ 2147483646 w 2048"/>
              <a:gd name="T19" fmla="*/ 2147483646 h 2048"/>
              <a:gd name="T20" fmla="*/ 2147483646 w 2048"/>
              <a:gd name="T21" fmla="*/ 2147483646 h 2048"/>
              <a:gd name="T22" fmla="*/ 2147483646 w 2048"/>
              <a:gd name="T23" fmla="*/ 0 h 2048"/>
              <a:gd name="T24" fmla="*/ 2147483646 w 2048"/>
              <a:gd name="T25" fmla="*/ 2147483646 h 20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8" h="2048">
                <a:moveTo>
                  <a:pt x="1408" y="128"/>
                </a:moveTo>
                <a:cubicBezTo>
                  <a:pt x="768" y="768"/>
                  <a:pt x="768" y="768"/>
                  <a:pt x="768" y="768"/>
                </a:cubicBezTo>
                <a:cubicBezTo>
                  <a:pt x="384" y="768"/>
                  <a:pt x="384" y="768"/>
                  <a:pt x="384" y="768"/>
                </a:cubicBezTo>
                <a:cubicBezTo>
                  <a:pt x="0" y="1280"/>
                  <a:pt x="0" y="1280"/>
                  <a:pt x="0" y="1280"/>
                </a:cubicBezTo>
                <a:cubicBezTo>
                  <a:pt x="0" y="1280"/>
                  <a:pt x="407" y="1167"/>
                  <a:pt x="644" y="1220"/>
                </a:cubicBezTo>
                <a:cubicBezTo>
                  <a:pt x="0" y="2048"/>
                  <a:pt x="0" y="2048"/>
                  <a:pt x="0" y="2048"/>
                </a:cubicBezTo>
                <a:cubicBezTo>
                  <a:pt x="844" y="1392"/>
                  <a:pt x="844" y="1392"/>
                  <a:pt x="844" y="1392"/>
                </a:cubicBezTo>
                <a:cubicBezTo>
                  <a:pt x="961" y="1661"/>
                  <a:pt x="768" y="2048"/>
                  <a:pt x="768" y="2048"/>
                </a:cubicBezTo>
                <a:cubicBezTo>
                  <a:pt x="1280" y="1664"/>
                  <a:pt x="1280" y="1664"/>
                  <a:pt x="1280" y="1664"/>
                </a:cubicBezTo>
                <a:cubicBezTo>
                  <a:pt x="1280" y="1280"/>
                  <a:pt x="1280" y="1280"/>
                  <a:pt x="1280" y="1280"/>
                </a:cubicBezTo>
                <a:cubicBezTo>
                  <a:pt x="1920" y="640"/>
                  <a:pt x="1920" y="640"/>
                  <a:pt x="1920" y="640"/>
                </a:cubicBezTo>
                <a:cubicBezTo>
                  <a:pt x="2048" y="0"/>
                  <a:pt x="2048" y="0"/>
                  <a:pt x="2048" y="0"/>
                </a:cubicBezTo>
                <a:lnTo>
                  <a:pt x="1408"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18" name="椭圆 17"/>
          <p:cNvSpPr/>
          <p:nvPr/>
        </p:nvSpPr>
        <p:spPr bwMode="auto">
          <a:xfrm>
            <a:off x="7958138" y="2918223"/>
            <a:ext cx="816769" cy="816769"/>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grpSp>
        <p:nvGrpSpPr>
          <p:cNvPr id="19" name="组合 18"/>
          <p:cNvGrpSpPr/>
          <p:nvPr/>
        </p:nvGrpSpPr>
        <p:grpSpPr bwMode="auto">
          <a:xfrm>
            <a:off x="8196319" y="3207256"/>
            <a:ext cx="340943" cy="270575"/>
            <a:chOff x="5913438" y="4151313"/>
            <a:chExt cx="2092324" cy="1660524"/>
          </a:xfrm>
          <a:solidFill>
            <a:schemeClr val="bg1"/>
          </a:solidFill>
        </p:grpSpPr>
        <p:sp>
          <p:nvSpPr>
            <p:cNvPr id="20" name="Freeform 136"/>
            <p:cNvSpPr>
              <a:spLocks noEditPoints="1"/>
            </p:cNvSpPr>
            <p:nvPr/>
          </p:nvSpPr>
          <p:spPr bwMode="auto">
            <a:xfrm>
              <a:off x="6337300" y="4151313"/>
              <a:ext cx="1668462" cy="1660524"/>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mn-lt"/>
                <a:ea typeface="+mn-ea"/>
              </a:endParaRPr>
            </a:p>
          </p:txBody>
        </p:sp>
        <p:sp>
          <p:nvSpPr>
            <p:cNvPr id="21" name="Freeform 137"/>
            <p:cNvSpPr>
              <a:spLocks/>
            </p:cNvSpPr>
            <p:nvPr/>
          </p:nvSpPr>
          <p:spPr bwMode="auto">
            <a:xfrm>
              <a:off x="5913438" y="4151313"/>
              <a:ext cx="1085850" cy="1660524"/>
            </a:xfrm>
            <a:custGeom>
              <a:avLst/>
              <a:gdLst>
                <a:gd name="T0" fmla="*/ 225 w 1313"/>
                <a:gd name="T1" fmla="*/ 1088 h 2017"/>
                <a:gd name="T2" fmla="*/ 1313 w 1313"/>
                <a:gd name="T3" fmla="*/ 0 h 2017"/>
                <a:gd name="T4" fmla="*/ 1153 w 1313"/>
                <a:gd name="T5" fmla="*/ 0 h 2017"/>
                <a:gd name="T6" fmla="*/ 989 w 1313"/>
                <a:gd name="T7" fmla="*/ 68 h 2017"/>
                <a:gd name="T8" fmla="*/ 37 w 1313"/>
                <a:gd name="T9" fmla="*/ 1020 h 2017"/>
                <a:gd name="T10" fmla="*/ 37 w 1313"/>
                <a:gd name="T11" fmla="*/ 1156 h 2017"/>
                <a:gd name="T12" fmla="*/ 861 w 1313"/>
                <a:gd name="T13" fmla="*/ 1980 h 2017"/>
                <a:gd name="T14" fmla="*/ 997 w 1313"/>
                <a:gd name="T15" fmla="*/ 1980 h 2017"/>
                <a:gd name="T16" fmla="*/ 1057 w 1313"/>
                <a:gd name="T17" fmla="*/ 1920 h 2017"/>
                <a:gd name="T18" fmla="*/ 225 w 1313"/>
                <a:gd name="T19" fmla="*/ 108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3" h="2017">
                  <a:moveTo>
                    <a:pt x="225" y="1088"/>
                  </a:moveTo>
                  <a:cubicBezTo>
                    <a:pt x="1313" y="0"/>
                    <a:pt x="1313" y="0"/>
                    <a:pt x="1313" y="0"/>
                  </a:cubicBez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057" y="1920"/>
                    <a:pt x="1057" y="1920"/>
                    <a:pt x="1057" y="1920"/>
                  </a:cubicBezTo>
                  <a:lnTo>
                    <a:pt x="225" y="10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mn-lt"/>
                <a:ea typeface="+mn-ea"/>
              </a:endParaRPr>
            </a:p>
          </p:txBody>
        </p:sp>
      </p:grpSp>
      <p:grpSp>
        <p:nvGrpSpPr>
          <p:cNvPr id="22" name="组合 44"/>
          <p:cNvGrpSpPr>
            <a:grpSpLocks/>
          </p:cNvGrpSpPr>
          <p:nvPr/>
        </p:nvGrpSpPr>
        <p:grpSpPr bwMode="auto">
          <a:xfrm>
            <a:off x="2389585" y="3801666"/>
            <a:ext cx="1421606" cy="486253"/>
            <a:chOff x="3030811" y="3964636"/>
            <a:chExt cx="1894645" cy="648380"/>
          </a:xfrm>
        </p:grpSpPr>
        <p:sp>
          <p:nvSpPr>
            <p:cNvPr id="23" name="文本框 42"/>
            <p:cNvSpPr txBox="1">
              <a:spLocks noChangeArrowheads="1"/>
            </p:cNvSpPr>
            <p:nvPr/>
          </p:nvSpPr>
          <p:spPr bwMode="auto">
            <a:xfrm>
              <a:off x="3318821" y="3964636"/>
              <a:ext cx="1318623" cy="41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defRPr/>
              </a:pPr>
              <a:r>
                <a:rPr lang="zh-CN" altLang="en-US" sz="14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sp>
          <p:nvSpPr>
            <p:cNvPr id="24" name="文本框 43"/>
            <p:cNvSpPr txBox="1">
              <a:spLocks noChangeArrowheads="1"/>
            </p:cNvSpPr>
            <p:nvPr/>
          </p:nvSpPr>
          <p:spPr bwMode="auto">
            <a:xfrm>
              <a:off x="3030811" y="4243660"/>
              <a:ext cx="1894645" cy="3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200" dirty="0">
                  <a:solidFill>
                    <a:schemeClr val="bg1">
                      <a:lumMod val="50000"/>
                    </a:schemeClr>
                  </a:solidFill>
                  <a:latin typeface="+mn-ea"/>
                  <a:ea typeface="+mn-ea"/>
                </a:rPr>
                <a:t>Your key words</a:t>
              </a:r>
              <a:endParaRPr lang="zh-CN" altLang="en-US" sz="1200" dirty="0">
                <a:solidFill>
                  <a:schemeClr val="bg1">
                    <a:lumMod val="50000"/>
                  </a:schemeClr>
                </a:solidFill>
                <a:latin typeface="+mn-ea"/>
                <a:ea typeface="+mn-ea"/>
              </a:endParaRPr>
            </a:p>
          </p:txBody>
        </p:sp>
      </p:grpSp>
      <p:grpSp>
        <p:nvGrpSpPr>
          <p:cNvPr id="25" name="组合 45"/>
          <p:cNvGrpSpPr>
            <a:grpSpLocks/>
          </p:cNvGrpSpPr>
          <p:nvPr/>
        </p:nvGrpSpPr>
        <p:grpSpPr bwMode="auto">
          <a:xfrm>
            <a:off x="4151710" y="3801666"/>
            <a:ext cx="1420415" cy="486253"/>
            <a:chOff x="3030811" y="3964636"/>
            <a:chExt cx="1894645" cy="648380"/>
          </a:xfrm>
        </p:grpSpPr>
        <p:sp>
          <p:nvSpPr>
            <p:cNvPr id="26" name="文本框 46"/>
            <p:cNvSpPr txBox="1">
              <a:spLocks noChangeArrowheads="1"/>
            </p:cNvSpPr>
            <p:nvPr/>
          </p:nvSpPr>
          <p:spPr bwMode="auto">
            <a:xfrm>
              <a:off x="3318821" y="3964636"/>
              <a:ext cx="1318622" cy="41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defRPr/>
              </a:pPr>
              <a:r>
                <a:rPr lang="zh-CN" altLang="en-US" sz="14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sp>
          <p:nvSpPr>
            <p:cNvPr id="27" name="文本框 47"/>
            <p:cNvSpPr txBox="1">
              <a:spLocks noChangeArrowheads="1"/>
            </p:cNvSpPr>
            <p:nvPr/>
          </p:nvSpPr>
          <p:spPr bwMode="auto">
            <a:xfrm>
              <a:off x="3030811" y="4243660"/>
              <a:ext cx="1894645" cy="3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200" dirty="0">
                  <a:solidFill>
                    <a:schemeClr val="bg1">
                      <a:lumMod val="50000"/>
                    </a:schemeClr>
                  </a:solidFill>
                  <a:latin typeface="+mn-ea"/>
                  <a:ea typeface="+mn-ea"/>
                </a:rPr>
                <a:t>Your key words</a:t>
              </a:r>
              <a:endParaRPr lang="zh-CN" altLang="en-US" sz="1200" dirty="0">
                <a:solidFill>
                  <a:schemeClr val="bg1">
                    <a:lumMod val="50000"/>
                  </a:schemeClr>
                </a:solidFill>
                <a:latin typeface="+mn-ea"/>
                <a:ea typeface="+mn-ea"/>
              </a:endParaRPr>
            </a:p>
          </p:txBody>
        </p:sp>
      </p:grpSp>
      <p:grpSp>
        <p:nvGrpSpPr>
          <p:cNvPr id="28" name="组合 48"/>
          <p:cNvGrpSpPr>
            <a:grpSpLocks/>
          </p:cNvGrpSpPr>
          <p:nvPr/>
        </p:nvGrpSpPr>
        <p:grpSpPr bwMode="auto">
          <a:xfrm>
            <a:off x="5900738" y="3801666"/>
            <a:ext cx="1421606" cy="486253"/>
            <a:chOff x="3030811" y="3964636"/>
            <a:chExt cx="1894645" cy="648380"/>
          </a:xfrm>
        </p:grpSpPr>
        <p:sp>
          <p:nvSpPr>
            <p:cNvPr id="29" name="文本框 49"/>
            <p:cNvSpPr txBox="1">
              <a:spLocks noChangeArrowheads="1"/>
            </p:cNvSpPr>
            <p:nvPr/>
          </p:nvSpPr>
          <p:spPr bwMode="auto">
            <a:xfrm>
              <a:off x="3318821" y="3964636"/>
              <a:ext cx="1318623" cy="41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defRPr/>
              </a:pPr>
              <a:r>
                <a:rPr lang="zh-CN" altLang="en-US" sz="14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sp>
          <p:nvSpPr>
            <p:cNvPr id="30" name="文本框 50"/>
            <p:cNvSpPr txBox="1">
              <a:spLocks noChangeArrowheads="1"/>
            </p:cNvSpPr>
            <p:nvPr/>
          </p:nvSpPr>
          <p:spPr bwMode="auto">
            <a:xfrm>
              <a:off x="3030811" y="4243660"/>
              <a:ext cx="1894645" cy="3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200" dirty="0">
                  <a:solidFill>
                    <a:schemeClr val="bg1">
                      <a:lumMod val="50000"/>
                    </a:schemeClr>
                  </a:solidFill>
                  <a:latin typeface="+mn-ea"/>
                  <a:ea typeface="+mn-ea"/>
                </a:rPr>
                <a:t>Your key words</a:t>
              </a:r>
              <a:endParaRPr lang="zh-CN" altLang="en-US" sz="1200" dirty="0">
                <a:solidFill>
                  <a:schemeClr val="bg1">
                    <a:lumMod val="50000"/>
                  </a:schemeClr>
                </a:solidFill>
                <a:latin typeface="+mn-ea"/>
                <a:ea typeface="+mn-ea"/>
              </a:endParaRPr>
            </a:p>
          </p:txBody>
        </p:sp>
      </p:grpSp>
      <p:grpSp>
        <p:nvGrpSpPr>
          <p:cNvPr id="31" name="组合 51"/>
          <p:cNvGrpSpPr>
            <a:grpSpLocks/>
          </p:cNvGrpSpPr>
          <p:nvPr/>
        </p:nvGrpSpPr>
        <p:grpSpPr bwMode="auto">
          <a:xfrm>
            <a:off x="7662863" y="3801666"/>
            <a:ext cx="1420416" cy="486253"/>
            <a:chOff x="3030811" y="3964636"/>
            <a:chExt cx="1894645" cy="648380"/>
          </a:xfrm>
        </p:grpSpPr>
        <p:sp>
          <p:nvSpPr>
            <p:cNvPr id="32" name="文本框 52"/>
            <p:cNvSpPr txBox="1">
              <a:spLocks noChangeArrowheads="1"/>
            </p:cNvSpPr>
            <p:nvPr/>
          </p:nvSpPr>
          <p:spPr bwMode="auto">
            <a:xfrm>
              <a:off x="3318821" y="3964636"/>
              <a:ext cx="1318623" cy="41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defRPr/>
              </a:pPr>
              <a:r>
                <a:rPr lang="zh-CN" altLang="en-US" sz="14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sp>
          <p:nvSpPr>
            <p:cNvPr id="33" name="文本框 53"/>
            <p:cNvSpPr txBox="1">
              <a:spLocks noChangeArrowheads="1"/>
            </p:cNvSpPr>
            <p:nvPr/>
          </p:nvSpPr>
          <p:spPr bwMode="auto">
            <a:xfrm>
              <a:off x="3030811" y="4243660"/>
              <a:ext cx="1894645" cy="3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200" dirty="0">
                  <a:solidFill>
                    <a:schemeClr val="bg1">
                      <a:lumMod val="50000"/>
                    </a:schemeClr>
                  </a:solidFill>
                  <a:latin typeface="+mn-ea"/>
                  <a:ea typeface="+mn-ea"/>
                </a:rPr>
                <a:t>Your key words</a:t>
              </a:r>
              <a:endParaRPr lang="zh-CN" altLang="en-US" sz="1200" dirty="0">
                <a:solidFill>
                  <a:schemeClr val="bg1">
                    <a:lumMod val="50000"/>
                  </a:schemeClr>
                </a:solidFill>
                <a:latin typeface="+mn-ea"/>
                <a:ea typeface="+mn-ea"/>
              </a:endParaRPr>
            </a:p>
          </p:txBody>
        </p:sp>
      </p:grpSp>
      <p:sp>
        <p:nvSpPr>
          <p:cNvPr id="34" name="文本框 61"/>
          <p:cNvSpPr txBox="1">
            <a:spLocks noChangeArrowheads="1"/>
          </p:cNvSpPr>
          <p:nvPr/>
        </p:nvSpPr>
        <p:spPr bwMode="auto">
          <a:xfrm>
            <a:off x="959644" y="1608535"/>
            <a:ext cx="7224713" cy="857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30000"/>
              </a:lnSpc>
              <a:buNone/>
              <a:defRPr/>
            </a:pPr>
            <a:r>
              <a:rPr lang="zh-CN" altLang="en-US" sz="11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请在此处输入您的文本，或者将文本粘贴到此处请在此处输入您的文本，或者将文本粘贴到此处请在此处输入您的文本，或者将文本粘贴到此处请在此处输入您的文本，或者将文本粘贴到此处。</a:t>
            </a:r>
          </a:p>
          <a:p>
            <a:pPr algn="ctr">
              <a:lnSpc>
                <a:spcPct val="130000"/>
              </a:lnSpc>
              <a:buNone/>
              <a:defRPr/>
            </a:pPr>
            <a:endParaRPr lang="zh-CN" altLang="en-US" sz="11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35" name="文本框 60"/>
          <p:cNvSpPr txBox="1">
            <a:spLocks noChangeArrowheads="1"/>
          </p:cNvSpPr>
          <p:nvPr/>
        </p:nvSpPr>
        <p:spPr bwMode="auto">
          <a:xfrm>
            <a:off x="3557588" y="1103279"/>
            <a:ext cx="20288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00000"/>
              </a:lnSpc>
              <a:spcBef>
                <a:spcPct val="0"/>
              </a:spcBef>
              <a:buFontTx/>
              <a:buNone/>
              <a:defRPr/>
            </a:pPr>
            <a:r>
              <a:rPr lang="zh-CN" altLang="en-US" sz="24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pic>
        <p:nvPicPr>
          <p:cNvPr id="36" name="图片 35"/>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363523" y="2553861"/>
            <a:ext cx="1636346" cy="1636346"/>
          </a:xfrm>
          <a:custGeom>
            <a:avLst/>
            <a:gdLst>
              <a:gd name="connsiteX0" fmla="*/ 559141 w 1118282"/>
              <a:gd name="connsiteY0" fmla="*/ 0 h 1118282"/>
              <a:gd name="connsiteX1" fmla="*/ 1118282 w 1118282"/>
              <a:gd name="connsiteY1" fmla="*/ 559141 h 1118282"/>
              <a:gd name="connsiteX2" fmla="*/ 559141 w 1118282"/>
              <a:gd name="connsiteY2" fmla="*/ 1118282 h 1118282"/>
              <a:gd name="connsiteX3" fmla="*/ 0 w 1118282"/>
              <a:gd name="connsiteY3" fmla="*/ 559141 h 1118282"/>
              <a:gd name="connsiteX4" fmla="*/ 559141 w 1118282"/>
              <a:gd name="connsiteY4" fmla="*/ 0 h 111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82" h="1118282">
                <a:moveTo>
                  <a:pt x="559141" y="0"/>
                </a:moveTo>
                <a:cubicBezTo>
                  <a:pt x="867946" y="0"/>
                  <a:pt x="1118282" y="250336"/>
                  <a:pt x="1118282" y="559141"/>
                </a:cubicBezTo>
                <a:cubicBezTo>
                  <a:pt x="1118282" y="867946"/>
                  <a:pt x="867946" y="1118282"/>
                  <a:pt x="559141" y="1118282"/>
                </a:cubicBezTo>
                <a:cubicBezTo>
                  <a:pt x="250336" y="1118282"/>
                  <a:pt x="0" y="867946"/>
                  <a:pt x="0" y="559141"/>
                </a:cubicBezTo>
                <a:cubicBezTo>
                  <a:pt x="0" y="250336"/>
                  <a:pt x="250336" y="0"/>
                  <a:pt x="559141" y="0"/>
                </a:cubicBezTo>
                <a:close/>
              </a:path>
            </a:pathLst>
          </a:custGeom>
        </p:spPr>
      </p:pic>
      <p:sp>
        <p:nvSpPr>
          <p:cNvPr id="10" name="椭圆 9"/>
          <p:cNvSpPr/>
          <p:nvPr/>
        </p:nvSpPr>
        <p:spPr bwMode="auto">
          <a:xfrm>
            <a:off x="440531" y="2630871"/>
            <a:ext cx="1482329" cy="1482328"/>
          </a:xfrm>
          <a:prstGeom prst="ellipse">
            <a:avLst/>
          </a:prstGeom>
          <a:gradFill>
            <a:gsLst>
              <a:gs pos="0">
                <a:schemeClr val="bg1">
                  <a:lumMod val="95000"/>
                </a:schemeClr>
              </a:gs>
              <a:gs pos="75000">
                <a:schemeClr val="bg2">
                  <a:lumMod val="50000"/>
                  <a:alpha val="8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1" name="文本框 6"/>
          <p:cNvSpPr txBox="1">
            <a:spLocks noChangeArrowheads="1"/>
          </p:cNvSpPr>
          <p:nvPr/>
        </p:nvSpPr>
        <p:spPr bwMode="auto">
          <a:xfrm>
            <a:off x="497681" y="3215879"/>
            <a:ext cx="13680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ct val="0"/>
              </a:spcBef>
              <a:buFontTx/>
              <a:buNone/>
              <a:defRPr/>
            </a:pPr>
            <a:r>
              <a:rPr lang="zh-CN" altLang="en-US" sz="18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spTree>
    <p:extLst>
      <p:ext uri="{BB962C8B-B14F-4D97-AF65-F5344CB8AC3E}">
        <p14:creationId xmlns:p14="http://schemas.microsoft.com/office/powerpoint/2010/main" val="168024993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50"/>
                                        <p:tgtEl>
                                          <p:spTgt spid="35"/>
                                        </p:tgtEl>
                                      </p:cBhvr>
                                    </p:animEffect>
                                    <p:anim calcmode="lin" valueType="num">
                                      <p:cBhvr>
                                        <p:cTn id="18" dur="250" fill="hold"/>
                                        <p:tgtEl>
                                          <p:spTgt spid="35"/>
                                        </p:tgtEl>
                                        <p:attrNameLst>
                                          <p:attrName>ppt_x</p:attrName>
                                        </p:attrNameLst>
                                      </p:cBhvr>
                                      <p:tavLst>
                                        <p:tav tm="0">
                                          <p:val>
                                            <p:strVal val="#ppt_x"/>
                                          </p:val>
                                        </p:tav>
                                        <p:tav tm="100000">
                                          <p:val>
                                            <p:strVal val="#ppt_x"/>
                                          </p:val>
                                        </p:tav>
                                      </p:tavLst>
                                    </p:anim>
                                    <p:anim calcmode="lin" valueType="num">
                                      <p:cBhvr>
                                        <p:cTn id="19" dur="25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34"/>
                                        </p:tgtEl>
                                        <p:attrNameLst>
                                          <p:attrName>style.visibility</p:attrName>
                                        </p:attrNameLst>
                                      </p:cBhvr>
                                      <p:to>
                                        <p:strVal val="visible"/>
                                      </p:to>
                                    </p:set>
                                    <p:animEffect transition="in" filter="fade">
                                      <p:cBhvr>
                                        <p:cTn id="23" dur="250"/>
                                        <p:tgtEl>
                                          <p:spTgt spid="34"/>
                                        </p:tgtEl>
                                      </p:cBhvr>
                                    </p:animEffect>
                                  </p:childTnLst>
                                </p:cTn>
                              </p:par>
                            </p:childTnLst>
                          </p:cTn>
                        </p:par>
                        <p:par>
                          <p:cTn id="24" fill="hold">
                            <p:stCondLst>
                              <p:cond delay="3350"/>
                            </p:stCondLst>
                            <p:childTnLst>
                              <p:par>
                                <p:cTn id="25" presetID="42" presetClass="entr" presetSubtype="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250"/>
                                        <p:tgtEl>
                                          <p:spTgt spid="36"/>
                                        </p:tgtEl>
                                      </p:cBhvr>
                                    </p:animEffect>
                                    <p:anim calcmode="lin" valueType="num">
                                      <p:cBhvr>
                                        <p:cTn id="28" dur="250" fill="hold"/>
                                        <p:tgtEl>
                                          <p:spTgt spid="36"/>
                                        </p:tgtEl>
                                        <p:attrNameLst>
                                          <p:attrName>ppt_x</p:attrName>
                                        </p:attrNameLst>
                                      </p:cBhvr>
                                      <p:tavLst>
                                        <p:tav tm="0">
                                          <p:val>
                                            <p:strVal val="#ppt_x"/>
                                          </p:val>
                                        </p:tav>
                                        <p:tav tm="100000">
                                          <p:val>
                                            <p:strVal val="#ppt_x"/>
                                          </p:val>
                                        </p:tav>
                                      </p:tavLst>
                                    </p:anim>
                                    <p:anim calcmode="lin" valueType="num">
                                      <p:cBhvr>
                                        <p:cTn id="29" dur="250" fill="hold"/>
                                        <p:tgtEl>
                                          <p:spTgt spid="36"/>
                                        </p:tgtEl>
                                        <p:attrNameLst>
                                          <p:attrName>ppt_y</p:attrName>
                                        </p:attrNameLst>
                                      </p:cBhvr>
                                      <p:tavLst>
                                        <p:tav tm="0">
                                          <p:val>
                                            <p:strVal val="#ppt_y+.1"/>
                                          </p:val>
                                        </p:tav>
                                        <p:tav tm="100000">
                                          <p:val>
                                            <p:strVal val="#ppt_y"/>
                                          </p:val>
                                        </p:tav>
                                      </p:tavLst>
                                    </p:anim>
                                  </p:childTnLst>
                                </p:cTn>
                              </p:par>
                            </p:childTnLst>
                          </p:cTn>
                        </p:par>
                        <p:par>
                          <p:cTn id="30" fill="hold">
                            <p:stCondLst>
                              <p:cond delay="36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anim calcmode="lin" valueType="num">
                                      <p:cBhvr>
                                        <p:cTn id="34" dur="250" fill="hold"/>
                                        <p:tgtEl>
                                          <p:spTgt spid="10"/>
                                        </p:tgtEl>
                                        <p:attrNameLst>
                                          <p:attrName>ppt_x</p:attrName>
                                        </p:attrNameLst>
                                      </p:cBhvr>
                                      <p:tavLst>
                                        <p:tav tm="0">
                                          <p:val>
                                            <p:strVal val="#ppt_x"/>
                                          </p:val>
                                        </p:tav>
                                        <p:tav tm="100000">
                                          <p:val>
                                            <p:strVal val="#ppt_x"/>
                                          </p:val>
                                        </p:tav>
                                      </p:tavLst>
                                    </p:anim>
                                    <p:anim calcmode="lin" valueType="num">
                                      <p:cBhvr>
                                        <p:cTn id="35" dur="25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3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46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250" fill="hold"/>
                                        <p:tgtEl>
                                          <p:spTgt spid="13"/>
                                        </p:tgtEl>
                                        <p:attrNameLst>
                                          <p:attrName>ppt_w</p:attrName>
                                        </p:attrNameLst>
                                      </p:cBhvr>
                                      <p:tavLst>
                                        <p:tav tm="0">
                                          <p:val>
                                            <p:fltVal val="0"/>
                                          </p:val>
                                        </p:tav>
                                        <p:tav tm="100000">
                                          <p:val>
                                            <p:strVal val="#ppt_w"/>
                                          </p:val>
                                        </p:tav>
                                      </p:tavLst>
                                    </p:anim>
                                    <p:anim calcmode="lin" valueType="num">
                                      <p:cBhvr>
                                        <p:cTn id="50" dur="250" fill="hold"/>
                                        <p:tgtEl>
                                          <p:spTgt spid="13"/>
                                        </p:tgtEl>
                                        <p:attrNameLst>
                                          <p:attrName>ppt_h</p:attrName>
                                        </p:attrNameLst>
                                      </p:cBhvr>
                                      <p:tavLst>
                                        <p:tav tm="0">
                                          <p:val>
                                            <p:fltVal val="0"/>
                                          </p:val>
                                        </p:tav>
                                        <p:tav tm="100000">
                                          <p:val>
                                            <p:strVal val="#ppt_h"/>
                                          </p:val>
                                        </p:tav>
                                      </p:tavLst>
                                    </p:anim>
                                    <p:animEffect transition="in" filter="fade">
                                      <p:cBhvr>
                                        <p:cTn id="51" dur="250"/>
                                        <p:tgtEl>
                                          <p:spTgt spid="13"/>
                                        </p:tgtEl>
                                      </p:cBhvr>
                                    </p:animEffect>
                                  </p:childTnLst>
                                </p:cTn>
                              </p:par>
                            </p:childTnLst>
                          </p:cTn>
                        </p:par>
                        <p:par>
                          <p:cTn id="52" fill="hold">
                            <p:stCondLst>
                              <p:cond delay="4850"/>
                            </p:stCondLst>
                            <p:childTnLst>
                              <p:par>
                                <p:cTn id="53" presetID="42"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250"/>
                                        <p:tgtEl>
                                          <p:spTgt spid="22"/>
                                        </p:tgtEl>
                                      </p:cBhvr>
                                    </p:animEffect>
                                    <p:anim calcmode="lin" valueType="num">
                                      <p:cBhvr>
                                        <p:cTn id="56" dur="250" fill="hold"/>
                                        <p:tgtEl>
                                          <p:spTgt spid="22"/>
                                        </p:tgtEl>
                                        <p:attrNameLst>
                                          <p:attrName>ppt_x</p:attrName>
                                        </p:attrNameLst>
                                      </p:cBhvr>
                                      <p:tavLst>
                                        <p:tav tm="0">
                                          <p:val>
                                            <p:strVal val="#ppt_x"/>
                                          </p:val>
                                        </p:tav>
                                        <p:tav tm="100000">
                                          <p:val>
                                            <p:strVal val="#ppt_x"/>
                                          </p:val>
                                        </p:tav>
                                      </p:tavLst>
                                    </p:anim>
                                    <p:anim calcmode="lin" valueType="num">
                                      <p:cBhvr>
                                        <p:cTn id="57" dur="25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510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5350"/>
                            </p:stCondLst>
                            <p:childTnLst>
                              <p:par>
                                <p:cTn id="65" presetID="53" presetClass="entr" presetSubtype="16"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250" fill="hold"/>
                                        <p:tgtEl>
                                          <p:spTgt spid="15"/>
                                        </p:tgtEl>
                                        <p:attrNameLst>
                                          <p:attrName>ppt_w</p:attrName>
                                        </p:attrNameLst>
                                      </p:cBhvr>
                                      <p:tavLst>
                                        <p:tav tm="0">
                                          <p:val>
                                            <p:fltVal val="0"/>
                                          </p:val>
                                        </p:tav>
                                        <p:tav tm="100000">
                                          <p:val>
                                            <p:strVal val="#ppt_w"/>
                                          </p:val>
                                        </p:tav>
                                      </p:tavLst>
                                    </p:anim>
                                    <p:anim calcmode="lin" valueType="num">
                                      <p:cBhvr>
                                        <p:cTn id="68" dur="250" fill="hold"/>
                                        <p:tgtEl>
                                          <p:spTgt spid="15"/>
                                        </p:tgtEl>
                                        <p:attrNameLst>
                                          <p:attrName>ppt_h</p:attrName>
                                        </p:attrNameLst>
                                      </p:cBhvr>
                                      <p:tavLst>
                                        <p:tav tm="0">
                                          <p:val>
                                            <p:fltVal val="0"/>
                                          </p:val>
                                        </p:tav>
                                        <p:tav tm="100000">
                                          <p:val>
                                            <p:strVal val="#ppt_h"/>
                                          </p:val>
                                        </p:tav>
                                      </p:tavLst>
                                    </p:anim>
                                    <p:animEffect transition="in" filter="fade">
                                      <p:cBhvr>
                                        <p:cTn id="69" dur="250"/>
                                        <p:tgtEl>
                                          <p:spTgt spid="15"/>
                                        </p:tgtEl>
                                      </p:cBhvr>
                                    </p:animEffect>
                                  </p:childTnLst>
                                </p:cTn>
                              </p:par>
                            </p:childTnLst>
                          </p:cTn>
                        </p:par>
                        <p:par>
                          <p:cTn id="70" fill="hold">
                            <p:stCondLst>
                              <p:cond delay="5600"/>
                            </p:stCondLst>
                            <p:childTnLst>
                              <p:par>
                                <p:cTn id="71" presetID="42" presetClass="entr" presetSubtype="0"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250"/>
                                        <p:tgtEl>
                                          <p:spTgt spid="25"/>
                                        </p:tgtEl>
                                      </p:cBhvr>
                                    </p:animEffect>
                                    <p:anim calcmode="lin" valueType="num">
                                      <p:cBhvr>
                                        <p:cTn id="74" dur="250" fill="hold"/>
                                        <p:tgtEl>
                                          <p:spTgt spid="25"/>
                                        </p:tgtEl>
                                        <p:attrNameLst>
                                          <p:attrName>ppt_x</p:attrName>
                                        </p:attrNameLst>
                                      </p:cBhvr>
                                      <p:tavLst>
                                        <p:tav tm="0">
                                          <p:val>
                                            <p:strVal val="#ppt_x"/>
                                          </p:val>
                                        </p:tav>
                                        <p:tav tm="100000">
                                          <p:val>
                                            <p:strVal val="#ppt_x"/>
                                          </p:val>
                                        </p:tav>
                                      </p:tavLst>
                                    </p:anim>
                                    <p:anim calcmode="lin" valueType="num">
                                      <p:cBhvr>
                                        <p:cTn id="75" dur="25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5850"/>
                            </p:stCondLst>
                            <p:childTnLst>
                              <p:par>
                                <p:cTn id="77" presetID="42"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250"/>
                                        <p:tgtEl>
                                          <p:spTgt spid="16"/>
                                        </p:tgtEl>
                                      </p:cBhvr>
                                    </p:animEffect>
                                    <p:anim calcmode="lin" valueType="num">
                                      <p:cBhvr>
                                        <p:cTn id="80" dur="250" fill="hold"/>
                                        <p:tgtEl>
                                          <p:spTgt spid="16"/>
                                        </p:tgtEl>
                                        <p:attrNameLst>
                                          <p:attrName>ppt_x</p:attrName>
                                        </p:attrNameLst>
                                      </p:cBhvr>
                                      <p:tavLst>
                                        <p:tav tm="0">
                                          <p:val>
                                            <p:strVal val="#ppt_x"/>
                                          </p:val>
                                        </p:tav>
                                        <p:tav tm="100000">
                                          <p:val>
                                            <p:strVal val="#ppt_x"/>
                                          </p:val>
                                        </p:tav>
                                      </p:tavLst>
                                    </p:anim>
                                    <p:anim calcmode="lin" valueType="num">
                                      <p:cBhvr>
                                        <p:cTn id="81" dur="250" fill="hold"/>
                                        <p:tgtEl>
                                          <p:spTgt spid="16"/>
                                        </p:tgtEl>
                                        <p:attrNameLst>
                                          <p:attrName>ppt_y</p:attrName>
                                        </p:attrNameLst>
                                      </p:cBhvr>
                                      <p:tavLst>
                                        <p:tav tm="0">
                                          <p:val>
                                            <p:strVal val="#ppt_y+.1"/>
                                          </p:val>
                                        </p:tav>
                                        <p:tav tm="100000">
                                          <p:val>
                                            <p:strVal val="#ppt_y"/>
                                          </p:val>
                                        </p:tav>
                                      </p:tavLst>
                                    </p:anim>
                                  </p:childTnLst>
                                </p:cTn>
                              </p:par>
                            </p:childTnLst>
                          </p:cTn>
                        </p:par>
                        <p:par>
                          <p:cTn id="82" fill="hold">
                            <p:stCondLst>
                              <p:cond delay="6100"/>
                            </p:stCondLst>
                            <p:childTnLst>
                              <p:par>
                                <p:cTn id="83" presetID="53" presetClass="entr" presetSubtype="16" fill="hold"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250" fill="hold"/>
                                        <p:tgtEl>
                                          <p:spTgt spid="17"/>
                                        </p:tgtEl>
                                        <p:attrNameLst>
                                          <p:attrName>ppt_w</p:attrName>
                                        </p:attrNameLst>
                                      </p:cBhvr>
                                      <p:tavLst>
                                        <p:tav tm="0">
                                          <p:val>
                                            <p:fltVal val="0"/>
                                          </p:val>
                                        </p:tav>
                                        <p:tav tm="100000">
                                          <p:val>
                                            <p:strVal val="#ppt_w"/>
                                          </p:val>
                                        </p:tav>
                                      </p:tavLst>
                                    </p:anim>
                                    <p:anim calcmode="lin" valueType="num">
                                      <p:cBhvr>
                                        <p:cTn id="86" dur="250" fill="hold"/>
                                        <p:tgtEl>
                                          <p:spTgt spid="17"/>
                                        </p:tgtEl>
                                        <p:attrNameLst>
                                          <p:attrName>ppt_h</p:attrName>
                                        </p:attrNameLst>
                                      </p:cBhvr>
                                      <p:tavLst>
                                        <p:tav tm="0">
                                          <p:val>
                                            <p:fltVal val="0"/>
                                          </p:val>
                                        </p:tav>
                                        <p:tav tm="100000">
                                          <p:val>
                                            <p:strVal val="#ppt_h"/>
                                          </p:val>
                                        </p:tav>
                                      </p:tavLst>
                                    </p:anim>
                                    <p:animEffect transition="in" filter="fade">
                                      <p:cBhvr>
                                        <p:cTn id="87" dur="250"/>
                                        <p:tgtEl>
                                          <p:spTgt spid="17"/>
                                        </p:tgtEl>
                                      </p:cBhvr>
                                    </p:animEffect>
                                  </p:childTnLst>
                                </p:cTn>
                              </p:par>
                            </p:childTnLst>
                          </p:cTn>
                        </p:par>
                        <p:par>
                          <p:cTn id="88" fill="hold">
                            <p:stCondLst>
                              <p:cond delay="6350"/>
                            </p:stCondLst>
                            <p:childTnLst>
                              <p:par>
                                <p:cTn id="89" presetID="42" presetClass="entr" presetSubtype="0" fill="hold"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250"/>
                                        <p:tgtEl>
                                          <p:spTgt spid="28"/>
                                        </p:tgtEl>
                                      </p:cBhvr>
                                    </p:animEffect>
                                    <p:anim calcmode="lin" valueType="num">
                                      <p:cBhvr>
                                        <p:cTn id="92" dur="250" fill="hold"/>
                                        <p:tgtEl>
                                          <p:spTgt spid="28"/>
                                        </p:tgtEl>
                                        <p:attrNameLst>
                                          <p:attrName>ppt_x</p:attrName>
                                        </p:attrNameLst>
                                      </p:cBhvr>
                                      <p:tavLst>
                                        <p:tav tm="0">
                                          <p:val>
                                            <p:strVal val="#ppt_x"/>
                                          </p:val>
                                        </p:tav>
                                        <p:tav tm="100000">
                                          <p:val>
                                            <p:strVal val="#ppt_x"/>
                                          </p:val>
                                        </p:tav>
                                      </p:tavLst>
                                    </p:anim>
                                    <p:anim calcmode="lin" valueType="num">
                                      <p:cBhvr>
                                        <p:cTn id="93" dur="250" fill="hold"/>
                                        <p:tgtEl>
                                          <p:spTgt spid="28"/>
                                        </p:tgtEl>
                                        <p:attrNameLst>
                                          <p:attrName>ppt_y</p:attrName>
                                        </p:attrNameLst>
                                      </p:cBhvr>
                                      <p:tavLst>
                                        <p:tav tm="0">
                                          <p:val>
                                            <p:strVal val="#ppt_y+.1"/>
                                          </p:val>
                                        </p:tav>
                                        <p:tav tm="100000">
                                          <p:val>
                                            <p:strVal val="#ppt_y"/>
                                          </p:val>
                                        </p:tav>
                                      </p:tavLst>
                                    </p:anim>
                                  </p:childTnLst>
                                </p:cTn>
                              </p:par>
                            </p:childTnLst>
                          </p:cTn>
                        </p:par>
                        <p:par>
                          <p:cTn id="94" fill="hold">
                            <p:stCondLst>
                              <p:cond delay="6600"/>
                            </p:stCondLst>
                            <p:childTnLst>
                              <p:par>
                                <p:cTn id="95" presetID="42"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250"/>
                                        <p:tgtEl>
                                          <p:spTgt spid="18"/>
                                        </p:tgtEl>
                                      </p:cBhvr>
                                    </p:animEffect>
                                    <p:anim calcmode="lin" valueType="num">
                                      <p:cBhvr>
                                        <p:cTn id="98" dur="250" fill="hold"/>
                                        <p:tgtEl>
                                          <p:spTgt spid="18"/>
                                        </p:tgtEl>
                                        <p:attrNameLst>
                                          <p:attrName>ppt_x</p:attrName>
                                        </p:attrNameLst>
                                      </p:cBhvr>
                                      <p:tavLst>
                                        <p:tav tm="0">
                                          <p:val>
                                            <p:strVal val="#ppt_x"/>
                                          </p:val>
                                        </p:tav>
                                        <p:tav tm="100000">
                                          <p:val>
                                            <p:strVal val="#ppt_x"/>
                                          </p:val>
                                        </p:tav>
                                      </p:tavLst>
                                    </p:anim>
                                    <p:anim calcmode="lin" valueType="num">
                                      <p:cBhvr>
                                        <p:cTn id="99" dur="250" fill="hold"/>
                                        <p:tgtEl>
                                          <p:spTgt spid="18"/>
                                        </p:tgtEl>
                                        <p:attrNameLst>
                                          <p:attrName>ppt_y</p:attrName>
                                        </p:attrNameLst>
                                      </p:cBhvr>
                                      <p:tavLst>
                                        <p:tav tm="0">
                                          <p:val>
                                            <p:strVal val="#ppt_y+.1"/>
                                          </p:val>
                                        </p:tav>
                                        <p:tav tm="100000">
                                          <p:val>
                                            <p:strVal val="#ppt_y"/>
                                          </p:val>
                                        </p:tav>
                                      </p:tavLst>
                                    </p:anim>
                                  </p:childTnLst>
                                </p:cTn>
                              </p:par>
                            </p:childTnLst>
                          </p:cTn>
                        </p:par>
                        <p:par>
                          <p:cTn id="100" fill="hold">
                            <p:stCondLst>
                              <p:cond delay="6850"/>
                            </p:stCondLst>
                            <p:childTnLst>
                              <p:par>
                                <p:cTn id="101" presetID="53" presetClass="entr" presetSubtype="16"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250" fill="hold"/>
                                        <p:tgtEl>
                                          <p:spTgt spid="19"/>
                                        </p:tgtEl>
                                        <p:attrNameLst>
                                          <p:attrName>ppt_w</p:attrName>
                                        </p:attrNameLst>
                                      </p:cBhvr>
                                      <p:tavLst>
                                        <p:tav tm="0">
                                          <p:val>
                                            <p:fltVal val="0"/>
                                          </p:val>
                                        </p:tav>
                                        <p:tav tm="100000">
                                          <p:val>
                                            <p:strVal val="#ppt_w"/>
                                          </p:val>
                                        </p:tav>
                                      </p:tavLst>
                                    </p:anim>
                                    <p:anim calcmode="lin" valueType="num">
                                      <p:cBhvr>
                                        <p:cTn id="104" dur="250" fill="hold"/>
                                        <p:tgtEl>
                                          <p:spTgt spid="19"/>
                                        </p:tgtEl>
                                        <p:attrNameLst>
                                          <p:attrName>ppt_h</p:attrName>
                                        </p:attrNameLst>
                                      </p:cBhvr>
                                      <p:tavLst>
                                        <p:tav tm="0">
                                          <p:val>
                                            <p:fltVal val="0"/>
                                          </p:val>
                                        </p:tav>
                                        <p:tav tm="100000">
                                          <p:val>
                                            <p:strVal val="#ppt_h"/>
                                          </p:val>
                                        </p:tav>
                                      </p:tavLst>
                                    </p:anim>
                                    <p:animEffect transition="in" filter="fade">
                                      <p:cBhvr>
                                        <p:cTn id="105" dur="250"/>
                                        <p:tgtEl>
                                          <p:spTgt spid="19"/>
                                        </p:tgtEl>
                                      </p:cBhvr>
                                    </p:animEffect>
                                  </p:childTnLst>
                                </p:cTn>
                              </p:par>
                            </p:childTnLst>
                          </p:cTn>
                        </p:par>
                        <p:par>
                          <p:cTn id="106" fill="hold">
                            <p:stCondLst>
                              <p:cond delay="7100"/>
                            </p:stCondLst>
                            <p:childTnLst>
                              <p:par>
                                <p:cTn id="107" presetID="42" presetClass="entr" presetSubtype="0" fill="hold" nodeType="after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250"/>
                                        <p:tgtEl>
                                          <p:spTgt spid="31"/>
                                        </p:tgtEl>
                                      </p:cBhvr>
                                    </p:animEffect>
                                    <p:anim calcmode="lin" valueType="num">
                                      <p:cBhvr>
                                        <p:cTn id="110" dur="250" fill="hold"/>
                                        <p:tgtEl>
                                          <p:spTgt spid="31"/>
                                        </p:tgtEl>
                                        <p:attrNameLst>
                                          <p:attrName>ppt_x</p:attrName>
                                        </p:attrNameLst>
                                      </p:cBhvr>
                                      <p:tavLst>
                                        <p:tav tm="0">
                                          <p:val>
                                            <p:strVal val="#ppt_x"/>
                                          </p:val>
                                        </p:tav>
                                        <p:tav tm="100000">
                                          <p:val>
                                            <p:strVal val="#ppt_x"/>
                                          </p:val>
                                        </p:tav>
                                      </p:tavLst>
                                    </p:anim>
                                    <p:anim calcmode="lin" valueType="num">
                                      <p:cBhvr>
                                        <p:cTn id="111"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4" grpId="0" animBg="1"/>
      <p:bldP spid="16" grpId="0" animBg="1"/>
      <p:bldP spid="18" grpId="0" animBg="1"/>
      <p:bldP spid="34" grpId="0"/>
      <p:bldP spid="35" grpId="0"/>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7" name="组合 1"/>
          <p:cNvGrpSpPr>
            <a:grpSpLocks/>
          </p:cNvGrpSpPr>
          <p:nvPr/>
        </p:nvGrpSpPr>
        <p:grpSpPr bwMode="auto">
          <a:xfrm>
            <a:off x="173831" y="135732"/>
            <a:ext cx="1857375" cy="488991"/>
            <a:chOff x="231966" y="181154"/>
            <a:chExt cx="2476402" cy="651969"/>
          </a:xfrm>
        </p:grpSpPr>
        <p:cxnSp>
          <p:nvCxnSpPr>
            <p:cNvPr id="28" name="直接连接符 27"/>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30"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pic>
        <p:nvPicPr>
          <p:cNvPr id="49" name="图片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4794" y="951310"/>
            <a:ext cx="2907506"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文本框 49"/>
          <p:cNvSpPr txBox="1"/>
          <p:nvPr/>
        </p:nvSpPr>
        <p:spPr>
          <a:xfrm>
            <a:off x="659607" y="3164637"/>
            <a:ext cx="1969294" cy="300083"/>
          </a:xfrm>
          <a:prstGeom prst="rect">
            <a:avLst/>
          </a:prstGeom>
          <a:noFill/>
        </p:spPr>
        <p:txBody>
          <a:bodyPr lIns="68580" tIns="34290" rIns="68580" bIns="34290">
            <a:spAutoFit/>
          </a:bodyPr>
          <a:lstStyle/>
          <a:p>
            <a:pPr algn="ctr">
              <a:defRPr/>
            </a:pPr>
            <a:r>
              <a:rPr lang="zh-CN" altLang="en-US" sz="15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51" name="文本框 50"/>
          <p:cNvSpPr txBox="1"/>
          <p:nvPr/>
        </p:nvSpPr>
        <p:spPr>
          <a:xfrm>
            <a:off x="391716" y="3661589"/>
            <a:ext cx="2606278" cy="894476"/>
          </a:xfrm>
          <a:prstGeom prst="rect">
            <a:avLst/>
          </a:prstGeom>
          <a:noFill/>
        </p:spPr>
        <p:txBody>
          <a:bodyPr lIns="68580" tIns="34290" rIns="68580" bIns="34290">
            <a:spAutoFit/>
          </a:bodyPr>
          <a:lstStyle>
            <a:defPPr>
              <a:defRPr lang="zh-CN"/>
            </a:defPPr>
            <a:lvl1pPr>
              <a:lnSpc>
                <a:spcPct val="130000"/>
              </a:lnSpc>
              <a:defRPr sz="1600">
                <a:latin typeface="+mn-ea"/>
              </a:defRPr>
            </a:lvl1pPr>
          </a:lstStyle>
          <a:p>
            <a:pPr algn="ctr">
              <a:defRPr/>
            </a:pPr>
            <a:r>
              <a:rPr lang="zh-CN" altLang="en-US" sz="8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请在此处输入您的文本，或者将文本粘贴到此处请在此处输入您的文本，或者将文本粘贴到此处请在此处输入您的文本，或者将文本粘贴到此处请在此处输入您的文本，或者将文本粘贴到此处。</a:t>
            </a:r>
          </a:p>
          <a:p>
            <a:pPr algn="ctr">
              <a:defRPr/>
            </a:pPr>
            <a:endParaRPr lang="zh-CN" altLang="en-US" sz="8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cxnSp>
        <p:nvCxnSpPr>
          <p:cNvPr id="52" name="直接连接符 51"/>
          <p:cNvCxnSpPr/>
          <p:nvPr/>
        </p:nvCxnSpPr>
        <p:spPr>
          <a:xfrm>
            <a:off x="3340894" y="951310"/>
            <a:ext cx="0" cy="3915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3" name="文本框 12"/>
          <p:cNvSpPr txBox="1">
            <a:spLocks noChangeArrowheads="1"/>
          </p:cNvSpPr>
          <p:nvPr/>
        </p:nvSpPr>
        <p:spPr bwMode="auto">
          <a:xfrm>
            <a:off x="3511154" y="818392"/>
            <a:ext cx="196929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00000"/>
              </a:lnSpc>
              <a:spcBef>
                <a:spcPts val="0"/>
              </a:spcBef>
              <a:buNone/>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54" name="文本框 53"/>
          <p:cNvSpPr txBox="1"/>
          <p:nvPr/>
        </p:nvSpPr>
        <p:spPr>
          <a:xfrm>
            <a:off x="3518298" y="1208485"/>
            <a:ext cx="5374481" cy="949491"/>
          </a:xfrm>
          <a:prstGeom prst="rect">
            <a:avLst/>
          </a:prstGeom>
          <a:noFill/>
        </p:spPr>
        <p:txBody>
          <a:bodyPr lIns="68580" tIns="34290" rIns="68580" bIns="34290">
            <a:spAutoFit/>
          </a:bodyPr>
          <a:lstStyle>
            <a:defPPr>
              <a:defRPr lang="zh-CN"/>
            </a:defPPr>
            <a:lvl1pPr>
              <a:lnSpc>
                <a:spcPct val="130000"/>
              </a:lnSpc>
              <a:defRPr sz="1600">
                <a:latin typeface="+mn-ea"/>
              </a:defRPr>
            </a:lvl1pPr>
          </a:lstStyle>
          <a:p>
            <a:pPr>
              <a:defRPr/>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请在此处输入您的文本，或者将文本粘贴到此处请在此处输入您的文本，或者将文本粘贴到此处请在此处输入您的文本，或者将文本粘贴到此处请在此处输入您的文本，或者将文本粘贴到此处。</a:t>
            </a:r>
          </a:p>
          <a:p>
            <a:pPr>
              <a:defRPr/>
            </a:pPr>
            <a:endPar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grpSp>
        <p:nvGrpSpPr>
          <p:cNvPr id="55" name="组合 54"/>
          <p:cNvGrpSpPr>
            <a:grpSpLocks/>
          </p:cNvGrpSpPr>
          <p:nvPr/>
        </p:nvGrpSpPr>
        <p:grpSpPr bwMode="auto">
          <a:xfrm>
            <a:off x="251222" y="2681288"/>
            <a:ext cx="2918222" cy="2174081"/>
            <a:chOff x="334963" y="3575050"/>
            <a:chExt cx="3890962" cy="2898775"/>
          </a:xfrm>
        </p:grpSpPr>
        <p:sp>
          <p:nvSpPr>
            <p:cNvPr id="56" name="矩形 55"/>
            <p:cNvSpPr/>
            <p:nvPr/>
          </p:nvSpPr>
          <p:spPr>
            <a:xfrm>
              <a:off x="334963" y="3883025"/>
              <a:ext cx="3890962" cy="2590800"/>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7" name="矩形 56"/>
            <p:cNvSpPr/>
            <p:nvPr/>
          </p:nvSpPr>
          <p:spPr>
            <a:xfrm>
              <a:off x="334963" y="3575050"/>
              <a:ext cx="3881437" cy="312738"/>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graphicFrame>
        <p:nvGraphicFramePr>
          <p:cNvPr id="58" name="图表 16"/>
          <p:cNvGraphicFramePr>
            <a:graphicFrameLocks/>
          </p:cNvGraphicFramePr>
          <p:nvPr>
            <p:extLst>
              <p:ext uri="{D42A27DB-BD31-4B8C-83A1-F6EECF244321}">
                <p14:modId xmlns:p14="http://schemas.microsoft.com/office/powerpoint/2010/main" val="3182928267"/>
              </p:ext>
            </p:extLst>
          </p:nvPr>
        </p:nvGraphicFramePr>
        <p:xfrm>
          <a:off x="4000500" y="1989535"/>
          <a:ext cx="5620941" cy="3269456"/>
        </p:xfrm>
        <a:graphic>
          <a:graphicData uri="http://schemas.openxmlformats.org/drawingml/2006/chart">
            <c:chart xmlns:c="http://schemas.openxmlformats.org/drawingml/2006/chart" xmlns:r="http://schemas.openxmlformats.org/officeDocument/2006/relationships" r:id="rId4"/>
          </a:graphicData>
        </a:graphic>
      </p:graphicFrame>
      <p:sp>
        <p:nvSpPr>
          <p:cNvPr id="59" name="文本框 31"/>
          <p:cNvSpPr txBox="1">
            <a:spLocks noChangeArrowheads="1"/>
          </p:cNvSpPr>
          <p:nvPr/>
        </p:nvSpPr>
        <p:spPr bwMode="auto">
          <a:xfrm>
            <a:off x="3224213" y="2395538"/>
            <a:ext cx="856060"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eaLnBrk="1" hangingPunct="1">
              <a:lnSpc>
                <a:spcPct val="100000"/>
              </a:lnSpc>
              <a:spcBef>
                <a:spcPct val="0"/>
              </a:spcBef>
              <a:buFontTx/>
              <a:buNone/>
            </a:pPr>
            <a:r>
              <a:rPr lang="en-US" altLang="zh-CN" sz="1100">
                <a:solidFill>
                  <a:schemeClr val="bg1">
                    <a:lumMod val="50000"/>
                  </a:schemeClr>
                </a:solidFill>
              </a:rPr>
              <a:t>PS</a:t>
            </a:r>
            <a:endParaRPr lang="zh-CN" altLang="en-US" sz="1100">
              <a:solidFill>
                <a:schemeClr val="bg1">
                  <a:lumMod val="50000"/>
                </a:schemeClr>
              </a:solidFill>
            </a:endParaRPr>
          </a:p>
        </p:txBody>
      </p:sp>
      <p:sp>
        <p:nvSpPr>
          <p:cNvPr id="60" name="文本框 32"/>
          <p:cNvSpPr txBox="1">
            <a:spLocks noChangeArrowheads="1"/>
          </p:cNvSpPr>
          <p:nvPr/>
        </p:nvSpPr>
        <p:spPr bwMode="auto">
          <a:xfrm>
            <a:off x="3224213" y="3153967"/>
            <a:ext cx="856060"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eaLnBrk="1" hangingPunct="1">
              <a:lnSpc>
                <a:spcPct val="100000"/>
              </a:lnSpc>
              <a:spcBef>
                <a:spcPct val="0"/>
              </a:spcBef>
              <a:buFontTx/>
              <a:buNone/>
            </a:pPr>
            <a:r>
              <a:rPr lang="en-US" altLang="zh-CN" sz="1100" dirty="0">
                <a:solidFill>
                  <a:schemeClr val="bg1">
                    <a:lumMod val="50000"/>
                  </a:schemeClr>
                </a:solidFill>
              </a:rPr>
              <a:t>AI</a:t>
            </a:r>
            <a:endParaRPr lang="zh-CN" altLang="en-US" sz="1100" dirty="0">
              <a:solidFill>
                <a:schemeClr val="bg1">
                  <a:lumMod val="50000"/>
                </a:schemeClr>
              </a:solidFill>
            </a:endParaRPr>
          </a:p>
        </p:txBody>
      </p:sp>
      <p:sp>
        <p:nvSpPr>
          <p:cNvPr id="61" name="文本框 33"/>
          <p:cNvSpPr txBox="1">
            <a:spLocks noChangeArrowheads="1"/>
          </p:cNvSpPr>
          <p:nvPr/>
        </p:nvSpPr>
        <p:spPr bwMode="auto">
          <a:xfrm>
            <a:off x="3224213" y="3879057"/>
            <a:ext cx="856060"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eaLnBrk="1" hangingPunct="1">
              <a:lnSpc>
                <a:spcPct val="100000"/>
              </a:lnSpc>
              <a:spcBef>
                <a:spcPct val="0"/>
              </a:spcBef>
              <a:buFontTx/>
              <a:buNone/>
            </a:pPr>
            <a:r>
              <a:rPr lang="en-US" altLang="zh-CN" sz="1100" dirty="0">
                <a:solidFill>
                  <a:schemeClr val="bg1">
                    <a:lumMod val="50000"/>
                  </a:schemeClr>
                </a:solidFill>
              </a:rPr>
              <a:t>PPT</a:t>
            </a:r>
            <a:endParaRPr lang="zh-CN" altLang="en-US" sz="1100" dirty="0">
              <a:solidFill>
                <a:schemeClr val="bg1">
                  <a:lumMod val="50000"/>
                </a:schemeClr>
              </a:solidFill>
            </a:endParaRPr>
          </a:p>
        </p:txBody>
      </p:sp>
      <p:sp>
        <p:nvSpPr>
          <p:cNvPr id="62" name="文本框 34"/>
          <p:cNvSpPr txBox="1">
            <a:spLocks noChangeArrowheads="1"/>
          </p:cNvSpPr>
          <p:nvPr/>
        </p:nvSpPr>
        <p:spPr bwMode="auto">
          <a:xfrm>
            <a:off x="3224213" y="4638676"/>
            <a:ext cx="856060"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eaLnBrk="1" hangingPunct="1">
              <a:lnSpc>
                <a:spcPct val="100000"/>
              </a:lnSpc>
              <a:spcBef>
                <a:spcPct val="0"/>
              </a:spcBef>
              <a:buFontTx/>
              <a:buNone/>
            </a:pPr>
            <a:r>
              <a:rPr lang="en-US" altLang="zh-CN" sz="1100" dirty="0">
                <a:solidFill>
                  <a:schemeClr val="bg1">
                    <a:lumMod val="50000"/>
                  </a:schemeClr>
                </a:solidFill>
              </a:rPr>
              <a:t>WORD</a:t>
            </a:r>
            <a:endParaRPr lang="zh-CN" altLang="en-US" sz="1100" dirty="0">
              <a:solidFill>
                <a:schemeClr val="bg1">
                  <a:lumMod val="50000"/>
                </a:schemeClr>
              </a:solidFill>
            </a:endParaRPr>
          </a:p>
        </p:txBody>
      </p:sp>
      <p:grpSp>
        <p:nvGrpSpPr>
          <p:cNvPr id="63" name="组合 62"/>
          <p:cNvGrpSpPr>
            <a:grpSpLocks/>
          </p:cNvGrpSpPr>
          <p:nvPr/>
        </p:nvGrpSpPr>
        <p:grpSpPr bwMode="auto">
          <a:xfrm>
            <a:off x="6495454" y="1982988"/>
            <a:ext cx="485775" cy="280660"/>
            <a:chOff x="8643938" y="2670175"/>
            <a:chExt cx="647700" cy="374213"/>
          </a:xfrm>
        </p:grpSpPr>
        <p:sp>
          <p:nvSpPr>
            <p:cNvPr id="64" name="圆角矩形标注 63"/>
            <p:cNvSpPr/>
            <p:nvPr/>
          </p:nvSpPr>
          <p:spPr>
            <a:xfrm>
              <a:off x="8739188" y="2670175"/>
              <a:ext cx="457200" cy="331788"/>
            </a:xfrm>
            <a:prstGeom prst="wedgeRoundRectCallout">
              <a:avLst>
                <a:gd name="adj1" fmla="val -31107"/>
                <a:gd name="adj2" fmla="val 91841"/>
                <a:gd name="adj3" fmla="val 16667"/>
              </a:avLst>
            </a:prstGeom>
            <a:gradFill>
              <a:gsLst>
                <a:gs pos="0">
                  <a:schemeClr val="bg1">
                    <a:lumMod val="95000"/>
                  </a:schemeClr>
                </a:gs>
                <a:gs pos="75000">
                  <a:schemeClr val="bg2">
                    <a:lumMod val="50000"/>
                    <a:alpha val="85000"/>
                  </a:schemeClr>
                </a:gs>
              </a:gsLst>
              <a:lin ang="5400000" scaled="1"/>
            </a:gradFill>
            <a:ln>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5" name="文本框 19"/>
            <p:cNvSpPr txBox="1">
              <a:spLocks noChangeArrowheads="1"/>
            </p:cNvSpPr>
            <p:nvPr/>
          </p:nvSpPr>
          <p:spPr bwMode="auto">
            <a:xfrm>
              <a:off x="8643938" y="2695575"/>
              <a:ext cx="647700"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100" dirty="0">
                  <a:solidFill>
                    <a:schemeClr val="bg1"/>
                  </a:solidFill>
                </a:rPr>
                <a:t>3.0</a:t>
              </a:r>
              <a:endParaRPr lang="zh-CN" altLang="en-US" sz="1100" dirty="0">
                <a:solidFill>
                  <a:schemeClr val="bg1"/>
                </a:solidFill>
              </a:endParaRPr>
            </a:p>
          </p:txBody>
        </p:sp>
      </p:grpSp>
      <p:grpSp>
        <p:nvGrpSpPr>
          <p:cNvPr id="66" name="组合 65"/>
          <p:cNvGrpSpPr>
            <a:grpSpLocks/>
          </p:cNvGrpSpPr>
          <p:nvPr/>
        </p:nvGrpSpPr>
        <p:grpSpPr bwMode="auto">
          <a:xfrm>
            <a:off x="5593558" y="2751535"/>
            <a:ext cx="486965" cy="279469"/>
            <a:chOff x="7462838" y="3697288"/>
            <a:chExt cx="649287" cy="372626"/>
          </a:xfrm>
        </p:grpSpPr>
        <p:sp>
          <p:nvSpPr>
            <p:cNvPr id="67" name="圆角矩形标注 66"/>
            <p:cNvSpPr/>
            <p:nvPr/>
          </p:nvSpPr>
          <p:spPr>
            <a:xfrm>
              <a:off x="7558088" y="3697288"/>
              <a:ext cx="458787" cy="330200"/>
            </a:xfrm>
            <a:prstGeom prst="wedgeRoundRectCallout">
              <a:avLst>
                <a:gd name="adj1" fmla="val -31107"/>
                <a:gd name="adj2" fmla="val 91841"/>
                <a:gd name="adj3" fmla="val 16667"/>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8" name="文本框 24"/>
            <p:cNvSpPr txBox="1">
              <a:spLocks noChangeArrowheads="1"/>
            </p:cNvSpPr>
            <p:nvPr/>
          </p:nvSpPr>
          <p:spPr bwMode="auto">
            <a:xfrm>
              <a:off x="7462838" y="3721100"/>
              <a:ext cx="649287" cy="34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100">
                  <a:solidFill>
                    <a:schemeClr val="bg1"/>
                  </a:solidFill>
                </a:rPr>
                <a:t>1.8</a:t>
              </a:r>
              <a:endParaRPr lang="zh-CN" altLang="en-US" sz="1100">
                <a:solidFill>
                  <a:schemeClr val="bg1"/>
                </a:solidFill>
              </a:endParaRPr>
            </a:p>
          </p:txBody>
        </p:sp>
      </p:grpSp>
      <p:grpSp>
        <p:nvGrpSpPr>
          <p:cNvPr id="69" name="组合 68"/>
          <p:cNvGrpSpPr>
            <a:grpSpLocks/>
          </p:cNvGrpSpPr>
          <p:nvPr/>
        </p:nvGrpSpPr>
        <p:grpSpPr bwMode="auto">
          <a:xfrm>
            <a:off x="7937895" y="3516508"/>
            <a:ext cx="486965" cy="279469"/>
            <a:chOff x="10536238" y="4681538"/>
            <a:chExt cx="649287" cy="372626"/>
          </a:xfrm>
        </p:grpSpPr>
        <p:sp>
          <p:nvSpPr>
            <p:cNvPr id="70" name="圆角矩形标注 69"/>
            <p:cNvSpPr/>
            <p:nvPr/>
          </p:nvSpPr>
          <p:spPr>
            <a:xfrm>
              <a:off x="10631488" y="4681538"/>
              <a:ext cx="457200" cy="330200"/>
            </a:xfrm>
            <a:prstGeom prst="wedgeRoundRectCallout">
              <a:avLst>
                <a:gd name="adj1" fmla="val -31107"/>
                <a:gd name="adj2" fmla="val 91841"/>
                <a:gd name="adj3" fmla="val 16667"/>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1" name="文本框 27"/>
            <p:cNvSpPr txBox="1">
              <a:spLocks noChangeArrowheads="1"/>
            </p:cNvSpPr>
            <p:nvPr/>
          </p:nvSpPr>
          <p:spPr bwMode="auto">
            <a:xfrm>
              <a:off x="10536238" y="4705350"/>
              <a:ext cx="649287" cy="34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100">
                  <a:solidFill>
                    <a:schemeClr val="bg1"/>
                  </a:solidFill>
                </a:rPr>
                <a:t>4.4</a:t>
              </a:r>
              <a:endParaRPr lang="zh-CN" altLang="en-US" sz="1100">
                <a:solidFill>
                  <a:schemeClr val="bg1"/>
                </a:solidFill>
              </a:endParaRPr>
            </a:p>
          </p:txBody>
        </p:sp>
      </p:grpSp>
      <p:grpSp>
        <p:nvGrpSpPr>
          <p:cNvPr id="72" name="组合 71"/>
          <p:cNvGrpSpPr>
            <a:grpSpLocks/>
          </p:cNvGrpSpPr>
          <p:nvPr/>
        </p:nvGrpSpPr>
        <p:grpSpPr bwMode="auto">
          <a:xfrm>
            <a:off x="6135291" y="4279699"/>
            <a:ext cx="486965" cy="280660"/>
            <a:chOff x="8170863" y="5703888"/>
            <a:chExt cx="649287" cy="374214"/>
          </a:xfrm>
        </p:grpSpPr>
        <p:sp>
          <p:nvSpPr>
            <p:cNvPr id="73" name="圆角矩形标注 72"/>
            <p:cNvSpPr/>
            <p:nvPr/>
          </p:nvSpPr>
          <p:spPr>
            <a:xfrm>
              <a:off x="8266113" y="5703888"/>
              <a:ext cx="458787" cy="331787"/>
            </a:xfrm>
            <a:prstGeom prst="wedgeRoundRectCallout">
              <a:avLst>
                <a:gd name="adj1" fmla="val -31107"/>
                <a:gd name="adj2" fmla="val 91841"/>
                <a:gd name="adj3" fmla="val 16667"/>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文本框 30"/>
            <p:cNvSpPr txBox="1">
              <a:spLocks noChangeArrowheads="1"/>
            </p:cNvSpPr>
            <p:nvPr/>
          </p:nvSpPr>
          <p:spPr bwMode="auto">
            <a:xfrm>
              <a:off x="8170863" y="5729288"/>
              <a:ext cx="649287" cy="34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eaLnBrk="1" hangingPunct="1">
                <a:lnSpc>
                  <a:spcPct val="100000"/>
                </a:lnSpc>
                <a:spcBef>
                  <a:spcPct val="0"/>
                </a:spcBef>
                <a:buFontTx/>
                <a:buNone/>
              </a:pPr>
              <a:r>
                <a:rPr lang="en-US" altLang="zh-CN" sz="1100">
                  <a:solidFill>
                    <a:schemeClr val="bg1"/>
                  </a:solidFill>
                </a:rPr>
                <a:t>2.4</a:t>
              </a:r>
              <a:endParaRPr lang="zh-CN" altLang="en-US" sz="1100">
                <a:solidFill>
                  <a:schemeClr val="bg1"/>
                </a:solidFill>
              </a:endParaRPr>
            </a:p>
          </p:txBody>
        </p:sp>
      </p:grpSp>
    </p:spTree>
    <p:extLst>
      <p:ext uri="{BB962C8B-B14F-4D97-AF65-F5344CB8AC3E}">
        <p14:creationId xmlns:p14="http://schemas.microsoft.com/office/powerpoint/2010/main" val="56072742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250" fill="hold"/>
                                        <p:tgtEl>
                                          <p:spTgt spid="49"/>
                                        </p:tgtEl>
                                        <p:attrNameLst>
                                          <p:attrName>ppt_x</p:attrName>
                                        </p:attrNameLst>
                                      </p:cBhvr>
                                      <p:tavLst>
                                        <p:tav tm="0">
                                          <p:val>
                                            <p:strVal val="#ppt_x"/>
                                          </p:val>
                                        </p:tav>
                                        <p:tav tm="100000">
                                          <p:val>
                                            <p:strVal val="#ppt_x"/>
                                          </p:val>
                                        </p:tav>
                                      </p:tavLst>
                                    </p:anim>
                                    <p:anim calcmode="lin" valueType="num">
                                      <p:cBhvr additive="base">
                                        <p:cTn id="8" dur="250" fill="hold"/>
                                        <p:tgtEl>
                                          <p:spTgt spid="49"/>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250" fill="hold"/>
                                        <p:tgtEl>
                                          <p:spTgt spid="55"/>
                                        </p:tgtEl>
                                        <p:attrNameLst>
                                          <p:attrName>ppt_x</p:attrName>
                                        </p:attrNameLst>
                                      </p:cBhvr>
                                      <p:tavLst>
                                        <p:tav tm="0">
                                          <p:val>
                                            <p:strVal val="#ppt_x"/>
                                          </p:val>
                                        </p:tav>
                                        <p:tav tm="100000">
                                          <p:val>
                                            <p:strVal val="#ppt_x"/>
                                          </p:val>
                                        </p:tav>
                                      </p:tavLst>
                                    </p:anim>
                                    <p:anim calcmode="lin" valueType="num">
                                      <p:cBhvr additive="base">
                                        <p:cTn id="13" dur="250" fill="hold"/>
                                        <p:tgtEl>
                                          <p:spTgt spid="5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250"/>
                                        <p:tgtEl>
                                          <p:spTgt spid="50"/>
                                        </p:tgtEl>
                                      </p:cBhvr>
                                    </p:animEffect>
                                    <p:anim calcmode="lin" valueType="num">
                                      <p:cBhvr>
                                        <p:cTn id="18" dur="250" fill="hold"/>
                                        <p:tgtEl>
                                          <p:spTgt spid="50"/>
                                        </p:tgtEl>
                                        <p:attrNameLst>
                                          <p:attrName>ppt_x</p:attrName>
                                        </p:attrNameLst>
                                      </p:cBhvr>
                                      <p:tavLst>
                                        <p:tav tm="0">
                                          <p:val>
                                            <p:strVal val="#ppt_x"/>
                                          </p:val>
                                        </p:tav>
                                        <p:tav tm="100000">
                                          <p:val>
                                            <p:strVal val="#ppt_x"/>
                                          </p:val>
                                        </p:tav>
                                      </p:tavLst>
                                    </p:anim>
                                    <p:anim calcmode="lin" valueType="num">
                                      <p:cBhvr>
                                        <p:cTn id="19" dur="25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par>
                          <p:cTn id="24" fill="hold">
                            <p:stCondLst>
                              <p:cond delay="4050"/>
                            </p:stCondLst>
                            <p:childTnLst>
                              <p:par>
                                <p:cTn id="25" presetID="22" presetClass="entr" presetSubtype="1"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up)">
                                      <p:cBhvr>
                                        <p:cTn id="27" dur="500"/>
                                        <p:tgtEl>
                                          <p:spTgt spid="52"/>
                                        </p:tgtEl>
                                      </p:cBhvr>
                                    </p:animEffect>
                                  </p:childTnLst>
                                </p:cTn>
                              </p:par>
                            </p:childTnLst>
                          </p:cTn>
                        </p:par>
                        <p:par>
                          <p:cTn id="28" fill="hold">
                            <p:stCondLst>
                              <p:cond delay="4550"/>
                            </p:stCondLst>
                            <p:childTnLst>
                              <p:par>
                                <p:cTn id="29" presetID="42"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anim calcmode="lin" valueType="num">
                                      <p:cBhvr>
                                        <p:cTn id="32" dur="250" fill="hold"/>
                                        <p:tgtEl>
                                          <p:spTgt spid="53"/>
                                        </p:tgtEl>
                                        <p:attrNameLst>
                                          <p:attrName>ppt_x</p:attrName>
                                        </p:attrNameLst>
                                      </p:cBhvr>
                                      <p:tavLst>
                                        <p:tav tm="0">
                                          <p:val>
                                            <p:strVal val="#ppt_x"/>
                                          </p:val>
                                        </p:tav>
                                        <p:tav tm="100000">
                                          <p:val>
                                            <p:strVal val="#ppt_x"/>
                                          </p:val>
                                        </p:tav>
                                      </p:tavLst>
                                    </p:anim>
                                    <p:anim calcmode="lin" valueType="num">
                                      <p:cBhvr>
                                        <p:cTn id="33" dur="25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4800"/>
                            </p:stCondLst>
                            <p:childTnLst>
                              <p:par>
                                <p:cTn id="35" presetID="10" presetClass="entr" presetSubtype="0" fill="hold" grpId="0" nodeType="afterEffect">
                                  <p:stCondLst>
                                    <p:cond delay="0"/>
                                  </p:stCondLst>
                                  <p:iterate type="wd">
                                    <p:tmPct val="10000"/>
                                  </p:iterate>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childTnLst>
                          </p:cTn>
                        </p:par>
                        <p:par>
                          <p:cTn id="38" fill="hold">
                            <p:stCondLst>
                              <p:cond delay="8100"/>
                            </p:stCondLst>
                            <p:childTnLst>
                              <p:par>
                                <p:cTn id="39" presetID="42" presetClass="entr" presetSubtype="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250"/>
                                        <p:tgtEl>
                                          <p:spTgt spid="62"/>
                                        </p:tgtEl>
                                      </p:cBhvr>
                                    </p:animEffect>
                                    <p:anim calcmode="lin" valueType="num">
                                      <p:cBhvr>
                                        <p:cTn id="42" dur="250" fill="hold"/>
                                        <p:tgtEl>
                                          <p:spTgt spid="62"/>
                                        </p:tgtEl>
                                        <p:attrNameLst>
                                          <p:attrName>ppt_x</p:attrName>
                                        </p:attrNameLst>
                                      </p:cBhvr>
                                      <p:tavLst>
                                        <p:tav tm="0">
                                          <p:val>
                                            <p:strVal val="#ppt_x"/>
                                          </p:val>
                                        </p:tav>
                                        <p:tav tm="100000">
                                          <p:val>
                                            <p:strVal val="#ppt_x"/>
                                          </p:val>
                                        </p:tav>
                                      </p:tavLst>
                                    </p:anim>
                                    <p:anim calcmode="lin" valueType="num">
                                      <p:cBhvr>
                                        <p:cTn id="43" dur="250" fill="hold"/>
                                        <p:tgtEl>
                                          <p:spTgt spid="62"/>
                                        </p:tgtEl>
                                        <p:attrNameLst>
                                          <p:attrName>ppt_y</p:attrName>
                                        </p:attrNameLst>
                                      </p:cBhvr>
                                      <p:tavLst>
                                        <p:tav tm="0">
                                          <p:val>
                                            <p:strVal val="#ppt_y+.1"/>
                                          </p:val>
                                        </p:tav>
                                        <p:tav tm="100000">
                                          <p:val>
                                            <p:strVal val="#ppt_y"/>
                                          </p:val>
                                        </p:tav>
                                      </p:tavLst>
                                    </p:anim>
                                  </p:childTnLst>
                                </p:cTn>
                              </p:par>
                            </p:childTnLst>
                          </p:cTn>
                        </p:par>
                        <p:par>
                          <p:cTn id="44" fill="hold">
                            <p:stCondLst>
                              <p:cond delay="8350"/>
                            </p:stCondLst>
                            <p:childTnLst>
                              <p:par>
                                <p:cTn id="45" presetID="22" presetClass="entr" presetSubtype="8" fill="hold" grpId="0" nodeType="afterEffect">
                                  <p:stCondLst>
                                    <p:cond delay="0"/>
                                  </p:stCondLst>
                                  <p:childTnLst>
                                    <p:set>
                                      <p:cBhvr>
                                        <p:cTn id="46" dur="1" fill="hold">
                                          <p:stCondLst>
                                            <p:cond delay="0"/>
                                          </p:stCondLst>
                                        </p:cTn>
                                        <p:tgtEl>
                                          <p:spTgt spid="58">
                                            <p:graphicEl>
                                              <a:chart seriesIdx="-3" categoryIdx="-3" bldStep="gridLegend"/>
                                            </p:graphicEl>
                                          </p:spTgt>
                                        </p:tgtEl>
                                        <p:attrNameLst>
                                          <p:attrName>style.visibility</p:attrName>
                                        </p:attrNameLst>
                                      </p:cBhvr>
                                      <p:to>
                                        <p:strVal val="visible"/>
                                      </p:to>
                                    </p:set>
                                    <p:animEffect transition="in" filter="wipe(left)">
                                      <p:cBhvr>
                                        <p:cTn id="47" dur="500"/>
                                        <p:tgtEl>
                                          <p:spTgt spid="58">
                                            <p:graphicEl>
                                              <a:chart seriesIdx="-3" categoryIdx="-3" bldStep="gridLegend"/>
                                            </p:graphicEl>
                                          </p:spTgt>
                                        </p:tgtEl>
                                      </p:cBhvr>
                                    </p:animEffect>
                                  </p:childTnLst>
                                </p:cTn>
                              </p:par>
                            </p:childTnLst>
                          </p:cTn>
                        </p:par>
                        <p:par>
                          <p:cTn id="48" fill="hold">
                            <p:stCondLst>
                              <p:cond delay="8850"/>
                            </p:stCondLst>
                            <p:childTnLst>
                              <p:par>
                                <p:cTn id="49" presetID="22" presetClass="entr" presetSubtype="8" fill="hold" grpId="0" nodeType="afterEffect">
                                  <p:stCondLst>
                                    <p:cond delay="0"/>
                                  </p:stCondLst>
                                  <p:childTnLst>
                                    <p:set>
                                      <p:cBhvr>
                                        <p:cTn id="50" dur="1" fill="hold">
                                          <p:stCondLst>
                                            <p:cond delay="0"/>
                                          </p:stCondLst>
                                        </p:cTn>
                                        <p:tgtEl>
                                          <p:spTgt spid="58">
                                            <p:graphicEl>
                                              <a:chart seriesIdx="0" categoryIdx="0" bldStep="ptInCategory"/>
                                            </p:graphicEl>
                                          </p:spTgt>
                                        </p:tgtEl>
                                        <p:attrNameLst>
                                          <p:attrName>style.visibility</p:attrName>
                                        </p:attrNameLst>
                                      </p:cBhvr>
                                      <p:to>
                                        <p:strVal val="visible"/>
                                      </p:to>
                                    </p:set>
                                    <p:animEffect transition="in" filter="wipe(left)">
                                      <p:cBhvr>
                                        <p:cTn id="51" dur="500"/>
                                        <p:tgtEl>
                                          <p:spTgt spid="58">
                                            <p:graphicEl>
                                              <a:chart seriesIdx="0" categoryIdx="0" bldStep="ptInCategory"/>
                                            </p:graphicEl>
                                          </p:spTgt>
                                        </p:tgtEl>
                                      </p:cBhvr>
                                    </p:animEffect>
                                  </p:childTnLst>
                                </p:cTn>
                              </p:par>
                            </p:childTnLst>
                          </p:cTn>
                        </p:par>
                        <p:par>
                          <p:cTn id="52" fill="hold">
                            <p:stCondLst>
                              <p:cond delay="9350"/>
                            </p:stCondLst>
                            <p:childTnLst>
                              <p:par>
                                <p:cTn id="53" presetID="22" presetClass="entr" presetSubtype="8" fill="hold" grpId="0" nodeType="afterEffect">
                                  <p:stCondLst>
                                    <p:cond delay="0"/>
                                  </p:stCondLst>
                                  <p:childTnLst>
                                    <p:set>
                                      <p:cBhvr>
                                        <p:cTn id="54" dur="1" fill="hold">
                                          <p:stCondLst>
                                            <p:cond delay="0"/>
                                          </p:stCondLst>
                                        </p:cTn>
                                        <p:tgtEl>
                                          <p:spTgt spid="58">
                                            <p:graphicEl>
                                              <a:chart seriesIdx="1" categoryIdx="0" bldStep="ptInCategory"/>
                                            </p:graphicEl>
                                          </p:spTgt>
                                        </p:tgtEl>
                                        <p:attrNameLst>
                                          <p:attrName>style.visibility</p:attrName>
                                        </p:attrNameLst>
                                      </p:cBhvr>
                                      <p:to>
                                        <p:strVal val="visible"/>
                                      </p:to>
                                    </p:set>
                                    <p:animEffect transition="in" filter="wipe(left)">
                                      <p:cBhvr>
                                        <p:cTn id="55" dur="500"/>
                                        <p:tgtEl>
                                          <p:spTgt spid="58">
                                            <p:graphicEl>
                                              <a:chart seriesIdx="1" categoryIdx="0" bldStep="ptInCategory"/>
                                            </p:graphicEl>
                                          </p:spTgt>
                                        </p:tgtEl>
                                      </p:cBhvr>
                                    </p:animEffect>
                                  </p:childTnLst>
                                </p:cTn>
                              </p:par>
                            </p:childTnLst>
                          </p:cTn>
                        </p:par>
                        <p:par>
                          <p:cTn id="56" fill="hold">
                            <p:stCondLst>
                              <p:cond delay="9850"/>
                            </p:stCondLst>
                            <p:childTnLst>
                              <p:par>
                                <p:cTn id="57" presetID="42" presetClass="entr" presetSubtype="0"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250"/>
                                        <p:tgtEl>
                                          <p:spTgt spid="72"/>
                                        </p:tgtEl>
                                      </p:cBhvr>
                                    </p:animEffect>
                                    <p:anim calcmode="lin" valueType="num">
                                      <p:cBhvr>
                                        <p:cTn id="60" dur="250" fill="hold"/>
                                        <p:tgtEl>
                                          <p:spTgt spid="72"/>
                                        </p:tgtEl>
                                        <p:attrNameLst>
                                          <p:attrName>ppt_x</p:attrName>
                                        </p:attrNameLst>
                                      </p:cBhvr>
                                      <p:tavLst>
                                        <p:tav tm="0">
                                          <p:val>
                                            <p:strVal val="#ppt_x"/>
                                          </p:val>
                                        </p:tav>
                                        <p:tav tm="100000">
                                          <p:val>
                                            <p:strVal val="#ppt_x"/>
                                          </p:val>
                                        </p:tav>
                                      </p:tavLst>
                                    </p:anim>
                                    <p:anim calcmode="lin" valueType="num">
                                      <p:cBhvr>
                                        <p:cTn id="61" dur="250" fill="hold"/>
                                        <p:tgtEl>
                                          <p:spTgt spid="72"/>
                                        </p:tgtEl>
                                        <p:attrNameLst>
                                          <p:attrName>ppt_y</p:attrName>
                                        </p:attrNameLst>
                                      </p:cBhvr>
                                      <p:tavLst>
                                        <p:tav tm="0">
                                          <p:val>
                                            <p:strVal val="#ppt_y+.1"/>
                                          </p:val>
                                        </p:tav>
                                        <p:tav tm="100000">
                                          <p:val>
                                            <p:strVal val="#ppt_y"/>
                                          </p:val>
                                        </p:tav>
                                      </p:tavLst>
                                    </p:anim>
                                  </p:childTnLst>
                                </p:cTn>
                              </p:par>
                            </p:childTnLst>
                          </p:cTn>
                        </p:par>
                        <p:par>
                          <p:cTn id="62" fill="hold">
                            <p:stCondLst>
                              <p:cond delay="10100"/>
                            </p:stCondLst>
                            <p:childTnLst>
                              <p:par>
                                <p:cTn id="63" presetID="42"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250"/>
                                        <p:tgtEl>
                                          <p:spTgt spid="61"/>
                                        </p:tgtEl>
                                      </p:cBhvr>
                                    </p:animEffect>
                                    <p:anim calcmode="lin" valueType="num">
                                      <p:cBhvr>
                                        <p:cTn id="66" dur="250" fill="hold"/>
                                        <p:tgtEl>
                                          <p:spTgt spid="61"/>
                                        </p:tgtEl>
                                        <p:attrNameLst>
                                          <p:attrName>ppt_x</p:attrName>
                                        </p:attrNameLst>
                                      </p:cBhvr>
                                      <p:tavLst>
                                        <p:tav tm="0">
                                          <p:val>
                                            <p:strVal val="#ppt_x"/>
                                          </p:val>
                                        </p:tav>
                                        <p:tav tm="100000">
                                          <p:val>
                                            <p:strVal val="#ppt_x"/>
                                          </p:val>
                                        </p:tav>
                                      </p:tavLst>
                                    </p:anim>
                                    <p:anim calcmode="lin" valueType="num">
                                      <p:cBhvr>
                                        <p:cTn id="67" dur="250" fill="hold"/>
                                        <p:tgtEl>
                                          <p:spTgt spid="61"/>
                                        </p:tgtEl>
                                        <p:attrNameLst>
                                          <p:attrName>ppt_y</p:attrName>
                                        </p:attrNameLst>
                                      </p:cBhvr>
                                      <p:tavLst>
                                        <p:tav tm="0">
                                          <p:val>
                                            <p:strVal val="#ppt_y+.1"/>
                                          </p:val>
                                        </p:tav>
                                        <p:tav tm="100000">
                                          <p:val>
                                            <p:strVal val="#ppt_y"/>
                                          </p:val>
                                        </p:tav>
                                      </p:tavLst>
                                    </p:anim>
                                  </p:childTnLst>
                                </p:cTn>
                              </p:par>
                            </p:childTnLst>
                          </p:cTn>
                        </p:par>
                        <p:par>
                          <p:cTn id="68" fill="hold">
                            <p:stCondLst>
                              <p:cond delay="10350"/>
                            </p:stCondLst>
                            <p:childTnLst>
                              <p:par>
                                <p:cTn id="69" presetID="22" presetClass="entr" presetSubtype="8" fill="hold" grpId="0" nodeType="afterEffect">
                                  <p:stCondLst>
                                    <p:cond delay="0"/>
                                  </p:stCondLst>
                                  <p:childTnLst>
                                    <p:set>
                                      <p:cBhvr>
                                        <p:cTn id="70" dur="1" fill="hold">
                                          <p:stCondLst>
                                            <p:cond delay="0"/>
                                          </p:stCondLst>
                                        </p:cTn>
                                        <p:tgtEl>
                                          <p:spTgt spid="58">
                                            <p:graphicEl>
                                              <a:chart seriesIdx="0" categoryIdx="1" bldStep="ptInCategory"/>
                                            </p:graphicEl>
                                          </p:spTgt>
                                        </p:tgtEl>
                                        <p:attrNameLst>
                                          <p:attrName>style.visibility</p:attrName>
                                        </p:attrNameLst>
                                      </p:cBhvr>
                                      <p:to>
                                        <p:strVal val="visible"/>
                                      </p:to>
                                    </p:set>
                                    <p:animEffect transition="in" filter="wipe(left)">
                                      <p:cBhvr>
                                        <p:cTn id="71" dur="500"/>
                                        <p:tgtEl>
                                          <p:spTgt spid="58">
                                            <p:graphicEl>
                                              <a:chart seriesIdx="0" categoryIdx="1" bldStep="ptInCategory"/>
                                            </p:graphicEl>
                                          </p:spTgt>
                                        </p:tgtEl>
                                      </p:cBhvr>
                                    </p:animEffect>
                                  </p:childTnLst>
                                </p:cTn>
                              </p:par>
                            </p:childTnLst>
                          </p:cTn>
                        </p:par>
                        <p:par>
                          <p:cTn id="72" fill="hold">
                            <p:stCondLst>
                              <p:cond delay="10850"/>
                            </p:stCondLst>
                            <p:childTnLst>
                              <p:par>
                                <p:cTn id="73" presetID="22" presetClass="entr" presetSubtype="8" fill="hold" grpId="0" nodeType="afterEffect">
                                  <p:stCondLst>
                                    <p:cond delay="0"/>
                                  </p:stCondLst>
                                  <p:childTnLst>
                                    <p:set>
                                      <p:cBhvr>
                                        <p:cTn id="74" dur="1" fill="hold">
                                          <p:stCondLst>
                                            <p:cond delay="0"/>
                                          </p:stCondLst>
                                        </p:cTn>
                                        <p:tgtEl>
                                          <p:spTgt spid="58">
                                            <p:graphicEl>
                                              <a:chart seriesIdx="1" categoryIdx="1" bldStep="ptInCategory"/>
                                            </p:graphicEl>
                                          </p:spTgt>
                                        </p:tgtEl>
                                        <p:attrNameLst>
                                          <p:attrName>style.visibility</p:attrName>
                                        </p:attrNameLst>
                                      </p:cBhvr>
                                      <p:to>
                                        <p:strVal val="visible"/>
                                      </p:to>
                                    </p:set>
                                    <p:animEffect transition="in" filter="wipe(left)">
                                      <p:cBhvr>
                                        <p:cTn id="75" dur="500"/>
                                        <p:tgtEl>
                                          <p:spTgt spid="58">
                                            <p:graphicEl>
                                              <a:chart seriesIdx="1" categoryIdx="1" bldStep="ptInCategory"/>
                                            </p:graphicEl>
                                          </p:spTgt>
                                        </p:tgtEl>
                                      </p:cBhvr>
                                    </p:animEffect>
                                  </p:childTnLst>
                                </p:cTn>
                              </p:par>
                            </p:childTnLst>
                          </p:cTn>
                        </p:par>
                        <p:par>
                          <p:cTn id="76" fill="hold">
                            <p:stCondLst>
                              <p:cond delay="11350"/>
                            </p:stCondLst>
                            <p:childTnLst>
                              <p:par>
                                <p:cTn id="77" presetID="42" presetClass="entr" presetSubtype="0" fill="hold"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250"/>
                                        <p:tgtEl>
                                          <p:spTgt spid="69"/>
                                        </p:tgtEl>
                                      </p:cBhvr>
                                    </p:animEffect>
                                    <p:anim calcmode="lin" valueType="num">
                                      <p:cBhvr>
                                        <p:cTn id="80" dur="250" fill="hold"/>
                                        <p:tgtEl>
                                          <p:spTgt spid="69"/>
                                        </p:tgtEl>
                                        <p:attrNameLst>
                                          <p:attrName>ppt_x</p:attrName>
                                        </p:attrNameLst>
                                      </p:cBhvr>
                                      <p:tavLst>
                                        <p:tav tm="0">
                                          <p:val>
                                            <p:strVal val="#ppt_x"/>
                                          </p:val>
                                        </p:tav>
                                        <p:tav tm="100000">
                                          <p:val>
                                            <p:strVal val="#ppt_x"/>
                                          </p:val>
                                        </p:tav>
                                      </p:tavLst>
                                    </p:anim>
                                    <p:anim calcmode="lin" valueType="num">
                                      <p:cBhvr>
                                        <p:cTn id="81" dur="250" fill="hold"/>
                                        <p:tgtEl>
                                          <p:spTgt spid="69"/>
                                        </p:tgtEl>
                                        <p:attrNameLst>
                                          <p:attrName>ppt_y</p:attrName>
                                        </p:attrNameLst>
                                      </p:cBhvr>
                                      <p:tavLst>
                                        <p:tav tm="0">
                                          <p:val>
                                            <p:strVal val="#ppt_y+.1"/>
                                          </p:val>
                                        </p:tav>
                                        <p:tav tm="100000">
                                          <p:val>
                                            <p:strVal val="#ppt_y"/>
                                          </p:val>
                                        </p:tav>
                                      </p:tavLst>
                                    </p:anim>
                                  </p:childTnLst>
                                </p:cTn>
                              </p:par>
                            </p:childTnLst>
                          </p:cTn>
                        </p:par>
                        <p:par>
                          <p:cTn id="82" fill="hold">
                            <p:stCondLst>
                              <p:cond delay="11600"/>
                            </p:stCondLst>
                            <p:childTnLst>
                              <p:par>
                                <p:cTn id="83" presetID="42"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250"/>
                                        <p:tgtEl>
                                          <p:spTgt spid="60"/>
                                        </p:tgtEl>
                                      </p:cBhvr>
                                    </p:animEffect>
                                    <p:anim calcmode="lin" valueType="num">
                                      <p:cBhvr>
                                        <p:cTn id="86" dur="250" fill="hold"/>
                                        <p:tgtEl>
                                          <p:spTgt spid="60"/>
                                        </p:tgtEl>
                                        <p:attrNameLst>
                                          <p:attrName>ppt_x</p:attrName>
                                        </p:attrNameLst>
                                      </p:cBhvr>
                                      <p:tavLst>
                                        <p:tav tm="0">
                                          <p:val>
                                            <p:strVal val="#ppt_x"/>
                                          </p:val>
                                        </p:tav>
                                        <p:tav tm="100000">
                                          <p:val>
                                            <p:strVal val="#ppt_x"/>
                                          </p:val>
                                        </p:tav>
                                      </p:tavLst>
                                    </p:anim>
                                    <p:anim calcmode="lin" valueType="num">
                                      <p:cBhvr>
                                        <p:cTn id="87" dur="250" fill="hold"/>
                                        <p:tgtEl>
                                          <p:spTgt spid="60"/>
                                        </p:tgtEl>
                                        <p:attrNameLst>
                                          <p:attrName>ppt_y</p:attrName>
                                        </p:attrNameLst>
                                      </p:cBhvr>
                                      <p:tavLst>
                                        <p:tav tm="0">
                                          <p:val>
                                            <p:strVal val="#ppt_y+.1"/>
                                          </p:val>
                                        </p:tav>
                                        <p:tav tm="100000">
                                          <p:val>
                                            <p:strVal val="#ppt_y"/>
                                          </p:val>
                                        </p:tav>
                                      </p:tavLst>
                                    </p:anim>
                                  </p:childTnLst>
                                </p:cTn>
                              </p:par>
                            </p:childTnLst>
                          </p:cTn>
                        </p:par>
                        <p:par>
                          <p:cTn id="88" fill="hold">
                            <p:stCondLst>
                              <p:cond delay="11850"/>
                            </p:stCondLst>
                            <p:childTnLst>
                              <p:par>
                                <p:cTn id="89" presetID="22" presetClass="entr" presetSubtype="8" fill="hold" grpId="0" nodeType="afterEffect">
                                  <p:stCondLst>
                                    <p:cond delay="0"/>
                                  </p:stCondLst>
                                  <p:childTnLst>
                                    <p:set>
                                      <p:cBhvr>
                                        <p:cTn id="90" dur="1" fill="hold">
                                          <p:stCondLst>
                                            <p:cond delay="0"/>
                                          </p:stCondLst>
                                        </p:cTn>
                                        <p:tgtEl>
                                          <p:spTgt spid="58">
                                            <p:graphicEl>
                                              <a:chart seriesIdx="0" categoryIdx="2" bldStep="ptInCategory"/>
                                            </p:graphicEl>
                                          </p:spTgt>
                                        </p:tgtEl>
                                        <p:attrNameLst>
                                          <p:attrName>style.visibility</p:attrName>
                                        </p:attrNameLst>
                                      </p:cBhvr>
                                      <p:to>
                                        <p:strVal val="visible"/>
                                      </p:to>
                                    </p:set>
                                    <p:animEffect transition="in" filter="wipe(left)">
                                      <p:cBhvr>
                                        <p:cTn id="91" dur="500"/>
                                        <p:tgtEl>
                                          <p:spTgt spid="58">
                                            <p:graphicEl>
                                              <a:chart seriesIdx="0" categoryIdx="2" bldStep="ptInCategory"/>
                                            </p:graphicEl>
                                          </p:spTgt>
                                        </p:tgtEl>
                                      </p:cBhvr>
                                    </p:animEffect>
                                  </p:childTnLst>
                                </p:cTn>
                              </p:par>
                            </p:childTnLst>
                          </p:cTn>
                        </p:par>
                        <p:par>
                          <p:cTn id="92" fill="hold">
                            <p:stCondLst>
                              <p:cond delay="12350"/>
                            </p:stCondLst>
                            <p:childTnLst>
                              <p:par>
                                <p:cTn id="93" presetID="22" presetClass="entr" presetSubtype="8" fill="hold" grpId="0" nodeType="afterEffect">
                                  <p:stCondLst>
                                    <p:cond delay="0"/>
                                  </p:stCondLst>
                                  <p:childTnLst>
                                    <p:set>
                                      <p:cBhvr>
                                        <p:cTn id="94" dur="1" fill="hold">
                                          <p:stCondLst>
                                            <p:cond delay="0"/>
                                          </p:stCondLst>
                                        </p:cTn>
                                        <p:tgtEl>
                                          <p:spTgt spid="58">
                                            <p:graphicEl>
                                              <a:chart seriesIdx="1" categoryIdx="2" bldStep="ptInCategory"/>
                                            </p:graphicEl>
                                          </p:spTgt>
                                        </p:tgtEl>
                                        <p:attrNameLst>
                                          <p:attrName>style.visibility</p:attrName>
                                        </p:attrNameLst>
                                      </p:cBhvr>
                                      <p:to>
                                        <p:strVal val="visible"/>
                                      </p:to>
                                    </p:set>
                                    <p:animEffect transition="in" filter="wipe(left)">
                                      <p:cBhvr>
                                        <p:cTn id="95" dur="500"/>
                                        <p:tgtEl>
                                          <p:spTgt spid="58">
                                            <p:graphicEl>
                                              <a:chart seriesIdx="1" categoryIdx="2" bldStep="ptInCategory"/>
                                            </p:graphicEl>
                                          </p:spTgt>
                                        </p:tgtEl>
                                      </p:cBhvr>
                                    </p:animEffect>
                                  </p:childTnLst>
                                </p:cTn>
                              </p:par>
                            </p:childTnLst>
                          </p:cTn>
                        </p:par>
                        <p:par>
                          <p:cTn id="96" fill="hold">
                            <p:stCondLst>
                              <p:cond delay="12850"/>
                            </p:stCondLst>
                            <p:childTnLst>
                              <p:par>
                                <p:cTn id="97" presetID="42" presetClass="entr" presetSubtype="0" fill="hold" nodeType="after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fade">
                                      <p:cBhvr>
                                        <p:cTn id="99" dur="250"/>
                                        <p:tgtEl>
                                          <p:spTgt spid="66"/>
                                        </p:tgtEl>
                                      </p:cBhvr>
                                    </p:animEffect>
                                    <p:anim calcmode="lin" valueType="num">
                                      <p:cBhvr>
                                        <p:cTn id="100" dur="250" fill="hold"/>
                                        <p:tgtEl>
                                          <p:spTgt spid="66"/>
                                        </p:tgtEl>
                                        <p:attrNameLst>
                                          <p:attrName>ppt_x</p:attrName>
                                        </p:attrNameLst>
                                      </p:cBhvr>
                                      <p:tavLst>
                                        <p:tav tm="0">
                                          <p:val>
                                            <p:strVal val="#ppt_x"/>
                                          </p:val>
                                        </p:tav>
                                        <p:tav tm="100000">
                                          <p:val>
                                            <p:strVal val="#ppt_x"/>
                                          </p:val>
                                        </p:tav>
                                      </p:tavLst>
                                    </p:anim>
                                    <p:anim calcmode="lin" valueType="num">
                                      <p:cBhvr>
                                        <p:cTn id="101" dur="250" fill="hold"/>
                                        <p:tgtEl>
                                          <p:spTgt spid="66"/>
                                        </p:tgtEl>
                                        <p:attrNameLst>
                                          <p:attrName>ppt_y</p:attrName>
                                        </p:attrNameLst>
                                      </p:cBhvr>
                                      <p:tavLst>
                                        <p:tav tm="0">
                                          <p:val>
                                            <p:strVal val="#ppt_y+.1"/>
                                          </p:val>
                                        </p:tav>
                                        <p:tav tm="100000">
                                          <p:val>
                                            <p:strVal val="#ppt_y"/>
                                          </p:val>
                                        </p:tav>
                                      </p:tavLst>
                                    </p:anim>
                                  </p:childTnLst>
                                </p:cTn>
                              </p:par>
                            </p:childTnLst>
                          </p:cTn>
                        </p:par>
                        <p:par>
                          <p:cTn id="102" fill="hold">
                            <p:stCondLst>
                              <p:cond delay="13100"/>
                            </p:stCondLst>
                            <p:childTnLst>
                              <p:par>
                                <p:cTn id="103" presetID="42"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childTnLst>
                          </p:cTn>
                        </p:par>
                        <p:par>
                          <p:cTn id="108" fill="hold">
                            <p:stCondLst>
                              <p:cond delay="13350"/>
                            </p:stCondLst>
                            <p:childTnLst>
                              <p:par>
                                <p:cTn id="109" presetID="22" presetClass="entr" presetSubtype="8" fill="hold" grpId="0" nodeType="afterEffect">
                                  <p:stCondLst>
                                    <p:cond delay="0"/>
                                  </p:stCondLst>
                                  <p:childTnLst>
                                    <p:set>
                                      <p:cBhvr>
                                        <p:cTn id="110" dur="1" fill="hold">
                                          <p:stCondLst>
                                            <p:cond delay="0"/>
                                          </p:stCondLst>
                                        </p:cTn>
                                        <p:tgtEl>
                                          <p:spTgt spid="58">
                                            <p:graphicEl>
                                              <a:chart seriesIdx="0" categoryIdx="3" bldStep="ptInCategory"/>
                                            </p:graphicEl>
                                          </p:spTgt>
                                        </p:tgtEl>
                                        <p:attrNameLst>
                                          <p:attrName>style.visibility</p:attrName>
                                        </p:attrNameLst>
                                      </p:cBhvr>
                                      <p:to>
                                        <p:strVal val="visible"/>
                                      </p:to>
                                    </p:set>
                                    <p:animEffect transition="in" filter="wipe(left)">
                                      <p:cBhvr>
                                        <p:cTn id="111" dur="500"/>
                                        <p:tgtEl>
                                          <p:spTgt spid="58">
                                            <p:graphicEl>
                                              <a:chart seriesIdx="0" categoryIdx="3" bldStep="ptInCategory"/>
                                            </p:graphicEl>
                                          </p:spTgt>
                                        </p:tgtEl>
                                      </p:cBhvr>
                                    </p:animEffect>
                                  </p:childTnLst>
                                </p:cTn>
                              </p:par>
                            </p:childTnLst>
                          </p:cTn>
                        </p:par>
                        <p:par>
                          <p:cTn id="112" fill="hold">
                            <p:stCondLst>
                              <p:cond delay="13850"/>
                            </p:stCondLst>
                            <p:childTnLst>
                              <p:par>
                                <p:cTn id="113" presetID="22" presetClass="entr" presetSubtype="8" fill="hold" grpId="0" nodeType="afterEffect">
                                  <p:stCondLst>
                                    <p:cond delay="0"/>
                                  </p:stCondLst>
                                  <p:childTnLst>
                                    <p:set>
                                      <p:cBhvr>
                                        <p:cTn id="114" dur="1" fill="hold">
                                          <p:stCondLst>
                                            <p:cond delay="0"/>
                                          </p:stCondLst>
                                        </p:cTn>
                                        <p:tgtEl>
                                          <p:spTgt spid="58">
                                            <p:graphicEl>
                                              <a:chart seriesIdx="1" categoryIdx="3" bldStep="ptInCategory"/>
                                            </p:graphicEl>
                                          </p:spTgt>
                                        </p:tgtEl>
                                        <p:attrNameLst>
                                          <p:attrName>style.visibility</p:attrName>
                                        </p:attrNameLst>
                                      </p:cBhvr>
                                      <p:to>
                                        <p:strVal val="visible"/>
                                      </p:to>
                                    </p:set>
                                    <p:animEffect transition="in" filter="wipe(left)">
                                      <p:cBhvr>
                                        <p:cTn id="115" dur="500"/>
                                        <p:tgtEl>
                                          <p:spTgt spid="58">
                                            <p:graphicEl>
                                              <a:chart seriesIdx="1" categoryIdx="3" bldStep="ptInCategory"/>
                                            </p:graphicEl>
                                          </p:spTgt>
                                        </p:tgtEl>
                                      </p:cBhvr>
                                    </p:animEffect>
                                  </p:childTnLst>
                                </p:cTn>
                              </p:par>
                            </p:childTnLst>
                          </p:cTn>
                        </p:par>
                        <p:par>
                          <p:cTn id="116" fill="hold">
                            <p:stCondLst>
                              <p:cond delay="14350"/>
                            </p:stCondLst>
                            <p:childTnLst>
                              <p:par>
                                <p:cTn id="117" presetID="42" presetClass="entr" presetSubtype="0" fill="hold" nodeType="after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fade">
                                      <p:cBhvr>
                                        <p:cTn id="119" dur="250"/>
                                        <p:tgtEl>
                                          <p:spTgt spid="63"/>
                                        </p:tgtEl>
                                      </p:cBhvr>
                                    </p:animEffect>
                                    <p:anim calcmode="lin" valueType="num">
                                      <p:cBhvr>
                                        <p:cTn id="120" dur="250" fill="hold"/>
                                        <p:tgtEl>
                                          <p:spTgt spid="63"/>
                                        </p:tgtEl>
                                        <p:attrNameLst>
                                          <p:attrName>ppt_x</p:attrName>
                                        </p:attrNameLst>
                                      </p:cBhvr>
                                      <p:tavLst>
                                        <p:tav tm="0">
                                          <p:val>
                                            <p:strVal val="#ppt_x"/>
                                          </p:val>
                                        </p:tav>
                                        <p:tav tm="100000">
                                          <p:val>
                                            <p:strVal val="#ppt_x"/>
                                          </p:val>
                                        </p:tav>
                                      </p:tavLst>
                                    </p:anim>
                                    <p:anim calcmode="lin" valueType="num">
                                      <p:cBhvr>
                                        <p:cTn id="121" dur="25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3" grpId="0"/>
      <p:bldP spid="54" grpId="0"/>
      <p:bldGraphic spid="58" grpId="0" uiExpand="1">
        <p:bldSub>
          <a:bldChart bld="categoryEl"/>
        </p:bldSub>
      </p:bldGraphic>
      <p:bldP spid="59" grpId="0" uiExpand="1"/>
      <p:bldP spid="60" grpId="0" uiExpand="1"/>
      <p:bldP spid="61" grpId="0" uiExpand="1"/>
      <p:bldP spid="6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组合 1"/>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sp>
        <p:nvSpPr>
          <p:cNvPr id="8" name="文本框 7"/>
          <p:cNvSpPr txBox="1"/>
          <p:nvPr/>
        </p:nvSpPr>
        <p:spPr bwMode="auto">
          <a:xfrm>
            <a:off x="734616" y="2919412"/>
            <a:ext cx="1214438"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9" name="文本框 8"/>
          <p:cNvSpPr txBox="1"/>
          <p:nvPr/>
        </p:nvSpPr>
        <p:spPr bwMode="auto">
          <a:xfrm>
            <a:off x="565547" y="3157538"/>
            <a:ext cx="1552575" cy="1749710"/>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lgn="l"/>
            <a:r>
              <a:rPr lang="zh-CN" altLang="en-US" sz="14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p>
        </p:txBody>
      </p:sp>
      <p:pic>
        <p:nvPicPr>
          <p:cNvPr id="10" name="图片 1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9081" y="1301354"/>
            <a:ext cx="2157413"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bwMode="auto">
          <a:xfrm>
            <a:off x="269081" y="1285875"/>
            <a:ext cx="2157413" cy="1453754"/>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dirty="0"/>
          </a:p>
        </p:txBody>
      </p:sp>
      <p:sp>
        <p:nvSpPr>
          <p:cNvPr id="12" name="Freeform 5"/>
          <p:cNvSpPr>
            <a:spLocks noEditPoints="1"/>
          </p:cNvSpPr>
          <p:nvPr/>
        </p:nvSpPr>
        <p:spPr bwMode="auto">
          <a:xfrm>
            <a:off x="1164901" y="1728976"/>
            <a:ext cx="365774" cy="567551"/>
          </a:xfrm>
          <a:custGeom>
            <a:avLst/>
            <a:gdLst>
              <a:gd name="T0" fmla="*/ 2147483646 w 450"/>
              <a:gd name="T1" fmla="*/ 2147483646 h 700"/>
              <a:gd name="T2" fmla="*/ 2147483646 w 450"/>
              <a:gd name="T3" fmla="*/ 2147483646 h 700"/>
              <a:gd name="T4" fmla="*/ 2147483646 w 450"/>
              <a:gd name="T5" fmla="*/ 2147483646 h 700"/>
              <a:gd name="T6" fmla="*/ 2147483646 w 450"/>
              <a:gd name="T7" fmla="*/ 2147483646 h 700"/>
              <a:gd name="T8" fmla="*/ 2147483646 w 450"/>
              <a:gd name="T9" fmla="*/ 2147483646 h 700"/>
              <a:gd name="T10" fmla="*/ 2147483646 w 450"/>
              <a:gd name="T11" fmla="*/ 2147483646 h 700"/>
              <a:gd name="T12" fmla="*/ 2147483646 w 450"/>
              <a:gd name="T13" fmla="*/ 2147483646 h 700"/>
              <a:gd name="T14" fmla="*/ 2147483646 w 450"/>
              <a:gd name="T15" fmla="*/ 2147483646 h 700"/>
              <a:gd name="T16" fmla="*/ 2147483646 w 450"/>
              <a:gd name="T17" fmla="*/ 2147483646 h 700"/>
              <a:gd name="T18" fmla="*/ 2147483646 w 450"/>
              <a:gd name="T19" fmla="*/ 2147483646 h 700"/>
              <a:gd name="T20" fmla="*/ 2147483646 w 450"/>
              <a:gd name="T21" fmla="*/ 2147483646 h 700"/>
              <a:gd name="T22" fmla="*/ 2147483646 w 450"/>
              <a:gd name="T23" fmla="*/ 2147483646 h 700"/>
              <a:gd name="T24" fmla="*/ 0 w 450"/>
              <a:gd name="T25" fmla="*/ 2147483646 h 700"/>
              <a:gd name="T26" fmla="*/ 2147483646 w 450"/>
              <a:gd name="T27" fmla="*/ 2147483646 h 700"/>
              <a:gd name="T28" fmla="*/ 2147483646 w 450"/>
              <a:gd name="T29" fmla="*/ 2147483646 h 700"/>
              <a:gd name="T30" fmla="*/ 2147483646 w 450"/>
              <a:gd name="T31" fmla="*/ 2147483646 h 700"/>
              <a:gd name="T32" fmla="*/ 2147483646 w 450"/>
              <a:gd name="T33" fmla="*/ 2147483646 h 700"/>
              <a:gd name="T34" fmla="*/ 2147483646 w 450"/>
              <a:gd name="T35" fmla="*/ 0 h 700"/>
              <a:gd name="T36" fmla="*/ 2147483646 w 450"/>
              <a:gd name="T37" fmla="*/ 2147483646 h 700"/>
              <a:gd name="T38" fmla="*/ 2147483646 w 450"/>
              <a:gd name="T39" fmla="*/ 2147483646 h 700"/>
              <a:gd name="T40" fmla="*/ 2147483646 w 450"/>
              <a:gd name="T41" fmla="*/ 2147483646 h 700"/>
              <a:gd name="T42" fmla="*/ 2147483646 w 450"/>
              <a:gd name="T43" fmla="*/ 2147483646 h 700"/>
              <a:gd name="T44" fmla="*/ 2147483646 w 450"/>
              <a:gd name="T45" fmla="*/ 2147483646 h 700"/>
              <a:gd name="T46" fmla="*/ 2147483646 w 450"/>
              <a:gd name="T47" fmla="*/ 2147483646 h 700"/>
              <a:gd name="T48" fmla="*/ 2147483646 w 450"/>
              <a:gd name="T49" fmla="*/ 2147483646 h 700"/>
              <a:gd name="T50" fmla="*/ 2147483646 w 450"/>
              <a:gd name="T51" fmla="*/ 2147483646 h 700"/>
              <a:gd name="T52" fmla="*/ 2147483646 w 450"/>
              <a:gd name="T53" fmla="*/ 2147483646 h 700"/>
              <a:gd name="T54" fmla="*/ 2147483646 w 450"/>
              <a:gd name="T55" fmla="*/ 2147483646 h 700"/>
              <a:gd name="T56" fmla="*/ 2147483646 w 450"/>
              <a:gd name="T57" fmla="*/ 2147483646 h 700"/>
              <a:gd name="T58" fmla="*/ 2147483646 w 450"/>
              <a:gd name="T59" fmla="*/ 2147483646 h 700"/>
              <a:gd name="T60" fmla="*/ 2147483646 w 450"/>
              <a:gd name="T61" fmla="*/ 2147483646 h 700"/>
              <a:gd name="T62" fmla="*/ 2147483646 w 450"/>
              <a:gd name="T63" fmla="*/ 2147483646 h 700"/>
              <a:gd name="T64" fmla="*/ 2147483646 w 450"/>
              <a:gd name="T65" fmla="*/ 2147483646 h 700"/>
              <a:gd name="T66" fmla="*/ 2147483646 w 450"/>
              <a:gd name="T67" fmla="*/ 2147483646 h 700"/>
              <a:gd name="T68" fmla="*/ 2147483646 w 450"/>
              <a:gd name="T69" fmla="*/ 2147483646 h 700"/>
              <a:gd name="T70" fmla="*/ 2147483646 w 450"/>
              <a:gd name="T71" fmla="*/ 2147483646 h 700"/>
              <a:gd name="T72" fmla="*/ 2147483646 w 450"/>
              <a:gd name="T73" fmla="*/ 2147483646 h 700"/>
              <a:gd name="T74" fmla="*/ 2147483646 w 450"/>
              <a:gd name="T75" fmla="*/ 2147483646 h 700"/>
              <a:gd name="T76" fmla="*/ 2147483646 w 450"/>
              <a:gd name="T77" fmla="*/ 2147483646 h 700"/>
              <a:gd name="T78" fmla="*/ 2147483646 w 450"/>
              <a:gd name="T79" fmla="*/ 2147483646 h 700"/>
              <a:gd name="T80" fmla="*/ 2147483646 w 450"/>
              <a:gd name="T81" fmla="*/ 2147483646 h 700"/>
              <a:gd name="T82" fmla="*/ 2147483646 w 450"/>
              <a:gd name="T83" fmla="*/ 2147483646 h 700"/>
              <a:gd name="T84" fmla="*/ 2147483646 w 450"/>
              <a:gd name="T85" fmla="*/ 2147483646 h 700"/>
              <a:gd name="T86" fmla="*/ 2147483646 w 450"/>
              <a:gd name="T87" fmla="*/ 2147483646 h 700"/>
              <a:gd name="T88" fmla="*/ 2147483646 w 450"/>
              <a:gd name="T89" fmla="*/ 2147483646 h 700"/>
              <a:gd name="T90" fmla="*/ 2147483646 w 450"/>
              <a:gd name="T91" fmla="*/ 2147483646 h 700"/>
              <a:gd name="T92" fmla="*/ 2147483646 w 450"/>
              <a:gd name="T93" fmla="*/ 2147483646 h 700"/>
              <a:gd name="T94" fmla="*/ 2147483646 w 450"/>
              <a:gd name="T95" fmla="*/ 2147483646 h 700"/>
              <a:gd name="T96" fmla="*/ 2147483646 w 450"/>
              <a:gd name="T97" fmla="*/ 2147483646 h 700"/>
              <a:gd name="T98" fmla="*/ 2147483646 w 450"/>
              <a:gd name="T99" fmla="*/ 2147483646 h 7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50" h="700">
                <a:moveTo>
                  <a:pt x="375" y="450"/>
                </a:moveTo>
                <a:cubicBezTo>
                  <a:pt x="370" y="450"/>
                  <a:pt x="365" y="450"/>
                  <a:pt x="360" y="450"/>
                </a:cubicBezTo>
                <a:cubicBezTo>
                  <a:pt x="285" y="580"/>
                  <a:pt x="285" y="580"/>
                  <a:pt x="285" y="580"/>
                </a:cubicBezTo>
                <a:cubicBezTo>
                  <a:pt x="295" y="595"/>
                  <a:pt x="300" y="610"/>
                  <a:pt x="300" y="625"/>
                </a:cubicBezTo>
                <a:cubicBezTo>
                  <a:pt x="300" y="665"/>
                  <a:pt x="265" y="700"/>
                  <a:pt x="225" y="700"/>
                </a:cubicBezTo>
                <a:cubicBezTo>
                  <a:pt x="185" y="700"/>
                  <a:pt x="150" y="665"/>
                  <a:pt x="150" y="625"/>
                </a:cubicBezTo>
                <a:cubicBezTo>
                  <a:pt x="150" y="585"/>
                  <a:pt x="185" y="550"/>
                  <a:pt x="225" y="550"/>
                </a:cubicBezTo>
                <a:cubicBezTo>
                  <a:pt x="230" y="550"/>
                  <a:pt x="235" y="550"/>
                  <a:pt x="240" y="550"/>
                </a:cubicBezTo>
                <a:cubicBezTo>
                  <a:pt x="315" y="420"/>
                  <a:pt x="315" y="420"/>
                  <a:pt x="315" y="420"/>
                </a:cubicBezTo>
                <a:cubicBezTo>
                  <a:pt x="310" y="415"/>
                  <a:pt x="305" y="405"/>
                  <a:pt x="305" y="395"/>
                </a:cubicBezTo>
                <a:cubicBezTo>
                  <a:pt x="145" y="355"/>
                  <a:pt x="145" y="355"/>
                  <a:pt x="145" y="355"/>
                </a:cubicBezTo>
                <a:cubicBezTo>
                  <a:pt x="135" y="380"/>
                  <a:pt x="105" y="400"/>
                  <a:pt x="75" y="400"/>
                </a:cubicBezTo>
                <a:cubicBezTo>
                  <a:pt x="35" y="400"/>
                  <a:pt x="0" y="365"/>
                  <a:pt x="0" y="325"/>
                </a:cubicBezTo>
                <a:cubicBezTo>
                  <a:pt x="0" y="285"/>
                  <a:pt x="35" y="250"/>
                  <a:pt x="75" y="250"/>
                </a:cubicBezTo>
                <a:cubicBezTo>
                  <a:pt x="80" y="250"/>
                  <a:pt x="85" y="250"/>
                  <a:pt x="90" y="250"/>
                </a:cubicBezTo>
                <a:cubicBezTo>
                  <a:pt x="165" y="120"/>
                  <a:pt x="165" y="120"/>
                  <a:pt x="165" y="120"/>
                </a:cubicBezTo>
                <a:cubicBezTo>
                  <a:pt x="155" y="110"/>
                  <a:pt x="150" y="90"/>
                  <a:pt x="150" y="75"/>
                </a:cubicBezTo>
                <a:cubicBezTo>
                  <a:pt x="150" y="35"/>
                  <a:pt x="185" y="0"/>
                  <a:pt x="225" y="0"/>
                </a:cubicBezTo>
                <a:cubicBezTo>
                  <a:pt x="265" y="0"/>
                  <a:pt x="300" y="35"/>
                  <a:pt x="300" y="75"/>
                </a:cubicBezTo>
                <a:cubicBezTo>
                  <a:pt x="300" y="115"/>
                  <a:pt x="265" y="150"/>
                  <a:pt x="225" y="150"/>
                </a:cubicBezTo>
                <a:cubicBezTo>
                  <a:pt x="220" y="150"/>
                  <a:pt x="215" y="150"/>
                  <a:pt x="210" y="150"/>
                </a:cubicBezTo>
                <a:cubicBezTo>
                  <a:pt x="135" y="280"/>
                  <a:pt x="135" y="280"/>
                  <a:pt x="135" y="280"/>
                </a:cubicBezTo>
                <a:cubicBezTo>
                  <a:pt x="140" y="285"/>
                  <a:pt x="145" y="295"/>
                  <a:pt x="145" y="300"/>
                </a:cubicBezTo>
                <a:cubicBezTo>
                  <a:pt x="305" y="345"/>
                  <a:pt x="305" y="345"/>
                  <a:pt x="305" y="345"/>
                </a:cubicBezTo>
                <a:cubicBezTo>
                  <a:pt x="320" y="320"/>
                  <a:pt x="345" y="300"/>
                  <a:pt x="375" y="300"/>
                </a:cubicBezTo>
                <a:cubicBezTo>
                  <a:pt x="415" y="300"/>
                  <a:pt x="450" y="335"/>
                  <a:pt x="450" y="375"/>
                </a:cubicBezTo>
                <a:cubicBezTo>
                  <a:pt x="450" y="415"/>
                  <a:pt x="415" y="450"/>
                  <a:pt x="375" y="450"/>
                </a:cubicBezTo>
                <a:close/>
                <a:moveTo>
                  <a:pt x="225" y="600"/>
                </a:moveTo>
                <a:cubicBezTo>
                  <a:pt x="210" y="600"/>
                  <a:pt x="200" y="610"/>
                  <a:pt x="200" y="625"/>
                </a:cubicBezTo>
                <a:cubicBezTo>
                  <a:pt x="200" y="640"/>
                  <a:pt x="210" y="650"/>
                  <a:pt x="225" y="650"/>
                </a:cubicBezTo>
                <a:cubicBezTo>
                  <a:pt x="240" y="650"/>
                  <a:pt x="250" y="640"/>
                  <a:pt x="250" y="625"/>
                </a:cubicBezTo>
                <a:cubicBezTo>
                  <a:pt x="250" y="610"/>
                  <a:pt x="240" y="600"/>
                  <a:pt x="225" y="600"/>
                </a:cubicBezTo>
                <a:close/>
                <a:moveTo>
                  <a:pt x="225" y="100"/>
                </a:moveTo>
                <a:cubicBezTo>
                  <a:pt x="240" y="100"/>
                  <a:pt x="250" y="90"/>
                  <a:pt x="250" y="75"/>
                </a:cubicBezTo>
                <a:cubicBezTo>
                  <a:pt x="250" y="60"/>
                  <a:pt x="240" y="50"/>
                  <a:pt x="225" y="50"/>
                </a:cubicBezTo>
                <a:cubicBezTo>
                  <a:pt x="210" y="50"/>
                  <a:pt x="200" y="60"/>
                  <a:pt x="200" y="75"/>
                </a:cubicBezTo>
                <a:cubicBezTo>
                  <a:pt x="200" y="90"/>
                  <a:pt x="210" y="100"/>
                  <a:pt x="225" y="100"/>
                </a:cubicBezTo>
                <a:close/>
                <a:moveTo>
                  <a:pt x="75" y="300"/>
                </a:moveTo>
                <a:cubicBezTo>
                  <a:pt x="60" y="300"/>
                  <a:pt x="50" y="310"/>
                  <a:pt x="50" y="325"/>
                </a:cubicBezTo>
                <a:cubicBezTo>
                  <a:pt x="50" y="340"/>
                  <a:pt x="60" y="350"/>
                  <a:pt x="75" y="350"/>
                </a:cubicBezTo>
                <a:cubicBezTo>
                  <a:pt x="90" y="350"/>
                  <a:pt x="100" y="340"/>
                  <a:pt x="100" y="325"/>
                </a:cubicBezTo>
                <a:cubicBezTo>
                  <a:pt x="100" y="310"/>
                  <a:pt x="90" y="300"/>
                  <a:pt x="75" y="300"/>
                </a:cubicBezTo>
                <a:close/>
                <a:moveTo>
                  <a:pt x="375" y="350"/>
                </a:moveTo>
                <a:cubicBezTo>
                  <a:pt x="365" y="350"/>
                  <a:pt x="355" y="360"/>
                  <a:pt x="350" y="370"/>
                </a:cubicBezTo>
                <a:cubicBezTo>
                  <a:pt x="350" y="370"/>
                  <a:pt x="350" y="370"/>
                  <a:pt x="350" y="370"/>
                </a:cubicBezTo>
                <a:cubicBezTo>
                  <a:pt x="350" y="375"/>
                  <a:pt x="350" y="375"/>
                  <a:pt x="350" y="375"/>
                </a:cubicBezTo>
                <a:cubicBezTo>
                  <a:pt x="350" y="375"/>
                  <a:pt x="350" y="375"/>
                  <a:pt x="350" y="375"/>
                </a:cubicBezTo>
                <a:cubicBezTo>
                  <a:pt x="350" y="390"/>
                  <a:pt x="360" y="400"/>
                  <a:pt x="375" y="400"/>
                </a:cubicBezTo>
                <a:cubicBezTo>
                  <a:pt x="390" y="400"/>
                  <a:pt x="400" y="390"/>
                  <a:pt x="400" y="375"/>
                </a:cubicBezTo>
                <a:cubicBezTo>
                  <a:pt x="400" y="360"/>
                  <a:pt x="390" y="350"/>
                  <a:pt x="375" y="3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pic>
        <p:nvPicPr>
          <p:cNvPr id="13" name="图片 1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85097" y="1285875"/>
            <a:ext cx="2156222" cy="145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bwMode="auto">
          <a:xfrm>
            <a:off x="4570810" y="1285875"/>
            <a:ext cx="2170509" cy="1453754"/>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dirty="0"/>
          </a:p>
        </p:txBody>
      </p:sp>
      <p:sp>
        <p:nvSpPr>
          <p:cNvPr id="15" name="Freeform 41"/>
          <p:cNvSpPr>
            <a:spLocks noEditPoints="1"/>
          </p:cNvSpPr>
          <p:nvPr/>
        </p:nvSpPr>
        <p:spPr bwMode="auto">
          <a:xfrm>
            <a:off x="5417796" y="1775342"/>
            <a:ext cx="476537" cy="474819"/>
          </a:xfrm>
          <a:custGeom>
            <a:avLst/>
            <a:gdLst>
              <a:gd name="T0" fmla="*/ 2147483646 w 800"/>
              <a:gd name="T1" fmla="*/ 2147483646 h 800"/>
              <a:gd name="T2" fmla="*/ 2147483646 w 800"/>
              <a:gd name="T3" fmla="*/ 2147483646 h 800"/>
              <a:gd name="T4" fmla="*/ 2147483646 w 800"/>
              <a:gd name="T5" fmla="*/ 2147483646 h 800"/>
              <a:gd name="T6" fmla="*/ 2147483646 w 800"/>
              <a:gd name="T7" fmla="*/ 2147483646 h 800"/>
              <a:gd name="T8" fmla="*/ 2147483646 w 800"/>
              <a:gd name="T9" fmla="*/ 2147483646 h 800"/>
              <a:gd name="T10" fmla="*/ 2147483646 w 800"/>
              <a:gd name="T11" fmla="*/ 2147483646 h 800"/>
              <a:gd name="T12" fmla="*/ 2147483646 w 800"/>
              <a:gd name="T13" fmla="*/ 2147483646 h 800"/>
              <a:gd name="T14" fmla="*/ 2147483646 w 800"/>
              <a:gd name="T15" fmla="*/ 2147483646 h 800"/>
              <a:gd name="T16" fmla="*/ 2147483646 w 800"/>
              <a:gd name="T17" fmla="*/ 2147483646 h 800"/>
              <a:gd name="T18" fmla="*/ 0 w 800"/>
              <a:gd name="T19" fmla="*/ 2147483646 h 800"/>
              <a:gd name="T20" fmla="*/ 2147483646 w 800"/>
              <a:gd name="T21" fmla="*/ 2147483646 h 800"/>
              <a:gd name="T22" fmla="*/ 2147483646 w 800"/>
              <a:gd name="T23" fmla="*/ 2147483646 h 800"/>
              <a:gd name="T24" fmla="*/ 2147483646 w 800"/>
              <a:gd name="T25" fmla="*/ 2147483646 h 800"/>
              <a:gd name="T26" fmla="*/ 2147483646 w 800"/>
              <a:gd name="T27" fmla="*/ 2147483646 h 800"/>
              <a:gd name="T28" fmla="*/ 2147483646 w 800"/>
              <a:gd name="T29" fmla="*/ 0 h 800"/>
              <a:gd name="T30" fmla="*/ 2147483646 w 800"/>
              <a:gd name="T31" fmla="*/ 2147483646 h 800"/>
              <a:gd name="T32" fmla="*/ 2147483646 w 800"/>
              <a:gd name="T33" fmla="*/ 2147483646 h 800"/>
              <a:gd name="T34" fmla="*/ 2147483646 w 800"/>
              <a:gd name="T35" fmla="*/ 2147483646 h 800"/>
              <a:gd name="T36" fmla="*/ 2147483646 w 800"/>
              <a:gd name="T37" fmla="*/ 2147483646 h 800"/>
              <a:gd name="T38" fmla="*/ 2147483646 w 800"/>
              <a:gd name="T39" fmla="*/ 2147483646 h 800"/>
              <a:gd name="T40" fmla="*/ 2147483646 w 800"/>
              <a:gd name="T41" fmla="*/ 2147483646 h 800"/>
              <a:gd name="T42" fmla="*/ 2147483646 w 800"/>
              <a:gd name="T43" fmla="*/ 2147483646 h 800"/>
              <a:gd name="T44" fmla="*/ 2147483646 w 800"/>
              <a:gd name="T45" fmla="*/ 2147483646 h 800"/>
              <a:gd name="T46" fmla="*/ 2147483646 w 800"/>
              <a:gd name="T47" fmla="*/ 2147483646 h 800"/>
              <a:gd name="T48" fmla="*/ 2147483646 w 800"/>
              <a:gd name="T49" fmla="*/ 2147483646 h 800"/>
              <a:gd name="T50" fmla="*/ 2147483646 w 800"/>
              <a:gd name="T51" fmla="*/ 2147483646 h 800"/>
              <a:gd name="T52" fmla="*/ 2147483646 w 800"/>
              <a:gd name="T53" fmla="*/ 2147483646 h 800"/>
              <a:gd name="T54" fmla="*/ 2147483646 w 800"/>
              <a:gd name="T55" fmla="*/ 2147483646 h 800"/>
              <a:gd name="T56" fmla="*/ 2147483646 w 800"/>
              <a:gd name="T57" fmla="*/ 2147483646 h 800"/>
              <a:gd name="T58" fmla="*/ 2147483646 w 800"/>
              <a:gd name="T59" fmla="*/ 2147483646 h 800"/>
              <a:gd name="T60" fmla="*/ 2147483646 w 800"/>
              <a:gd name="T61" fmla="*/ 2147483646 h 800"/>
              <a:gd name="T62" fmla="*/ 2147483646 w 800"/>
              <a:gd name="T63" fmla="*/ 2147483646 h 800"/>
              <a:gd name="T64" fmla="*/ 2147483646 w 800"/>
              <a:gd name="T65" fmla="*/ 2147483646 h 800"/>
              <a:gd name="T66" fmla="*/ 2147483646 w 800"/>
              <a:gd name="T67" fmla="*/ 2147483646 h 800"/>
              <a:gd name="T68" fmla="*/ 2147483646 w 800"/>
              <a:gd name="T69" fmla="*/ 2147483646 h 800"/>
              <a:gd name="T70" fmla="*/ 2147483646 w 800"/>
              <a:gd name="T71" fmla="*/ 2147483646 h 800"/>
              <a:gd name="T72" fmla="*/ 2147483646 w 800"/>
              <a:gd name="T73" fmla="*/ 2147483646 h 800"/>
              <a:gd name="T74" fmla="*/ 2147483646 w 800"/>
              <a:gd name="T75" fmla="*/ 2147483646 h 800"/>
              <a:gd name="T76" fmla="*/ 2147483646 w 800"/>
              <a:gd name="T77" fmla="*/ 2147483646 h 800"/>
              <a:gd name="T78" fmla="*/ 2147483646 w 800"/>
              <a:gd name="T79" fmla="*/ 2147483646 h 800"/>
              <a:gd name="T80" fmla="*/ 2147483646 w 800"/>
              <a:gd name="T81" fmla="*/ 2147483646 h 800"/>
              <a:gd name="T82" fmla="*/ 2147483646 w 800"/>
              <a:gd name="T83" fmla="*/ 2147483646 h 800"/>
              <a:gd name="T84" fmla="*/ 2147483646 w 800"/>
              <a:gd name="T85" fmla="*/ 2147483646 h 800"/>
              <a:gd name="T86" fmla="*/ 2147483646 w 800"/>
              <a:gd name="T87" fmla="*/ 2147483646 h 800"/>
              <a:gd name="T88" fmla="*/ 2147483646 w 800"/>
              <a:gd name="T89" fmla="*/ 2147483646 h 800"/>
              <a:gd name="T90" fmla="*/ 2147483646 w 800"/>
              <a:gd name="T91" fmla="*/ 2147483646 h 800"/>
              <a:gd name="T92" fmla="*/ 2147483646 w 800"/>
              <a:gd name="T93" fmla="*/ 2147483646 h 800"/>
              <a:gd name="T94" fmla="*/ 2147483646 w 800"/>
              <a:gd name="T95" fmla="*/ 2147483646 h 800"/>
              <a:gd name="T96" fmla="*/ 2147483646 w 800"/>
              <a:gd name="T97" fmla="*/ 2147483646 h 800"/>
              <a:gd name="T98" fmla="*/ 2147483646 w 800"/>
              <a:gd name="T99" fmla="*/ 2147483646 h 8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00" h="800">
                <a:moveTo>
                  <a:pt x="725" y="500"/>
                </a:moveTo>
                <a:cubicBezTo>
                  <a:pt x="640" y="500"/>
                  <a:pt x="640" y="500"/>
                  <a:pt x="640" y="500"/>
                </a:cubicBezTo>
                <a:cubicBezTo>
                  <a:pt x="700" y="560"/>
                  <a:pt x="700" y="560"/>
                  <a:pt x="700" y="560"/>
                </a:cubicBezTo>
                <a:cubicBezTo>
                  <a:pt x="730" y="590"/>
                  <a:pt x="730" y="635"/>
                  <a:pt x="700" y="665"/>
                </a:cubicBezTo>
                <a:cubicBezTo>
                  <a:pt x="665" y="700"/>
                  <a:pt x="665" y="700"/>
                  <a:pt x="665" y="700"/>
                </a:cubicBezTo>
                <a:cubicBezTo>
                  <a:pt x="635" y="730"/>
                  <a:pt x="590" y="730"/>
                  <a:pt x="560" y="700"/>
                </a:cubicBezTo>
                <a:cubicBezTo>
                  <a:pt x="500" y="640"/>
                  <a:pt x="500" y="640"/>
                  <a:pt x="500" y="640"/>
                </a:cubicBezTo>
                <a:cubicBezTo>
                  <a:pt x="500" y="725"/>
                  <a:pt x="500" y="725"/>
                  <a:pt x="500" y="725"/>
                </a:cubicBezTo>
                <a:cubicBezTo>
                  <a:pt x="500" y="765"/>
                  <a:pt x="465" y="800"/>
                  <a:pt x="425" y="800"/>
                </a:cubicBezTo>
                <a:cubicBezTo>
                  <a:pt x="375" y="800"/>
                  <a:pt x="375" y="800"/>
                  <a:pt x="375" y="800"/>
                </a:cubicBezTo>
                <a:cubicBezTo>
                  <a:pt x="335" y="800"/>
                  <a:pt x="300" y="765"/>
                  <a:pt x="300" y="725"/>
                </a:cubicBezTo>
                <a:cubicBezTo>
                  <a:pt x="300" y="640"/>
                  <a:pt x="300" y="640"/>
                  <a:pt x="300" y="640"/>
                </a:cubicBezTo>
                <a:cubicBezTo>
                  <a:pt x="240" y="700"/>
                  <a:pt x="240" y="700"/>
                  <a:pt x="240" y="700"/>
                </a:cubicBezTo>
                <a:cubicBezTo>
                  <a:pt x="210" y="730"/>
                  <a:pt x="165" y="730"/>
                  <a:pt x="135" y="700"/>
                </a:cubicBezTo>
                <a:cubicBezTo>
                  <a:pt x="100" y="665"/>
                  <a:pt x="100" y="665"/>
                  <a:pt x="100" y="665"/>
                </a:cubicBezTo>
                <a:cubicBezTo>
                  <a:pt x="70" y="635"/>
                  <a:pt x="70" y="590"/>
                  <a:pt x="100" y="560"/>
                </a:cubicBezTo>
                <a:cubicBezTo>
                  <a:pt x="160" y="500"/>
                  <a:pt x="160" y="500"/>
                  <a:pt x="160" y="500"/>
                </a:cubicBezTo>
                <a:cubicBezTo>
                  <a:pt x="75" y="500"/>
                  <a:pt x="75" y="500"/>
                  <a:pt x="75" y="500"/>
                </a:cubicBezTo>
                <a:cubicBezTo>
                  <a:pt x="35" y="500"/>
                  <a:pt x="0" y="465"/>
                  <a:pt x="0" y="425"/>
                </a:cubicBezTo>
                <a:cubicBezTo>
                  <a:pt x="0" y="375"/>
                  <a:pt x="0" y="375"/>
                  <a:pt x="0" y="375"/>
                </a:cubicBezTo>
                <a:cubicBezTo>
                  <a:pt x="0" y="335"/>
                  <a:pt x="35" y="300"/>
                  <a:pt x="75" y="300"/>
                </a:cubicBezTo>
                <a:cubicBezTo>
                  <a:pt x="160" y="300"/>
                  <a:pt x="160" y="300"/>
                  <a:pt x="160" y="300"/>
                </a:cubicBezTo>
                <a:cubicBezTo>
                  <a:pt x="100" y="240"/>
                  <a:pt x="100" y="240"/>
                  <a:pt x="100" y="240"/>
                </a:cubicBezTo>
                <a:cubicBezTo>
                  <a:pt x="70" y="210"/>
                  <a:pt x="70" y="165"/>
                  <a:pt x="100" y="135"/>
                </a:cubicBezTo>
                <a:cubicBezTo>
                  <a:pt x="135" y="100"/>
                  <a:pt x="135" y="100"/>
                  <a:pt x="135" y="100"/>
                </a:cubicBezTo>
                <a:cubicBezTo>
                  <a:pt x="165" y="70"/>
                  <a:pt x="210" y="70"/>
                  <a:pt x="240" y="100"/>
                </a:cubicBezTo>
                <a:cubicBezTo>
                  <a:pt x="300" y="160"/>
                  <a:pt x="300" y="160"/>
                  <a:pt x="300" y="160"/>
                </a:cubicBezTo>
                <a:cubicBezTo>
                  <a:pt x="300" y="75"/>
                  <a:pt x="300" y="75"/>
                  <a:pt x="300" y="75"/>
                </a:cubicBezTo>
                <a:cubicBezTo>
                  <a:pt x="300" y="35"/>
                  <a:pt x="335" y="0"/>
                  <a:pt x="375" y="0"/>
                </a:cubicBezTo>
                <a:cubicBezTo>
                  <a:pt x="425" y="0"/>
                  <a:pt x="425" y="0"/>
                  <a:pt x="425" y="0"/>
                </a:cubicBezTo>
                <a:cubicBezTo>
                  <a:pt x="465" y="0"/>
                  <a:pt x="500" y="35"/>
                  <a:pt x="500" y="75"/>
                </a:cubicBezTo>
                <a:cubicBezTo>
                  <a:pt x="500" y="160"/>
                  <a:pt x="500" y="160"/>
                  <a:pt x="500" y="160"/>
                </a:cubicBezTo>
                <a:cubicBezTo>
                  <a:pt x="560" y="100"/>
                  <a:pt x="560" y="100"/>
                  <a:pt x="560" y="100"/>
                </a:cubicBezTo>
                <a:cubicBezTo>
                  <a:pt x="590" y="70"/>
                  <a:pt x="635" y="70"/>
                  <a:pt x="665" y="100"/>
                </a:cubicBezTo>
                <a:cubicBezTo>
                  <a:pt x="700" y="135"/>
                  <a:pt x="700" y="135"/>
                  <a:pt x="700" y="135"/>
                </a:cubicBezTo>
                <a:cubicBezTo>
                  <a:pt x="730" y="165"/>
                  <a:pt x="730" y="210"/>
                  <a:pt x="700" y="240"/>
                </a:cubicBezTo>
                <a:cubicBezTo>
                  <a:pt x="640" y="300"/>
                  <a:pt x="640" y="300"/>
                  <a:pt x="640" y="300"/>
                </a:cubicBezTo>
                <a:cubicBezTo>
                  <a:pt x="725" y="300"/>
                  <a:pt x="725" y="300"/>
                  <a:pt x="725" y="300"/>
                </a:cubicBezTo>
                <a:cubicBezTo>
                  <a:pt x="765" y="300"/>
                  <a:pt x="800" y="335"/>
                  <a:pt x="800" y="375"/>
                </a:cubicBezTo>
                <a:cubicBezTo>
                  <a:pt x="800" y="425"/>
                  <a:pt x="800" y="425"/>
                  <a:pt x="800" y="425"/>
                </a:cubicBezTo>
                <a:cubicBezTo>
                  <a:pt x="800" y="465"/>
                  <a:pt x="765" y="500"/>
                  <a:pt x="725" y="500"/>
                </a:cubicBezTo>
                <a:close/>
                <a:moveTo>
                  <a:pt x="750" y="375"/>
                </a:moveTo>
                <a:cubicBezTo>
                  <a:pt x="750" y="360"/>
                  <a:pt x="740" y="350"/>
                  <a:pt x="725" y="350"/>
                </a:cubicBezTo>
                <a:cubicBezTo>
                  <a:pt x="645" y="350"/>
                  <a:pt x="645" y="350"/>
                  <a:pt x="645" y="350"/>
                </a:cubicBezTo>
                <a:cubicBezTo>
                  <a:pt x="640" y="320"/>
                  <a:pt x="625" y="290"/>
                  <a:pt x="610" y="260"/>
                </a:cubicBezTo>
                <a:cubicBezTo>
                  <a:pt x="665" y="205"/>
                  <a:pt x="665" y="205"/>
                  <a:pt x="665" y="205"/>
                </a:cubicBezTo>
                <a:cubicBezTo>
                  <a:pt x="675" y="195"/>
                  <a:pt x="675" y="180"/>
                  <a:pt x="665" y="170"/>
                </a:cubicBezTo>
                <a:cubicBezTo>
                  <a:pt x="630" y="135"/>
                  <a:pt x="630" y="135"/>
                  <a:pt x="630" y="135"/>
                </a:cubicBezTo>
                <a:cubicBezTo>
                  <a:pt x="620" y="125"/>
                  <a:pt x="605" y="125"/>
                  <a:pt x="595" y="135"/>
                </a:cubicBezTo>
                <a:cubicBezTo>
                  <a:pt x="540" y="190"/>
                  <a:pt x="540" y="190"/>
                  <a:pt x="540" y="190"/>
                </a:cubicBezTo>
                <a:cubicBezTo>
                  <a:pt x="510" y="175"/>
                  <a:pt x="480" y="160"/>
                  <a:pt x="450" y="155"/>
                </a:cubicBezTo>
                <a:cubicBezTo>
                  <a:pt x="450" y="75"/>
                  <a:pt x="450" y="75"/>
                  <a:pt x="450" y="75"/>
                </a:cubicBezTo>
                <a:cubicBezTo>
                  <a:pt x="450" y="60"/>
                  <a:pt x="440" y="50"/>
                  <a:pt x="425" y="50"/>
                </a:cubicBezTo>
                <a:cubicBezTo>
                  <a:pt x="375" y="50"/>
                  <a:pt x="375" y="50"/>
                  <a:pt x="375" y="50"/>
                </a:cubicBezTo>
                <a:cubicBezTo>
                  <a:pt x="360" y="50"/>
                  <a:pt x="350" y="60"/>
                  <a:pt x="350" y="75"/>
                </a:cubicBezTo>
                <a:cubicBezTo>
                  <a:pt x="350" y="155"/>
                  <a:pt x="350" y="155"/>
                  <a:pt x="350" y="155"/>
                </a:cubicBezTo>
                <a:cubicBezTo>
                  <a:pt x="320" y="160"/>
                  <a:pt x="290" y="175"/>
                  <a:pt x="260" y="190"/>
                </a:cubicBezTo>
                <a:cubicBezTo>
                  <a:pt x="205" y="135"/>
                  <a:pt x="205" y="135"/>
                  <a:pt x="205" y="135"/>
                </a:cubicBezTo>
                <a:cubicBezTo>
                  <a:pt x="195" y="125"/>
                  <a:pt x="180" y="125"/>
                  <a:pt x="170" y="135"/>
                </a:cubicBezTo>
                <a:cubicBezTo>
                  <a:pt x="135" y="170"/>
                  <a:pt x="135" y="170"/>
                  <a:pt x="135" y="170"/>
                </a:cubicBezTo>
                <a:cubicBezTo>
                  <a:pt x="125" y="180"/>
                  <a:pt x="125" y="195"/>
                  <a:pt x="135" y="205"/>
                </a:cubicBezTo>
                <a:cubicBezTo>
                  <a:pt x="190" y="260"/>
                  <a:pt x="190" y="260"/>
                  <a:pt x="190" y="260"/>
                </a:cubicBezTo>
                <a:cubicBezTo>
                  <a:pt x="175" y="290"/>
                  <a:pt x="160" y="320"/>
                  <a:pt x="155" y="350"/>
                </a:cubicBezTo>
                <a:cubicBezTo>
                  <a:pt x="75" y="350"/>
                  <a:pt x="75" y="350"/>
                  <a:pt x="75" y="350"/>
                </a:cubicBezTo>
                <a:cubicBezTo>
                  <a:pt x="60" y="350"/>
                  <a:pt x="50" y="360"/>
                  <a:pt x="50" y="375"/>
                </a:cubicBezTo>
                <a:cubicBezTo>
                  <a:pt x="50" y="425"/>
                  <a:pt x="50" y="425"/>
                  <a:pt x="50" y="425"/>
                </a:cubicBezTo>
                <a:cubicBezTo>
                  <a:pt x="50" y="440"/>
                  <a:pt x="60" y="450"/>
                  <a:pt x="75" y="450"/>
                </a:cubicBezTo>
                <a:cubicBezTo>
                  <a:pt x="155" y="450"/>
                  <a:pt x="155" y="450"/>
                  <a:pt x="155" y="450"/>
                </a:cubicBezTo>
                <a:cubicBezTo>
                  <a:pt x="160" y="480"/>
                  <a:pt x="175" y="510"/>
                  <a:pt x="190" y="540"/>
                </a:cubicBezTo>
                <a:cubicBezTo>
                  <a:pt x="135" y="595"/>
                  <a:pt x="135" y="595"/>
                  <a:pt x="135" y="595"/>
                </a:cubicBezTo>
                <a:cubicBezTo>
                  <a:pt x="125" y="605"/>
                  <a:pt x="125" y="620"/>
                  <a:pt x="135" y="630"/>
                </a:cubicBezTo>
                <a:cubicBezTo>
                  <a:pt x="170" y="665"/>
                  <a:pt x="170" y="665"/>
                  <a:pt x="170" y="665"/>
                </a:cubicBezTo>
                <a:cubicBezTo>
                  <a:pt x="180" y="675"/>
                  <a:pt x="195" y="675"/>
                  <a:pt x="205" y="665"/>
                </a:cubicBezTo>
                <a:cubicBezTo>
                  <a:pt x="260" y="610"/>
                  <a:pt x="260" y="610"/>
                  <a:pt x="260" y="610"/>
                </a:cubicBezTo>
                <a:cubicBezTo>
                  <a:pt x="285" y="625"/>
                  <a:pt x="315" y="640"/>
                  <a:pt x="350" y="645"/>
                </a:cubicBezTo>
                <a:cubicBezTo>
                  <a:pt x="350" y="725"/>
                  <a:pt x="350" y="725"/>
                  <a:pt x="350" y="725"/>
                </a:cubicBezTo>
                <a:cubicBezTo>
                  <a:pt x="350" y="740"/>
                  <a:pt x="360" y="750"/>
                  <a:pt x="375" y="750"/>
                </a:cubicBezTo>
                <a:cubicBezTo>
                  <a:pt x="425" y="750"/>
                  <a:pt x="425" y="750"/>
                  <a:pt x="425" y="750"/>
                </a:cubicBezTo>
                <a:cubicBezTo>
                  <a:pt x="440" y="750"/>
                  <a:pt x="450" y="740"/>
                  <a:pt x="450" y="725"/>
                </a:cubicBezTo>
                <a:cubicBezTo>
                  <a:pt x="450" y="645"/>
                  <a:pt x="450" y="645"/>
                  <a:pt x="450" y="645"/>
                </a:cubicBezTo>
                <a:cubicBezTo>
                  <a:pt x="480" y="640"/>
                  <a:pt x="510" y="625"/>
                  <a:pt x="540" y="610"/>
                </a:cubicBezTo>
                <a:cubicBezTo>
                  <a:pt x="595" y="665"/>
                  <a:pt x="595" y="665"/>
                  <a:pt x="595" y="665"/>
                </a:cubicBezTo>
                <a:cubicBezTo>
                  <a:pt x="605" y="675"/>
                  <a:pt x="620" y="675"/>
                  <a:pt x="630" y="665"/>
                </a:cubicBezTo>
                <a:cubicBezTo>
                  <a:pt x="665" y="630"/>
                  <a:pt x="665" y="630"/>
                  <a:pt x="665" y="630"/>
                </a:cubicBezTo>
                <a:cubicBezTo>
                  <a:pt x="675" y="620"/>
                  <a:pt x="675" y="605"/>
                  <a:pt x="665" y="595"/>
                </a:cubicBezTo>
                <a:cubicBezTo>
                  <a:pt x="610" y="540"/>
                  <a:pt x="610" y="540"/>
                  <a:pt x="610" y="540"/>
                </a:cubicBezTo>
                <a:cubicBezTo>
                  <a:pt x="625" y="515"/>
                  <a:pt x="640" y="485"/>
                  <a:pt x="645" y="450"/>
                </a:cubicBezTo>
                <a:cubicBezTo>
                  <a:pt x="725" y="450"/>
                  <a:pt x="725" y="450"/>
                  <a:pt x="725" y="450"/>
                </a:cubicBezTo>
                <a:cubicBezTo>
                  <a:pt x="740" y="450"/>
                  <a:pt x="750" y="440"/>
                  <a:pt x="750" y="425"/>
                </a:cubicBezTo>
                <a:lnTo>
                  <a:pt x="750" y="375"/>
                </a:lnTo>
                <a:close/>
                <a:moveTo>
                  <a:pt x="400" y="500"/>
                </a:moveTo>
                <a:cubicBezTo>
                  <a:pt x="345" y="500"/>
                  <a:pt x="300" y="455"/>
                  <a:pt x="300" y="400"/>
                </a:cubicBezTo>
                <a:cubicBezTo>
                  <a:pt x="300" y="345"/>
                  <a:pt x="345" y="300"/>
                  <a:pt x="400" y="300"/>
                </a:cubicBezTo>
                <a:cubicBezTo>
                  <a:pt x="455" y="300"/>
                  <a:pt x="500" y="345"/>
                  <a:pt x="500" y="400"/>
                </a:cubicBezTo>
                <a:cubicBezTo>
                  <a:pt x="500" y="455"/>
                  <a:pt x="455" y="500"/>
                  <a:pt x="400" y="500"/>
                </a:cubicBezTo>
                <a:close/>
                <a:moveTo>
                  <a:pt x="400" y="350"/>
                </a:moveTo>
                <a:cubicBezTo>
                  <a:pt x="370" y="350"/>
                  <a:pt x="350" y="370"/>
                  <a:pt x="350" y="400"/>
                </a:cubicBezTo>
                <a:cubicBezTo>
                  <a:pt x="350" y="430"/>
                  <a:pt x="370" y="450"/>
                  <a:pt x="400" y="450"/>
                </a:cubicBezTo>
                <a:cubicBezTo>
                  <a:pt x="430" y="450"/>
                  <a:pt x="450" y="430"/>
                  <a:pt x="450" y="400"/>
                </a:cubicBezTo>
                <a:cubicBezTo>
                  <a:pt x="450" y="370"/>
                  <a:pt x="430" y="350"/>
                  <a:pt x="400" y="3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pic>
        <p:nvPicPr>
          <p:cNvPr id="16" name="图片 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34176" y="1285875"/>
            <a:ext cx="2156222" cy="145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p:cNvSpPr/>
          <p:nvPr/>
        </p:nvSpPr>
        <p:spPr bwMode="auto">
          <a:xfrm>
            <a:off x="6734176" y="1285875"/>
            <a:ext cx="2156222" cy="1453754"/>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18" name="Freeform 49"/>
          <p:cNvSpPr>
            <a:spLocks noEditPoints="1"/>
          </p:cNvSpPr>
          <p:nvPr/>
        </p:nvSpPr>
        <p:spPr bwMode="auto">
          <a:xfrm>
            <a:off x="7561138" y="1834158"/>
            <a:ext cx="502295" cy="357188"/>
          </a:xfrm>
          <a:custGeom>
            <a:avLst/>
            <a:gdLst>
              <a:gd name="T0" fmla="*/ 2147483646 w 796"/>
              <a:gd name="T1" fmla="*/ 0 h 568"/>
              <a:gd name="T2" fmla="*/ 2147483646 w 796"/>
              <a:gd name="T3" fmla="*/ 0 h 568"/>
              <a:gd name="T4" fmla="*/ 0 w 796"/>
              <a:gd name="T5" fmla="*/ 2147483646 h 568"/>
              <a:gd name="T6" fmla="*/ 0 w 796"/>
              <a:gd name="T7" fmla="*/ 2147483646 h 568"/>
              <a:gd name="T8" fmla="*/ 2147483646 w 796"/>
              <a:gd name="T9" fmla="*/ 2147483646 h 568"/>
              <a:gd name="T10" fmla="*/ 2147483646 w 796"/>
              <a:gd name="T11" fmla="*/ 2147483646 h 568"/>
              <a:gd name="T12" fmla="*/ 2147483646 w 796"/>
              <a:gd name="T13" fmla="*/ 2147483646 h 568"/>
              <a:gd name="T14" fmla="*/ 2147483646 w 796"/>
              <a:gd name="T15" fmla="*/ 2147483646 h 568"/>
              <a:gd name="T16" fmla="*/ 2147483646 w 796"/>
              <a:gd name="T17" fmla="*/ 0 h 568"/>
              <a:gd name="T18" fmla="*/ 2147483646 w 796"/>
              <a:gd name="T19" fmla="*/ 2147483646 h 568"/>
              <a:gd name="T20" fmla="*/ 2147483646 w 796"/>
              <a:gd name="T21" fmla="*/ 2147483646 h 568"/>
              <a:gd name="T22" fmla="*/ 2147483646 w 796"/>
              <a:gd name="T23" fmla="*/ 2147483646 h 568"/>
              <a:gd name="T24" fmla="*/ 2147483646 w 796"/>
              <a:gd name="T25" fmla="*/ 2147483646 h 568"/>
              <a:gd name="T26" fmla="*/ 2147483646 w 796"/>
              <a:gd name="T27" fmla="*/ 2147483646 h 568"/>
              <a:gd name="T28" fmla="*/ 2147483646 w 796"/>
              <a:gd name="T29" fmla="*/ 2147483646 h 568"/>
              <a:gd name="T30" fmla="*/ 2147483646 w 796"/>
              <a:gd name="T31" fmla="*/ 2147483646 h 568"/>
              <a:gd name="T32" fmla="*/ 2147483646 w 796"/>
              <a:gd name="T33" fmla="*/ 2147483646 h 568"/>
              <a:gd name="T34" fmla="*/ 2147483646 w 796"/>
              <a:gd name="T35" fmla="*/ 2147483646 h 568"/>
              <a:gd name="T36" fmla="*/ 2147483646 w 796"/>
              <a:gd name="T37" fmla="*/ 2147483646 h 568"/>
              <a:gd name="T38" fmla="*/ 2147483646 w 796"/>
              <a:gd name="T39" fmla="*/ 2147483646 h 568"/>
              <a:gd name="T40" fmla="*/ 2147483646 w 796"/>
              <a:gd name="T41" fmla="*/ 2147483646 h 568"/>
              <a:gd name="T42" fmla="*/ 2147483646 w 796"/>
              <a:gd name="T43" fmla="*/ 2147483646 h 568"/>
              <a:gd name="T44" fmla="*/ 2147483646 w 796"/>
              <a:gd name="T45" fmla="*/ 2147483646 h 568"/>
              <a:gd name="T46" fmla="*/ 2147483646 w 796"/>
              <a:gd name="T47" fmla="*/ 2147483646 h 568"/>
              <a:gd name="T48" fmla="*/ 2147483646 w 796"/>
              <a:gd name="T49" fmla="*/ 2147483646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6" h="568">
                <a:moveTo>
                  <a:pt x="739" y="0"/>
                </a:moveTo>
                <a:cubicBezTo>
                  <a:pt x="57" y="0"/>
                  <a:pt x="57" y="0"/>
                  <a:pt x="57" y="0"/>
                </a:cubicBezTo>
                <a:cubicBezTo>
                  <a:pt x="23" y="0"/>
                  <a:pt x="0" y="22"/>
                  <a:pt x="0" y="56"/>
                </a:cubicBezTo>
                <a:cubicBezTo>
                  <a:pt x="0" y="512"/>
                  <a:pt x="0" y="512"/>
                  <a:pt x="0" y="512"/>
                </a:cubicBezTo>
                <a:cubicBezTo>
                  <a:pt x="0" y="546"/>
                  <a:pt x="23" y="568"/>
                  <a:pt x="57" y="568"/>
                </a:cubicBezTo>
                <a:cubicBezTo>
                  <a:pt x="739" y="568"/>
                  <a:pt x="739" y="568"/>
                  <a:pt x="739" y="568"/>
                </a:cubicBezTo>
                <a:cubicBezTo>
                  <a:pt x="773" y="568"/>
                  <a:pt x="796" y="546"/>
                  <a:pt x="796" y="512"/>
                </a:cubicBezTo>
                <a:cubicBezTo>
                  <a:pt x="796" y="56"/>
                  <a:pt x="796" y="56"/>
                  <a:pt x="796" y="56"/>
                </a:cubicBezTo>
                <a:cubicBezTo>
                  <a:pt x="796" y="22"/>
                  <a:pt x="773" y="0"/>
                  <a:pt x="739" y="0"/>
                </a:cubicBezTo>
                <a:close/>
                <a:moveTo>
                  <a:pt x="682" y="56"/>
                </a:moveTo>
                <a:cubicBezTo>
                  <a:pt x="688" y="56"/>
                  <a:pt x="694" y="56"/>
                  <a:pt x="700" y="62"/>
                </a:cubicBezTo>
                <a:cubicBezTo>
                  <a:pt x="694" y="68"/>
                  <a:pt x="688" y="74"/>
                  <a:pt x="688" y="79"/>
                </a:cubicBezTo>
                <a:cubicBezTo>
                  <a:pt x="495" y="330"/>
                  <a:pt x="301" y="330"/>
                  <a:pt x="108" y="79"/>
                </a:cubicBezTo>
                <a:cubicBezTo>
                  <a:pt x="102" y="74"/>
                  <a:pt x="102" y="68"/>
                  <a:pt x="96" y="62"/>
                </a:cubicBezTo>
                <a:cubicBezTo>
                  <a:pt x="102" y="56"/>
                  <a:pt x="108" y="56"/>
                  <a:pt x="114" y="56"/>
                </a:cubicBezTo>
                <a:cubicBezTo>
                  <a:pt x="682" y="56"/>
                  <a:pt x="682" y="56"/>
                  <a:pt x="682" y="56"/>
                </a:cubicBezTo>
                <a:close/>
                <a:moveTo>
                  <a:pt x="739" y="455"/>
                </a:moveTo>
                <a:cubicBezTo>
                  <a:pt x="739" y="489"/>
                  <a:pt x="717" y="512"/>
                  <a:pt x="682" y="512"/>
                </a:cubicBezTo>
                <a:cubicBezTo>
                  <a:pt x="114" y="512"/>
                  <a:pt x="114" y="512"/>
                  <a:pt x="114" y="512"/>
                </a:cubicBezTo>
                <a:cubicBezTo>
                  <a:pt x="79" y="512"/>
                  <a:pt x="57" y="489"/>
                  <a:pt x="57" y="455"/>
                </a:cubicBezTo>
                <a:cubicBezTo>
                  <a:pt x="57" y="113"/>
                  <a:pt x="57" y="113"/>
                  <a:pt x="57" y="113"/>
                </a:cubicBezTo>
                <a:cubicBezTo>
                  <a:pt x="57" y="108"/>
                  <a:pt x="57" y="108"/>
                  <a:pt x="57" y="102"/>
                </a:cubicBezTo>
                <a:cubicBezTo>
                  <a:pt x="284" y="398"/>
                  <a:pt x="512" y="398"/>
                  <a:pt x="739" y="102"/>
                </a:cubicBezTo>
                <a:cubicBezTo>
                  <a:pt x="739" y="108"/>
                  <a:pt x="739" y="108"/>
                  <a:pt x="739" y="113"/>
                </a:cubicBezTo>
                <a:cubicBezTo>
                  <a:pt x="739" y="455"/>
                  <a:pt x="739" y="455"/>
                  <a:pt x="739" y="4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pic>
        <p:nvPicPr>
          <p:cNvPr id="19" name="图片 9"/>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9350" y="1301354"/>
            <a:ext cx="2157413"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bwMode="auto">
          <a:xfrm>
            <a:off x="2419350" y="1285875"/>
            <a:ext cx="2158604" cy="1453754"/>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dirty="0"/>
          </a:p>
        </p:txBody>
      </p:sp>
      <p:sp>
        <p:nvSpPr>
          <p:cNvPr id="21" name="Freeform 57"/>
          <p:cNvSpPr>
            <a:spLocks noEditPoints="1"/>
          </p:cNvSpPr>
          <p:nvPr/>
        </p:nvSpPr>
        <p:spPr bwMode="auto">
          <a:xfrm>
            <a:off x="3246646" y="1762033"/>
            <a:ext cx="504013" cy="501437"/>
          </a:xfrm>
          <a:custGeom>
            <a:avLst/>
            <a:gdLst>
              <a:gd name="T0" fmla="*/ 2147483646 w 800"/>
              <a:gd name="T1" fmla="*/ 2147483646 h 800"/>
              <a:gd name="T2" fmla="*/ 2147483646 w 800"/>
              <a:gd name="T3" fmla="*/ 2147483646 h 800"/>
              <a:gd name="T4" fmla="*/ 2147483646 w 800"/>
              <a:gd name="T5" fmla="*/ 2147483646 h 800"/>
              <a:gd name="T6" fmla="*/ 0 w 800"/>
              <a:gd name="T7" fmla="*/ 2147483646 h 800"/>
              <a:gd name="T8" fmla="*/ 2147483646 w 800"/>
              <a:gd name="T9" fmla="*/ 2147483646 h 800"/>
              <a:gd name="T10" fmla="*/ 2147483646 w 800"/>
              <a:gd name="T11" fmla="*/ 2147483646 h 800"/>
              <a:gd name="T12" fmla="*/ 2147483646 w 800"/>
              <a:gd name="T13" fmla="*/ 2147483646 h 800"/>
              <a:gd name="T14" fmla="*/ 2147483646 w 800"/>
              <a:gd name="T15" fmla="*/ 2147483646 h 800"/>
              <a:gd name="T16" fmla="*/ 2147483646 w 800"/>
              <a:gd name="T17" fmla="*/ 2147483646 h 800"/>
              <a:gd name="T18" fmla="*/ 2147483646 w 800"/>
              <a:gd name="T19" fmla="*/ 2147483646 h 800"/>
              <a:gd name="T20" fmla="*/ 2147483646 w 800"/>
              <a:gd name="T21" fmla="*/ 2147483646 h 800"/>
              <a:gd name="T22" fmla="*/ 2147483646 w 800"/>
              <a:gd name="T23" fmla="*/ 2147483646 h 800"/>
              <a:gd name="T24" fmla="*/ 2147483646 w 800"/>
              <a:gd name="T25" fmla="*/ 2147483646 h 800"/>
              <a:gd name="T26" fmla="*/ 2147483646 w 800"/>
              <a:gd name="T27" fmla="*/ 2147483646 h 800"/>
              <a:gd name="T28" fmla="*/ 2147483646 w 800"/>
              <a:gd name="T29" fmla="*/ 2147483646 h 800"/>
              <a:gd name="T30" fmla="*/ 2147483646 w 800"/>
              <a:gd name="T31" fmla="*/ 2147483646 h 800"/>
              <a:gd name="T32" fmla="*/ 2147483646 w 800"/>
              <a:gd name="T33" fmla="*/ 0 h 800"/>
              <a:gd name="T34" fmla="*/ 2147483646 w 800"/>
              <a:gd name="T35" fmla="*/ 2147483646 h 800"/>
              <a:gd name="T36" fmla="*/ 2147483646 w 800"/>
              <a:gd name="T37" fmla="*/ 2147483646 h 800"/>
              <a:gd name="T38" fmla="*/ 2147483646 w 800"/>
              <a:gd name="T39" fmla="*/ 0 h 800"/>
              <a:gd name="T40" fmla="*/ 2147483646 w 800"/>
              <a:gd name="T41" fmla="*/ 2147483646 h 800"/>
              <a:gd name="T42" fmla="*/ 2147483646 w 800"/>
              <a:gd name="T43" fmla="*/ 2147483646 h 800"/>
              <a:gd name="T44" fmla="*/ 2147483646 w 800"/>
              <a:gd name="T45" fmla="*/ 2147483646 h 800"/>
              <a:gd name="T46" fmla="*/ 2147483646 w 800"/>
              <a:gd name="T47" fmla="*/ 2147483646 h 8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00" h="800">
                <a:moveTo>
                  <a:pt x="375" y="50"/>
                </a:moveTo>
                <a:cubicBezTo>
                  <a:pt x="320" y="50"/>
                  <a:pt x="320" y="50"/>
                  <a:pt x="320" y="50"/>
                </a:cubicBezTo>
                <a:cubicBezTo>
                  <a:pt x="320" y="50"/>
                  <a:pt x="320" y="50"/>
                  <a:pt x="320" y="50"/>
                </a:cubicBezTo>
                <a:cubicBezTo>
                  <a:pt x="140" y="80"/>
                  <a:pt x="0" y="240"/>
                  <a:pt x="0" y="425"/>
                </a:cubicBezTo>
                <a:cubicBezTo>
                  <a:pt x="0" y="635"/>
                  <a:pt x="165" y="800"/>
                  <a:pt x="375" y="800"/>
                </a:cubicBezTo>
                <a:cubicBezTo>
                  <a:pt x="565" y="800"/>
                  <a:pt x="725" y="660"/>
                  <a:pt x="750" y="480"/>
                </a:cubicBezTo>
                <a:cubicBezTo>
                  <a:pt x="750" y="480"/>
                  <a:pt x="750" y="480"/>
                  <a:pt x="750" y="480"/>
                </a:cubicBezTo>
                <a:cubicBezTo>
                  <a:pt x="750" y="425"/>
                  <a:pt x="750" y="425"/>
                  <a:pt x="750" y="425"/>
                </a:cubicBezTo>
                <a:cubicBezTo>
                  <a:pt x="375" y="425"/>
                  <a:pt x="375" y="425"/>
                  <a:pt x="375" y="425"/>
                </a:cubicBezTo>
                <a:lnTo>
                  <a:pt x="375" y="50"/>
                </a:lnTo>
                <a:close/>
                <a:moveTo>
                  <a:pt x="690" y="480"/>
                </a:moveTo>
                <a:cubicBezTo>
                  <a:pt x="665" y="630"/>
                  <a:pt x="535" y="750"/>
                  <a:pt x="375" y="750"/>
                </a:cubicBezTo>
                <a:cubicBezTo>
                  <a:pt x="195" y="750"/>
                  <a:pt x="50" y="605"/>
                  <a:pt x="50" y="425"/>
                </a:cubicBezTo>
                <a:cubicBezTo>
                  <a:pt x="50" y="265"/>
                  <a:pt x="165" y="135"/>
                  <a:pt x="320" y="110"/>
                </a:cubicBezTo>
                <a:cubicBezTo>
                  <a:pt x="320" y="480"/>
                  <a:pt x="320" y="480"/>
                  <a:pt x="320" y="480"/>
                </a:cubicBezTo>
                <a:lnTo>
                  <a:pt x="690" y="480"/>
                </a:lnTo>
                <a:close/>
                <a:moveTo>
                  <a:pt x="425" y="0"/>
                </a:moveTo>
                <a:cubicBezTo>
                  <a:pt x="425" y="370"/>
                  <a:pt x="425" y="370"/>
                  <a:pt x="425" y="370"/>
                </a:cubicBezTo>
                <a:cubicBezTo>
                  <a:pt x="800" y="370"/>
                  <a:pt x="800" y="370"/>
                  <a:pt x="800" y="370"/>
                </a:cubicBezTo>
                <a:cubicBezTo>
                  <a:pt x="775" y="180"/>
                  <a:pt x="620" y="25"/>
                  <a:pt x="425" y="0"/>
                </a:cubicBezTo>
                <a:close/>
                <a:moveTo>
                  <a:pt x="480" y="70"/>
                </a:moveTo>
                <a:cubicBezTo>
                  <a:pt x="600" y="105"/>
                  <a:pt x="695" y="200"/>
                  <a:pt x="730" y="320"/>
                </a:cubicBezTo>
                <a:cubicBezTo>
                  <a:pt x="480" y="320"/>
                  <a:pt x="480" y="320"/>
                  <a:pt x="480" y="320"/>
                </a:cubicBezTo>
                <a:lnTo>
                  <a:pt x="480" y="7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22" name="文本框 21"/>
          <p:cNvSpPr txBox="1"/>
          <p:nvPr/>
        </p:nvSpPr>
        <p:spPr bwMode="auto">
          <a:xfrm>
            <a:off x="2890837" y="2919413"/>
            <a:ext cx="1215629"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3" name="文本框 22"/>
          <p:cNvSpPr txBox="1"/>
          <p:nvPr/>
        </p:nvSpPr>
        <p:spPr bwMode="auto">
          <a:xfrm>
            <a:off x="2721769" y="3157538"/>
            <a:ext cx="1553766" cy="1749710"/>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lgn="l"/>
            <a:r>
              <a:rPr lang="zh-CN" altLang="en-US" sz="14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p>
        </p:txBody>
      </p:sp>
      <p:sp>
        <p:nvSpPr>
          <p:cNvPr id="24" name="文本框 23"/>
          <p:cNvSpPr txBox="1"/>
          <p:nvPr/>
        </p:nvSpPr>
        <p:spPr bwMode="auto">
          <a:xfrm>
            <a:off x="5048250" y="2919413"/>
            <a:ext cx="1215629"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5" name="文本框 24"/>
          <p:cNvSpPr txBox="1"/>
          <p:nvPr/>
        </p:nvSpPr>
        <p:spPr bwMode="auto">
          <a:xfrm>
            <a:off x="4879181" y="3157538"/>
            <a:ext cx="1553766" cy="1749710"/>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lgn="l"/>
            <a:r>
              <a:rPr lang="zh-CN" altLang="en-US" sz="14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p>
        </p:txBody>
      </p:sp>
      <p:sp>
        <p:nvSpPr>
          <p:cNvPr id="26" name="文本框 25"/>
          <p:cNvSpPr txBox="1"/>
          <p:nvPr/>
        </p:nvSpPr>
        <p:spPr bwMode="auto">
          <a:xfrm>
            <a:off x="7204473" y="2919413"/>
            <a:ext cx="1215628"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7" name="文本框 26"/>
          <p:cNvSpPr txBox="1"/>
          <p:nvPr/>
        </p:nvSpPr>
        <p:spPr bwMode="auto">
          <a:xfrm>
            <a:off x="7035404" y="3157538"/>
            <a:ext cx="1553765" cy="1749710"/>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lgn="l"/>
            <a:r>
              <a:rPr lang="zh-CN" altLang="en-US" sz="14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p>
        </p:txBody>
      </p:sp>
    </p:spTree>
    <p:extLst>
      <p:ext uri="{BB962C8B-B14F-4D97-AF65-F5344CB8AC3E}">
        <p14:creationId xmlns:p14="http://schemas.microsoft.com/office/powerpoint/2010/main" val="363493448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250" fill="hold"/>
                                        <p:tgtEl>
                                          <p:spTgt spid="12"/>
                                        </p:tgtEl>
                                        <p:attrNameLst>
                                          <p:attrName>ppt_w</p:attrName>
                                        </p:attrNameLst>
                                      </p:cBhvr>
                                      <p:tavLst>
                                        <p:tav tm="0">
                                          <p:val>
                                            <p:fltVal val="0"/>
                                          </p:val>
                                        </p:tav>
                                        <p:tav tm="100000">
                                          <p:val>
                                            <p:strVal val="#ppt_w"/>
                                          </p:val>
                                        </p:tav>
                                      </p:tavLst>
                                    </p:anim>
                                    <p:anim calcmode="lin" valueType="num">
                                      <p:cBhvr>
                                        <p:cTn id="18" dur="250" fill="hold"/>
                                        <p:tgtEl>
                                          <p:spTgt spid="12"/>
                                        </p:tgtEl>
                                        <p:attrNameLst>
                                          <p:attrName>ppt_h</p:attrName>
                                        </p:attrNameLst>
                                      </p:cBhvr>
                                      <p:tavLst>
                                        <p:tav tm="0">
                                          <p:val>
                                            <p:fltVal val="0"/>
                                          </p:val>
                                        </p:tav>
                                        <p:tav tm="100000">
                                          <p:val>
                                            <p:strVal val="#ppt_h"/>
                                          </p:val>
                                        </p:tav>
                                      </p:tavLst>
                                    </p:anim>
                                    <p:animEffect transition="in" filter="fade">
                                      <p:cBhvr>
                                        <p:cTn id="19" dur="250"/>
                                        <p:tgtEl>
                                          <p:spTgt spid="12"/>
                                        </p:tgtEl>
                                      </p:cBhvr>
                                    </p:animEffect>
                                  </p:childTnLst>
                                </p:cTn>
                              </p:par>
                            </p:childTnLst>
                          </p:cTn>
                        </p:par>
                        <p:par>
                          <p:cTn id="20" fill="hold">
                            <p:stCondLst>
                              <p:cond delay="75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0" presetClass="entr" presetSubtype="0" fill="hold" grpId="0" nodeType="afterEffect">
                                  <p:stCondLst>
                                    <p:cond delay="0"/>
                                  </p:stCondLst>
                                  <p:iterate type="wd">
                                    <p:tmPct val="10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childTnLst>
                                </p:cTn>
                              </p:par>
                            </p:childTnLst>
                          </p:cTn>
                        </p:par>
                        <p:par>
                          <p:cTn id="30" fill="hold">
                            <p:stCondLst>
                              <p:cond delay="1925"/>
                            </p:stCondLst>
                            <p:childTnLst>
                              <p:par>
                                <p:cTn id="31" presetID="53" presetClass="entr" presetSubtype="16"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250" fill="hold"/>
                                        <p:tgtEl>
                                          <p:spTgt spid="19"/>
                                        </p:tgtEl>
                                        <p:attrNameLst>
                                          <p:attrName>ppt_w</p:attrName>
                                        </p:attrNameLst>
                                      </p:cBhvr>
                                      <p:tavLst>
                                        <p:tav tm="0">
                                          <p:val>
                                            <p:fltVal val="0"/>
                                          </p:val>
                                        </p:tav>
                                        <p:tav tm="100000">
                                          <p:val>
                                            <p:strVal val="#ppt_w"/>
                                          </p:val>
                                        </p:tav>
                                      </p:tavLst>
                                    </p:anim>
                                    <p:anim calcmode="lin" valueType="num">
                                      <p:cBhvr>
                                        <p:cTn id="34" dur="250" fill="hold"/>
                                        <p:tgtEl>
                                          <p:spTgt spid="19"/>
                                        </p:tgtEl>
                                        <p:attrNameLst>
                                          <p:attrName>ppt_h</p:attrName>
                                        </p:attrNameLst>
                                      </p:cBhvr>
                                      <p:tavLst>
                                        <p:tav tm="0">
                                          <p:val>
                                            <p:fltVal val="0"/>
                                          </p:val>
                                        </p:tav>
                                        <p:tav tm="100000">
                                          <p:val>
                                            <p:strVal val="#ppt_h"/>
                                          </p:val>
                                        </p:tav>
                                      </p:tavLst>
                                    </p:anim>
                                    <p:animEffect transition="in" filter="fade">
                                      <p:cBhvr>
                                        <p:cTn id="35" dur="250"/>
                                        <p:tgtEl>
                                          <p:spTgt spid="19"/>
                                        </p:tgtEl>
                                      </p:cBhvr>
                                    </p:animEffect>
                                  </p:childTnLst>
                                </p:cTn>
                              </p:par>
                            </p:childTnLst>
                          </p:cTn>
                        </p:par>
                        <p:par>
                          <p:cTn id="36" fill="hold">
                            <p:stCondLst>
                              <p:cond delay="2175"/>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250"/>
                                        <p:tgtEl>
                                          <p:spTgt spid="20"/>
                                        </p:tgtEl>
                                      </p:cBhvr>
                                    </p:animEffect>
                                  </p:childTnLst>
                                </p:cTn>
                              </p:par>
                            </p:childTnLst>
                          </p:cTn>
                        </p:par>
                        <p:par>
                          <p:cTn id="40" fill="hold">
                            <p:stCondLst>
                              <p:cond delay="2425"/>
                            </p:stCondLst>
                            <p:childTnLst>
                              <p:par>
                                <p:cTn id="41" presetID="53" presetClass="entr" presetSubtype="16"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250" fill="hold"/>
                                        <p:tgtEl>
                                          <p:spTgt spid="21"/>
                                        </p:tgtEl>
                                        <p:attrNameLst>
                                          <p:attrName>ppt_w</p:attrName>
                                        </p:attrNameLst>
                                      </p:cBhvr>
                                      <p:tavLst>
                                        <p:tav tm="0">
                                          <p:val>
                                            <p:fltVal val="0"/>
                                          </p:val>
                                        </p:tav>
                                        <p:tav tm="100000">
                                          <p:val>
                                            <p:strVal val="#ppt_w"/>
                                          </p:val>
                                        </p:tav>
                                      </p:tavLst>
                                    </p:anim>
                                    <p:anim calcmode="lin" valueType="num">
                                      <p:cBhvr>
                                        <p:cTn id="44" dur="250" fill="hold"/>
                                        <p:tgtEl>
                                          <p:spTgt spid="21"/>
                                        </p:tgtEl>
                                        <p:attrNameLst>
                                          <p:attrName>ppt_h</p:attrName>
                                        </p:attrNameLst>
                                      </p:cBhvr>
                                      <p:tavLst>
                                        <p:tav tm="0">
                                          <p:val>
                                            <p:fltVal val="0"/>
                                          </p:val>
                                        </p:tav>
                                        <p:tav tm="100000">
                                          <p:val>
                                            <p:strVal val="#ppt_h"/>
                                          </p:val>
                                        </p:tav>
                                      </p:tavLst>
                                    </p:anim>
                                    <p:animEffect transition="in" filter="fade">
                                      <p:cBhvr>
                                        <p:cTn id="45" dur="250"/>
                                        <p:tgtEl>
                                          <p:spTgt spid="21"/>
                                        </p:tgtEl>
                                      </p:cBhvr>
                                    </p:animEffect>
                                  </p:childTnLst>
                                </p:cTn>
                              </p:par>
                            </p:childTnLst>
                          </p:cTn>
                        </p:par>
                        <p:par>
                          <p:cTn id="46" fill="hold">
                            <p:stCondLst>
                              <p:cond delay="2675"/>
                            </p:stCondLst>
                            <p:childTnLst>
                              <p:par>
                                <p:cTn id="47" presetID="42"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250"/>
                                        <p:tgtEl>
                                          <p:spTgt spid="22"/>
                                        </p:tgtEl>
                                      </p:cBhvr>
                                    </p:animEffect>
                                    <p:anim calcmode="lin" valueType="num">
                                      <p:cBhvr>
                                        <p:cTn id="50" dur="250" fill="hold"/>
                                        <p:tgtEl>
                                          <p:spTgt spid="22"/>
                                        </p:tgtEl>
                                        <p:attrNameLst>
                                          <p:attrName>ppt_x</p:attrName>
                                        </p:attrNameLst>
                                      </p:cBhvr>
                                      <p:tavLst>
                                        <p:tav tm="0">
                                          <p:val>
                                            <p:strVal val="#ppt_x"/>
                                          </p:val>
                                        </p:tav>
                                        <p:tav tm="100000">
                                          <p:val>
                                            <p:strVal val="#ppt_x"/>
                                          </p:val>
                                        </p:tav>
                                      </p:tavLst>
                                    </p:anim>
                                    <p:anim calcmode="lin" valueType="num">
                                      <p:cBhvr>
                                        <p:cTn id="51" dur="250" fill="hold"/>
                                        <p:tgtEl>
                                          <p:spTgt spid="22"/>
                                        </p:tgtEl>
                                        <p:attrNameLst>
                                          <p:attrName>ppt_y</p:attrName>
                                        </p:attrNameLst>
                                      </p:cBhvr>
                                      <p:tavLst>
                                        <p:tav tm="0">
                                          <p:val>
                                            <p:strVal val="#ppt_y+.1"/>
                                          </p:val>
                                        </p:tav>
                                        <p:tav tm="100000">
                                          <p:val>
                                            <p:strVal val="#ppt_y"/>
                                          </p:val>
                                        </p:tav>
                                      </p:tavLst>
                                    </p:anim>
                                  </p:childTnLst>
                                </p:cTn>
                              </p:par>
                            </p:childTnLst>
                          </p:cTn>
                        </p:par>
                        <p:par>
                          <p:cTn id="52" fill="hold">
                            <p:stCondLst>
                              <p:cond delay="2925"/>
                            </p:stCondLst>
                            <p:childTnLst>
                              <p:par>
                                <p:cTn id="53" presetID="10" presetClass="entr" presetSubtype="0" fill="hold" grpId="0" nodeType="afterEffect">
                                  <p:stCondLst>
                                    <p:cond delay="0"/>
                                  </p:stCondLst>
                                  <p:iterate type="wd">
                                    <p:tmPct val="10000"/>
                                  </p:iterate>
                                  <p:childTnLst>
                                    <p:set>
                                      <p:cBhvr>
                                        <p:cTn id="54" dur="1" fill="hold">
                                          <p:stCondLst>
                                            <p:cond delay="0"/>
                                          </p:stCondLst>
                                        </p:cTn>
                                        <p:tgtEl>
                                          <p:spTgt spid="23"/>
                                        </p:tgtEl>
                                        <p:attrNameLst>
                                          <p:attrName>style.visibility</p:attrName>
                                        </p:attrNameLst>
                                      </p:cBhvr>
                                      <p:to>
                                        <p:strVal val="visible"/>
                                      </p:to>
                                    </p:set>
                                    <p:animEffect transition="in" filter="fade">
                                      <p:cBhvr>
                                        <p:cTn id="55" dur="250"/>
                                        <p:tgtEl>
                                          <p:spTgt spid="23"/>
                                        </p:tgtEl>
                                      </p:cBhvr>
                                    </p:animEffect>
                                  </p:childTnLst>
                                </p:cTn>
                              </p:par>
                            </p:childTnLst>
                          </p:cTn>
                        </p:par>
                        <p:par>
                          <p:cTn id="56" fill="hold">
                            <p:stCondLst>
                              <p:cond delay="3850"/>
                            </p:stCondLst>
                            <p:childTnLst>
                              <p:par>
                                <p:cTn id="57" presetID="53" presetClass="entr" presetSubtype="16"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250" fill="hold"/>
                                        <p:tgtEl>
                                          <p:spTgt spid="13"/>
                                        </p:tgtEl>
                                        <p:attrNameLst>
                                          <p:attrName>ppt_w</p:attrName>
                                        </p:attrNameLst>
                                      </p:cBhvr>
                                      <p:tavLst>
                                        <p:tav tm="0">
                                          <p:val>
                                            <p:fltVal val="0"/>
                                          </p:val>
                                        </p:tav>
                                        <p:tav tm="100000">
                                          <p:val>
                                            <p:strVal val="#ppt_w"/>
                                          </p:val>
                                        </p:tav>
                                      </p:tavLst>
                                    </p:anim>
                                    <p:anim calcmode="lin" valueType="num">
                                      <p:cBhvr>
                                        <p:cTn id="60" dur="250" fill="hold"/>
                                        <p:tgtEl>
                                          <p:spTgt spid="13"/>
                                        </p:tgtEl>
                                        <p:attrNameLst>
                                          <p:attrName>ppt_h</p:attrName>
                                        </p:attrNameLst>
                                      </p:cBhvr>
                                      <p:tavLst>
                                        <p:tav tm="0">
                                          <p:val>
                                            <p:fltVal val="0"/>
                                          </p:val>
                                        </p:tav>
                                        <p:tav tm="100000">
                                          <p:val>
                                            <p:strVal val="#ppt_h"/>
                                          </p:val>
                                        </p:tav>
                                      </p:tavLst>
                                    </p:anim>
                                    <p:animEffect transition="in" filter="fade">
                                      <p:cBhvr>
                                        <p:cTn id="61" dur="250"/>
                                        <p:tgtEl>
                                          <p:spTgt spid="13"/>
                                        </p:tgtEl>
                                      </p:cBhvr>
                                    </p:animEffect>
                                  </p:childTnLst>
                                </p:cTn>
                              </p:par>
                            </p:childTnLst>
                          </p:cTn>
                        </p:par>
                        <p:par>
                          <p:cTn id="62" fill="hold">
                            <p:stCondLst>
                              <p:cond delay="410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childTnLst>
                                </p:cTn>
                              </p:par>
                            </p:childTnLst>
                          </p:cTn>
                        </p:par>
                        <p:par>
                          <p:cTn id="66" fill="hold">
                            <p:stCondLst>
                              <p:cond delay="4350"/>
                            </p:stCondLst>
                            <p:childTnLst>
                              <p:par>
                                <p:cTn id="67" presetID="53" presetClass="entr" presetSubtype="16"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250" fill="hold"/>
                                        <p:tgtEl>
                                          <p:spTgt spid="15"/>
                                        </p:tgtEl>
                                        <p:attrNameLst>
                                          <p:attrName>ppt_w</p:attrName>
                                        </p:attrNameLst>
                                      </p:cBhvr>
                                      <p:tavLst>
                                        <p:tav tm="0">
                                          <p:val>
                                            <p:fltVal val="0"/>
                                          </p:val>
                                        </p:tav>
                                        <p:tav tm="100000">
                                          <p:val>
                                            <p:strVal val="#ppt_w"/>
                                          </p:val>
                                        </p:tav>
                                      </p:tavLst>
                                    </p:anim>
                                    <p:anim calcmode="lin" valueType="num">
                                      <p:cBhvr>
                                        <p:cTn id="70" dur="250" fill="hold"/>
                                        <p:tgtEl>
                                          <p:spTgt spid="15"/>
                                        </p:tgtEl>
                                        <p:attrNameLst>
                                          <p:attrName>ppt_h</p:attrName>
                                        </p:attrNameLst>
                                      </p:cBhvr>
                                      <p:tavLst>
                                        <p:tav tm="0">
                                          <p:val>
                                            <p:fltVal val="0"/>
                                          </p:val>
                                        </p:tav>
                                        <p:tav tm="100000">
                                          <p:val>
                                            <p:strVal val="#ppt_h"/>
                                          </p:val>
                                        </p:tav>
                                      </p:tavLst>
                                    </p:anim>
                                    <p:animEffect transition="in" filter="fade">
                                      <p:cBhvr>
                                        <p:cTn id="71" dur="250"/>
                                        <p:tgtEl>
                                          <p:spTgt spid="15"/>
                                        </p:tgtEl>
                                      </p:cBhvr>
                                    </p:animEffect>
                                  </p:childTnLst>
                                </p:cTn>
                              </p:par>
                            </p:childTnLst>
                          </p:cTn>
                        </p:par>
                        <p:par>
                          <p:cTn id="72" fill="hold">
                            <p:stCondLst>
                              <p:cond delay="4600"/>
                            </p:stCondLst>
                            <p:childTnLst>
                              <p:par>
                                <p:cTn id="73" presetID="42"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250"/>
                                        <p:tgtEl>
                                          <p:spTgt spid="24"/>
                                        </p:tgtEl>
                                      </p:cBhvr>
                                    </p:animEffect>
                                    <p:anim calcmode="lin" valueType="num">
                                      <p:cBhvr>
                                        <p:cTn id="76" dur="250" fill="hold"/>
                                        <p:tgtEl>
                                          <p:spTgt spid="24"/>
                                        </p:tgtEl>
                                        <p:attrNameLst>
                                          <p:attrName>ppt_x</p:attrName>
                                        </p:attrNameLst>
                                      </p:cBhvr>
                                      <p:tavLst>
                                        <p:tav tm="0">
                                          <p:val>
                                            <p:strVal val="#ppt_x"/>
                                          </p:val>
                                        </p:tav>
                                        <p:tav tm="100000">
                                          <p:val>
                                            <p:strVal val="#ppt_x"/>
                                          </p:val>
                                        </p:tav>
                                      </p:tavLst>
                                    </p:anim>
                                    <p:anim calcmode="lin" valueType="num">
                                      <p:cBhvr>
                                        <p:cTn id="77" dur="250" fill="hold"/>
                                        <p:tgtEl>
                                          <p:spTgt spid="24"/>
                                        </p:tgtEl>
                                        <p:attrNameLst>
                                          <p:attrName>ppt_y</p:attrName>
                                        </p:attrNameLst>
                                      </p:cBhvr>
                                      <p:tavLst>
                                        <p:tav tm="0">
                                          <p:val>
                                            <p:strVal val="#ppt_y+.1"/>
                                          </p:val>
                                        </p:tav>
                                        <p:tav tm="100000">
                                          <p:val>
                                            <p:strVal val="#ppt_y"/>
                                          </p:val>
                                        </p:tav>
                                      </p:tavLst>
                                    </p:anim>
                                  </p:childTnLst>
                                </p:cTn>
                              </p:par>
                            </p:childTnLst>
                          </p:cTn>
                        </p:par>
                        <p:par>
                          <p:cTn id="78" fill="hold">
                            <p:stCondLst>
                              <p:cond delay="4850"/>
                            </p:stCondLst>
                            <p:childTnLst>
                              <p:par>
                                <p:cTn id="79" presetID="10" presetClass="entr" presetSubtype="0" fill="hold" grpId="0" nodeType="afterEffect">
                                  <p:stCondLst>
                                    <p:cond delay="0"/>
                                  </p:stCondLst>
                                  <p:iterate type="wd">
                                    <p:tmPct val="10000"/>
                                  </p:iterate>
                                  <p:childTnLst>
                                    <p:set>
                                      <p:cBhvr>
                                        <p:cTn id="80" dur="1" fill="hold">
                                          <p:stCondLst>
                                            <p:cond delay="0"/>
                                          </p:stCondLst>
                                        </p:cTn>
                                        <p:tgtEl>
                                          <p:spTgt spid="25"/>
                                        </p:tgtEl>
                                        <p:attrNameLst>
                                          <p:attrName>style.visibility</p:attrName>
                                        </p:attrNameLst>
                                      </p:cBhvr>
                                      <p:to>
                                        <p:strVal val="visible"/>
                                      </p:to>
                                    </p:set>
                                    <p:animEffect transition="in" filter="fade">
                                      <p:cBhvr>
                                        <p:cTn id="81" dur="250"/>
                                        <p:tgtEl>
                                          <p:spTgt spid="25"/>
                                        </p:tgtEl>
                                      </p:cBhvr>
                                    </p:animEffect>
                                  </p:childTnLst>
                                </p:cTn>
                              </p:par>
                            </p:childTnLst>
                          </p:cTn>
                        </p:par>
                        <p:par>
                          <p:cTn id="82" fill="hold">
                            <p:stCondLst>
                              <p:cond delay="5775"/>
                            </p:stCondLst>
                            <p:childTnLst>
                              <p:par>
                                <p:cTn id="83" presetID="53" presetClass="entr" presetSubtype="16" fill="hold"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250" fill="hold"/>
                                        <p:tgtEl>
                                          <p:spTgt spid="16"/>
                                        </p:tgtEl>
                                        <p:attrNameLst>
                                          <p:attrName>ppt_w</p:attrName>
                                        </p:attrNameLst>
                                      </p:cBhvr>
                                      <p:tavLst>
                                        <p:tav tm="0">
                                          <p:val>
                                            <p:fltVal val="0"/>
                                          </p:val>
                                        </p:tav>
                                        <p:tav tm="100000">
                                          <p:val>
                                            <p:strVal val="#ppt_w"/>
                                          </p:val>
                                        </p:tav>
                                      </p:tavLst>
                                    </p:anim>
                                    <p:anim calcmode="lin" valueType="num">
                                      <p:cBhvr>
                                        <p:cTn id="86" dur="250" fill="hold"/>
                                        <p:tgtEl>
                                          <p:spTgt spid="16"/>
                                        </p:tgtEl>
                                        <p:attrNameLst>
                                          <p:attrName>ppt_h</p:attrName>
                                        </p:attrNameLst>
                                      </p:cBhvr>
                                      <p:tavLst>
                                        <p:tav tm="0">
                                          <p:val>
                                            <p:fltVal val="0"/>
                                          </p:val>
                                        </p:tav>
                                        <p:tav tm="100000">
                                          <p:val>
                                            <p:strVal val="#ppt_h"/>
                                          </p:val>
                                        </p:tav>
                                      </p:tavLst>
                                    </p:anim>
                                    <p:animEffect transition="in" filter="fade">
                                      <p:cBhvr>
                                        <p:cTn id="87" dur="250"/>
                                        <p:tgtEl>
                                          <p:spTgt spid="16"/>
                                        </p:tgtEl>
                                      </p:cBhvr>
                                    </p:animEffect>
                                  </p:childTnLst>
                                </p:cTn>
                              </p:par>
                            </p:childTnLst>
                          </p:cTn>
                        </p:par>
                        <p:par>
                          <p:cTn id="88" fill="hold">
                            <p:stCondLst>
                              <p:cond delay="6025"/>
                            </p:stCondLst>
                            <p:childTnLst>
                              <p:par>
                                <p:cTn id="89" presetID="10" presetClass="entr" presetSubtype="0"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250"/>
                                        <p:tgtEl>
                                          <p:spTgt spid="17"/>
                                        </p:tgtEl>
                                      </p:cBhvr>
                                    </p:animEffect>
                                  </p:childTnLst>
                                </p:cTn>
                              </p:par>
                            </p:childTnLst>
                          </p:cTn>
                        </p:par>
                        <p:par>
                          <p:cTn id="92" fill="hold">
                            <p:stCondLst>
                              <p:cond delay="6275"/>
                            </p:stCondLst>
                            <p:childTnLst>
                              <p:par>
                                <p:cTn id="93" presetID="53" presetClass="entr" presetSubtype="16" fill="hold" nodeType="after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p:cTn id="95" dur="250" fill="hold"/>
                                        <p:tgtEl>
                                          <p:spTgt spid="18"/>
                                        </p:tgtEl>
                                        <p:attrNameLst>
                                          <p:attrName>ppt_w</p:attrName>
                                        </p:attrNameLst>
                                      </p:cBhvr>
                                      <p:tavLst>
                                        <p:tav tm="0">
                                          <p:val>
                                            <p:fltVal val="0"/>
                                          </p:val>
                                        </p:tav>
                                        <p:tav tm="100000">
                                          <p:val>
                                            <p:strVal val="#ppt_w"/>
                                          </p:val>
                                        </p:tav>
                                      </p:tavLst>
                                    </p:anim>
                                    <p:anim calcmode="lin" valueType="num">
                                      <p:cBhvr>
                                        <p:cTn id="96" dur="250" fill="hold"/>
                                        <p:tgtEl>
                                          <p:spTgt spid="18"/>
                                        </p:tgtEl>
                                        <p:attrNameLst>
                                          <p:attrName>ppt_h</p:attrName>
                                        </p:attrNameLst>
                                      </p:cBhvr>
                                      <p:tavLst>
                                        <p:tav tm="0">
                                          <p:val>
                                            <p:fltVal val="0"/>
                                          </p:val>
                                        </p:tav>
                                        <p:tav tm="100000">
                                          <p:val>
                                            <p:strVal val="#ppt_h"/>
                                          </p:val>
                                        </p:tav>
                                      </p:tavLst>
                                    </p:anim>
                                    <p:animEffect transition="in" filter="fade">
                                      <p:cBhvr>
                                        <p:cTn id="97" dur="250"/>
                                        <p:tgtEl>
                                          <p:spTgt spid="18"/>
                                        </p:tgtEl>
                                      </p:cBhvr>
                                    </p:animEffect>
                                  </p:childTnLst>
                                </p:cTn>
                              </p:par>
                            </p:childTnLst>
                          </p:cTn>
                        </p:par>
                        <p:par>
                          <p:cTn id="98" fill="hold">
                            <p:stCondLst>
                              <p:cond delay="6525"/>
                            </p:stCondLst>
                            <p:childTnLst>
                              <p:par>
                                <p:cTn id="99" presetID="42"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250"/>
                                        <p:tgtEl>
                                          <p:spTgt spid="26"/>
                                        </p:tgtEl>
                                      </p:cBhvr>
                                    </p:animEffect>
                                    <p:anim calcmode="lin" valueType="num">
                                      <p:cBhvr>
                                        <p:cTn id="102" dur="250" fill="hold"/>
                                        <p:tgtEl>
                                          <p:spTgt spid="26"/>
                                        </p:tgtEl>
                                        <p:attrNameLst>
                                          <p:attrName>ppt_x</p:attrName>
                                        </p:attrNameLst>
                                      </p:cBhvr>
                                      <p:tavLst>
                                        <p:tav tm="0">
                                          <p:val>
                                            <p:strVal val="#ppt_x"/>
                                          </p:val>
                                        </p:tav>
                                        <p:tav tm="100000">
                                          <p:val>
                                            <p:strVal val="#ppt_x"/>
                                          </p:val>
                                        </p:tav>
                                      </p:tavLst>
                                    </p:anim>
                                    <p:anim calcmode="lin" valueType="num">
                                      <p:cBhvr>
                                        <p:cTn id="103" dur="250" fill="hold"/>
                                        <p:tgtEl>
                                          <p:spTgt spid="26"/>
                                        </p:tgtEl>
                                        <p:attrNameLst>
                                          <p:attrName>ppt_y</p:attrName>
                                        </p:attrNameLst>
                                      </p:cBhvr>
                                      <p:tavLst>
                                        <p:tav tm="0">
                                          <p:val>
                                            <p:strVal val="#ppt_y+.1"/>
                                          </p:val>
                                        </p:tav>
                                        <p:tav tm="100000">
                                          <p:val>
                                            <p:strVal val="#ppt_y"/>
                                          </p:val>
                                        </p:tav>
                                      </p:tavLst>
                                    </p:anim>
                                  </p:childTnLst>
                                </p:cTn>
                              </p:par>
                            </p:childTnLst>
                          </p:cTn>
                        </p:par>
                        <p:par>
                          <p:cTn id="104" fill="hold">
                            <p:stCondLst>
                              <p:cond delay="6775"/>
                            </p:stCondLst>
                            <p:childTnLst>
                              <p:par>
                                <p:cTn id="105" presetID="10" presetClass="entr" presetSubtype="0" fill="hold" grpId="0" nodeType="afterEffect">
                                  <p:stCondLst>
                                    <p:cond delay="0"/>
                                  </p:stCondLst>
                                  <p:iterate type="wd">
                                    <p:tmPct val="10000"/>
                                  </p:iterate>
                                  <p:childTnLst>
                                    <p:set>
                                      <p:cBhvr>
                                        <p:cTn id="106" dur="1" fill="hold">
                                          <p:stCondLst>
                                            <p:cond delay="0"/>
                                          </p:stCondLst>
                                        </p:cTn>
                                        <p:tgtEl>
                                          <p:spTgt spid="27"/>
                                        </p:tgtEl>
                                        <p:attrNameLst>
                                          <p:attrName>style.visibility</p:attrName>
                                        </p:attrNameLst>
                                      </p:cBhvr>
                                      <p:to>
                                        <p:strVal val="visible"/>
                                      </p:to>
                                    </p:set>
                                    <p:animEffect transition="in" filter="fade">
                                      <p:cBhvr>
                                        <p:cTn id="107"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4" grpId="0" animBg="1"/>
      <p:bldP spid="17" grpId="0" animBg="1"/>
      <p:bldP spid="20" grpId="0" animBg="1"/>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组合 1"/>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8" name="组合 7"/>
          <p:cNvGrpSpPr/>
          <p:nvPr/>
        </p:nvGrpSpPr>
        <p:grpSpPr>
          <a:xfrm>
            <a:off x="4755325" y="2565016"/>
            <a:ext cx="1025542" cy="2699060"/>
            <a:chOff x="6313024" y="3351781"/>
            <a:chExt cx="1367389" cy="3598747"/>
          </a:xfrm>
          <a:gradFill>
            <a:gsLst>
              <a:gs pos="0">
                <a:srgbClr val="1371BF"/>
              </a:gs>
              <a:gs pos="64000">
                <a:srgbClr val="6649A1"/>
              </a:gs>
            </a:gsLst>
            <a:lin ang="5400000" scaled="1"/>
          </a:gradFill>
        </p:grpSpPr>
        <p:sp>
          <p:nvSpPr>
            <p:cNvPr id="9" name="圆角右箭头 8"/>
            <p:cNvSpPr/>
            <p:nvPr/>
          </p:nvSpPr>
          <p:spPr>
            <a:xfrm>
              <a:off x="6313024" y="3351781"/>
              <a:ext cx="1367389" cy="3598747"/>
            </a:xfrm>
            <a:prstGeom prst="bentArrow">
              <a:avLst>
                <a:gd name="adj1" fmla="val 25000"/>
                <a:gd name="adj2" fmla="val 25000"/>
                <a:gd name="adj3" fmla="val 25000"/>
                <a:gd name="adj4" fmla="val 75000"/>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0" name="Freeform 247"/>
            <p:cNvSpPr>
              <a:spLocks noEditPoints="1"/>
            </p:cNvSpPr>
            <p:nvPr/>
          </p:nvSpPr>
          <p:spPr bwMode="auto">
            <a:xfrm>
              <a:off x="7140633" y="3603832"/>
              <a:ext cx="209606" cy="209606"/>
            </a:xfrm>
            <a:custGeom>
              <a:avLst/>
              <a:gdLst>
                <a:gd name="T0" fmla="*/ 223 w 234"/>
                <a:gd name="T1" fmla="*/ 203 h 234"/>
                <a:gd name="T2" fmla="*/ 167 w 234"/>
                <a:gd name="T3" fmla="*/ 147 h 234"/>
                <a:gd name="T4" fmla="*/ 166 w 234"/>
                <a:gd name="T5" fmla="*/ 146 h 234"/>
                <a:gd name="T6" fmla="*/ 156 w 234"/>
                <a:gd name="T7" fmla="*/ 34 h 234"/>
                <a:gd name="T8" fmla="*/ 33 w 234"/>
                <a:gd name="T9" fmla="*/ 34 h 234"/>
                <a:gd name="T10" fmla="*/ 33 w 234"/>
                <a:gd name="T11" fmla="*/ 157 h 234"/>
                <a:gd name="T12" fmla="*/ 145 w 234"/>
                <a:gd name="T13" fmla="*/ 166 h 234"/>
                <a:gd name="T14" fmla="*/ 147 w 234"/>
                <a:gd name="T15" fmla="*/ 168 h 234"/>
                <a:gd name="T16" fmla="*/ 202 w 234"/>
                <a:gd name="T17" fmla="*/ 223 h 234"/>
                <a:gd name="T18" fmla="*/ 228 w 234"/>
                <a:gd name="T19" fmla="*/ 229 h 234"/>
                <a:gd name="T20" fmla="*/ 223 w 234"/>
                <a:gd name="T21" fmla="*/ 203 h 234"/>
                <a:gd name="T22" fmla="*/ 53 w 234"/>
                <a:gd name="T23" fmla="*/ 137 h 234"/>
                <a:gd name="T24" fmla="*/ 53 w 234"/>
                <a:gd name="T25" fmla="*/ 54 h 234"/>
                <a:gd name="T26" fmla="*/ 136 w 234"/>
                <a:gd name="T27" fmla="*/ 54 h 234"/>
                <a:gd name="T28" fmla="*/ 136 w 234"/>
                <a:gd name="T29" fmla="*/ 137 h 234"/>
                <a:gd name="T30" fmla="*/ 53 w 234"/>
                <a:gd name="T31"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234">
                  <a:moveTo>
                    <a:pt x="223" y="203"/>
                  </a:moveTo>
                  <a:cubicBezTo>
                    <a:pt x="167" y="147"/>
                    <a:pt x="167" y="147"/>
                    <a:pt x="167" y="147"/>
                  </a:cubicBezTo>
                  <a:cubicBezTo>
                    <a:pt x="167" y="147"/>
                    <a:pt x="166" y="146"/>
                    <a:pt x="166" y="146"/>
                  </a:cubicBezTo>
                  <a:cubicBezTo>
                    <a:pt x="190" y="112"/>
                    <a:pt x="187" y="65"/>
                    <a:pt x="156" y="34"/>
                  </a:cubicBezTo>
                  <a:cubicBezTo>
                    <a:pt x="122" y="0"/>
                    <a:pt x="67" y="0"/>
                    <a:pt x="33" y="34"/>
                  </a:cubicBezTo>
                  <a:cubicBezTo>
                    <a:pt x="0" y="68"/>
                    <a:pt x="0" y="123"/>
                    <a:pt x="33" y="157"/>
                  </a:cubicBezTo>
                  <a:cubicBezTo>
                    <a:pt x="64" y="187"/>
                    <a:pt x="111" y="190"/>
                    <a:pt x="145" y="166"/>
                  </a:cubicBezTo>
                  <a:cubicBezTo>
                    <a:pt x="146" y="167"/>
                    <a:pt x="146" y="167"/>
                    <a:pt x="147" y="168"/>
                  </a:cubicBezTo>
                  <a:cubicBezTo>
                    <a:pt x="202" y="223"/>
                    <a:pt x="202" y="223"/>
                    <a:pt x="202" y="223"/>
                  </a:cubicBezTo>
                  <a:cubicBezTo>
                    <a:pt x="211" y="232"/>
                    <a:pt x="222" y="234"/>
                    <a:pt x="228" y="229"/>
                  </a:cubicBezTo>
                  <a:cubicBezTo>
                    <a:pt x="234" y="223"/>
                    <a:pt x="231" y="211"/>
                    <a:pt x="223" y="203"/>
                  </a:cubicBezTo>
                  <a:close/>
                  <a:moveTo>
                    <a:pt x="53" y="137"/>
                  </a:moveTo>
                  <a:cubicBezTo>
                    <a:pt x="31" y="114"/>
                    <a:pt x="31" y="77"/>
                    <a:pt x="53" y="54"/>
                  </a:cubicBezTo>
                  <a:cubicBezTo>
                    <a:pt x="76" y="31"/>
                    <a:pt x="113" y="31"/>
                    <a:pt x="136" y="54"/>
                  </a:cubicBezTo>
                  <a:cubicBezTo>
                    <a:pt x="159" y="77"/>
                    <a:pt x="159" y="114"/>
                    <a:pt x="136" y="137"/>
                  </a:cubicBezTo>
                  <a:cubicBezTo>
                    <a:pt x="113" y="160"/>
                    <a:pt x="76" y="160"/>
                    <a:pt x="53" y="137"/>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grpSp>
        <p:nvGrpSpPr>
          <p:cNvPr id="11" name="组合 10"/>
          <p:cNvGrpSpPr/>
          <p:nvPr/>
        </p:nvGrpSpPr>
        <p:grpSpPr>
          <a:xfrm>
            <a:off x="3297944" y="2565016"/>
            <a:ext cx="1025542" cy="2699060"/>
            <a:chOff x="4369849" y="3351781"/>
            <a:chExt cx="1367389" cy="3598747"/>
          </a:xfrm>
          <a:gradFill>
            <a:gsLst>
              <a:gs pos="0">
                <a:srgbClr val="1371BF"/>
              </a:gs>
              <a:gs pos="64000">
                <a:srgbClr val="6649A1"/>
              </a:gs>
            </a:gsLst>
            <a:lin ang="5400000" scaled="1"/>
          </a:gradFill>
        </p:grpSpPr>
        <p:sp>
          <p:nvSpPr>
            <p:cNvPr id="12" name="圆角右箭头 11"/>
            <p:cNvSpPr/>
            <p:nvPr/>
          </p:nvSpPr>
          <p:spPr>
            <a:xfrm flipH="1">
              <a:off x="4369849" y="3351781"/>
              <a:ext cx="1367389" cy="3598747"/>
            </a:xfrm>
            <a:prstGeom prst="bentArrow">
              <a:avLst>
                <a:gd name="adj1" fmla="val 25000"/>
                <a:gd name="adj2" fmla="val 25000"/>
                <a:gd name="adj3" fmla="val 25000"/>
                <a:gd name="adj4" fmla="val 75000"/>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3" name="Freeform 271"/>
            <p:cNvSpPr>
              <a:spLocks noEditPoints="1"/>
            </p:cNvSpPr>
            <p:nvPr/>
          </p:nvSpPr>
          <p:spPr bwMode="auto">
            <a:xfrm>
              <a:off x="4714492" y="3572307"/>
              <a:ext cx="150779" cy="240447"/>
            </a:xfrm>
            <a:custGeom>
              <a:avLst/>
              <a:gdLst>
                <a:gd name="T0" fmla="*/ 146 w 168"/>
                <a:gd name="T1" fmla="*/ 163 h 268"/>
                <a:gd name="T2" fmla="*/ 124 w 168"/>
                <a:gd name="T3" fmla="*/ 149 h 268"/>
                <a:gd name="T4" fmla="*/ 153 w 168"/>
                <a:gd name="T5" fmla="*/ 76 h 268"/>
                <a:gd name="T6" fmla="*/ 84 w 168"/>
                <a:gd name="T7" fmla="*/ 0 h 268"/>
                <a:gd name="T8" fmla="*/ 16 w 168"/>
                <a:gd name="T9" fmla="*/ 76 h 268"/>
                <a:gd name="T10" fmla="*/ 44 w 168"/>
                <a:gd name="T11" fmla="*/ 149 h 268"/>
                <a:gd name="T12" fmla="*/ 23 w 168"/>
                <a:gd name="T13" fmla="*/ 163 h 268"/>
                <a:gd name="T14" fmla="*/ 0 w 168"/>
                <a:gd name="T15" fmla="*/ 206 h 268"/>
                <a:gd name="T16" fmla="*/ 84 w 168"/>
                <a:gd name="T17" fmla="*/ 268 h 268"/>
                <a:gd name="T18" fmla="*/ 168 w 168"/>
                <a:gd name="T19" fmla="*/ 206 h 268"/>
                <a:gd name="T20" fmla="*/ 146 w 168"/>
                <a:gd name="T21" fmla="*/ 163 h 268"/>
                <a:gd name="T22" fmla="*/ 37 w 168"/>
                <a:gd name="T23" fmla="*/ 76 h 268"/>
                <a:gd name="T24" fmla="*/ 84 w 168"/>
                <a:gd name="T25" fmla="*/ 21 h 268"/>
                <a:gd name="T26" fmla="*/ 131 w 168"/>
                <a:gd name="T27" fmla="*/ 76 h 268"/>
                <a:gd name="T28" fmla="*/ 84 w 168"/>
                <a:gd name="T29" fmla="*/ 144 h 268"/>
                <a:gd name="T30" fmla="*/ 37 w 168"/>
                <a:gd name="T31" fmla="*/ 76 h 268"/>
                <a:gd name="T32" fmla="*/ 84 w 168"/>
                <a:gd name="T33" fmla="*/ 246 h 268"/>
                <a:gd name="T34" fmla="*/ 22 w 168"/>
                <a:gd name="T35" fmla="*/ 206 h 268"/>
                <a:gd name="T36" fmla="*/ 33 w 168"/>
                <a:gd name="T37" fmla="*/ 182 h 268"/>
                <a:gd name="T38" fmla="*/ 63 w 168"/>
                <a:gd name="T39" fmla="*/ 162 h 268"/>
                <a:gd name="T40" fmla="*/ 84 w 168"/>
                <a:gd name="T41" fmla="*/ 166 h 268"/>
                <a:gd name="T42" fmla="*/ 106 w 168"/>
                <a:gd name="T43" fmla="*/ 162 h 268"/>
                <a:gd name="T44" fmla="*/ 135 w 168"/>
                <a:gd name="T45" fmla="*/ 182 h 268"/>
                <a:gd name="T46" fmla="*/ 147 w 168"/>
                <a:gd name="T47" fmla="*/ 206 h 268"/>
                <a:gd name="T48" fmla="*/ 84 w 168"/>
                <a:gd name="T49" fmla="*/ 24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268">
                  <a:moveTo>
                    <a:pt x="146" y="163"/>
                  </a:moveTo>
                  <a:cubicBezTo>
                    <a:pt x="140" y="160"/>
                    <a:pt x="133" y="156"/>
                    <a:pt x="124" y="149"/>
                  </a:cubicBezTo>
                  <a:cubicBezTo>
                    <a:pt x="142" y="131"/>
                    <a:pt x="153" y="103"/>
                    <a:pt x="153" y="76"/>
                  </a:cubicBezTo>
                  <a:cubicBezTo>
                    <a:pt x="153" y="32"/>
                    <a:pt x="124" y="0"/>
                    <a:pt x="84" y="0"/>
                  </a:cubicBezTo>
                  <a:cubicBezTo>
                    <a:pt x="44" y="0"/>
                    <a:pt x="16" y="32"/>
                    <a:pt x="16" y="76"/>
                  </a:cubicBezTo>
                  <a:cubicBezTo>
                    <a:pt x="16" y="103"/>
                    <a:pt x="26" y="131"/>
                    <a:pt x="44" y="149"/>
                  </a:cubicBezTo>
                  <a:cubicBezTo>
                    <a:pt x="35" y="156"/>
                    <a:pt x="28" y="160"/>
                    <a:pt x="23" y="163"/>
                  </a:cubicBezTo>
                  <a:cubicBezTo>
                    <a:pt x="6" y="173"/>
                    <a:pt x="0" y="179"/>
                    <a:pt x="0" y="206"/>
                  </a:cubicBezTo>
                  <a:cubicBezTo>
                    <a:pt x="0" y="243"/>
                    <a:pt x="33" y="268"/>
                    <a:pt x="84" y="268"/>
                  </a:cubicBezTo>
                  <a:cubicBezTo>
                    <a:pt x="135" y="268"/>
                    <a:pt x="168" y="243"/>
                    <a:pt x="168" y="206"/>
                  </a:cubicBezTo>
                  <a:cubicBezTo>
                    <a:pt x="168" y="179"/>
                    <a:pt x="163" y="173"/>
                    <a:pt x="146" y="163"/>
                  </a:cubicBezTo>
                  <a:close/>
                  <a:moveTo>
                    <a:pt x="37" y="76"/>
                  </a:moveTo>
                  <a:cubicBezTo>
                    <a:pt x="37" y="49"/>
                    <a:pt x="52" y="21"/>
                    <a:pt x="84" y="21"/>
                  </a:cubicBezTo>
                  <a:cubicBezTo>
                    <a:pt x="117" y="21"/>
                    <a:pt x="131" y="49"/>
                    <a:pt x="131" y="76"/>
                  </a:cubicBezTo>
                  <a:cubicBezTo>
                    <a:pt x="131" y="108"/>
                    <a:pt x="112" y="144"/>
                    <a:pt x="84" y="144"/>
                  </a:cubicBezTo>
                  <a:cubicBezTo>
                    <a:pt x="57" y="144"/>
                    <a:pt x="37" y="108"/>
                    <a:pt x="37" y="76"/>
                  </a:cubicBezTo>
                  <a:close/>
                  <a:moveTo>
                    <a:pt x="84" y="246"/>
                  </a:moveTo>
                  <a:cubicBezTo>
                    <a:pt x="70" y="246"/>
                    <a:pt x="22" y="243"/>
                    <a:pt x="22" y="206"/>
                  </a:cubicBezTo>
                  <a:cubicBezTo>
                    <a:pt x="22" y="189"/>
                    <a:pt x="22" y="189"/>
                    <a:pt x="33" y="182"/>
                  </a:cubicBezTo>
                  <a:cubicBezTo>
                    <a:pt x="40" y="178"/>
                    <a:pt x="50" y="172"/>
                    <a:pt x="63" y="162"/>
                  </a:cubicBezTo>
                  <a:cubicBezTo>
                    <a:pt x="70" y="165"/>
                    <a:pt x="77" y="166"/>
                    <a:pt x="84" y="166"/>
                  </a:cubicBezTo>
                  <a:cubicBezTo>
                    <a:pt x="92" y="166"/>
                    <a:pt x="99" y="165"/>
                    <a:pt x="106" y="162"/>
                  </a:cubicBezTo>
                  <a:cubicBezTo>
                    <a:pt x="119" y="172"/>
                    <a:pt x="128" y="178"/>
                    <a:pt x="135" y="182"/>
                  </a:cubicBezTo>
                  <a:cubicBezTo>
                    <a:pt x="147" y="189"/>
                    <a:pt x="147" y="189"/>
                    <a:pt x="147" y="206"/>
                  </a:cubicBezTo>
                  <a:cubicBezTo>
                    <a:pt x="147" y="243"/>
                    <a:pt x="99" y="246"/>
                    <a:pt x="84" y="246"/>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grpSp>
        <p:nvGrpSpPr>
          <p:cNvPr id="14" name="组合 13"/>
          <p:cNvGrpSpPr/>
          <p:nvPr/>
        </p:nvGrpSpPr>
        <p:grpSpPr>
          <a:xfrm>
            <a:off x="5066559" y="3371163"/>
            <a:ext cx="1020439" cy="1892913"/>
            <a:chOff x="6728003" y="4426644"/>
            <a:chExt cx="1360585" cy="2523884"/>
          </a:xfrm>
          <a:gradFill>
            <a:gsLst>
              <a:gs pos="0">
                <a:srgbClr val="1371BF"/>
              </a:gs>
              <a:gs pos="64000">
                <a:srgbClr val="6649A1"/>
              </a:gs>
            </a:gsLst>
            <a:lin ang="5400000" scaled="1"/>
          </a:gradFill>
        </p:grpSpPr>
        <p:sp>
          <p:nvSpPr>
            <p:cNvPr id="15" name="圆角右箭头 14"/>
            <p:cNvSpPr/>
            <p:nvPr/>
          </p:nvSpPr>
          <p:spPr>
            <a:xfrm>
              <a:off x="6728003" y="4426644"/>
              <a:ext cx="1360585" cy="2523884"/>
            </a:xfrm>
            <a:prstGeom prst="bentArrow">
              <a:avLst>
                <a:gd name="adj1" fmla="val 25000"/>
                <a:gd name="adj2" fmla="val 25000"/>
                <a:gd name="adj3" fmla="val 25000"/>
                <a:gd name="adj4" fmla="val 75000"/>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16" name="组合 15"/>
            <p:cNvGrpSpPr/>
            <p:nvPr/>
          </p:nvGrpSpPr>
          <p:grpSpPr>
            <a:xfrm>
              <a:off x="7450583" y="4696546"/>
              <a:ext cx="215317" cy="175909"/>
              <a:chOff x="9439656" y="4263297"/>
              <a:chExt cx="507238" cy="414401"/>
            </a:xfrm>
            <a:grpFill/>
            <a:effectLst/>
          </p:grpSpPr>
          <p:sp>
            <p:nvSpPr>
              <p:cNvPr id="17" name="Freeform 272"/>
              <p:cNvSpPr>
                <a:spLocks noEditPoints="1"/>
              </p:cNvSpPr>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sp>
            <p:nvSpPr>
              <p:cNvPr id="18" name="Freeform 273"/>
              <p:cNvSpPr/>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sp>
            <p:nvSpPr>
              <p:cNvPr id="19" name="Freeform 274"/>
              <p:cNvSpPr/>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grpSp>
      <p:grpSp>
        <p:nvGrpSpPr>
          <p:cNvPr id="20" name="组合 19"/>
          <p:cNvGrpSpPr/>
          <p:nvPr/>
        </p:nvGrpSpPr>
        <p:grpSpPr>
          <a:xfrm>
            <a:off x="2989262" y="3371163"/>
            <a:ext cx="1020439" cy="1892913"/>
            <a:chOff x="3958272" y="4426644"/>
            <a:chExt cx="1360585" cy="2523884"/>
          </a:xfrm>
          <a:gradFill>
            <a:gsLst>
              <a:gs pos="0">
                <a:srgbClr val="1371BF"/>
              </a:gs>
              <a:gs pos="64000">
                <a:srgbClr val="6649A1"/>
              </a:gs>
            </a:gsLst>
            <a:lin ang="5400000" scaled="1"/>
          </a:gradFill>
        </p:grpSpPr>
        <p:sp>
          <p:nvSpPr>
            <p:cNvPr id="21" name="圆角右箭头 20"/>
            <p:cNvSpPr/>
            <p:nvPr/>
          </p:nvSpPr>
          <p:spPr>
            <a:xfrm flipH="1">
              <a:off x="3958272" y="4426644"/>
              <a:ext cx="1360585" cy="2523884"/>
            </a:xfrm>
            <a:prstGeom prst="bentArrow">
              <a:avLst>
                <a:gd name="adj1" fmla="val 25000"/>
                <a:gd name="adj2" fmla="val 25000"/>
                <a:gd name="adj3" fmla="val 25000"/>
                <a:gd name="adj4" fmla="val 75000"/>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22" name="组合 21"/>
            <p:cNvGrpSpPr/>
            <p:nvPr/>
          </p:nvGrpSpPr>
          <p:grpSpPr>
            <a:xfrm>
              <a:off x="4335745" y="4656331"/>
              <a:ext cx="181049" cy="233594"/>
              <a:chOff x="9501547" y="5685447"/>
              <a:chExt cx="426510" cy="550293"/>
            </a:xfrm>
            <a:grpFill/>
            <a:effectLst/>
          </p:grpSpPr>
          <p:sp>
            <p:nvSpPr>
              <p:cNvPr id="23" name="Freeform 282"/>
              <p:cNvSpPr>
                <a:spLocks noEditPoints="1"/>
              </p:cNvSpPr>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sp>
            <p:nvSpPr>
              <p:cNvPr id="24" name="Freeform 283"/>
              <p:cNvSpPr>
                <a:spLocks noEditPoints="1"/>
              </p:cNvSpPr>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sp>
            <p:nvSpPr>
              <p:cNvPr id="25" name="Rectangle 284"/>
              <p:cNvSpPr>
                <a:spLocks noChangeArrowheads="1"/>
              </p:cNvSpPr>
              <p:nvPr/>
            </p:nvSpPr>
            <p:spPr bwMode="auto">
              <a:xfrm>
                <a:off x="9699330" y="6144248"/>
                <a:ext cx="29600" cy="32291"/>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grpSp>
      <p:grpSp>
        <p:nvGrpSpPr>
          <p:cNvPr id="26" name="组合 25"/>
          <p:cNvGrpSpPr/>
          <p:nvPr/>
        </p:nvGrpSpPr>
        <p:grpSpPr>
          <a:xfrm>
            <a:off x="4291027" y="2186140"/>
            <a:ext cx="520424" cy="3077936"/>
            <a:chOff x="5693960" y="2846613"/>
            <a:chExt cx="693899" cy="4103915"/>
          </a:xfrm>
          <a:gradFill>
            <a:gsLst>
              <a:gs pos="0">
                <a:srgbClr val="1371BF"/>
              </a:gs>
              <a:gs pos="64000">
                <a:srgbClr val="6649A1"/>
              </a:gs>
            </a:gsLst>
            <a:lin ang="5400000" scaled="1"/>
          </a:gradFill>
        </p:grpSpPr>
        <p:sp>
          <p:nvSpPr>
            <p:cNvPr id="27" name="上箭头 26"/>
            <p:cNvSpPr/>
            <p:nvPr/>
          </p:nvSpPr>
          <p:spPr>
            <a:xfrm>
              <a:off x="5693960" y="2846613"/>
              <a:ext cx="693899" cy="4103915"/>
            </a:xfrm>
            <a:prstGeom prst="upArrow">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28" name="组合 27"/>
            <p:cNvGrpSpPr/>
            <p:nvPr/>
          </p:nvGrpSpPr>
          <p:grpSpPr>
            <a:xfrm>
              <a:off x="5915794" y="3159017"/>
              <a:ext cx="233022" cy="181620"/>
              <a:chOff x="9439656" y="2777910"/>
              <a:chExt cx="548947" cy="427856"/>
            </a:xfrm>
            <a:grpFill/>
            <a:effectLst/>
          </p:grpSpPr>
          <p:sp>
            <p:nvSpPr>
              <p:cNvPr id="29" name="Freeform 267"/>
              <p:cNvSpPr>
                <a:spLocks noEditPoints="1"/>
              </p:cNvSpPr>
              <p:nvPr/>
            </p:nvSpPr>
            <p:spPr bwMode="auto">
              <a:xfrm>
                <a:off x="9439656" y="2777910"/>
                <a:ext cx="548947" cy="427856"/>
              </a:xfrm>
              <a:custGeom>
                <a:avLst/>
                <a:gdLst>
                  <a:gd name="T0" fmla="*/ 224 w 260"/>
                  <a:gd name="T1" fmla="*/ 0 h 202"/>
                  <a:gd name="T2" fmla="*/ 36 w 260"/>
                  <a:gd name="T3" fmla="*/ 0 h 202"/>
                  <a:gd name="T4" fmla="*/ 0 w 260"/>
                  <a:gd name="T5" fmla="*/ 36 h 202"/>
                  <a:gd name="T6" fmla="*/ 0 w 260"/>
                  <a:gd name="T7" fmla="*/ 166 h 202"/>
                  <a:gd name="T8" fmla="*/ 36 w 260"/>
                  <a:gd name="T9" fmla="*/ 202 h 202"/>
                  <a:gd name="T10" fmla="*/ 224 w 260"/>
                  <a:gd name="T11" fmla="*/ 202 h 202"/>
                  <a:gd name="T12" fmla="*/ 260 w 260"/>
                  <a:gd name="T13" fmla="*/ 166 h 202"/>
                  <a:gd name="T14" fmla="*/ 260 w 260"/>
                  <a:gd name="T15" fmla="*/ 36 h 202"/>
                  <a:gd name="T16" fmla="*/ 224 w 260"/>
                  <a:gd name="T17" fmla="*/ 0 h 202"/>
                  <a:gd name="T18" fmla="*/ 239 w 260"/>
                  <a:gd name="T19" fmla="*/ 166 h 202"/>
                  <a:gd name="T20" fmla="*/ 224 w 260"/>
                  <a:gd name="T21" fmla="*/ 181 h 202"/>
                  <a:gd name="T22" fmla="*/ 36 w 260"/>
                  <a:gd name="T23" fmla="*/ 181 h 202"/>
                  <a:gd name="T24" fmla="*/ 22 w 260"/>
                  <a:gd name="T25" fmla="*/ 166 h 202"/>
                  <a:gd name="T26" fmla="*/ 22 w 260"/>
                  <a:gd name="T27" fmla="*/ 36 h 202"/>
                  <a:gd name="T28" fmla="*/ 36 w 260"/>
                  <a:gd name="T29" fmla="*/ 21 h 202"/>
                  <a:gd name="T30" fmla="*/ 224 w 260"/>
                  <a:gd name="T31" fmla="*/ 21 h 202"/>
                  <a:gd name="T32" fmla="*/ 239 w 260"/>
                  <a:gd name="T33" fmla="*/ 36 h 202"/>
                  <a:gd name="T34" fmla="*/ 239 w 260"/>
                  <a:gd name="T35" fmla="*/ 1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202">
                    <a:moveTo>
                      <a:pt x="224" y="0"/>
                    </a:moveTo>
                    <a:cubicBezTo>
                      <a:pt x="36" y="0"/>
                      <a:pt x="36" y="0"/>
                      <a:pt x="36" y="0"/>
                    </a:cubicBezTo>
                    <a:cubicBezTo>
                      <a:pt x="16" y="0"/>
                      <a:pt x="0" y="16"/>
                      <a:pt x="0" y="36"/>
                    </a:cubicBezTo>
                    <a:cubicBezTo>
                      <a:pt x="0" y="166"/>
                      <a:pt x="0" y="166"/>
                      <a:pt x="0" y="166"/>
                    </a:cubicBezTo>
                    <a:cubicBezTo>
                      <a:pt x="0" y="186"/>
                      <a:pt x="16" y="202"/>
                      <a:pt x="36" y="202"/>
                    </a:cubicBezTo>
                    <a:cubicBezTo>
                      <a:pt x="224" y="202"/>
                      <a:pt x="224" y="202"/>
                      <a:pt x="224" y="202"/>
                    </a:cubicBezTo>
                    <a:cubicBezTo>
                      <a:pt x="244" y="202"/>
                      <a:pt x="260" y="186"/>
                      <a:pt x="260" y="166"/>
                    </a:cubicBezTo>
                    <a:cubicBezTo>
                      <a:pt x="260" y="36"/>
                      <a:pt x="260" y="36"/>
                      <a:pt x="260" y="36"/>
                    </a:cubicBezTo>
                    <a:cubicBezTo>
                      <a:pt x="260" y="16"/>
                      <a:pt x="244" y="0"/>
                      <a:pt x="224" y="0"/>
                    </a:cubicBezTo>
                    <a:close/>
                    <a:moveTo>
                      <a:pt x="239" y="166"/>
                    </a:moveTo>
                    <a:cubicBezTo>
                      <a:pt x="239" y="174"/>
                      <a:pt x="232" y="181"/>
                      <a:pt x="224" y="181"/>
                    </a:cubicBezTo>
                    <a:cubicBezTo>
                      <a:pt x="36" y="181"/>
                      <a:pt x="36" y="181"/>
                      <a:pt x="36" y="181"/>
                    </a:cubicBezTo>
                    <a:cubicBezTo>
                      <a:pt x="28" y="181"/>
                      <a:pt x="22" y="174"/>
                      <a:pt x="22" y="166"/>
                    </a:cubicBezTo>
                    <a:cubicBezTo>
                      <a:pt x="22" y="36"/>
                      <a:pt x="22" y="36"/>
                      <a:pt x="22" y="36"/>
                    </a:cubicBezTo>
                    <a:cubicBezTo>
                      <a:pt x="22" y="28"/>
                      <a:pt x="28" y="21"/>
                      <a:pt x="36" y="21"/>
                    </a:cubicBezTo>
                    <a:cubicBezTo>
                      <a:pt x="224" y="21"/>
                      <a:pt x="224" y="21"/>
                      <a:pt x="224" y="21"/>
                    </a:cubicBezTo>
                    <a:cubicBezTo>
                      <a:pt x="232" y="21"/>
                      <a:pt x="239" y="28"/>
                      <a:pt x="239" y="36"/>
                    </a:cubicBezTo>
                    <a:lnTo>
                      <a:pt x="239" y="166"/>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sp>
            <p:nvSpPr>
              <p:cNvPr id="30" name="Freeform 268"/>
              <p:cNvSpPr/>
              <p:nvPr/>
            </p:nvSpPr>
            <p:spPr bwMode="auto">
              <a:xfrm>
                <a:off x="9638784" y="2884201"/>
                <a:ext cx="192401" cy="215273"/>
              </a:xfrm>
              <a:custGeom>
                <a:avLst/>
                <a:gdLst>
                  <a:gd name="T0" fmla="*/ 80 w 91"/>
                  <a:gd name="T1" fmla="*/ 40 h 102"/>
                  <a:gd name="T2" fmla="*/ 19 w 91"/>
                  <a:gd name="T3" fmla="*/ 6 h 102"/>
                  <a:gd name="T4" fmla="*/ 0 w 91"/>
                  <a:gd name="T5" fmla="*/ 17 h 102"/>
                  <a:gd name="T6" fmla="*/ 0 w 91"/>
                  <a:gd name="T7" fmla="*/ 85 h 102"/>
                  <a:gd name="T8" fmla="*/ 19 w 91"/>
                  <a:gd name="T9" fmla="*/ 96 h 102"/>
                  <a:gd name="T10" fmla="*/ 80 w 91"/>
                  <a:gd name="T11" fmla="*/ 62 h 102"/>
                  <a:gd name="T12" fmla="*/ 80 w 91"/>
                  <a:gd name="T13" fmla="*/ 40 h 102"/>
                </a:gdLst>
                <a:ahLst/>
                <a:cxnLst>
                  <a:cxn ang="0">
                    <a:pos x="T0" y="T1"/>
                  </a:cxn>
                  <a:cxn ang="0">
                    <a:pos x="T2" y="T3"/>
                  </a:cxn>
                  <a:cxn ang="0">
                    <a:pos x="T4" y="T5"/>
                  </a:cxn>
                  <a:cxn ang="0">
                    <a:pos x="T6" y="T7"/>
                  </a:cxn>
                  <a:cxn ang="0">
                    <a:pos x="T8" y="T9"/>
                  </a:cxn>
                  <a:cxn ang="0">
                    <a:pos x="T10" y="T11"/>
                  </a:cxn>
                  <a:cxn ang="0">
                    <a:pos x="T12" y="T13"/>
                  </a:cxn>
                </a:cxnLst>
                <a:rect l="0" t="0" r="r" b="b"/>
                <a:pathLst>
                  <a:path w="91" h="102">
                    <a:moveTo>
                      <a:pt x="80" y="40"/>
                    </a:moveTo>
                    <a:cubicBezTo>
                      <a:pt x="19" y="6"/>
                      <a:pt x="19" y="6"/>
                      <a:pt x="19" y="6"/>
                    </a:cubicBezTo>
                    <a:cubicBezTo>
                      <a:pt x="8" y="0"/>
                      <a:pt x="0" y="5"/>
                      <a:pt x="0" y="17"/>
                    </a:cubicBezTo>
                    <a:cubicBezTo>
                      <a:pt x="0" y="85"/>
                      <a:pt x="0" y="85"/>
                      <a:pt x="0" y="85"/>
                    </a:cubicBezTo>
                    <a:cubicBezTo>
                      <a:pt x="0" y="97"/>
                      <a:pt x="8" y="102"/>
                      <a:pt x="19" y="96"/>
                    </a:cubicBezTo>
                    <a:cubicBezTo>
                      <a:pt x="80" y="62"/>
                      <a:pt x="80" y="62"/>
                      <a:pt x="80" y="62"/>
                    </a:cubicBezTo>
                    <a:cubicBezTo>
                      <a:pt x="91" y="56"/>
                      <a:pt x="91" y="46"/>
                      <a:pt x="80" y="4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grpSp>
      <p:grpSp>
        <p:nvGrpSpPr>
          <p:cNvPr id="43" name="组合 42"/>
          <p:cNvGrpSpPr/>
          <p:nvPr/>
        </p:nvGrpSpPr>
        <p:grpSpPr>
          <a:xfrm>
            <a:off x="1409773" y="3263961"/>
            <a:ext cx="1434561" cy="881527"/>
            <a:chOff x="1879697" y="4351945"/>
            <a:chExt cx="1912748" cy="1175368"/>
          </a:xfrm>
        </p:grpSpPr>
        <p:sp>
          <p:nvSpPr>
            <p:cNvPr id="31" name="矩形 30"/>
            <p:cNvSpPr/>
            <p:nvPr/>
          </p:nvSpPr>
          <p:spPr>
            <a:xfrm>
              <a:off x="1879697" y="4727095"/>
              <a:ext cx="1912748" cy="800218"/>
            </a:xfrm>
            <a:prstGeom prst="rect">
              <a:avLst/>
            </a:prstGeom>
          </p:spPr>
          <p:txBody>
            <a:bodyPr wrap="square">
              <a:spAutoFit/>
            </a:bodyPr>
            <a:lstStyle/>
            <a:p>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a:t>
              </a:r>
            </a:p>
          </p:txBody>
        </p:sp>
        <p:sp>
          <p:nvSpPr>
            <p:cNvPr id="32" name="矩形 31"/>
            <p:cNvSpPr/>
            <p:nvPr/>
          </p:nvSpPr>
          <p:spPr>
            <a:xfrm>
              <a:off x="1879697" y="4351945"/>
              <a:ext cx="1912747" cy="410369"/>
            </a:xfrm>
            <a:prstGeom prst="rect">
              <a:avLst/>
            </a:prstGeom>
          </p:spPr>
          <p:txBody>
            <a:bodyPr wrap="square">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grpSp>
        <p:nvGrpSpPr>
          <p:cNvPr id="42" name="组合 41"/>
          <p:cNvGrpSpPr/>
          <p:nvPr/>
        </p:nvGrpSpPr>
        <p:grpSpPr>
          <a:xfrm>
            <a:off x="1829331" y="1937210"/>
            <a:ext cx="1434562" cy="881527"/>
            <a:chOff x="2439107" y="2582945"/>
            <a:chExt cx="1912749" cy="1175368"/>
          </a:xfrm>
        </p:grpSpPr>
        <p:sp>
          <p:nvSpPr>
            <p:cNvPr id="33" name="矩形 32"/>
            <p:cNvSpPr/>
            <p:nvPr/>
          </p:nvSpPr>
          <p:spPr>
            <a:xfrm>
              <a:off x="2439108" y="2958095"/>
              <a:ext cx="1912748" cy="800218"/>
            </a:xfrm>
            <a:prstGeom prst="rect">
              <a:avLst/>
            </a:prstGeom>
          </p:spPr>
          <p:txBody>
            <a:bodyPr wrap="square">
              <a:spAutoFit/>
            </a:bodyPr>
            <a:lstStyle/>
            <a:p>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a:t>
              </a:r>
            </a:p>
          </p:txBody>
        </p:sp>
        <p:sp>
          <p:nvSpPr>
            <p:cNvPr id="34" name="矩形 33"/>
            <p:cNvSpPr/>
            <p:nvPr/>
          </p:nvSpPr>
          <p:spPr>
            <a:xfrm>
              <a:off x="2439107" y="2582945"/>
              <a:ext cx="1912746" cy="410369"/>
            </a:xfrm>
            <a:prstGeom prst="rect">
              <a:avLst/>
            </a:prstGeom>
          </p:spPr>
          <p:txBody>
            <a:bodyPr wrap="square">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grpSp>
        <p:nvGrpSpPr>
          <p:cNvPr id="44" name="组合 43"/>
          <p:cNvGrpSpPr/>
          <p:nvPr/>
        </p:nvGrpSpPr>
        <p:grpSpPr>
          <a:xfrm>
            <a:off x="5838584" y="1937210"/>
            <a:ext cx="1434563" cy="881527"/>
            <a:chOff x="7784779" y="2582945"/>
            <a:chExt cx="1912750" cy="1175368"/>
          </a:xfrm>
        </p:grpSpPr>
        <p:sp>
          <p:nvSpPr>
            <p:cNvPr id="35" name="矩形 34"/>
            <p:cNvSpPr/>
            <p:nvPr/>
          </p:nvSpPr>
          <p:spPr>
            <a:xfrm>
              <a:off x="7784782" y="2958095"/>
              <a:ext cx="1912747" cy="800218"/>
            </a:xfrm>
            <a:prstGeom prst="rect">
              <a:avLst/>
            </a:prstGeom>
          </p:spPr>
          <p:txBody>
            <a:bodyPr wrap="square">
              <a:spAutoFit/>
            </a:bodyPr>
            <a:lstStyle/>
            <a:p>
              <a:pPr algn="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a:t>
              </a:r>
            </a:p>
          </p:txBody>
        </p:sp>
        <p:sp>
          <p:nvSpPr>
            <p:cNvPr id="36" name="矩形 35"/>
            <p:cNvSpPr/>
            <p:nvPr/>
          </p:nvSpPr>
          <p:spPr>
            <a:xfrm>
              <a:off x="7784779" y="2582945"/>
              <a:ext cx="1912747" cy="410369"/>
            </a:xfrm>
            <a:prstGeom prst="rect">
              <a:avLst/>
            </a:prstGeom>
          </p:spPr>
          <p:txBody>
            <a:bodyPr wrap="square">
              <a:spAutoFit/>
            </a:bodyPr>
            <a:lstStyle/>
            <a:p>
              <a:pPr algn="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grpSp>
        <p:nvGrpSpPr>
          <p:cNvPr id="45" name="组合 44"/>
          <p:cNvGrpSpPr/>
          <p:nvPr/>
        </p:nvGrpSpPr>
        <p:grpSpPr>
          <a:xfrm>
            <a:off x="6276791" y="3259428"/>
            <a:ext cx="1434563" cy="881526"/>
            <a:chOff x="8369055" y="4345901"/>
            <a:chExt cx="1912750" cy="1175367"/>
          </a:xfrm>
        </p:grpSpPr>
        <p:sp>
          <p:nvSpPr>
            <p:cNvPr id="37" name="矩形 36"/>
            <p:cNvSpPr/>
            <p:nvPr/>
          </p:nvSpPr>
          <p:spPr>
            <a:xfrm>
              <a:off x="8369058" y="4721050"/>
              <a:ext cx="1912747" cy="800218"/>
            </a:xfrm>
            <a:prstGeom prst="rect">
              <a:avLst/>
            </a:prstGeom>
          </p:spPr>
          <p:txBody>
            <a:bodyPr wrap="square">
              <a:spAutoFit/>
            </a:bodyPr>
            <a:lstStyle/>
            <a:p>
              <a:pPr algn="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a:t>
              </a:r>
            </a:p>
          </p:txBody>
        </p:sp>
        <p:sp>
          <p:nvSpPr>
            <p:cNvPr id="38" name="矩形 37"/>
            <p:cNvSpPr/>
            <p:nvPr/>
          </p:nvSpPr>
          <p:spPr>
            <a:xfrm>
              <a:off x="8369055" y="4345901"/>
              <a:ext cx="1912747" cy="410369"/>
            </a:xfrm>
            <a:prstGeom prst="rect">
              <a:avLst/>
            </a:prstGeom>
          </p:spPr>
          <p:txBody>
            <a:bodyPr wrap="square">
              <a:spAutoFit/>
            </a:bodyPr>
            <a:lstStyle/>
            <a:p>
              <a:pPr algn="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grpSp>
        <p:nvGrpSpPr>
          <p:cNvPr id="41" name="组合 40"/>
          <p:cNvGrpSpPr/>
          <p:nvPr/>
        </p:nvGrpSpPr>
        <p:grpSpPr>
          <a:xfrm>
            <a:off x="3822063" y="1150565"/>
            <a:ext cx="1434562" cy="881527"/>
            <a:chOff x="5096083" y="1534086"/>
            <a:chExt cx="1912749" cy="1175370"/>
          </a:xfrm>
        </p:grpSpPr>
        <p:sp>
          <p:nvSpPr>
            <p:cNvPr id="39" name="矩形 38"/>
            <p:cNvSpPr/>
            <p:nvPr/>
          </p:nvSpPr>
          <p:spPr>
            <a:xfrm>
              <a:off x="5096084" y="1909237"/>
              <a:ext cx="1912748" cy="800219"/>
            </a:xfrm>
            <a:prstGeom prst="rect">
              <a:avLst/>
            </a:prstGeom>
          </p:spPr>
          <p:txBody>
            <a:bodyPr wrap="square">
              <a:spAutoFit/>
            </a:bodyPr>
            <a:lstStyle/>
            <a:p>
              <a:pPr algn="ct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a:t>
              </a:r>
            </a:p>
          </p:txBody>
        </p:sp>
        <p:sp>
          <p:nvSpPr>
            <p:cNvPr id="40" name="矩形 39"/>
            <p:cNvSpPr/>
            <p:nvPr/>
          </p:nvSpPr>
          <p:spPr>
            <a:xfrm>
              <a:off x="5096083" y="1534086"/>
              <a:ext cx="1912746" cy="410370"/>
            </a:xfrm>
            <a:prstGeom prst="rect">
              <a:avLst/>
            </a:prstGeom>
          </p:spPr>
          <p:txBody>
            <a:bodyPr wrap="square">
              <a:spAutoFit/>
            </a:bodyPr>
            <a:lstStyle/>
            <a:p>
              <a:pPr algn="ct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spTree>
    <p:extLst>
      <p:ext uri="{BB962C8B-B14F-4D97-AF65-F5344CB8AC3E}">
        <p14:creationId xmlns:p14="http://schemas.microsoft.com/office/powerpoint/2010/main" val="422588748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450" decel="100000" fill="hold"/>
                                        <p:tgtEl>
                                          <p:spTgt spid="26"/>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50" presetClass="entr" presetSubtype="0" decel="100000"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strVal val="#ppt_w+.3"/>
                                          </p:val>
                                        </p:tav>
                                        <p:tav tm="100000">
                                          <p:val>
                                            <p:strVal val="#ppt_w"/>
                                          </p:val>
                                        </p:tav>
                                      </p:tavLst>
                                    </p:anim>
                                    <p:anim calcmode="lin" valueType="num">
                                      <p:cBhvr>
                                        <p:cTn id="15" dur="500" fill="hold"/>
                                        <p:tgtEl>
                                          <p:spTgt spid="41"/>
                                        </p:tgtEl>
                                        <p:attrNameLst>
                                          <p:attrName>ppt_h</p:attrName>
                                        </p:attrNameLst>
                                      </p:cBhvr>
                                      <p:tavLst>
                                        <p:tav tm="0">
                                          <p:val>
                                            <p:strVal val="#ppt_h"/>
                                          </p:val>
                                        </p:tav>
                                        <p:tav tm="100000">
                                          <p:val>
                                            <p:strVal val="#ppt_h"/>
                                          </p:val>
                                        </p:tav>
                                      </p:tavLst>
                                    </p:anim>
                                    <p:animEffect transition="in" filter="fade">
                                      <p:cBhvr>
                                        <p:cTn id="16" dur="500"/>
                                        <p:tgtEl>
                                          <p:spTgt spid="41"/>
                                        </p:tgtEl>
                                      </p:cBhvr>
                                    </p:animEffec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anim calcmode="lin" valueType="num">
                                      <p:cBhvr>
                                        <p:cTn id="21" dur="500" fill="hold"/>
                                        <p:tgtEl>
                                          <p:spTgt spid="8"/>
                                        </p:tgtEl>
                                        <p:attrNameLst>
                                          <p:attrName>ppt_x</p:attrName>
                                        </p:attrNameLst>
                                      </p:cBhvr>
                                      <p:tavLst>
                                        <p:tav tm="0">
                                          <p:val>
                                            <p:strVal val="#ppt_x"/>
                                          </p:val>
                                        </p:tav>
                                        <p:tav tm="100000">
                                          <p:val>
                                            <p:strVal val="#ppt_x"/>
                                          </p:val>
                                        </p:tav>
                                      </p:tavLst>
                                    </p:anim>
                                    <p:anim calcmode="lin" valueType="num">
                                      <p:cBhvr>
                                        <p:cTn id="22" dur="450" decel="100000" fill="hold"/>
                                        <p:tgtEl>
                                          <p:spTgt spid="8"/>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450" decel="100000" fill="hold"/>
                                        <p:tgtEl>
                                          <p:spTgt spid="11"/>
                                        </p:tgtEl>
                                        <p:attrNameLst>
                                          <p:attrName>ppt_y</p:attrName>
                                        </p:attrNameLst>
                                      </p:cBhvr>
                                      <p:tavLst>
                                        <p:tav tm="0">
                                          <p:val>
                                            <p:strVal val="#ppt_y+1"/>
                                          </p:val>
                                        </p:tav>
                                        <p:tav tm="100000">
                                          <p:val>
                                            <p:strVal val="#ppt_y-.03"/>
                                          </p:val>
                                        </p:tav>
                                      </p:tavLst>
                                    </p:anim>
                                    <p:anim calcmode="lin" valueType="num">
                                      <p:cBhvr>
                                        <p:cTn id="29"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30" fill="hold">
                            <p:stCondLst>
                              <p:cond delay="1500"/>
                            </p:stCondLst>
                            <p:childTnLst>
                              <p:par>
                                <p:cTn id="31" presetID="50" presetClass="entr" presetSubtype="0"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strVal val="#ppt_w+.3"/>
                                          </p:val>
                                        </p:tav>
                                        <p:tav tm="100000">
                                          <p:val>
                                            <p:strVal val="#ppt_w"/>
                                          </p:val>
                                        </p:tav>
                                      </p:tavLst>
                                    </p:anim>
                                    <p:anim calcmode="lin" valueType="num">
                                      <p:cBhvr>
                                        <p:cTn id="34" dur="500" fill="hold"/>
                                        <p:tgtEl>
                                          <p:spTgt spid="42"/>
                                        </p:tgtEl>
                                        <p:attrNameLst>
                                          <p:attrName>ppt_h</p:attrName>
                                        </p:attrNameLst>
                                      </p:cBhvr>
                                      <p:tavLst>
                                        <p:tav tm="0">
                                          <p:val>
                                            <p:strVal val="#ppt_h"/>
                                          </p:val>
                                        </p:tav>
                                        <p:tav tm="100000">
                                          <p:val>
                                            <p:strVal val="#ppt_h"/>
                                          </p:val>
                                        </p:tav>
                                      </p:tavLst>
                                    </p:anim>
                                    <p:animEffect transition="in" filter="fade">
                                      <p:cBhvr>
                                        <p:cTn id="35" dur="500"/>
                                        <p:tgtEl>
                                          <p:spTgt spid="42"/>
                                        </p:tgtEl>
                                      </p:cBhvr>
                                    </p:animEffect>
                                  </p:childTnLst>
                                </p:cTn>
                              </p:par>
                              <p:par>
                                <p:cTn id="36" presetID="50" presetClass="entr" presetSubtype="0" decel="100000" fill="hold"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strVal val="#ppt_w+.3"/>
                                          </p:val>
                                        </p:tav>
                                        <p:tav tm="100000">
                                          <p:val>
                                            <p:strVal val="#ppt_w"/>
                                          </p:val>
                                        </p:tav>
                                      </p:tavLst>
                                    </p:anim>
                                    <p:anim calcmode="lin" valueType="num">
                                      <p:cBhvr>
                                        <p:cTn id="39" dur="500" fill="hold"/>
                                        <p:tgtEl>
                                          <p:spTgt spid="44"/>
                                        </p:tgtEl>
                                        <p:attrNameLst>
                                          <p:attrName>ppt_h</p:attrName>
                                        </p:attrNameLst>
                                      </p:cBhvr>
                                      <p:tavLst>
                                        <p:tav tm="0">
                                          <p:val>
                                            <p:strVal val="#ppt_h"/>
                                          </p:val>
                                        </p:tav>
                                        <p:tav tm="100000">
                                          <p:val>
                                            <p:strVal val="#ppt_h"/>
                                          </p:val>
                                        </p:tav>
                                      </p:tavLst>
                                    </p:anim>
                                    <p:animEffect transition="in" filter="fade">
                                      <p:cBhvr>
                                        <p:cTn id="40" dur="500"/>
                                        <p:tgtEl>
                                          <p:spTgt spid="44"/>
                                        </p:tgtEl>
                                      </p:cBhvr>
                                    </p:animEffect>
                                  </p:childTnLst>
                                </p:cTn>
                              </p:par>
                            </p:childTnLst>
                          </p:cTn>
                        </p:par>
                        <p:par>
                          <p:cTn id="41" fill="hold">
                            <p:stCondLst>
                              <p:cond delay="2000"/>
                            </p:stCondLst>
                            <p:childTnLst>
                              <p:par>
                                <p:cTn id="42" presetID="37"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anim calcmode="lin" valueType="num">
                                      <p:cBhvr>
                                        <p:cTn id="45" dur="500" fill="hold"/>
                                        <p:tgtEl>
                                          <p:spTgt spid="14"/>
                                        </p:tgtEl>
                                        <p:attrNameLst>
                                          <p:attrName>ppt_x</p:attrName>
                                        </p:attrNameLst>
                                      </p:cBhvr>
                                      <p:tavLst>
                                        <p:tav tm="0">
                                          <p:val>
                                            <p:strVal val="#ppt_x"/>
                                          </p:val>
                                        </p:tav>
                                        <p:tav tm="100000">
                                          <p:val>
                                            <p:strVal val="#ppt_x"/>
                                          </p:val>
                                        </p:tav>
                                      </p:tavLst>
                                    </p:anim>
                                    <p:anim calcmode="lin" valueType="num">
                                      <p:cBhvr>
                                        <p:cTn id="46" dur="450" decel="100000" fill="hold"/>
                                        <p:tgtEl>
                                          <p:spTgt spid="14"/>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par>
                                <p:cTn id="48" presetID="37"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anim calcmode="lin" valueType="num">
                                      <p:cBhvr>
                                        <p:cTn id="51" dur="500" fill="hold"/>
                                        <p:tgtEl>
                                          <p:spTgt spid="20"/>
                                        </p:tgtEl>
                                        <p:attrNameLst>
                                          <p:attrName>ppt_x</p:attrName>
                                        </p:attrNameLst>
                                      </p:cBhvr>
                                      <p:tavLst>
                                        <p:tav tm="0">
                                          <p:val>
                                            <p:strVal val="#ppt_x"/>
                                          </p:val>
                                        </p:tav>
                                        <p:tav tm="100000">
                                          <p:val>
                                            <p:strVal val="#ppt_x"/>
                                          </p:val>
                                        </p:tav>
                                      </p:tavLst>
                                    </p:anim>
                                    <p:anim calcmode="lin" valueType="num">
                                      <p:cBhvr>
                                        <p:cTn id="52" dur="450" decel="100000" fill="hold"/>
                                        <p:tgtEl>
                                          <p:spTgt spid="20"/>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childTnLst>
                          </p:cTn>
                        </p:par>
                        <p:par>
                          <p:cTn id="54" fill="hold">
                            <p:stCondLst>
                              <p:cond delay="2500"/>
                            </p:stCondLst>
                            <p:childTnLst>
                              <p:par>
                                <p:cTn id="55" presetID="50" presetClass="entr" presetSubtype="0" decel="100000"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500" fill="hold"/>
                                        <p:tgtEl>
                                          <p:spTgt spid="43"/>
                                        </p:tgtEl>
                                        <p:attrNameLst>
                                          <p:attrName>ppt_w</p:attrName>
                                        </p:attrNameLst>
                                      </p:cBhvr>
                                      <p:tavLst>
                                        <p:tav tm="0">
                                          <p:val>
                                            <p:strVal val="#ppt_w+.3"/>
                                          </p:val>
                                        </p:tav>
                                        <p:tav tm="100000">
                                          <p:val>
                                            <p:strVal val="#ppt_w"/>
                                          </p:val>
                                        </p:tav>
                                      </p:tavLst>
                                    </p:anim>
                                    <p:anim calcmode="lin" valueType="num">
                                      <p:cBhvr>
                                        <p:cTn id="58" dur="500" fill="hold"/>
                                        <p:tgtEl>
                                          <p:spTgt spid="43"/>
                                        </p:tgtEl>
                                        <p:attrNameLst>
                                          <p:attrName>ppt_h</p:attrName>
                                        </p:attrNameLst>
                                      </p:cBhvr>
                                      <p:tavLst>
                                        <p:tav tm="0">
                                          <p:val>
                                            <p:strVal val="#ppt_h"/>
                                          </p:val>
                                        </p:tav>
                                        <p:tav tm="100000">
                                          <p:val>
                                            <p:strVal val="#ppt_h"/>
                                          </p:val>
                                        </p:tav>
                                      </p:tavLst>
                                    </p:anim>
                                    <p:animEffect transition="in" filter="fade">
                                      <p:cBhvr>
                                        <p:cTn id="59" dur="500"/>
                                        <p:tgtEl>
                                          <p:spTgt spid="43"/>
                                        </p:tgtEl>
                                      </p:cBhvr>
                                    </p:animEffect>
                                  </p:childTnLst>
                                </p:cTn>
                              </p:par>
                              <p:par>
                                <p:cTn id="60" presetID="50" presetClass="entr" presetSubtype="0" decel="100000" fill="hold"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p:cTn id="62" dur="500" fill="hold"/>
                                        <p:tgtEl>
                                          <p:spTgt spid="45"/>
                                        </p:tgtEl>
                                        <p:attrNameLst>
                                          <p:attrName>ppt_w</p:attrName>
                                        </p:attrNameLst>
                                      </p:cBhvr>
                                      <p:tavLst>
                                        <p:tav tm="0">
                                          <p:val>
                                            <p:strVal val="#ppt_w+.3"/>
                                          </p:val>
                                        </p:tav>
                                        <p:tav tm="100000">
                                          <p:val>
                                            <p:strVal val="#ppt_w"/>
                                          </p:val>
                                        </p:tav>
                                      </p:tavLst>
                                    </p:anim>
                                    <p:anim calcmode="lin" valueType="num">
                                      <p:cBhvr>
                                        <p:cTn id="63" dur="500" fill="hold"/>
                                        <p:tgtEl>
                                          <p:spTgt spid="45"/>
                                        </p:tgtEl>
                                        <p:attrNameLst>
                                          <p:attrName>ppt_h</p:attrName>
                                        </p:attrNameLst>
                                      </p:cBhvr>
                                      <p:tavLst>
                                        <p:tav tm="0">
                                          <p:val>
                                            <p:strVal val="#ppt_h"/>
                                          </p:val>
                                        </p:tav>
                                        <p:tav tm="100000">
                                          <p:val>
                                            <p:strVal val="#ppt_h"/>
                                          </p:val>
                                        </p:tav>
                                      </p:tavLst>
                                    </p:anim>
                                    <p:animEffect transition="in" filter="fade">
                                      <p:cBhvr>
                                        <p:cTn id="6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组合 1"/>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pic>
        <p:nvPicPr>
          <p:cNvPr id="15" name="图片 3"/>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500403" y="1278846"/>
            <a:ext cx="4894263"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5"/>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5674861" y="1278846"/>
            <a:ext cx="2894012"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46"/>
          <p:cNvSpPr txBox="1">
            <a:spLocks noChangeArrowheads="1"/>
          </p:cNvSpPr>
          <p:nvPr/>
        </p:nvSpPr>
        <p:spPr bwMode="auto">
          <a:xfrm>
            <a:off x="5570086" y="3652159"/>
            <a:ext cx="3119437"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522288">
              <a:defRPr sz="1300">
                <a:solidFill>
                  <a:schemeClr val="tx1"/>
                </a:solidFill>
                <a:latin typeface="Calibri" panose="020F0502020204030204" pitchFamily="34" charset="0"/>
                <a:ea typeface="宋体" panose="02010600030101010101" pitchFamily="2" charset="-122"/>
              </a:defRPr>
            </a:lvl1pPr>
            <a:lvl2pPr marL="742950" indent="-285750" defTabSz="522288">
              <a:defRPr sz="1300">
                <a:solidFill>
                  <a:schemeClr val="tx1"/>
                </a:solidFill>
                <a:latin typeface="Calibri" panose="020F0502020204030204" pitchFamily="34" charset="0"/>
                <a:ea typeface="宋体" panose="02010600030101010101" pitchFamily="2" charset="-122"/>
              </a:defRPr>
            </a:lvl2pPr>
            <a:lvl3pPr marL="1143000" indent="-228600" defTabSz="522288">
              <a:defRPr sz="1300">
                <a:solidFill>
                  <a:schemeClr val="tx1"/>
                </a:solidFill>
                <a:latin typeface="Calibri" panose="020F0502020204030204" pitchFamily="34" charset="0"/>
                <a:ea typeface="宋体" panose="02010600030101010101" pitchFamily="2" charset="-122"/>
              </a:defRPr>
            </a:lvl3pPr>
            <a:lvl4pPr marL="1600200" indent="-228600" defTabSz="522288">
              <a:defRPr sz="1300">
                <a:solidFill>
                  <a:schemeClr val="tx1"/>
                </a:solidFill>
                <a:latin typeface="Calibri" panose="020F0502020204030204" pitchFamily="34" charset="0"/>
                <a:ea typeface="宋体" panose="02010600030101010101" pitchFamily="2" charset="-122"/>
              </a:defRPr>
            </a:lvl4pPr>
            <a:lvl5pPr marL="2057400" indent="-228600" defTabSz="522288">
              <a:defRPr sz="1300">
                <a:solidFill>
                  <a:schemeClr val="tx1"/>
                </a:solidFill>
                <a:latin typeface="Calibri" panose="020F0502020204030204" pitchFamily="34" charset="0"/>
                <a:ea typeface="宋体" panose="02010600030101010101" pitchFamily="2" charset="-122"/>
              </a:defRPr>
            </a:lvl5pPr>
            <a:lvl6pPr marL="2514600" indent="-228600" defTabSz="522288"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2288"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2288"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2288"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defRPr/>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请在此处输入您的文本，或者将文本粘贴到此处请在此处输入您的文本，或者将文本粘贴到此处请在此处输入您的文本，或者将文本粘贴到此处请在此处输入您的文本，或者将文本粘贴到此处。</a:t>
            </a:r>
          </a:p>
        </p:txBody>
      </p:sp>
      <p:sp>
        <p:nvSpPr>
          <p:cNvPr id="18" name="文本框 8"/>
          <p:cNvSpPr txBox="1">
            <a:spLocks noChangeArrowheads="1"/>
          </p:cNvSpPr>
          <p:nvPr/>
        </p:nvSpPr>
        <p:spPr bwMode="auto">
          <a:xfrm>
            <a:off x="5570085" y="3317195"/>
            <a:ext cx="1292662"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r>
              <a:rPr lang="zh-CN" altLang="en-US" sz="15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Tree>
    <p:extLst>
      <p:ext uri="{BB962C8B-B14F-4D97-AF65-F5344CB8AC3E}">
        <p14:creationId xmlns:p14="http://schemas.microsoft.com/office/powerpoint/2010/main" val="198433115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450" decel="100000" fill="hold"/>
                                        <p:tgtEl>
                                          <p:spTgt spid="1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anim calcmode="lin" valueType="num">
                                      <p:cBhvr>
                                        <p:cTn id="15" dur="500" fill="hold"/>
                                        <p:tgtEl>
                                          <p:spTgt spid="16"/>
                                        </p:tgtEl>
                                        <p:attrNameLst>
                                          <p:attrName>ppt_x</p:attrName>
                                        </p:attrNameLst>
                                      </p:cBhvr>
                                      <p:tavLst>
                                        <p:tav tm="0">
                                          <p:val>
                                            <p:strVal val="#ppt_x"/>
                                          </p:val>
                                        </p:tav>
                                        <p:tav tm="100000">
                                          <p:val>
                                            <p:strVal val="#ppt_x"/>
                                          </p:val>
                                        </p:tav>
                                      </p:tavLst>
                                    </p:anim>
                                    <p:anim calcmode="lin" valueType="num">
                                      <p:cBhvr>
                                        <p:cTn id="16" dur="450" decel="100000" fill="hold"/>
                                        <p:tgtEl>
                                          <p:spTgt spid="16"/>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16"/>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450" decel="100000" fill="hold"/>
                                        <p:tgtEl>
                                          <p:spTgt spid="18"/>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18"/>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37"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450" decel="100000" fill="hold"/>
                                        <p:tgtEl>
                                          <p:spTgt spid="17"/>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101242"/>
            <a:ext cx="9143999" cy="2914650"/>
          </a:xfrm>
          <a:prstGeom prst="rect">
            <a:avLst/>
          </a:prstGeom>
        </p:spPr>
      </p:pic>
      <p:sp>
        <p:nvSpPr>
          <p:cNvPr id="5" name="矩形 4"/>
          <p:cNvSpPr/>
          <p:nvPr/>
        </p:nvSpPr>
        <p:spPr>
          <a:xfrm>
            <a:off x="-46160" y="1101242"/>
            <a:ext cx="9190160" cy="291465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6" name="Text Placeholder 3"/>
          <p:cNvSpPr txBox="1">
            <a:spLocks/>
          </p:cNvSpPr>
          <p:nvPr/>
        </p:nvSpPr>
        <p:spPr>
          <a:xfrm>
            <a:off x="814287" y="1838084"/>
            <a:ext cx="1904413" cy="1992853"/>
          </a:xfrm>
          <a:prstGeom prst="rect">
            <a:avLst/>
          </a:prstGeom>
          <a:noFill/>
        </p:spPr>
        <p:txBody>
          <a:bodyPr wrap="square" lIns="68580" tIns="34290" rIns="68580" bIns="34290">
            <a:spAutoFit/>
          </a:bodyPr>
          <a:lstStyle>
            <a:defPPr>
              <a:defRPr lang="zh-CN"/>
            </a:defPPr>
            <a:lvl1pPr algn="ctr">
              <a:defRPr sz="12500">
                <a:ln w="18415"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胡晓波男人帮简体" panose="03000509000000000000" pitchFamily="65" charset="-122"/>
              </a:defRPr>
            </a:lvl1pPr>
          </a:lstStyle>
          <a:p>
            <a:r>
              <a:rPr lang="en-US" dirty="0"/>
              <a:t>02</a:t>
            </a:r>
          </a:p>
        </p:txBody>
      </p:sp>
      <p:sp>
        <p:nvSpPr>
          <p:cNvPr id="7" name="文本框 58"/>
          <p:cNvSpPr txBox="1"/>
          <p:nvPr/>
        </p:nvSpPr>
        <p:spPr>
          <a:xfrm>
            <a:off x="2522255" y="2509838"/>
            <a:ext cx="2380418" cy="438581"/>
          </a:xfrm>
          <a:prstGeom prst="rect">
            <a:avLst/>
          </a:prstGeom>
          <a:noFill/>
        </p:spPr>
        <p:txBody>
          <a:bodyPr wrap="square" lIns="68580" tIns="34290" rIns="68580" bIns="34290">
            <a:spAutoFit/>
          </a:bodyPr>
          <a:lstStyle/>
          <a:p>
            <a:pPr>
              <a:defRPr/>
            </a:pPr>
            <a:r>
              <a:rPr lang="zh-CN" altLang="en-US" sz="24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请输入你的标题</a:t>
            </a:r>
          </a:p>
        </p:txBody>
      </p:sp>
      <p:sp>
        <p:nvSpPr>
          <p:cNvPr id="8" name="文本框 59"/>
          <p:cNvSpPr txBox="1"/>
          <p:nvPr/>
        </p:nvSpPr>
        <p:spPr>
          <a:xfrm>
            <a:off x="2522254" y="2080023"/>
            <a:ext cx="1214115" cy="530915"/>
          </a:xfrm>
          <a:prstGeom prst="rect">
            <a:avLst/>
          </a:prstGeom>
          <a:noFill/>
        </p:spPr>
        <p:txBody>
          <a:bodyPr wrap="none" lIns="68580" tIns="34290" rIns="68580" bIns="3429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0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mn-cs"/>
              </a:rPr>
              <a:t>Part Two</a:t>
            </a:r>
            <a:endParaRPr lang="zh-CN" altLang="en-US" sz="30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mn-cs"/>
            </a:endParaRPr>
          </a:p>
        </p:txBody>
      </p:sp>
      <p:sp>
        <p:nvSpPr>
          <p:cNvPr id="9" name="等腰三角形 8"/>
          <p:cNvSpPr/>
          <p:nvPr/>
        </p:nvSpPr>
        <p:spPr>
          <a:xfrm rot="9233090">
            <a:off x="6548438" y="1840706"/>
            <a:ext cx="200025" cy="17264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0" name="等腰三角形 9"/>
          <p:cNvSpPr/>
          <p:nvPr/>
        </p:nvSpPr>
        <p:spPr>
          <a:xfrm rot="15569576">
            <a:off x="6284120" y="2346722"/>
            <a:ext cx="297656" cy="257175"/>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1" name="等腰三角形 10"/>
          <p:cNvSpPr/>
          <p:nvPr/>
        </p:nvSpPr>
        <p:spPr>
          <a:xfrm rot="21371394">
            <a:off x="6185297" y="1353742"/>
            <a:ext cx="200025" cy="172640"/>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2" name="等腰三角形 11"/>
          <p:cNvSpPr/>
          <p:nvPr/>
        </p:nvSpPr>
        <p:spPr>
          <a:xfrm rot="12912161">
            <a:off x="6966347" y="2615805"/>
            <a:ext cx="708422" cy="61198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3" name="等腰三角形 12"/>
          <p:cNvSpPr/>
          <p:nvPr/>
        </p:nvSpPr>
        <p:spPr>
          <a:xfrm rot="12912161">
            <a:off x="6867525" y="2570560"/>
            <a:ext cx="882254" cy="760809"/>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4" name="椭圆 13"/>
          <p:cNvSpPr/>
          <p:nvPr/>
        </p:nvSpPr>
        <p:spPr>
          <a:xfrm rot="9110320">
            <a:off x="7858125" y="28444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5" name="椭圆 14"/>
          <p:cNvSpPr/>
          <p:nvPr/>
        </p:nvSpPr>
        <p:spPr>
          <a:xfrm rot="9110320">
            <a:off x="7041356" y="3221831"/>
            <a:ext cx="86916" cy="86916"/>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6" name="椭圆 15"/>
          <p:cNvSpPr/>
          <p:nvPr/>
        </p:nvSpPr>
        <p:spPr>
          <a:xfrm rot="9110320">
            <a:off x="7129463" y="23491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7" name="等腰三角形 16"/>
          <p:cNvSpPr/>
          <p:nvPr/>
        </p:nvSpPr>
        <p:spPr>
          <a:xfrm rot="18210217">
            <a:off x="5878712" y="1622228"/>
            <a:ext cx="95250" cy="82153"/>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8" name="等腰三角形 17"/>
          <p:cNvSpPr/>
          <p:nvPr/>
        </p:nvSpPr>
        <p:spPr>
          <a:xfrm rot="8748521">
            <a:off x="6147199" y="1735931"/>
            <a:ext cx="96440" cy="82154"/>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cxnSp>
        <p:nvCxnSpPr>
          <p:cNvPr id="19" name="Straight Connector 13"/>
          <p:cNvCxnSpPr>
            <a:cxnSpLocks noChangeShapeType="1"/>
          </p:cNvCxnSpPr>
          <p:nvPr/>
        </p:nvCxnSpPr>
        <p:spPr bwMode="auto">
          <a:xfrm flipH="1">
            <a:off x="1143000" y="3082529"/>
            <a:ext cx="5049441" cy="0"/>
          </a:xfrm>
          <a:prstGeom prst="line">
            <a:avLst/>
          </a:prstGeom>
          <a:noFill/>
          <a:ln w="19050" cap="sq" algn="ctr">
            <a:solidFill>
              <a:schemeClr val="bg1">
                <a:lumMod val="95000"/>
              </a:schemeClr>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6003429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50" fill="hold"/>
                                        <p:tgtEl>
                                          <p:spTgt spid="6"/>
                                        </p:tgtEl>
                                        <p:attrNameLst>
                                          <p:attrName>ppt_x</p:attrName>
                                        </p:attrNameLst>
                                      </p:cBhvr>
                                      <p:tavLst>
                                        <p:tav tm="0">
                                          <p:val>
                                            <p:strVal val="0-#ppt_w/2"/>
                                          </p:val>
                                        </p:tav>
                                        <p:tav tm="100000">
                                          <p:val>
                                            <p:strVal val="#ppt_x"/>
                                          </p:val>
                                        </p:tav>
                                      </p:tavLst>
                                    </p:anim>
                                    <p:anim calcmode="lin" valueType="num">
                                      <p:cBhvr additive="base">
                                        <p:cTn id="12" dur="2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250" fill="hold"/>
                                        <p:tgtEl>
                                          <p:spTgt spid="7"/>
                                        </p:tgtEl>
                                        <p:attrNameLst>
                                          <p:attrName>ppt_x</p:attrName>
                                        </p:attrNameLst>
                                      </p:cBhvr>
                                      <p:tavLst>
                                        <p:tav tm="0">
                                          <p:val>
                                            <p:strVal val="0-#ppt_w/2"/>
                                          </p:val>
                                        </p:tav>
                                        <p:tav tm="100000">
                                          <p:val>
                                            <p:strVal val="#ppt_x"/>
                                          </p:val>
                                        </p:tav>
                                      </p:tavLst>
                                    </p:anim>
                                    <p:anim calcmode="lin" valueType="num">
                                      <p:cBhvr additive="base">
                                        <p:cTn id="17" dur="2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50" fill="hold"/>
                                        <p:tgtEl>
                                          <p:spTgt spid="8"/>
                                        </p:tgtEl>
                                        <p:attrNameLst>
                                          <p:attrName>ppt_x</p:attrName>
                                        </p:attrNameLst>
                                      </p:cBhvr>
                                      <p:tavLst>
                                        <p:tav tm="0">
                                          <p:val>
                                            <p:strVal val="0-#ppt_w/2"/>
                                          </p:val>
                                        </p:tav>
                                        <p:tav tm="100000">
                                          <p:val>
                                            <p:strVal val="#ppt_x"/>
                                          </p:val>
                                        </p:tav>
                                      </p:tavLst>
                                    </p:anim>
                                    <p:anim calcmode="lin" valueType="num">
                                      <p:cBhvr additive="base">
                                        <p:cTn id="22" dur="2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31"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 calcmode="lin" valueType="num">
                                      <p:cBhvr>
                                        <p:cTn id="28" dur="500" fill="hold"/>
                                        <p:tgtEl>
                                          <p:spTgt spid="9"/>
                                        </p:tgtEl>
                                        <p:attrNameLst>
                                          <p:attrName>style.rotation</p:attrName>
                                        </p:attrNameLst>
                                      </p:cBhvr>
                                      <p:tavLst>
                                        <p:tav tm="0">
                                          <p:val>
                                            <p:fltVal val="90"/>
                                          </p:val>
                                        </p:tav>
                                        <p:tav tm="100000">
                                          <p:val>
                                            <p:fltVal val="0"/>
                                          </p:val>
                                        </p:tav>
                                      </p:tavLst>
                                    </p:anim>
                                    <p:animEffect transition="in" filter="fade">
                                      <p:cBhvr>
                                        <p:cTn id="29" dur="500"/>
                                        <p:tgtEl>
                                          <p:spTgt spid="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 calcmode="lin" valueType="num">
                                      <p:cBhvr>
                                        <p:cTn id="34" dur="500" fill="hold"/>
                                        <p:tgtEl>
                                          <p:spTgt spid="10"/>
                                        </p:tgtEl>
                                        <p:attrNameLst>
                                          <p:attrName>style.rotation</p:attrName>
                                        </p:attrNameLst>
                                      </p:cBhvr>
                                      <p:tavLst>
                                        <p:tav tm="0">
                                          <p:val>
                                            <p:fltVal val="90"/>
                                          </p:val>
                                        </p:tav>
                                        <p:tav tm="100000">
                                          <p:val>
                                            <p:fltVal val="0"/>
                                          </p:val>
                                        </p:tav>
                                      </p:tavLst>
                                    </p:anim>
                                    <p:animEffect transition="in" filter="fade">
                                      <p:cBhvr>
                                        <p:cTn id="35" dur="500"/>
                                        <p:tgtEl>
                                          <p:spTgt spid="10"/>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 calcmode="lin" valueType="num">
                                      <p:cBhvr>
                                        <p:cTn id="40" dur="500" fill="hold"/>
                                        <p:tgtEl>
                                          <p:spTgt spid="11"/>
                                        </p:tgtEl>
                                        <p:attrNameLst>
                                          <p:attrName>style.rotation</p:attrName>
                                        </p:attrNameLst>
                                      </p:cBhvr>
                                      <p:tavLst>
                                        <p:tav tm="0">
                                          <p:val>
                                            <p:fltVal val="90"/>
                                          </p:val>
                                        </p:tav>
                                        <p:tav tm="100000">
                                          <p:val>
                                            <p:fltVal val="0"/>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 calcmode="lin" valueType="num">
                                      <p:cBhvr>
                                        <p:cTn id="46" dur="500" fill="hold"/>
                                        <p:tgtEl>
                                          <p:spTgt spid="12"/>
                                        </p:tgtEl>
                                        <p:attrNameLst>
                                          <p:attrName>style.rotation</p:attrName>
                                        </p:attrNameLst>
                                      </p:cBhvr>
                                      <p:tavLst>
                                        <p:tav tm="0">
                                          <p:val>
                                            <p:fltVal val="90"/>
                                          </p:val>
                                        </p:tav>
                                        <p:tav tm="100000">
                                          <p:val>
                                            <p:fltVal val="0"/>
                                          </p:val>
                                        </p:tav>
                                      </p:tavLst>
                                    </p:anim>
                                    <p:animEffect transition="in" filter="fade">
                                      <p:cBhvr>
                                        <p:cTn id="47" dur="5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 calcmode="lin" valueType="num">
                                      <p:cBhvr>
                                        <p:cTn id="52" dur="500" fill="hold"/>
                                        <p:tgtEl>
                                          <p:spTgt spid="13"/>
                                        </p:tgtEl>
                                        <p:attrNameLst>
                                          <p:attrName>style.rotation</p:attrName>
                                        </p:attrNameLst>
                                      </p:cBhvr>
                                      <p:tavLst>
                                        <p:tav tm="0">
                                          <p:val>
                                            <p:fltVal val="90"/>
                                          </p:val>
                                        </p:tav>
                                        <p:tav tm="100000">
                                          <p:val>
                                            <p:fltVal val="0"/>
                                          </p:val>
                                        </p:tav>
                                      </p:tavLst>
                                    </p:anim>
                                    <p:animEffect transition="in" filter="fade">
                                      <p:cBhvr>
                                        <p:cTn id="53" dur="500"/>
                                        <p:tgtEl>
                                          <p:spTgt spid="13"/>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 calcmode="lin" valueType="num">
                                      <p:cBhvr>
                                        <p:cTn id="58" dur="500" fill="hold"/>
                                        <p:tgtEl>
                                          <p:spTgt spid="14"/>
                                        </p:tgtEl>
                                        <p:attrNameLst>
                                          <p:attrName>style.rotation</p:attrName>
                                        </p:attrNameLst>
                                      </p:cBhvr>
                                      <p:tavLst>
                                        <p:tav tm="0">
                                          <p:val>
                                            <p:fltVal val="90"/>
                                          </p:val>
                                        </p:tav>
                                        <p:tav tm="100000">
                                          <p:val>
                                            <p:fltVal val="0"/>
                                          </p:val>
                                        </p:tav>
                                      </p:tavLst>
                                    </p:anim>
                                    <p:animEffect transition="in" filter="fade">
                                      <p:cBhvr>
                                        <p:cTn id="59" dur="500"/>
                                        <p:tgtEl>
                                          <p:spTgt spid="14"/>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 calcmode="lin" valueType="num">
                                      <p:cBhvr>
                                        <p:cTn id="64" dur="500" fill="hold"/>
                                        <p:tgtEl>
                                          <p:spTgt spid="15"/>
                                        </p:tgtEl>
                                        <p:attrNameLst>
                                          <p:attrName>style.rotation</p:attrName>
                                        </p:attrNameLst>
                                      </p:cBhvr>
                                      <p:tavLst>
                                        <p:tav tm="0">
                                          <p:val>
                                            <p:fltVal val="90"/>
                                          </p:val>
                                        </p:tav>
                                        <p:tav tm="100000">
                                          <p:val>
                                            <p:fltVal val="0"/>
                                          </p:val>
                                        </p:tav>
                                      </p:tavLst>
                                    </p:anim>
                                    <p:animEffect transition="in" filter="fade">
                                      <p:cBhvr>
                                        <p:cTn id="65" dur="500"/>
                                        <p:tgtEl>
                                          <p:spTgt spid="15"/>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 calcmode="lin" valueType="num">
                                      <p:cBhvr>
                                        <p:cTn id="70" dur="500" fill="hold"/>
                                        <p:tgtEl>
                                          <p:spTgt spid="16"/>
                                        </p:tgtEl>
                                        <p:attrNameLst>
                                          <p:attrName>style.rotation</p:attrName>
                                        </p:attrNameLst>
                                      </p:cBhvr>
                                      <p:tavLst>
                                        <p:tav tm="0">
                                          <p:val>
                                            <p:fltVal val="90"/>
                                          </p:val>
                                        </p:tav>
                                        <p:tav tm="100000">
                                          <p:val>
                                            <p:fltVal val="0"/>
                                          </p:val>
                                        </p:tav>
                                      </p:tavLst>
                                    </p:anim>
                                    <p:animEffect transition="in" filter="fade">
                                      <p:cBhvr>
                                        <p:cTn id="71" dur="500"/>
                                        <p:tgtEl>
                                          <p:spTgt spid="16"/>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 calcmode="lin" valueType="num">
                                      <p:cBhvr>
                                        <p:cTn id="76" dur="500" fill="hold"/>
                                        <p:tgtEl>
                                          <p:spTgt spid="17"/>
                                        </p:tgtEl>
                                        <p:attrNameLst>
                                          <p:attrName>style.rotation</p:attrName>
                                        </p:attrNameLst>
                                      </p:cBhvr>
                                      <p:tavLst>
                                        <p:tav tm="0">
                                          <p:val>
                                            <p:fltVal val="90"/>
                                          </p:val>
                                        </p:tav>
                                        <p:tav tm="100000">
                                          <p:val>
                                            <p:fltVal val="0"/>
                                          </p:val>
                                        </p:tav>
                                      </p:tavLst>
                                    </p:anim>
                                    <p:animEffect transition="in" filter="fade">
                                      <p:cBhvr>
                                        <p:cTn id="77" dur="500"/>
                                        <p:tgtEl>
                                          <p:spTgt spid="17"/>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 calcmode="lin" valueType="num">
                                      <p:cBhvr>
                                        <p:cTn id="82" dur="500" fill="hold"/>
                                        <p:tgtEl>
                                          <p:spTgt spid="18"/>
                                        </p:tgtEl>
                                        <p:attrNameLst>
                                          <p:attrName>style.rotation</p:attrName>
                                        </p:attrNameLst>
                                      </p:cBhvr>
                                      <p:tavLst>
                                        <p:tav tm="0">
                                          <p:val>
                                            <p:fltVal val="90"/>
                                          </p:val>
                                        </p:tav>
                                        <p:tav tm="100000">
                                          <p:val>
                                            <p:fltVal val="0"/>
                                          </p:val>
                                        </p:tav>
                                      </p:tavLst>
                                    </p:anim>
                                    <p:animEffect transition="in" filter="fade">
                                      <p:cBhvr>
                                        <p:cTn id="83" dur="500"/>
                                        <p:tgtEl>
                                          <p:spTgt spid="18"/>
                                        </p:tgtEl>
                                      </p:cBhvr>
                                    </p:animEffect>
                                  </p:childTnLst>
                                </p:cTn>
                              </p:par>
                            </p:childTnLst>
                          </p:cTn>
                        </p:par>
                        <p:par>
                          <p:cTn id="84" fill="hold">
                            <p:stCondLst>
                              <p:cond delay="1750"/>
                            </p:stCondLst>
                            <p:childTnLst>
                              <p:par>
                                <p:cTn id="85" presetID="2" presetClass="entr" presetSubtype="8"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250" fill="hold"/>
                                        <p:tgtEl>
                                          <p:spTgt spid="19"/>
                                        </p:tgtEl>
                                        <p:attrNameLst>
                                          <p:attrName>ppt_x</p:attrName>
                                        </p:attrNameLst>
                                      </p:cBhvr>
                                      <p:tavLst>
                                        <p:tav tm="0">
                                          <p:val>
                                            <p:strVal val="0-#ppt_w/2"/>
                                          </p:val>
                                        </p:tav>
                                        <p:tav tm="100000">
                                          <p:val>
                                            <p:strVal val="#ppt_x"/>
                                          </p:val>
                                        </p:tav>
                                      </p:tavLst>
                                    </p:anim>
                                    <p:anim calcmode="lin" valueType="num">
                                      <p:cBhvr additive="base">
                                        <p:cTn id="88"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
          <p:cNvGrpSpPr>
            <a:grpSpLocks/>
          </p:cNvGrpSpPr>
          <p:nvPr/>
        </p:nvGrpSpPr>
        <p:grpSpPr bwMode="auto">
          <a:xfrm>
            <a:off x="173831" y="135732"/>
            <a:ext cx="1857375" cy="488991"/>
            <a:chOff x="231966" y="181154"/>
            <a:chExt cx="2476402" cy="651969"/>
          </a:xfrm>
        </p:grpSpPr>
        <p:cxnSp>
          <p:nvCxnSpPr>
            <p:cNvPr id="21" name="直接连接符 20"/>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3"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cxnSp>
        <p:nvCxnSpPr>
          <p:cNvPr id="24" name="直接连接符 23"/>
          <p:cNvCxnSpPr/>
          <p:nvPr/>
        </p:nvCxnSpPr>
        <p:spPr bwMode="auto">
          <a:xfrm>
            <a:off x="8040291" y="2238375"/>
            <a:ext cx="0" cy="466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文本框 41"/>
          <p:cNvSpPr txBox="1">
            <a:spLocks noChangeArrowheads="1"/>
          </p:cNvSpPr>
          <p:nvPr/>
        </p:nvSpPr>
        <p:spPr bwMode="auto">
          <a:xfrm>
            <a:off x="7441407" y="1862990"/>
            <a:ext cx="1198960"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pc="225" dirty="0" smtClean="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20XX</a:t>
            </a:r>
            <a:endParaRPr lang="zh-CN" altLang="en-US"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cxnSp>
        <p:nvCxnSpPr>
          <p:cNvPr id="26" name="直接连接符 25"/>
          <p:cNvCxnSpPr/>
          <p:nvPr/>
        </p:nvCxnSpPr>
        <p:spPr bwMode="auto">
          <a:xfrm>
            <a:off x="7484269" y="2239566"/>
            <a:ext cx="117038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bwMode="auto">
          <a:xfrm>
            <a:off x="4579144" y="2241947"/>
            <a:ext cx="0" cy="466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文本框 37"/>
          <p:cNvSpPr txBox="1">
            <a:spLocks noChangeArrowheads="1"/>
          </p:cNvSpPr>
          <p:nvPr/>
        </p:nvSpPr>
        <p:spPr bwMode="auto">
          <a:xfrm>
            <a:off x="3980260" y="1866561"/>
            <a:ext cx="1197769" cy="500137"/>
          </a:xfrm>
          <a:prstGeom prst="rect">
            <a:avLst/>
          </a:prstGeom>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2015</a:t>
            </a:r>
            <a:endParaRPr lang="zh-CN" altLang="en-US"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cxnSp>
        <p:nvCxnSpPr>
          <p:cNvPr id="29" name="直接连接符 28"/>
          <p:cNvCxnSpPr/>
          <p:nvPr/>
        </p:nvCxnSpPr>
        <p:spPr bwMode="auto">
          <a:xfrm>
            <a:off x="4023123" y="2243138"/>
            <a:ext cx="116919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bwMode="auto">
          <a:xfrm flipV="1">
            <a:off x="2840831" y="2736056"/>
            <a:ext cx="0" cy="466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bwMode="auto">
          <a:xfrm flipV="1">
            <a:off x="2284810" y="3201591"/>
            <a:ext cx="11703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文本框 25"/>
          <p:cNvSpPr txBox="1">
            <a:spLocks noChangeArrowheads="1"/>
          </p:cNvSpPr>
          <p:nvPr/>
        </p:nvSpPr>
        <p:spPr bwMode="auto">
          <a:xfrm>
            <a:off x="2252663" y="3212306"/>
            <a:ext cx="1198960"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2014</a:t>
            </a:r>
            <a:endParaRPr lang="zh-CN" altLang="en-US"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cxnSp>
        <p:nvCxnSpPr>
          <p:cNvPr id="33" name="直接连接符 32"/>
          <p:cNvCxnSpPr/>
          <p:nvPr/>
        </p:nvCxnSpPr>
        <p:spPr bwMode="auto">
          <a:xfrm flipV="1">
            <a:off x="6301979" y="2736056"/>
            <a:ext cx="0" cy="466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bwMode="auto">
          <a:xfrm flipV="1">
            <a:off x="5745957" y="3201591"/>
            <a:ext cx="116919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文本框 32"/>
          <p:cNvSpPr txBox="1">
            <a:spLocks noChangeArrowheads="1"/>
          </p:cNvSpPr>
          <p:nvPr/>
        </p:nvSpPr>
        <p:spPr bwMode="auto">
          <a:xfrm>
            <a:off x="5713810" y="3212306"/>
            <a:ext cx="1197769"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pc="225" dirty="0" smtClean="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2019</a:t>
            </a:r>
            <a:endParaRPr lang="zh-CN" altLang="en-US"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36" name="文本框 13"/>
          <p:cNvSpPr txBox="1">
            <a:spLocks noChangeArrowheads="1"/>
          </p:cNvSpPr>
          <p:nvPr/>
        </p:nvSpPr>
        <p:spPr bwMode="auto">
          <a:xfrm>
            <a:off x="511969" y="1862990"/>
            <a:ext cx="1198960"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2013</a:t>
            </a:r>
            <a:endParaRPr lang="zh-CN" altLang="en-US"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cxnSp>
        <p:nvCxnSpPr>
          <p:cNvPr id="37" name="直接连接符 36"/>
          <p:cNvCxnSpPr/>
          <p:nvPr/>
        </p:nvCxnSpPr>
        <p:spPr bwMode="auto">
          <a:xfrm>
            <a:off x="1110854" y="2238375"/>
            <a:ext cx="0" cy="466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bwMode="auto">
          <a:xfrm>
            <a:off x="554832" y="2239566"/>
            <a:ext cx="117038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51222" y="2727127"/>
            <a:ext cx="8641556"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026319" y="2637235"/>
            <a:ext cx="176213" cy="177403"/>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41" name="椭圆 40"/>
          <p:cNvSpPr/>
          <p:nvPr/>
        </p:nvSpPr>
        <p:spPr>
          <a:xfrm>
            <a:off x="2759869" y="2637235"/>
            <a:ext cx="176213" cy="177403"/>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42" name="椭圆 41"/>
          <p:cNvSpPr/>
          <p:nvPr/>
        </p:nvSpPr>
        <p:spPr>
          <a:xfrm>
            <a:off x="4492229" y="2637235"/>
            <a:ext cx="177403" cy="177403"/>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43" name="椭圆 42"/>
          <p:cNvSpPr/>
          <p:nvPr/>
        </p:nvSpPr>
        <p:spPr>
          <a:xfrm>
            <a:off x="6225779" y="2637235"/>
            <a:ext cx="177403" cy="177403"/>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44" name="椭圆 43"/>
          <p:cNvSpPr/>
          <p:nvPr/>
        </p:nvSpPr>
        <p:spPr>
          <a:xfrm>
            <a:off x="7959329" y="2637235"/>
            <a:ext cx="177403" cy="177403"/>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45" name="文本框 44"/>
          <p:cNvSpPr txBox="1"/>
          <p:nvPr/>
        </p:nvSpPr>
        <p:spPr>
          <a:xfrm>
            <a:off x="183356" y="3002756"/>
            <a:ext cx="1857375" cy="949491"/>
          </a:xfrm>
          <a:prstGeom prst="rect">
            <a:avLst/>
          </a:prstGeom>
          <a:noFill/>
        </p:spPr>
        <p:txBody>
          <a:bodyPr lIns="68580" tIns="34290" rIns="68580" bIns="34290">
            <a:spAutoFit/>
          </a:bodyPr>
          <a:lstStyle>
            <a:defPPr>
              <a:defRPr lang="zh-CN"/>
            </a:defPPr>
            <a:lvl1pPr>
              <a:lnSpc>
                <a:spcPct val="130000"/>
              </a:lnSpc>
              <a:defRPr sz="1600">
                <a:latin typeface="+mn-ea"/>
              </a:defRPr>
            </a:lvl1pPr>
          </a:lstStyle>
          <a:p>
            <a:pPr algn="ctr">
              <a:defRPr/>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a:t>
            </a:r>
            <a:endParaRPr lang="zh-CN" altLang="en-US" sz="1100" dirty="0">
              <a:solidFill>
                <a:schemeClr val="bg1">
                  <a:lumMod val="50000"/>
                </a:schemeClr>
              </a:solidFill>
            </a:endParaRPr>
          </a:p>
        </p:txBody>
      </p:sp>
      <p:sp>
        <p:nvSpPr>
          <p:cNvPr id="46" name="文本框 45"/>
          <p:cNvSpPr txBox="1"/>
          <p:nvPr/>
        </p:nvSpPr>
        <p:spPr>
          <a:xfrm>
            <a:off x="1919288" y="1490662"/>
            <a:ext cx="1857375" cy="949491"/>
          </a:xfrm>
          <a:prstGeom prst="rect">
            <a:avLst/>
          </a:prstGeom>
          <a:noFill/>
        </p:spPr>
        <p:txBody>
          <a:bodyPr lIns="68580" tIns="34290" rIns="68580" bIns="34290">
            <a:spAutoFit/>
          </a:bodyPr>
          <a:lstStyle>
            <a:defPPr>
              <a:defRPr lang="zh-CN"/>
            </a:defPPr>
            <a:lvl1pPr>
              <a:lnSpc>
                <a:spcPct val="130000"/>
              </a:lnSpc>
              <a:defRPr sz="1600">
                <a:latin typeface="+mn-ea"/>
              </a:defRPr>
            </a:lvl1pPr>
          </a:lstStyle>
          <a:p>
            <a:pPr algn="ctr">
              <a:defRPr/>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a:t>
            </a:r>
            <a:endParaRPr lang="zh-CN" altLang="en-US" sz="1100" dirty="0">
              <a:solidFill>
                <a:schemeClr val="bg1">
                  <a:lumMod val="50000"/>
                </a:schemeClr>
              </a:solidFill>
            </a:endParaRPr>
          </a:p>
        </p:txBody>
      </p:sp>
      <p:sp>
        <p:nvSpPr>
          <p:cNvPr id="47" name="文本框 46"/>
          <p:cNvSpPr txBox="1"/>
          <p:nvPr/>
        </p:nvSpPr>
        <p:spPr>
          <a:xfrm>
            <a:off x="3649266" y="3002756"/>
            <a:ext cx="1857375" cy="949491"/>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defRPr/>
            </a:pPr>
            <a:r>
              <a:rPr lang="zh-CN" altLang="en-US" sz="11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a:t>
            </a:r>
            <a:endParaRPr lang="zh-CN" altLang="en-US" sz="1100" dirty="0"/>
          </a:p>
        </p:txBody>
      </p:sp>
      <p:sp>
        <p:nvSpPr>
          <p:cNvPr id="48" name="文本框 47"/>
          <p:cNvSpPr txBox="1"/>
          <p:nvPr/>
        </p:nvSpPr>
        <p:spPr>
          <a:xfrm>
            <a:off x="7104460" y="3002756"/>
            <a:ext cx="1857375" cy="949491"/>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defRPr/>
            </a:pPr>
            <a:r>
              <a:rPr lang="zh-CN" altLang="en-US" sz="11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a:t>
            </a:r>
            <a:endParaRPr lang="zh-CN" altLang="en-US" sz="1100" dirty="0"/>
          </a:p>
        </p:txBody>
      </p:sp>
      <p:sp>
        <p:nvSpPr>
          <p:cNvPr id="49" name="文本框 48"/>
          <p:cNvSpPr txBox="1"/>
          <p:nvPr/>
        </p:nvSpPr>
        <p:spPr>
          <a:xfrm>
            <a:off x="5374482" y="1490662"/>
            <a:ext cx="1856185" cy="949491"/>
          </a:xfrm>
          <a:prstGeom prst="rect">
            <a:avLst/>
          </a:prstGeom>
          <a:noFill/>
        </p:spPr>
        <p:txBody>
          <a:bodyPr lIns="68580" tIns="34290" rIns="68580" bIns="34290">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pPr>
              <a:defRPr/>
            </a:pPr>
            <a:r>
              <a:rPr lang="zh-CN" altLang="en-US" sz="11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a:t>
            </a:r>
            <a:endParaRPr lang="zh-CN" altLang="en-US" sz="1100" dirty="0"/>
          </a:p>
        </p:txBody>
      </p:sp>
    </p:spTree>
    <p:extLst>
      <p:ext uri="{BB962C8B-B14F-4D97-AF65-F5344CB8AC3E}">
        <p14:creationId xmlns:p14="http://schemas.microsoft.com/office/powerpoint/2010/main" val="214692405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250" fill="hold"/>
                                        <p:tgtEl>
                                          <p:spTgt spid="40"/>
                                        </p:tgtEl>
                                        <p:attrNameLst>
                                          <p:attrName>ppt_w</p:attrName>
                                        </p:attrNameLst>
                                      </p:cBhvr>
                                      <p:tavLst>
                                        <p:tav tm="0">
                                          <p:val>
                                            <p:fltVal val="0"/>
                                          </p:val>
                                        </p:tav>
                                        <p:tav tm="100000">
                                          <p:val>
                                            <p:strVal val="#ppt_w"/>
                                          </p:val>
                                        </p:tav>
                                      </p:tavLst>
                                    </p:anim>
                                    <p:anim calcmode="lin" valueType="num">
                                      <p:cBhvr>
                                        <p:cTn id="12" dur="250" fill="hold"/>
                                        <p:tgtEl>
                                          <p:spTgt spid="40"/>
                                        </p:tgtEl>
                                        <p:attrNameLst>
                                          <p:attrName>ppt_h</p:attrName>
                                        </p:attrNameLst>
                                      </p:cBhvr>
                                      <p:tavLst>
                                        <p:tav tm="0">
                                          <p:val>
                                            <p:fltVal val="0"/>
                                          </p:val>
                                        </p:tav>
                                        <p:tav tm="100000">
                                          <p:val>
                                            <p:strVal val="#ppt_h"/>
                                          </p:val>
                                        </p:tav>
                                      </p:tavLst>
                                    </p:anim>
                                    <p:animEffect transition="in" filter="fade">
                                      <p:cBhvr>
                                        <p:cTn id="13" dur="250"/>
                                        <p:tgtEl>
                                          <p:spTgt spid="40"/>
                                        </p:tgtEl>
                                      </p:cBhvr>
                                    </p:animEffect>
                                  </p:childTnLst>
                                </p:cTn>
                              </p:par>
                            </p:childTnLst>
                          </p:cTn>
                        </p:par>
                        <p:par>
                          <p:cTn id="14" fill="hold">
                            <p:stCondLst>
                              <p:cond delay="750"/>
                            </p:stCondLst>
                            <p:childTnLst>
                              <p:par>
                                <p:cTn id="15" presetID="22" presetClass="entr" presetSubtype="4"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250"/>
                                        <p:tgtEl>
                                          <p:spTgt spid="37"/>
                                        </p:tgtEl>
                                      </p:cBhvr>
                                    </p:animEffect>
                                  </p:childTnLst>
                                </p:cTn>
                              </p:par>
                              <p:par>
                                <p:cTn id="18" presetID="22" presetClass="entr" presetSubtype="8"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250"/>
                                        <p:tgtEl>
                                          <p:spTgt spid="3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250"/>
                                        <p:tgtEl>
                                          <p:spTgt spid="36"/>
                                        </p:tgtEl>
                                      </p:cBhvr>
                                    </p:animEffect>
                                  </p:childTnLst>
                                </p:cTn>
                              </p:par>
                            </p:childTnLst>
                          </p:cTn>
                        </p:par>
                        <p:par>
                          <p:cTn id="25" fill="hold">
                            <p:stCondLst>
                              <p:cond delay="125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par>
                          <p:cTn id="29" fill="hold">
                            <p:stCondLst>
                              <p:cond delay="3250"/>
                            </p:stCondLst>
                            <p:childTnLst>
                              <p:par>
                                <p:cTn id="30" presetID="53" presetClass="entr" presetSubtype="16"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250" fill="hold"/>
                                        <p:tgtEl>
                                          <p:spTgt spid="41"/>
                                        </p:tgtEl>
                                        <p:attrNameLst>
                                          <p:attrName>ppt_w</p:attrName>
                                        </p:attrNameLst>
                                      </p:cBhvr>
                                      <p:tavLst>
                                        <p:tav tm="0">
                                          <p:val>
                                            <p:fltVal val="0"/>
                                          </p:val>
                                        </p:tav>
                                        <p:tav tm="100000">
                                          <p:val>
                                            <p:strVal val="#ppt_w"/>
                                          </p:val>
                                        </p:tav>
                                      </p:tavLst>
                                    </p:anim>
                                    <p:anim calcmode="lin" valueType="num">
                                      <p:cBhvr>
                                        <p:cTn id="33" dur="250" fill="hold"/>
                                        <p:tgtEl>
                                          <p:spTgt spid="41"/>
                                        </p:tgtEl>
                                        <p:attrNameLst>
                                          <p:attrName>ppt_h</p:attrName>
                                        </p:attrNameLst>
                                      </p:cBhvr>
                                      <p:tavLst>
                                        <p:tav tm="0">
                                          <p:val>
                                            <p:fltVal val="0"/>
                                          </p:val>
                                        </p:tav>
                                        <p:tav tm="100000">
                                          <p:val>
                                            <p:strVal val="#ppt_h"/>
                                          </p:val>
                                        </p:tav>
                                      </p:tavLst>
                                    </p:anim>
                                    <p:animEffect transition="in" filter="fade">
                                      <p:cBhvr>
                                        <p:cTn id="34" dur="250"/>
                                        <p:tgtEl>
                                          <p:spTgt spid="41"/>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250"/>
                                        <p:tgtEl>
                                          <p:spTgt spid="30"/>
                                        </p:tgtEl>
                                      </p:cBhvr>
                                    </p:animEffect>
                                  </p:childTnLst>
                                </p:cTn>
                              </p:par>
                              <p:par>
                                <p:cTn id="39" presetID="22" presetClass="entr" presetSubtype="8"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50"/>
                                        <p:tgtEl>
                                          <p:spTgt spid="31"/>
                                        </p:tgtEl>
                                      </p:cBhvr>
                                    </p:animEffect>
                                  </p:childTnLst>
                                </p:cTn>
                              </p:par>
                            </p:childTnLst>
                          </p:cTn>
                        </p:par>
                        <p:par>
                          <p:cTn id="42" fill="hold">
                            <p:stCondLst>
                              <p:cond delay="3750"/>
                            </p:stCondLst>
                            <p:childTnLst>
                              <p:par>
                                <p:cTn id="43" presetID="22" presetClass="entr" presetSubtype="8"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250"/>
                                        <p:tgtEl>
                                          <p:spTgt spid="32"/>
                                        </p:tgtEl>
                                      </p:cBhvr>
                                    </p:animEffect>
                                  </p:childTnLst>
                                </p:cTn>
                              </p:par>
                            </p:childTnLst>
                          </p:cTn>
                        </p:par>
                        <p:par>
                          <p:cTn id="46" fill="hold">
                            <p:stCondLst>
                              <p:cond delay="4000"/>
                            </p:stCondLst>
                            <p:childTnLst>
                              <p:par>
                                <p:cTn id="47" presetID="10" presetClass="entr" presetSubtype="0" fill="hold" grpId="0" nodeType="afterEffect">
                                  <p:stCondLst>
                                    <p:cond delay="0"/>
                                  </p:stCondLst>
                                  <p:iterate type="wd">
                                    <p:tmPct val="10000"/>
                                  </p:iterate>
                                  <p:childTnLst>
                                    <p:set>
                                      <p:cBhvr>
                                        <p:cTn id="48" dur="1" fill="hold">
                                          <p:stCondLst>
                                            <p:cond delay="0"/>
                                          </p:stCondLst>
                                        </p:cTn>
                                        <p:tgtEl>
                                          <p:spTgt spid="46"/>
                                        </p:tgtEl>
                                        <p:attrNameLst>
                                          <p:attrName>style.visibility</p:attrName>
                                        </p:attrNameLst>
                                      </p:cBhvr>
                                      <p:to>
                                        <p:strVal val="visible"/>
                                      </p:to>
                                    </p:set>
                                    <p:animEffect transition="in" filter="fade">
                                      <p:cBhvr>
                                        <p:cTn id="49" dur="500"/>
                                        <p:tgtEl>
                                          <p:spTgt spid="46"/>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250" fill="hold"/>
                                        <p:tgtEl>
                                          <p:spTgt spid="42"/>
                                        </p:tgtEl>
                                        <p:attrNameLst>
                                          <p:attrName>ppt_w</p:attrName>
                                        </p:attrNameLst>
                                      </p:cBhvr>
                                      <p:tavLst>
                                        <p:tav tm="0">
                                          <p:val>
                                            <p:fltVal val="0"/>
                                          </p:val>
                                        </p:tav>
                                        <p:tav tm="100000">
                                          <p:val>
                                            <p:strVal val="#ppt_w"/>
                                          </p:val>
                                        </p:tav>
                                      </p:tavLst>
                                    </p:anim>
                                    <p:anim calcmode="lin" valueType="num">
                                      <p:cBhvr>
                                        <p:cTn id="54" dur="250" fill="hold"/>
                                        <p:tgtEl>
                                          <p:spTgt spid="42"/>
                                        </p:tgtEl>
                                        <p:attrNameLst>
                                          <p:attrName>ppt_h</p:attrName>
                                        </p:attrNameLst>
                                      </p:cBhvr>
                                      <p:tavLst>
                                        <p:tav tm="0">
                                          <p:val>
                                            <p:fltVal val="0"/>
                                          </p:val>
                                        </p:tav>
                                        <p:tav tm="100000">
                                          <p:val>
                                            <p:strVal val="#ppt_h"/>
                                          </p:val>
                                        </p:tav>
                                      </p:tavLst>
                                    </p:anim>
                                    <p:animEffect transition="in" filter="fade">
                                      <p:cBhvr>
                                        <p:cTn id="55" dur="250"/>
                                        <p:tgtEl>
                                          <p:spTgt spid="42"/>
                                        </p:tgtEl>
                                      </p:cBhvr>
                                    </p:animEffect>
                                  </p:childTnLst>
                                </p:cTn>
                              </p:par>
                            </p:childTnLst>
                          </p:cTn>
                        </p:par>
                        <p:par>
                          <p:cTn id="56" fill="hold">
                            <p:stCondLst>
                              <p:cond delay="6250"/>
                            </p:stCondLst>
                            <p:childTnLst>
                              <p:par>
                                <p:cTn id="57" presetID="22" presetClass="entr" presetSubtype="4"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down)">
                                      <p:cBhvr>
                                        <p:cTn id="59" dur="250"/>
                                        <p:tgtEl>
                                          <p:spTgt spid="27"/>
                                        </p:tgtEl>
                                      </p:cBhvr>
                                    </p:animEffect>
                                  </p:childTnLst>
                                </p:cTn>
                              </p:par>
                              <p:par>
                                <p:cTn id="60" presetID="22" presetClass="entr" presetSubtype="8" fill="hold"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250"/>
                                        <p:tgtEl>
                                          <p:spTgt spid="29"/>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250"/>
                                        <p:tgtEl>
                                          <p:spTgt spid="28"/>
                                        </p:tgtEl>
                                      </p:cBhvr>
                                    </p:animEffect>
                                  </p:childTnLst>
                                </p:cTn>
                              </p:par>
                            </p:childTnLst>
                          </p:cTn>
                        </p:par>
                        <p:par>
                          <p:cTn id="67" fill="hold">
                            <p:stCondLst>
                              <p:cond delay="6750"/>
                            </p:stCondLst>
                            <p:childTnLst>
                              <p:par>
                                <p:cTn id="68" presetID="10" presetClass="entr" presetSubtype="0" fill="hold" grpId="0" nodeType="afterEffect">
                                  <p:stCondLst>
                                    <p:cond delay="0"/>
                                  </p:stCondLst>
                                  <p:iterate type="wd">
                                    <p:tmPct val="10000"/>
                                  </p:iterate>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childTnLst>
                                </p:cTn>
                              </p:par>
                            </p:childTnLst>
                          </p:cTn>
                        </p:par>
                        <p:par>
                          <p:cTn id="71" fill="hold">
                            <p:stCondLst>
                              <p:cond delay="8750"/>
                            </p:stCondLst>
                            <p:childTnLst>
                              <p:par>
                                <p:cTn id="72" presetID="53" presetClass="entr" presetSubtype="16" fill="hold" grpId="0"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ppt_w</p:attrName>
                                        </p:attrNameLst>
                                      </p:cBhvr>
                                      <p:tavLst>
                                        <p:tav tm="0">
                                          <p:val>
                                            <p:fltVal val="0"/>
                                          </p:val>
                                        </p:tav>
                                        <p:tav tm="100000">
                                          <p:val>
                                            <p:strVal val="#ppt_w"/>
                                          </p:val>
                                        </p:tav>
                                      </p:tavLst>
                                    </p:anim>
                                    <p:anim calcmode="lin" valueType="num">
                                      <p:cBhvr>
                                        <p:cTn id="75" dur="250" fill="hold"/>
                                        <p:tgtEl>
                                          <p:spTgt spid="43"/>
                                        </p:tgtEl>
                                        <p:attrNameLst>
                                          <p:attrName>ppt_h</p:attrName>
                                        </p:attrNameLst>
                                      </p:cBhvr>
                                      <p:tavLst>
                                        <p:tav tm="0">
                                          <p:val>
                                            <p:fltVal val="0"/>
                                          </p:val>
                                        </p:tav>
                                        <p:tav tm="100000">
                                          <p:val>
                                            <p:strVal val="#ppt_h"/>
                                          </p:val>
                                        </p:tav>
                                      </p:tavLst>
                                    </p:anim>
                                    <p:animEffect transition="in" filter="fade">
                                      <p:cBhvr>
                                        <p:cTn id="76" dur="250"/>
                                        <p:tgtEl>
                                          <p:spTgt spid="43"/>
                                        </p:tgtEl>
                                      </p:cBhvr>
                                    </p:animEffect>
                                  </p:childTnLst>
                                </p:cTn>
                              </p:par>
                            </p:childTnLst>
                          </p:cTn>
                        </p:par>
                        <p:par>
                          <p:cTn id="77" fill="hold">
                            <p:stCondLst>
                              <p:cond delay="9000"/>
                            </p:stCondLst>
                            <p:childTnLst>
                              <p:par>
                                <p:cTn id="78" presetID="22" presetClass="entr" presetSubtype="1"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up)">
                                      <p:cBhvr>
                                        <p:cTn id="80" dur="250"/>
                                        <p:tgtEl>
                                          <p:spTgt spid="33"/>
                                        </p:tgtEl>
                                      </p:cBhvr>
                                    </p:animEffect>
                                  </p:childTnLst>
                                </p:cTn>
                              </p:par>
                              <p:par>
                                <p:cTn id="81" presetID="22" presetClass="entr" presetSubtype="8" fill="hold"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left)">
                                      <p:cBhvr>
                                        <p:cTn id="83" dur="250"/>
                                        <p:tgtEl>
                                          <p:spTgt spid="34"/>
                                        </p:tgtEl>
                                      </p:cBhvr>
                                    </p:animEffect>
                                  </p:childTnLst>
                                </p:cTn>
                              </p:par>
                            </p:childTnLst>
                          </p:cTn>
                        </p:par>
                        <p:par>
                          <p:cTn id="84" fill="hold">
                            <p:stCondLst>
                              <p:cond delay="9250"/>
                            </p:stCondLst>
                            <p:childTnLst>
                              <p:par>
                                <p:cTn id="85" presetID="22" presetClass="entr" presetSubtype="8"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left)">
                                      <p:cBhvr>
                                        <p:cTn id="87" dur="250"/>
                                        <p:tgtEl>
                                          <p:spTgt spid="35"/>
                                        </p:tgtEl>
                                      </p:cBhvr>
                                    </p:animEffect>
                                  </p:childTnLst>
                                </p:cTn>
                              </p:par>
                            </p:childTnLst>
                          </p:cTn>
                        </p:par>
                        <p:par>
                          <p:cTn id="88" fill="hold">
                            <p:stCondLst>
                              <p:cond delay="9500"/>
                            </p:stCondLst>
                            <p:childTnLst>
                              <p:par>
                                <p:cTn id="89" presetID="10" presetClass="entr" presetSubtype="0" fill="hold" grpId="0" nodeType="afterEffect">
                                  <p:stCondLst>
                                    <p:cond delay="0"/>
                                  </p:stCondLst>
                                  <p:iterate type="wd">
                                    <p:tmPct val="10000"/>
                                  </p:iterate>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childTnLst>
                          </p:cTn>
                        </p:par>
                        <p:par>
                          <p:cTn id="92" fill="hold">
                            <p:stCondLst>
                              <p:cond delay="11500"/>
                            </p:stCondLst>
                            <p:childTnLst>
                              <p:par>
                                <p:cTn id="93" presetID="53" presetClass="entr" presetSubtype="16"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p:cTn id="95" dur="250" fill="hold"/>
                                        <p:tgtEl>
                                          <p:spTgt spid="44"/>
                                        </p:tgtEl>
                                        <p:attrNameLst>
                                          <p:attrName>ppt_w</p:attrName>
                                        </p:attrNameLst>
                                      </p:cBhvr>
                                      <p:tavLst>
                                        <p:tav tm="0">
                                          <p:val>
                                            <p:fltVal val="0"/>
                                          </p:val>
                                        </p:tav>
                                        <p:tav tm="100000">
                                          <p:val>
                                            <p:strVal val="#ppt_w"/>
                                          </p:val>
                                        </p:tav>
                                      </p:tavLst>
                                    </p:anim>
                                    <p:anim calcmode="lin" valueType="num">
                                      <p:cBhvr>
                                        <p:cTn id="96" dur="250" fill="hold"/>
                                        <p:tgtEl>
                                          <p:spTgt spid="44"/>
                                        </p:tgtEl>
                                        <p:attrNameLst>
                                          <p:attrName>ppt_h</p:attrName>
                                        </p:attrNameLst>
                                      </p:cBhvr>
                                      <p:tavLst>
                                        <p:tav tm="0">
                                          <p:val>
                                            <p:fltVal val="0"/>
                                          </p:val>
                                        </p:tav>
                                        <p:tav tm="100000">
                                          <p:val>
                                            <p:strVal val="#ppt_h"/>
                                          </p:val>
                                        </p:tav>
                                      </p:tavLst>
                                    </p:anim>
                                    <p:animEffect transition="in" filter="fade">
                                      <p:cBhvr>
                                        <p:cTn id="97" dur="250"/>
                                        <p:tgtEl>
                                          <p:spTgt spid="44"/>
                                        </p:tgtEl>
                                      </p:cBhvr>
                                    </p:animEffect>
                                  </p:childTnLst>
                                </p:cTn>
                              </p:par>
                            </p:childTnLst>
                          </p:cTn>
                        </p:par>
                        <p:par>
                          <p:cTn id="98" fill="hold">
                            <p:stCondLst>
                              <p:cond delay="11750"/>
                            </p:stCondLst>
                            <p:childTnLst>
                              <p:par>
                                <p:cTn id="99" presetID="22" presetClass="entr" presetSubtype="4" fill="hold" nodeType="after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wipe(down)">
                                      <p:cBhvr>
                                        <p:cTn id="101" dur="250"/>
                                        <p:tgtEl>
                                          <p:spTgt spid="24"/>
                                        </p:tgtEl>
                                      </p:cBhvr>
                                    </p:animEffect>
                                  </p:childTnLst>
                                </p:cTn>
                              </p:par>
                              <p:par>
                                <p:cTn id="102" presetID="22" presetClass="entr" presetSubtype="8" fill="hold"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left)">
                                      <p:cBhvr>
                                        <p:cTn id="104" dur="250"/>
                                        <p:tgtEl>
                                          <p:spTgt spid="26"/>
                                        </p:tgtEl>
                                      </p:cBhvr>
                                    </p:animEffect>
                                  </p:childTnLst>
                                </p:cTn>
                              </p:par>
                            </p:childTnLst>
                          </p:cTn>
                        </p:par>
                        <p:par>
                          <p:cTn id="105" fill="hold">
                            <p:stCondLst>
                              <p:cond delay="12000"/>
                            </p:stCondLst>
                            <p:childTnLst>
                              <p:par>
                                <p:cTn id="106" presetID="22" presetClass="entr" presetSubtype="8"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wipe(left)">
                                      <p:cBhvr>
                                        <p:cTn id="108" dur="250"/>
                                        <p:tgtEl>
                                          <p:spTgt spid="25"/>
                                        </p:tgtEl>
                                      </p:cBhvr>
                                    </p:animEffect>
                                  </p:childTnLst>
                                </p:cTn>
                              </p:par>
                            </p:childTnLst>
                          </p:cTn>
                        </p:par>
                        <p:par>
                          <p:cTn id="109" fill="hold">
                            <p:stCondLst>
                              <p:cond delay="12250"/>
                            </p:stCondLst>
                            <p:childTnLst>
                              <p:par>
                                <p:cTn id="110" presetID="10" presetClass="entr" presetSubtype="0" fill="hold" grpId="0" nodeType="afterEffect">
                                  <p:stCondLst>
                                    <p:cond delay="0"/>
                                  </p:stCondLst>
                                  <p:iterate type="wd">
                                    <p:tmPct val="10000"/>
                                  </p:iterate>
                                  <p:childTnLst>
                                    <p:set>
                                      <p:cBhvr>
                                        <p:cTn id="111" dur="1" fill="hold">
                                          <p:stCondLst>
                                            <p:cond delay="0"/>
                                          </p:stCondLst>
                                        </p:cTn>
                                        <p:tgtEl>
                                          <p:spTgt spid="48"/>
                                        </p:tgtEl>
                                        <p:attrNameLst>
                                          <p:attrName>style.visibility</p:attrName>
                                        </p:attrNameLst>
                                      </p:cBhvr>
                                      <p:to>
                                        <p:strVal val="visible"/>
                                      </p:to>
                                    </p:set>
                                    <p:animEffect transition="in" filter="fade">
                                      <p:cBhvr>
                                        <p:cTn id="1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32" grpId="0"/>
      <p:bldP spid="35" grpId="0"/>
      <p:bldP spid="36" grpId="0"/>
      <p:bldP spid="40" grpId="0" animBg="1"/>
      <p:bldP spid="41" grpId="0" animBg="1"/>
      <p:bldP spid="42" grpId="0" animBg="1"/>
      <p:bldP spid="43" grpId="0" animBg="1"/>
      <p:bldP spid="44" grpId="0" animBg="1"/>
      <p:bldP spid="45" grpId="0"/>
      <p:bldP spid="46" grpId="0"/>
      <p:bldP spid="47" grpId="0"/>
      <p:bldP spid="4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组合 3"/>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6"/>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8" name="组合 7"/>
          <p:cNvGrpSpPr/>
          <p:nvPr/>
        </p:nvGrpSpPr>
        <p:grpSpPr>
          <a:xfrm>
            <a:off x="1200874" y="2226934"/>
            <a:ext cx="1553366" cy="1556131"/>
            <a:chOff x="6933063" y="1392072"/>
            <a:chExt cx="1980000" cy="1980000"/>
          </a:xfrm>
        </p:grpSpPr>
        <p:sp>
          <p:nvSpPr>
            <p:cNvPr id="9" name="椭圆 8"/>
            <p:cNvSpPr/>
            <p:nvPr/>
          </p:nvSpPr>
          <p:spPr>
            <a:xfrm>
              <a:off x="6933063" y="1392072"/>
              <a:ext cx="1980000" cy="1980000"/>
            </a:xfrm>
            <a:prstGeom prst="ellipse">
              <a:avLst/>
            </a:pr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文本框 9"/>
            <p:cNvSpPr txBox="1"/>
            <p:nvPr/>
          </p:nvSpPr>
          <p:spPr>
            <a:xfrm>
              <a:off x="7329384" y="2156917"/>
              <a:ext cx="1187356" cy="587416"/>
            </a:xfrm>
            <a:prstGeom prst="rect">
              <a:avLst/>
            </a:prstGeom>
            <a:noFill/>
            <a:ln>
              <a:noFill/>
            </a:ln>
          </p:spPr>
          <p:txBody>
            <a:bodyPr wrap="square" rtlCol="0">
              <a:spAutoFit/>
            </a:bodyPr>
            <a:lstStyle/>
            <a:p>
              <a:pPr algn="dist"/>
              <a:r>
                <a:rPr lang="en-US" altLang="zh-CN" sz="2400" dirty="0">
                  <a:solidFill>
                    <a:schemeClr val="bg1">
                      <a:lumMod val="50000"/>
                    </a:schemeClr>
                  </a:solidFill>
                </a:rPr>
                <a:t>TEXT</a:t>
              </a:r>
              <a:endParaRPr lang="zh-CN" altLang="en-US" sz="2400" dirty="0">
                <a:solidFill>
                  <a:schemeClr val="bg1">
                    <a:lumMod val="50000"/>
                  </a:schemeClr>
                </a:solidFill>
              </a:endParaRPr>
            </a:p>
          </p:txBody>
        </p:sp>
      </p:grpSp>
      <p:sp>
        <p:nvSpPr>
          <p:cNvPr id="11" name="椭圆 10"/>
          <p:cNvSpPr/>
          <p:nvPr/>
        </p:nvSpPr>
        <p:spPr>
          <a:xfrm>
            <a:off x="2394291" y="1487695"/>
            <a:ext cx="2160000" cy="2160000"/>
          </a:xfrm>
          <a:prstGeom prst="ellipse">
            <a:avLst/>
          </a:prstGeom>
          <a:blipFill dpi="0" rotWithShape="1">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t="1000"/>
            </a:stretch>
          </a:blipFill>
          <a:ln w="152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p>
        </p:txBody>
      </p:sp>
      <p:sp>
        <p:nvSpPr>
          <p:cNvPr id="12" name="椭圆 11"/>
          <p:cNvSpPr/>
          <p:nvPr/>
        </p:nvSpPr>
        <p:spPr>
          <a:xfrm>
            <a:off x="2313291" y="3380070"/>
            <a:ext cx="1161000" cy="1161000"/>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grpSp>
        <p:nvGrpSpPr>
          <p:cNvPr id="13" name="组合 12"/>
          <p:cNvGrpSpPr/>
          <p:nvPr/>
        </p:nvGrpSpPr>
        <p:grpSpPr>
          <a:xfrm>
            <a:off x="3928555" y="3783063"/>
            <a:ext cx="709574" cy="592570"/>
            <a:chOff x="5278205" y="4581140"/>
            <a:chExt cx="1657101" cy="1485789"/>
          </a:xfrm>
          <a:gradFill>
            <a:gsLst>
              <a:gs pos="0">
                <a:srgbClr val="1371BF"/>
              </a:gs>
              <a:gs pos="100000">
                <a:srgbClr val="6649A1"/>
              </a:gs>
            </a:gsLst>
            <a:lin ang="5400000" scaled="1"/>
          </a:gradFill>
        </p:grpSpPr>
        <p:sp>
          <p:nvSpPr>
            <p:cNvPr id="14" name="任意多边形 13"/>
            <p:cNvSpPr/>
            <p:nvPr/>
          </p:nvSpPr>
          <p:spPr>
            <a:xfrm>
              <a:off x="5278205" y="4581140"/>
              <a:ext cx="700732" cy="1485789"/>
            </a:xfrm>
            <a:custGeom>
              <a:avLst/>
              <a:gdLst/>
              <a:ahLst/>
              <a:cxnLst/>
              <a:rect l="l" t="t" r="r" b="b"/>
              <a:pathLst>
                <a:path w="700732" h="1485789">
                  <a:moveTo>
                    <a:pt x="0" y="0"/>
                  </a:moveTo>
                  <a:lnTo>
                    <a:pt x="700199" y="0"/>
                  </a:lnTo>
                  <a:lnTo>
                    <a:pt x="700199" y="563575"/>
                  </a:lnTo>
                  <a:cubicBezTo>
                    <a:pt x="711584" y="984833"/>
                    <a:pt x="540804" y="1292238"/>
                    <a:pt x="187858" y="1485789"/>
                  </a:cubicBezTo>
                  <a:lnTo>
                    <a:pt x="17078" y="1315008"/>
                  </a:lnTo>
                  <a:cubicBezTo>
                    <a:pt x="244785" y="1155613"/>
                    <a:pt x="358638" y="956370"/>
                    <a:pt x="358638" y="717277"/>
                  </a:cubicBezTo>
                  <a:cubicBezTo>
                    <a:pt x="210629" y="717277"/>
                    <a:pt x="91082" y="717277"/>
                    <a:pt x="0" y="717277"/>
                  </a:cubicBezTo>
                  <a:lnTo>
                    <a:pt x="0" y="0"/>
                  </a:lnTo>
                  <a:close/>
                </a:path>
              </a:pathLst>
            </a:custGeom>
            <a:gradFill>
              <a:gsLst>
                <a:gs pos="0">
                  <a:schemeClr val="bg1">
                    <a:lumMod val="65000"/>
                  </a:schemeClr>
                </a:gs>
                <a:gs pos="85000">
                  <a:schemeClr val="bg2">
                    <a:lumMod val="2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Castellar" panose="020A0402060406010301" pitchFamily="18" charset="0"/>
              </a:endParaRPr>
            </a:p>
          </p:txBody>
        </p:sp>
        <p:sp>
          <p:nvSpPr>
            <p:cNvPr id="15" name="任意多边形 14"/>
            <p:cNvSpPr/>
            <p:nvPr/>
          </p:nvSpPr>
          <p:spPr>
            <a:xfrm>
              <a:off x="6234574" y="4581140"/>
              <a:ext cx="700732" cy="1485789"/>
            </a:xfrm>
            <a:custGeom>
              <a:avLst/>
              <a:gdLst/>
              <a:ahLst/>
              <a:cxnLst/>
              <a:rect l="l" t="t" r="r" b="b"/>
              <a:pathLst>
                <a:path w="700732" h="1485789">
                  <a:moveTo>
                    <a:pt x="0" y="0"/>
                  </a:moveTo>
                  <a:lnTo>
                    <a:pt x="700199" y="0"/>
                  </a:lnTo>
                  <a:lnTo>
                    <a:pt x="700199" y="563575"/>
                  </a:lnTo>
                  <a:cubicBezTo>
                    <a:pt x="711585" y="984833"/>
                    <a:pt x="540804" y="1292238"/>
                    <a:pt x="187859" y="1485789"/>
                  </a:cubicBezTo>
                  <a:lnTo>
                    <a:pt x="0" y="1315008"/>
                  </a:lnTo>
                  <a:cubicBezTo>
                    <a:pt x="216322" y="1166999"/>
                    <a:pt x="335868" y="967755"/>
                    <a:pt x="358639" y="717277"/>
                  </a:cubicBezTo>
                  <a:cubicBezTo>
                    <a:pt x="210629" y="717277"/>
                    <a:pt x="91083" y="717277"/>
                    <a:pt x="0" y="717277"/>
                  </a:cubicBezTo>
                  <a:lnTo>
                    <a:pt x="0" y="0"/>
                  </a:lnTo>
                  <a:close/>
                </a:path>
              </a:pathLst>
            </a:custGeom>
            <a:gradFill>
              <a:gsLst>
                <a:gs pos="0">
                  <a:schemeClr val="bg1">
                    <a:lumMod val="65000"/>
                  </a:schemeClr>
                </a:gs>
                <a:gs pos="85000">
                  <a:schemeClr val="bg2">
                    <a:lumMod val="25000"/>
                  </a:schemeClr>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Castellar" panose="020A0402060406010301" pitchFamily="18" charset="0"/>
              </a:endParaRPr>
            </a:p>
          </p:txBody>
        </p:sp>
      </p:grpSp>
      <p:sp>
        <p:nvSpPr>
          <p:cNvPr id="16" name="文本框 15"/>
          <p:cNvSpPr txBox="1"/>
          <p:nvPr/>
        </p:nvSpPr>
        <p:spPr>
          <a:xfrm>
            <a:off x="4554291" y="2120512"/>
            <a:ext cx="3203812" cy="484748"/>
          </a:xfrm>
          <a:prstGeom prst="rect">
            <a:avLst/>
          </a:prstGeom>
          <a:noFill/>
        </p:spPr>
        <p:txBody>
          <a:bodyPr wrap="square" lIns="68580" tIns="34290" rIns="68580" bIns="34290" rtlCol="0">
            <a:spAutoFit/>
          </a:bodyPr>
          <a:lstStyle/>
          <a:p>
            <a:pPr algn="r"/>
            <a:r>
              <a:rPr lang="zh-CN" altLang="en-US" sz="27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7" name="TextBox 29"/>
          <p:cNvSpPr txBox="1"/>
          <p:nvPr/>
        </p:nvSpPr>
        <p:spPr>
          <a:xfrm>
            <a:off x="5274343" y="2760241"/>
            <a:ext cx="2499445" cy="1254189"/>
          </a:xfrm>
          <a:prstGeom prst="rect">
            <a:avLst/>
          </a:prstGeom>
          <a:noFill/>
        </p:spPr>
        <p:txBody>
          <a:bodyPr wrap="square" lIns="68580" tIns="34290" rIns="68580" bIns="34290" rtlCol="0">
            <a:spAutoFit/>
          </a:bodyPr>
          <a:lstStyle/>
          <a:p>
            <a:pPr algn="r">
              <a:defRPr/>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请在此处输入您的文本，或者将文本粘贴到此处请在此处输入您的文本，或者将文本粘贴到此处请在此处请在此处输入您的文本，或者将文本粘贴到此处请在此处输入您的文本，或者将文本粘贴到此处请在此处</a:t>
            </a:r>
            <a:endParaRPr lang="zh-CN" altLang="en-US" sz="1100" dirty="0">
              <a:solidFill>
                <a:schemeClr val="bg1">
                  <a:lumMod val="50000"/>
                </a:schemeClr>
              </a:solidFill>
            </a:endParaRPr>
          </a:p>
          <a:p>
            <a:pPr algn="r">
              <a:defRPr/>
            </a:pPr>
            <a:endParaRPr lang="zh-CN" altLang="en-US" sz="1100" dirty="0">
              <a:solidFill>
                <a:schemeClr val="bg1">
                  <a:lumMod val="50000"/>
                </a:schemeClr>
              </a:solidFill>
            </a:endParaRPr>
          </a:p>
        </p:txBody>
      </p:sp>
      <p:grpSp>
        <p:nvGrpSpPr>
          <p:cNvPr id="19" name="组合 18"/>
          <p:cNvGrpSpPr/>
          <p:nvPr/>
        </p:nvGrpSpPr>
        <p:grpSpPr>
          <a:xfrm>
            <a:off x="2530066" y="3729583"/>
            <a:ext cx="739856" cy="574134"/>
            <a:chOff x="1326496" y="4283251"/>
            <a:chExt cx="1129493" cy="796573"/>
          </a:xfrm>
        </p:grpSpPr>
        <p:cxnSp>
          <p:nvCxnSpPr>
            <p:cNvPr id="20" name="直接连接符 19"/>
            <p:cNvCxnSpPr/>
            <p:nvPr/>
          </p:nvCxnSpPr>
          <p:spPr>
            <a:xfrm>
              <a:off x="1537989" y="4295029"/>
              <a:ext cx="698725" cy="0"/>
            </a:xfrm>
            <a:prstGeom prst="line">
              <a:avLst/>
            </a:prstGeom>
            <a:ln w="15875" cap="rnd">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236914" y="4298775"/>
              <a:ext cx="219075" cy="219075"/>
            </a:xfrm>
            <a:prstGeom prst="line">
              <a:avLst/>
            </a:prstGeom>
            <a:ln w="15875" cap="rnd">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899269" y="4524375"/>
              <a:ext cx="555448" cy="555449"/>
            </a:xfrm>
            <a:prstGeom prst="line">
              <a:avLst/>
            </a:prstGeom>
            <a:ln w="15875" cap="rnd">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1328513" y="4514850"/>
              <a:ext cx="545924" cy="545925"/>
            </a:xfrm>
            <a:prstGeom prst="line">
              <a:avLst/>
            </a:prstGeom>
            <a:ln w="15875" cap="rnd">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326496" y="4308299"/>
              <a:ext cx="206551" cy="206551"/>
            </a:xfrm>
            <a:prstGeom prst="line">
              <a:avLst/>
            </a:prstGeom>
            <a:ln w="15875" cap="rnd">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356343" y="4527374"/>
              <a:ext cx="1076325" cy="0"/>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1572178" y="4536899"/>
              <a:ext cx="314326" cy="523875"/>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769466" y="4527374"/>
              <a:ext cx="123826" cy="533402"/>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889743" y="4527374"/>
              <a:ext cx="124669" cy="533400"/>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889743" y="4527374"/>
              <a:ext cx="333375" cy="533400"/>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558860" y="4311585"/>
              <a:ext cx="218255" cy="218255"/>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808780" y="4314826"/>
              <a:ext cx="219414" cy="219414"/>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001110" y="4304522"/>
              <a:ext cx="227122" cy="227122"/>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582714" y="4305300"/>
              <a:ext cx="217593" cy="217594"/>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770014" y="4295775"/>
              <a:ext cx="227538" cy="227539"/>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2014412" y="4283251"/>
              <a:ext cx="227538" cy="227539"/>
            </a:xfrm>
            <a:prstGeom prst="line">
              <a:avLst/>
            </a:prstGeom>
            <a:ln w="12700">
              <a:solidFill>
                <a:srgbClr val="1B1B1B"/>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2255732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par>
                                <p:cTn id="23" presetID="3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childTnLst>
                          </p:cTn>
                        </p:par>
                        <p:par>
                          <p:cTn id="35" fill="hold">
                            <p:stCondLst>
                              <p:cond delay="1000"/>
                            </p:stCondLst>
                            <p:childTnLst>
                              <p:par>
                                <p:cTn id="36" presetID="37"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900" decel="100000" fill="hold"/>
                                        <p:tgtEl>
                                          <p:spTgt spid="16"/>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42" fill="hold">
                            <p:stCondLst>
                              <p:cond delay="2000"/>
                            </p:stCondLst>
                            <p:childTnLst>
                              <p:par>
                                <p:cTn id="43" presetID="37"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900" decel="100000" fill="hold"/>
                                        <p:tgtEl>
                                          <p:spTgt spid="17"/>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3" name="组合 42"/>
          <p:cNvGrpSpPr/>
          <p:nvPr/>
        </p:nvGrpSpPr>
        <p:grpSpPr>
          <a:xfrm>
            <a:off x="2301811" y="2410140"/>
            <a:ext cx="4305188" cy="2733361"/>
            <a:chOff x="3175149" y="2707524"/>
            <a:chExt cx="6326325" cy="4016578"/>
          </a:xfrm>
        </p:grpSpPr>
        <p:sp>
          <p:nvSpPr>
            <p:cNvPr id="44" name="Freeform 10"/>
            <p:cNvSpPr/>
            <p:nvPr/>
          </p:nvSpPr>
          <p:spPr bwMode="auto">
            <a:xfrm>
              <a:off x="3257837" y="3737682"/>
              <a:ext cx="6243637" cy="2986420"/>
            </a:xfrm>
            <a:custGeom>
              <a:avLst/>
              <a:gdLst>
                <a:gd name="T0" fmla="*/ 2137 w 3066"/>
                <a:gd name="T1" fmla="*/ 34 h 1466"/>
                <a:gd name="T2" fmla="*/ 1884 w 3066"/>
                <a:gd name="T3" fmla="*/ 34 h 1466"/>
                <a:gd name="T4" fmla="*/ 70 w 3066"/>
                <a:gd name="T5" fmla="*/ 901 h 1466"/>
                <a:gd name="T6" fmla="*/ 70 w 3066"/>
                <a:gd name="T7" fmla="*/ 1022 h 1466"/>
                <a:gd name="T8" fmla="*/ 929 w 3066"/>
                <a:gd name="T9" fmla="*/ 1432 h 1466"/>
                <a:gd name="T10" fmla="*/ 1182 w 3066"/>
                <a:gd name="T11" fmla="*/ 1432 h 1466"/>
                <a:gd name="T12" fmla="*/ 2996 w 3066"/>
                <a:gd name="T13" fmla="*/ 565 h 1466"/>
                <a:gd name="T14" fmla="*/ 2996 w 3066"/>
                <a:gd name="T15" fmla="*/ 444 h 1466"/>
                <a:gd name="T16" fmla="*/ 2137 w 3066"/>
                <a:gd name="T17" fmla="*/ 34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6" h="1466">
                  <a:moveTo>
                    <a:pt x="2137" y="34"/>
                  </a:moveTo>
                  <a:cubicBezTo>
                    <a:pt x="2067" y="0"/>
                    <a:pt x="1954" y="0"/>
                    <a:pt x="1884" y="34"/>
                  </a:cubicBezTo>
                  <a:cubicBezTo>
                    <a:pt x="70" y="901"/>
                    <a:pt x="70" y="901"/>
                    <a:pt x="70" y="901"/>
                  </a:cubicBezTo>
                  <a:cubicBezTo>
                    <a:pt x="0" y="934"/>
                    <a:pt x="0" y="988"/>
                    <a:pt x="70" y="1022"/>
                  </a:cubicBezTo>
                  <a:cubicBezTo>
                    <a:pt x="929" y="1432"/>
                    <a:pt x="929" y="1432"/>
                    <a:pt x="929" y="1432"/>
                  </a:cubicBezTo>
                  <a:cubicBezTo>
                    <a:pt x="999" y="1466"/>
                    <a:pt x="1113" y="1466"/>
                    <a:pt x="1182" y="1432"/>
                  </a:cubicBezTo>
                  <a:cubicBezTo>
                    <a:pt x="2996" y="565"/>
                    <a:pt x="2996" y="565"/>
                    <a:pt x="2996" y="565"/>
                  </a:cubicBezTo>
                  <a:cubicBezTo>
                    <a:pt x="3066" y="532"/>
                    <a:pt x="3066" y="478"/>
                    <a:pt x="2996" y="444"/>
                  </a:cubicBezTo>
                  <a:cubicBezTo>
                    <a:pt x="2137" y="34"/>
                    <a:pt x="2137" y="34"/>
                    <a:pt x="2137" y="34"/>
                  </a:cubicBezTo>
                </a:path>
              </a:pathLst>
            </a:custGeom>
            <a:solidFill>
              <a:schemeClr val="tx1">
                <a:alpha val="11000"/>
              </a:schemeClr>
            </a:solid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pSp>
          <p:nvGrpSpPr>
            <p:cNvPr id="45" name="Group 148"/>
            <p:cNvGrpSpPr/>
            <p:nvPr/>
          </p:nvGrpSpPr>
          <p:grpSpPr>
            <a:xfrm>
              <a:off x="3175149" y="2707524"/>
              <a:ext cx="6243637" cy="3259762"/>
              <a:chOff x="2830788" y="3349603"/>
              <a:chExt cx="6243637" cy="3259762"/>
            </a:xfrm>
          </p:grpSpPr>
          <p:sp>
            <p:nvSpPr>
              <p:cNvPr id="46" name="Freeform 7"/>
              <p:cNvSpPr/>
              <p:nvPr/>
            </p:nvSpPr>
            <p:spPr bwMode="auto">
              <a:xfrm>
                <a:off x="2867657" y="3624217"/>
                <a:ext cx="6173712" cy="2985148"/>
              </a:xfrm>
              <a:custGeom>
                <a:avLst/>
                <a:gdLst>
                  <a:gd name="T0" fmla="*/ 3030 w 3032"/>
                  <a:gd name="T1" fmla="*/ 502 h 1465"/>
                  <a:gd name="T2" fmla="*/ 3031 w 3032"/>
                  <a:gd name="T3" fmla="*/ 502 h 1465"/>
                  <a:gd name="T4" fmla="*/ 3031 w 3032"/>
                  <a:gd name="T5" fmla="*/ 366 h 1465"/>
                  <a:gd name="T6" fmla="*/ 2860 w 3032"/>
                  <a:gd name="T7" fmla="*/ 366 h 1465"/>
                  <a:gd name="T8" fmla="*/ 2860 w 3032"/>
                  <a:gd name="T9" fmla="*/ 388 h 1465"/>
                  <a:gd name="T10" fmla="*/ 2119 w 3032"/>
                  <a:gd name="T11" fmla="*/ 33 h 1465"/>
                  <a:gd name="T12" fmla="*/ 1866 w 3032"/>
                  <a:gd name="T13" fmla="*/ 33 h 1465"/>
                  <a:gd name="T14" fmla="*/ 170 w 3032"/>
                  <a:gd name="T15" fmla="*/ 844 h 1465"/>
                  <a:gd name="T16" fmla="*/ 170 w 3032"/>
                  <a:gd name="T17" fmla="*/ 824 h 1465"/>
                  <a:gd name="T18" fmla="*/ 0 w 3032"/>
                  <a:gd name="T19" fmla="*/ 824 h 1465"/>
                  <a:gd name="T20" fmla="*/ 0 w 3032"/>
                  <a:gd name="T21" fmla="*/ 961 h 1465"/>
                  <a:gd name="T22" fmla="*/ 52 w 3032"/>
                  <a:gd name="T23" fmla="*/ 1021 h 1465"/>
                  <a:gd name="T24" fmla="*/ 911 w 3032"/>
                  <a:gd name="T25" fmla="*/ 1432 h 1465"/>
                  <a:gd name="T26" fmla="*/ 1164 w 3032"/>
                  <a:gd name="T27" fmla="*/ 1432 h 1465"/>
                  <a:gd name="T28" fmla="*/ 2978 w 3032"/>
                  <a:gd name="T29" fmla="*/ 565 h 1465"/>
                  <a:gd name="T30" fmla="*/ 3030 w 3032"/>
                  <a:gd name="T31" fmla="*/ 502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32" h="1465">
                    <a:moveTo>
                      <a:pt x="3030" y="502"/>
                    </a:moveTo>
                    <a:cubicBezTo>
                      <a:pt x="3031" y="502"/>
                      <a:pt x="3031" y="502"/>
                      <a:pt x="3031" y="502"/>
                    </a:cubicBezTo>
                    <a:cubicBezTo>
                      <a:pt x="3031" y="366"/>
                      <a:pt x="3031" y="366"/>
                      <a:pt x="3031" y="366"/>
                    </a:cubicBezTo>
                    <a:cubicBezTo>
                      <a:pt x="2860" y="366"/>
                      <a:pt x="2860" y="366"/>
                      <a:pt x="2860" y="366"/>
                    </a:cubicBezTo>
                    <a:cubicBezTo>
                      <a:pt x="2860" y="388"/>
                      <a:pt x="2860" y="388"/>
                      <a:pt x="2860" y="388"/>
                    </a:cubicBezTo>
                    <a:cubicBezTo>
                      <a:pt x="2119" y="33"/>
                      <a:pt x="2119" y="33"/>
                      <a:pt x="2119" y="33"/>
                    </a:cubicBezTo>
                    <a:cubicBezTo>
                      <a:pt x="2049" y="0"/>
                      <a:pt x="1936" y="0"/>
                      <a:pt x="1866" y="33"/>
                    </a:cubicBezTo>
                    <a:cubicBezTo>
                      <a:pt x="170" y="844"/>
                      <a:pt x="170" y="844"/>
                      <a:pt x="170" y="844"/>
                    </a:cubicBezTo>
                    <a:cubicBezTo>
                      <a:pt x="170" y="824"/>
                      <a:pt x="170" y="824"/>
                      <a:pt x="170" y="824"/>
                    </a:cubicBezTo>
                    <a:cubicBezTo>
                      <a:pt x="0" y="824"/>
                      <a:pt x="0" y="824"/>
                      <a:pt x="0" y="824"/>
                    </a:cubicBezTo>
                    <a:cubicBezTo>
                      <a:pt x="0" y="961"/>
                      <a:pt x="0" y="961"/>
                      <a:pt x="0" y="961"/>
                    </a:cubicBezTo>
                    <a:cubicBezTo>
                      <a:pt x="0" y="983"/>
                      <a:pt x="17" y="1005"/>
                      <a:pt x="52" y="1021"/>
                    </a:cubicBezTo>
                    <a:cubicBezTo>
                      <a:pt x="911" y="1432"/>
                      <a:pt x="911" y="1432"/>
                      <a:pt x="911" y="1432"/>
                    </a:cubicBezTo>
                    <a:cubicBezTo>
                      <a:pt x="981" y="1465"/>
                      <a:pt x="1095" y="1465"/>
                      <a:pt x="1164" y="1432"/>
                    </a:cubicBezTo>
                    <a:cubicBezTo>
                      <a:pt x="2978" y="565"/>
                      <a:pt x="2978" y="565"/>
                      <a:pt x="2978" y="565"/>
                    </a:cubicBezTo>
                    <a:cubicBezTo>
                      <a:pt x="3014" y="548"/>
                      <a:pt x="3032" y="525"/>
                      <a:pt x="3030" y="502"/>
                    </a:cubicBezTo>
                  </a:path>
                </a:pathLst>
              </a:custGeom>
              <a:solidFill>
                <a:schemeClr val="tx2">
                  <a:lumMod val="20000"/>
                  <a:lumOff val="80000"/>
                </a:schemeClr>
              </a:solidFill>
              <a:ln>
                <a:solidFill>
                  <a:schemeClr val="bg1">
                    <a:lumMod val="50000"/>
                  </a:schemeClr>
                </a:solid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47" name="Freeform 8"/>
              <p:cNvSpPr/>
              <p:nvPr/>
            </p:nvSpPr>
            <p:spPr bwMode="auto">
              <a:xfrm>
                <a:off x="5510810" y="4615876"/>
                <a:ext cx="3180936" cy="1795157"/>
              </a:xfrm>
              <a:custGeom>
                <a:avLst/>
                <a:gdLst>
                  <a:gd name="T0" fmla="*/ 2502 w 2502"/>
                  <a:gd name="T1" fmla="*/ 0 h 1412"/>
                  <a:gd name="T2" fmla="*/ 2431 w 2502"/>
                  <a:gd name="T3" fmla="*/ 34 h 1412"/>
                  <a:gd name="T4" fmla="*/ 0 w 2502"/>
                  <a:gd name="T5" fmla="*/ 1196 h 1412"/>
                  <a:gd name="T6" fmla="*/ 0 w 2502"/>
                  <a:gd name="T7" fmla="*/ 1412 h 1412"/>
                  <a:gd name="T8" fmla="*/ 2502 w 2502"/>
                  <a:gd name="T9" fmla="*/ 215 h 1412"/>
                  <a:gd name="T10" fmla="*/ 2502 w 2502"/>
                  <a:gd name="T11" fmla="*/ 0 h 1412"/>
                </a:gdLst>
                <a:ahLst/>
                <a:cxnLst>
                  <a:cxn ang="0">
                    <a:pos x="T0" y="T1"/>
                  </a:cxn>
                  <a:cxn ang="0">
                    <a:pos x="T2" y="T3"/>
                  </a:cxn>
                  <a:cxn ang="0">
                    <a:pos x="T4" y="T5"/>
                  </a:cxn>
                  <a:cxn ang="0">
                    <a:pos x="T6" y="T7"/>
                  </a:cxn>
                  <a:cxn ang="0">
                    <a:pos x="T8" y="T9"/>
                  </a:cxn>
                  <a:cxn ang="0">
                    <a:pos x="T10" y="T11"/>
                  </a:cxn>
                </a:cxnLst>
                <a:rect l="0" t="0" r="r" b="b"/>
                <a:pathLst>
                  <a:path w="2502" h="1412">
                    <a:moveTo>
                      <a:pt x="2502" y="0"/>
                    </a:moveTo>
                    <a:lnTo>
                      <a:pt x="2431" y="34"/>
                    </a:lnTo>
                    <a:lnTo>
                      <a:pt x="0" y="1196"/>
                    </a:lnTo>
                    <a:lnTo>
                      <a:pt x="0" y="1412"/>
                    </a:lnTo>
                    <a:lnTo>
                      <a:pt x="2502" y="215"/>
                    </a:lnTo>
                    <a:lnTo>
                      <a:pt x="2502"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48" name="Freeform 9"/>
              <p:cNvSpPr/>
              <p:nvPr/>
            </p:nvSpPr>
            <p:spPr bwMode="auto">
              <a:xfrm>
                <a:off x="5510810" y="4615876"/>
                <a:ext cx="3180936" cy="1795157"/>
              </a:xfrm>
              <a:custGeom>
                <a:avLst/>
                <a:gdLst>
                  <a:gd name="T0" fmla="*/ 2502 w 2502"/>
                  <a:gd name="T1" fmla="*/ 0 h 1412"/>
                  <a:gd name="T2" fmla="*/ 2431 w 2502"/>
                  <a:gd name="T3" fmla="*/ 34 h 1412"/>
                  <a:gd name="T4" fmla="*/ 0 w 2502"/>
                  <a:gd name="T5" fmla="*/ 1196 h 1412"/>
                  <a:gd name="T6" fmla="*/ 0 w 2502"/>
                  <a:gd name="T7" fmla="*/ 1412 h 1412"/>
                  <a:gd name="T8" fmla="*/ 2502 w 2502"/>
                  <a:gd name="T9" fmla="*/ 215 h 1412"/>
                  <a:gd name="T10" fmla="*/ 2502 w 2502"/>
                  <a:gd name="T11" fmla="*/ 0 h 1412"/>
                </a:gdLst>
                <a:ahLst/>
                <a:cxnLst>
                  <a:cxn ang="0">
                    <a:pos x="T0" y="T1"/>
                  </a:cxn>
                  <a:cxn ang="0">
                    <a:pos x="T2" y="T3"/>
                  </a:cxn>
                  <a:cxn ang="0">
                    <a:pos x="T4" y="T5"/>
                  </a:cxn>
                  <a:cxn ang="0">
                    <a:pos x="T6" y="T7"/>
                  </a:cxn>
                  <a:cxn ang="0">
                    <a:pos x="T8" y="T9"/>
                  </a:cxn>
                  <a:cxn ang="0">
                    <a:pos x="T10" y="T11"/>
                  </a:cxn>
                </a:cxnLst>
                <a:rect l="0" t="0" r="r" b="b"/>
                <a:pathLst>
                  <a:path w="2502" h="1412">
                    <a:moveTo>
                      <a:pt x="2502" y="0"/>
                    </a:moveTo>
                    <a:lnTo>
                      <a:pt x="2431" y="34"/>
                    </a:lnTo>
                    <a:lnTo>
                      <a:pt x="0" y="1196"/>
                    </a:lnTo>
                    <a:lnTo>
                      <a:pt x="0" y="1412"/>
                    </a:lnTo>
                    <a:lnTo>
                      <a:pt x="2502" y="215"/>
                    </a:lnTo>
                    <a:lnTo>
                      <a:pt x="2502" y="0"/>
                    </a:lnTo>
                  </a:path>
                </a:pathLst>
              </a:custGeom>
              <a:no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49" name="Freeform 10"/>
              <p:cNvSpPr/>
              <p:nvPr/>
            </p:nvSpPr>
            <p:spPr bwMode="auto">
              <a:xfrm>
                <a:off x="2830788" y="3349603"/>
                <a:ext cx="6243637" cy="2986419"/>
              </a:xfrm>
              <a:custGeom>
                <a:avLst/>
                <a:gdLst>
                  <a:gd name="T0" fmla="*/ 2137 w 3066"/>
                  <a:gd name="T1" fmla="*/ 34 h 1466"/>
                  <a:gd name="T2" fmla="*/ 1884 w 3066"/>
                  <a:gd name="T3" fmla="*/ 34 h 1466"/>
                  <a:gd name="T4" fmla="*/ 70 w 3066"/>
                  <a:gd name="T5" fmla="*/ 901 h 1466"/>
                  <a:gd name="T6" fmla="*/ 70 w 3066"/>
                  <a:gd name="T7" fmla="*/ 1022 h 1466"/>
                  <a:gd name="T8" fmla="*/ 929 w 3066"/>
                  <a:gd name="T9" fmla="*/ 1432 h 1466"/>
                  <a:gd name="T10" fmla="*/ 1182 w 3066"/>
                  <a:gd name="T11" fmla="*/ 1432 h 1466"/>
                  <a:gd name="T12" fmla="*/ 2996 w 3066"/>
                  <a:gd name="T13" fmla="*/ 565 h 1466"/>
                  <a:gd name="T14" fmla="*/ 2996 w 3066"/>
                  <a:gd name="T15" fmla="*/ 444 h 1466"/>
                  <a:gd name="T16" fmla="*/ 2137 w 3066"/>
                  <a:gd name="T17" fmla="*/ 34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6" h="1466">
                    <a:moveTo>
                      <a:pt x="2137" y="34"/>
                    </a:moveTo>
                    <a:cubicBezTo>
                      <a:pt x="2067" y="0"/>
                      <a:pt x="1954" y="0"/>
                      <a:pt x="1884" y="34"/>
                    </a:cubicBezTo>
                    <a:cubicBezTo>
                      <a:pt x="70" y="901"/>
                      <a:pt x="70" y="901"/>
                      <a:pt x="70" y="901"/>
                    </a:cubicBezTo>
                    <a:cubicBezTo>
                      <a:pt x="0" y="934"/>
                      <a:pt x="0" y="988"/>
                      <a:pt x="70" y="1022"/>
                    </a:cubicBezTo>
                    <a:cubicBezTo>
                      <a:pt x="929" y="1432"/>
                      <a:pt x="929" y="1432"/>
                      <a:pt x="929" y="1432"/>
                    </a:cubicBezTo>
                    <a:cubicBezTo>
                      <a:pt x="999" y="1466"/>
                      <a:pt x="1113" y="1466"/>
                      <a:pt x="1182" y="1432"/>
                    </a:cubicBezTo>
                    <a:cubicBezTo>
                      <a:pt x="2996" y="565"/>
                      <a:pt x="2996" y="565"/>
                      <a:pt x="2996" y="565"/>
                    </a:cubicBezTo>
                    <a:cubicBezTo>
                      <a:pt x="3066" y="532"/>
                      <a:pt x="3066" y="478"/>
                      <a:pt x="2996" y="444"/>
                    </a:cubicBezTo>
                    <a:cubicBezTo>
                      <a:pt x="2137" y="34"/>
                      <a:pt x="2137" y="34"/>
                      <a:pt x="2137" y="34"/>
                    </a:cubicBezTo>
                  </a:path>
                </a:pathLst>
              </a:custGeom>
              <a:solidFill>
                <a:schemeClr val="bg1">
                  <a:lumMod val="95000"/>
                </a:schemeClr>
              </a:solidFill>
              <a:ln>
                <a:solidFill>
                  <a:schemeClr val="bg1">
                    <a:lumMod val="50000"/>
                  </a:schemeClr>
                </a:solid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50" name="Freeform 11"/>
              <p:cNvSpPr/>
              <p:nvPr/>
            </p:nvSpPr>
            <p:spPr bwMode="auto">
              <a:xfrm>
                <a:off x="3246521" y="3530137"/>
                <a:ext cx="5450310" cy="2606283"/>
              </a:xfrm>
              <a:custGeom>
                <a:avLst/>
                <a:gdLst>
                  <a:gd name="T0" fmla="*/ 0 w 4287"/>
                  <a:gd name="T1" fmla="*/ 1199 h 2050"/>
                  <a:gd name="T2" fmla="*/ 1781 w 4287"/>
                  <a:gd name="T3" fmla="*/ 2050 h 2050"/>
                  <a:gd name="T4" fmla="*/ 4287 w 4287"/>
                  <a:gd name="T5" fmla="*/ 853 h 2050"/>
                  <a:gd name="T6" fmla="*/ 2505 w 4287"/>
                  <a:gd name="T7" fmla="*/ 0 h 2050"/>
                  <a:gd name="T8" fmla="*/ 0 w 4287"/>
                  <a:gd name="T9" fmla="*/ 1199 h 2050"/>
                </a:gdLst>
                <a:ahLst/>
                <a:cxnLst>
                  <a:cxn ang="0">
                    <a:pos x="T0" y="T1"/>
                  </a:cxn>
                  <a:cxn ang="0">
                    <a:pos x="T2" y="T3"/>
                  </a:cxn>
                  <a:cxn ang="0">
                    <a:pos x="T4" y="T5"/>
                  </a:cxn>
                  <a:cxn ang="0">
                    <a:pos x="T6" y="T7"/>
                  </a:cxn>
                  <a:cxn ang="0">
                    <a:pos x="T8" y="T9"/>
                  </a:cxn>
                </a:cxnLst>
                <a:rect l="0" t="0" r="r" b="b"/>
                <a:pathLst>
                  <a:path w="4287" h="2050">
                    <a:moveTo>
                      <a:pt x="0" y="1199"/>
                    </a:moveTo>
                    <a:lnTo>
                      <a:pt x="1781" y="2050"/>
                    </a:lnTo>
                    <a:lnTo>
                      <a:pt x="4287" y="853"/>
                    </a:lnTo>
                    <a:lnTo>
                      <a:pt x="2505" y="0"/>
                    </a:lnTo>
                    <a:lnTo>
                      <a:pt x="0" y="1199"/>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51" name="Freeform 12"/>
              <p:cNvSpPr/>
              <p:nvPr/>
            </p:nvSpPr>
            <p:spPr bwMode="auto">
              <a:xfrm>
                <a:off x="3246521" y="3530137"/>
                <a:ext cx="5450310" cy="2606283"/>
              </a:xfrm>
              <a:custGeom>
                <a:avLst/>
                <a:gdLst>
                  <a:gd name="T0" fmla="*/ 0 w 4287"/>
                  <a:gd name="T1" fmla="*/ 1199 h 2050"/>
                  <a:gd name="T2" fmla="*/ 1781 w 4287"/>
                  <a:gd name="T3" fmla="*/ 2050 h 2050"/>
                  <a:gd name="T4" fmla="*/ 4287 w 4287"/>
                  <a:gd name="T5" fmla="*/ 853 h 2050"/>
                  <a:gd name="T6" fmla="*/ 2505 w 4287"/>
                  <a:gd name="T7" fmla="*/ 0 h 2050"/>
                  <a:gd name="T8" fmla="*/ 0 w 4287"/>
                  <a:gd name="T9" fmla="*/ 1199 h 2050"/>
                </a:gdLst>
                <a:ahLst/>
                <a:cxnLst>
                  <a:cxn ang="0">
                    <a:pos x="T0" y="T1"/>
                  </a:cxn>
                  <a:cxn ang="0">
                    <a:pos x="T2" y="T3"/>
                  </a:cxn>
                  <a:cxn ang="0">
                    <a:pos x="T4" y="T5"/>
                  </a:cxn>
                  <a:cxn ang="0">
                    <a:pos x="T6" y="T7"/>
                  </a:cxn>
                  <a:cxn ang="0">
                    <a:pos x="T8" y="T9"/>
                  </a:cxn>
                </a:cxnLst>
                <a:rect l="0" t="0" r="r" b="b"/>
                <a:pathLst>
                  <a:path w="4287" h="2050">
                    <a:moveTo>
                      <a:pt x="0" y="1199"/>
                    </a:moveTo>
                    <a:lnTo>
                      <a:pt x="1781" y="2050"/>
                    </a:lnTo>
                    <a:lnTo>
                      <a:pt x="4287" y="853"/>
                    </a:lnTo>
                    <a:lnTo>
                      <a:pt x="2505" y="0"/>
                    </a:lnTo>
                    <a:lnTo>
                      <a:pt x="0" y="1199"/>
                    </a:lnTo>
                  </a:path>
                </a:pathLst>
              </a:custGeom>
              <a:no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52" name="Freeform 14"/>
              <p:cNvSpPr/>
              <p:nvPr/>
            </p:nvSpPr>
            <p:spPr bwMode="auto">
              <a:xfrm>
                <a:off x="3461381" y="5761370"/>
                <a:ext cx="794599" cy="465317"/>
              </a:xfrm>
              <a:custGeom>
                <a:avLst/>
                <a:gdLst>
                  <a:gd name="T0" fmla="*/ 0 w 390"/>
                  <a:gd name="T1" fmla="*/ 21 h 228"/>
                  <a:gd name="T2" fmla="*/ 40 w 390"/>
                  <a:gd name="T3" fmla="*/ 69 h 228"/>
                  <a:gd name="T4" fmla="*/ 350 w 390"/>
                  <a:gd name="T5" fmla="*/ 218 h 228"/>
                  <a:gd name="T6" fmla="*/ 390 w 390"/>
                  <a:gd name="T7" fmla="*/ 207 h 228"/>
                  <a:gd name="T8" fmla="*/ 350 w 390"/>
                  <a:gd name="T9" fmla="*/ 159 h 228"/>
                  <a:gd name="T10" fmla="*/ 40 w 390"/>
                  <a:gd name="T11" fmla="*/ 10 h 228"/>
                  <a:gd name="T12" fmla="*/ 0 w 390"/>
                  <a:gd name="T13" fmla="*/ 21 h 228"/>
                </a:gdLst>
                <a:ahLst/>
                <a:cxnLst>
                  <a:cxn ang="0">
                    <a:pos x="T0" y="T1"/>
                  </a:cxn>
                  <a:cxn ang="0">
                    <a:pos x="T2" y="T3"/>
                  </a:cxn>
                  <a:cxn ang="0">
                    <a:pos x="T4" y="T5"/>
                  </a:cxn>
                  <a:cxn ang="0">
                    <a:pos x="T6" y="T7"/>
                  </a:cxn>
                  <a:cxn ang="0">
                    <a:pos x="T8" y="T9"/>
                  </a:cxn>
                  <a:cxn ang="0">
                    <a:pos x="T10" y="T11"/>
                  </a:cxn>
                  <a:cxn ang="0">
                    <a:pos x="T12" y="T13"/>
                  </a:cxn>
                </a:cxnLst>
                <a:rect l="0" t="0" r="r" b="b"/>
                <a:pathLst>
                  <a:path w="390" h="228">
                    <a:moveTo>
                      <a:pt x="0" y="21"/>
                    </a:moveTo>
                    <a:cubicBezTo>
                      <a:pt x="0" y="37"/>
                      <a:pt x="18" y="59"/>
                      <a:pt x="40" y="69"/>
                    </a:cubicBezTo>
                    <a:cubicBezTo>
                      <a:pt x="350" y="218"/>
                      <a:pt x="350" y="218"/>
                      <a:pt x="350" y="218"/>
                    </a:cubicBezTo>
                    <a:cubicBezTo>
                      <a:pt x="372" y="228"/>
                      <a:pt x="390" y="223"/>
                      <a:pt x="390" y="207"/>
                    </a:cubicBezTo>
                    <a:cubicBezTo>
                      <a:pt x="390" y="191"/>
                      <a:pt x="372" y="169"/>
                      <a:pt x="350" y="159"/>
                    </a:cubicBezTo>
                    <a:cubicBezTo>
                      <a:pt x="40" y="10"/>
                      <a:pt x="40" y="10"/>
                      <a:pt x="40" y="10"/>
                    </a:cubicBezTo>
                    <a:cubicBezTo>
                      <a:pt x="18" y="0"/>
                      <a:pt x="0" y="5"/>
                      <a:pt x="0" y="2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pSp>
      </p:grpSp>
      <p:grpSp>
        <p:nvGrpSpPr>
          <p:cNvPr id="4" name="组合 3"/>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6"/>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54" name="组合 53"/>
          <p:cNvGrpSpPr/>
          <p:nvPr/>
        </p:nvGrpSpPr>
        <p:grpSpPr>
          <a:xfrm>
            <a:off x="2977081" y="2393202"/>
            <a:ext cx="751811" cy="751811"/>
            <a:chOff x="3969441" y="3190935"/>
            <a:chExt cx="1002415" cy="1002415"/>
          </a:xfrm>
        </p:grpSpPr>
        <p:sp>
          <p:nvSpPr>
            <p:cNvPr id="8" name="Oval 146"/>
            <p:cNvSpPr/>
            <p:nvPr/>
          </p:nvSpPr>
          <p:spPr>
            <a:xfrm>
              <a:off x="3969441" y="3190935"/>
              <a:ext cx="1002415" cy="1002415"/>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latin typeface="Castellar" panose="020A0402060406010301" pitchFamily="18" charset="0"/>
              </a:endParaRPr>
            </a:p>
          </p:txBody>
        </p:sp>
        <p:grpSp>
          <p:nvGrpSpPr>
            <p:cNvPr id="9" name="Group 54"/>
            <p:cNvGrpSpPr/>
            <p:nvPr/>
          </p:nvGrpSpPr>
          <p:grpSpPr>
            <a:xfrm rot="18900000">
              <a:off x="4317673" y="3539711"/>
              <a:ext cx="305952" cy="304864"/>
              <a:chOff x="-15875" y="-1587"/>
              <a:chExt cx="4014788" cy="4000501"/>
            </a:xfrm>
            <a:solidFill>
              <a:schemeClr val="bg1"/>
            </a:solidFill>
          </p:grpSpPr>
          <p:sp>
            <p:nvSpPr>
              <p:cNvPr id="10"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11"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12"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13"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14" name="Oval 9"/>
              <p:cNvSpPr>
                <a:spLocks noChangeArrowheads="1"/>
              </p:cNvSpPr>
              <p:nvPr/>
            </p:nvSpPr>
            <p:spPr bwMode="auto">
              <a:xfrm>
                <a:off x="1500188" y="2751138"/>
                <a:ext cx="250825" cy="247650"/>
              </a:xfrm>
              <a:prstGeom prst="ellipse">
                <a:avLst/>
              </a:pr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15" name="Oval 10"/>
              <p:cNvSpPr>
                <a:spLocks noChangeArrowheads="1"/>
              </p:cNvSpPr>
              <p:nvPr/>
            </p:nvSpPr>
            <p:spPr bwMode="auto">
              <a:xfrm>
                <a:off x="3498850" y="874713"/>
                <a:ext cx="252413" cy="247650"/>
              </a:xfrm>
              <a:prstGeom prst="ellipse">
                <a:avLst/>
              </a:pr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pSp>
      </p:grpSp>
      <p:grpSp>
        <p:nvGrpSpPr>
          <p:cNvPr id="56" name="组合 55"/>
          <p:cNvGrpSpPr/>
          <p:nvPr/>
        </p:nvGrpSpPr>
        <p:grpSpPr>
          <a:xfrm>
            <a:off x="3606274" y="3069735"/>
            <a:ext cx="713251" cy="713251"/>
            <a:chOff x="4808365" y="4092979"/>
            <a:chExt cx="951001" cy="951001"/>
          </a:xfrm>
        </p:grpSpPr>
        <p:sp>
          <p:nvSpPr>
            <p:cNvPr id="16" name="Oval 148"/>
            <p:cNvSpPr/>
            <p:nvPr/>
          </p:nvSpPr>
          <p:spPr>
            <a:xfrm>
              <a:off x="4808365" y="4092979"/>
              <a:ext cx="951001" cy="951001"/>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latin typeface="Castellar" panose="020A0402060406010301" pitchFamily="18" charset="0"/>
              </a:endParaRPr>
            </a:p>
          </p:txBody>
        </p:sp>
        <p:grpSp>
          <p:nvGrpSpPr>
            <p:cNvPr id="17" name="Group 61"/>
            <p:cNvGrpSpPr/>
            <p:nvPr/>
          </p:nvGrpSpPr>
          <p:grpSpPr>
            <a:xfrm>
              <a:off x="5154620" y="4446932"/>
              <a:ext cx="258490" cy="243094"/>
              <a:chOff x="-1587" y="-3175"/>
              <a:chExt cx="506412" cy="476250"/>
            </a:xfrm>
            <a:solidFill>
              <a:schemeClr val="bg1"/>
            </a:solidFill>
          </p:grpSpPr>
          <p:sp>
            <p:nvSpPr>
              <p:cNvPr id="18"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19"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pSp>
      </p:grpSp>
      <p:grpSp>
        <p:nvGrpSpPr>
          <p:cNvPr id="53" name="组合 52"/>
          <p:cNvGrpSpPr/>
          <p:nvPr/>
        </p:nvGrpSpPr>
        <p:grpSpPr>
          <a:xfrm>
            <a:off x="3863760" y="1982410"/>
            <a:ext cx="1023300" cy="1023300"/>
            <a:chOff x="5151680" y="2643213"/>
            <a:chExt cx="1364400" cy="1364400"/>
          </a:xfrm>
        </p:grpSpPr>
        <p:sp>
          <p:nvSpPr>
            <p:cNvPr id="20" name="Oval 147"/>
            <p:cNvSpPr/>
            <p:nvPr/>
          </p:nvSpPr>
          <p:spPr>
            <a:xfrm>
              <a:off x="5151680" y="2643213"/>
              <a:ext cx="1364400" cy="1364400"/>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latin typeface="Castellar" panose="020A0402060406010301" pitchFamily="18" charset="0"/>
              </a:endParaRPr>
            </a:p>
          </p:txBody>
        </p:sp>
        <p:grpSp>
          <p:nvGrpSpPr>
            <p:cNvPr id="21" name="Group 64"/>
            <p:cNvGrpSpPr/>
            <p:nvPr/>
          </p:nvGrpSpPr>
          <p:grpSpPr>
            <a:xfrm>
              <a:off x="5629586" y="3121031"/>
              <a:ext cx="408587" cy="408763"/>
              <a:chOff x="-1587" y="-3175"/>
              <a:chExt cx="3670300" cy="3671888"/>
            </a:xfrm>
            <a:solidFill>
              <a:schemeClr val="bg1"/>
            </a:solidFill>
          </p:grpSpPr>
          <p:sp>
            <p:nvSpPr>
              <p:cNvPr id="22"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23"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pSp>
      </p:grpSp>
      <p:grpSp>
        <p:nvGrpSpPr>
          <p:cNvPr id="55" name="组合 54"/>
          <p:cNvGrpSpPr/>
          <p:nvPr/>
        </p:nvGrpSpPr>
        <p:grpSpPr>
          <a:xfrm>
            <a:off x="4476243" y="2975744"/>
            <a:ext cx="898213" cy="898213"/>
            <a:chOff x="5968324" y="3967658"/>
            <a:chExt cx="1197617" cy="1197617"/>
          </a:xfrm>
        </p:grpSpPr>
        <p:sp>
          <p:nvSpPr>
            <p:cNvPr id="24" name="Oval 149"/>
            <p:cNvSpPr/>
            <p:nvPr/>
          </p:nvSpPr>
          <p:spPr>
            <a:xfrm>
              <a:off x="5968324" y="3967658"/>
              <a:ext cx="1197617" cy="1197617"/>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latin typeface="Castellar" panose="020A0402060406010301" pitchFamily="18" charset="0"/>
              </a:endParaRPr>
            </a:p>
          </p:txBody>
        </p:sp>
        <p:grpSp>
          <p:nvGrpSpPr>
            <p:cNvPr id="25" name="Group 67"/>
            <p:cNvGrpSpPr/>
            <p:nvPr/>
          </p:nvGrpSpPr>
          <p:grpSpPr>
            <a:xfrm>
              <a:off x="6424837" y="4403692"/>
              <a:ext cx="284591" cy="325547"/>
              <a:chOff x="-1587" y="3175"/>
              <a:chExt cx="430212" cy="492125"/>
            </a:xfrm>
            <a:solidFill>
              <a:schemeClr val="bg1"/>
            </a:solidFill>
          </p:grpSpPr>
          <p:sp>
            <p:nvSpPr>
              <p:cNvPr id="26"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27"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28"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29"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sz="120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pSp>
      </p:grpSp>
      <p:sp>
        <p:nvSpPr>
          <p:cNvPr id="30" name="矩形 29"/>
          <p:cNvSpPr/>
          <p:nvPr/>
        </p:nvSpPr>
        <p:spPr>
          <a:xfrm>
            <a:off x="1235243" y="2261256"/>
            <a:ext cx="1457196" cy="609398"/>
          </a:xfrm>
          <a:prstGeom prst="rect">
            <a:avLst/>
          </a:prstGeom>
        </p:spPr>
        <p:txBody>
          <a:bodyPr wrap="square" lIns="68580" tIns="34290" rIns="68580" bIns="34290">
            <a:spAutoFit/>
          </a:bodyPr>
          <a:lstStyle/>
          <a:p>
            <a:pPr>
              <a:lnSpc>
                <a:spcPct val="130000"/>
              </a:lnSpc>
            </a:pPr>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31" name="矩形 30"/>
          <p:cNvSpPr/>
          <p:nvPr/>
        </p:nvSpPr>
        <p:spPr>
          <a:xfrm>
            <a:off x="1235244" y="2016966"/>
            <a:ext cx="1416776" cy="253916"/>
          </a:xfrm>
          <a:prstGeom prst="rect">
            <a:avLst/>
          </a:prstGeom>
        </p:spPr>
        <p:txBody>
          <a:bodyPr wrap="square" lIns="68580" tIns="34290" rIns="68580" bIns="34290">
            <a:spAutoFit/>
          </a:bodyPr>
          <a:lstStyle/>
          <a:p>
            <a:pPr>
              <a:defRPr/>
            </a:pPr>
            <a:r>
              <a:rPr lang="zh-CN" altLang="en-US" sz="12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32" name="矩形 31"/>
          <p:cNvSpPr/>
          <p:nvPr/>
        </p:nvSpPr>
        <p:spPr>
          <a:xfrm>
            <a:off x="761871" y="3399555"/>
            <a:ext cx="1480471" cy="609398"/>
          </a:xfrm>
          <a:prstGeom prst="rect">
            <a:avLst/>
          </a:prstGeom>
        </p:spPr>
        <p:txBody>
          <a:bodyPr wrap="square" lIns="68580" tIns="34290" rIns="68580" bIns="34290">
            <a:spAutoFit/>
          </a:bodyPr>
          <a:lstStyle/>
          <a:p>
            <a:pPr>
              <a:lnSpc>
                <a:spcPct val="130000"/>
              </a:lnSpc>
            </a:pPr>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33" name="矩形 32"/>
          <p:cNvSpPr/>
          <p:nvPr/>
        </p:nvSpPr>
        <p:spPr>
          <a:xfrm>
            <a:off x="761871" y="3155265"/>
            <a:ext cx="1416776" cy="253916"/>
          </a:xfrm>
          <a:prstGeom prst="rect">
            <a:avLst/>
          </a:prstGeom>
        </p:spPr>
        <p:txBody>
          <a:bodyPr wrap="square" lIns="68580" tIns="34290" rIns="68580" bIns="34290">
            <a:spAutoFit/>
          </a:bodyPr>
          <a:lstStyle/>
          <a:p>
            <a:pPr>
              <a:defRPr/>
            </a:pPr>
            <a:r>
              <a:rPr lang="zh-CN" altLang="en-US" sz="12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cxnSp>
        <p:nvCxnSpPr>
          <p:cNvPr id="34" name="Straight Connector 176"/>
          <p:cNvCxnSpPr/>
          <p:nvPr/>
        </p:nvCxnSpPr>
        <p:spPr>
          <a:xfrm flipH="1">
            <a:off x="2179555" y="3418849"/>
            <a:ext cx="1128362"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176"/>
          <p:cNvCxnSpPr/>
          <p:nvPr/>
        </p:nvCxnSpPr>
        <p:spPr>
          <a:xfrm flipH="1">
            <a:off x="2735146" y="2393201"/>
            <a:ext cx="241936"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176"/>
          <p:cNvCxnSpPr/>
          <p:nvPr/>
        </p:nvCxnSpPr>
        <p:spPr>
          <a:xfrm>
            <a:off x="5003216" y="2393201"/>
            <a:ext cx="464146"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5467361" y="2061699"/>
            <a:ext cx="1669941" cy="609398"/>
          </a:xfrm>
          <a:prstGeom prst="rect">
            <a:avLst/>
          </a:prstGeom>
        </p:spPr>
        <p:txBody>
          <a:bodyPr wrap="square" lIns="68580" tIns="34290" rIns="68580" bIns="34290">
            <a:spAutoFit/>
          </a:bodyPr>
          <a:lstStyle/>
          <a:p>
            <a:pPr algn="r">
              <a:lnSpc>
                <a:spcPct val="130000"/>
              </a:lnSpc>
            </a:pPr>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38" name="矩形 37"/>
          <p:cNvSpPr/>
          <p:nvPr/>
        </p:nvSpPr>
        <p:spPr>
          <a:xfrm>
            <a:off x="5701990" y="1826676"/>
            <a:ext cx="1416776" cy="253916"/>
          </a:xfrm>
          <a:prstGeom prst="rect">
            <a:avLst/>
          </a:prstGeom>
        </p:spPr>
        <p:txBody>
          <a:bodyPr wrap="square" lIns="68580" tIns="34290" rIns="68580" bIns="34290">
            <a:spAutoFit/>
          </a:bodyPr>
          <a:lstStyle/>
          <a:p>
            <a:pPr algn="r">
              <a:defRPr/>
            </a:pPr>
            <a:r>
              <a:rPr lang="zh-CN" altLang="en-US" sz="12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39" name="矩形 38"/>
          <p:cNvSpPr/>
          <p:nvPr/>
        </p:nvSpPr>
        <p:spPr>
          <a:xfrm>
            <a:off x="6752758" y="3260793"/>
            <a:ext cx="1679003" cy="609398"/>
          </a:xfrm>
          <a:prstGeom prst="rect">
            <a:avLst/>
          </a:prstGeom>
        </p:spPr>
        <p:txBody>
          <a:bodyPr wrap="square" lIns="68580" tIns="34290" rIns="68580" bIns="34290">
            <a:spAutoFit/>
          </a:bodyPr>
          <a:lstStyle/>
          <a:p>
            <a:pPr algn="r">
              <a:lnSpc>
                <a:spcPct val="130000"/>
              </a:lnSpc>
            </a:pPr>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
        <p:nvSpPr>
          <p:cNvPr id="40" name="矩形 39"/>
          <p:cNvSpPr/>
          <p:nvPr/>
        </p:nvSpPr>
        <p:spPr>
          <a:xfrm>
            <a:off x="6993049" y="3025770"/>
            <a:ext cx="1416776" cy="253916"/>
          </a:xfrm>
          <a:prstGeom prst="rect">
            <a:avLst/>
          </a:prstGeom>
        </p:spPr>
        <p:txBody>
          <a:bodyPr wrap="square" lIns="68580" tIns="34290" rIns="68580" bIns="34290">
            <a:spAutoFit/>
          </a:bodyPr>
          <a:lstStyle/>
          <a:p>
            <a:pPr algn="r">
              <a:defRPr/>
            </a:pPr>
            <a:r>
              <a:rPr lang="zh-CN" altLang="en-US" sz="12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cxnSp>
        <p:nvCxnSpPr>
          <p:cNvPr id="41" name="Straight Connector 176"/>
          <p:cNvCxnSpPr/>
          <p:nvPr/>
        </p:nvCxnSpPr>
        <p:spPr>
          <a:xfrm>
            <a:off x="5560291" y="3388594"/>
            <a:ext cx="1208073"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14595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par>
                                <p:cTn id="16" presetID="53" presetClass="entr" presetSubtype="16" fill="hold"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fltVal val="0"/>
                                          </p:val>
                                        </p:tav>
                                        <p:tav tm="100000">
                                          <p:val>
                                            <p:strVal val="#ppt_w"/>
                                          </p:val>
                                        </p:tav>
                                      </p:tavLst>
                                    </p:anim>
                                    <p:anim calcmode="lin" valueType="num">
                                      <p:cBhvr>
                                        <p:cTn id="19" dur="500" fill="hold"/>
                                        <p:tgtEl>
                                          <p:spTgt spid="53"/>
                                        </p:tgtEl>
                                        <p:attrNameLst>
                                          <p:attrName>ppt_h</p:attrName>
                                        </p:attrNameLst>
                                      </p:cBhvr>
                                      <p:tavLst>
                                        <p:tav tm="0">
                                          <p:val>
                                            <p:fltVal val="0"/>
                                          </p:val>
                                        </p:tav>
                                        <p:tav tm="100000">
                                          <p:val>
                                            <p:strVal val="#ppt_h"/>
                                          </p:val>
                                        </p:tav>
                                      </p:tavLst>
                                    </p:anim>
                                    <p:animEffect transition="in" filter="fade">
                                      <p:cBhvr>
                                        <p:cTn id="20" dur="500"/>
                                        <p:tgtEl>
                                          <p:spTgt spid="53"/>
                                        </p:tgtEl>
                                      </p:cBhvr>
                                    </p:animEffect>
                                  </p:childTnLst>
                                </p:cTn>
                              </p:par>
                              <p:par>
                                <p:cTn id="21" presetID="53" presetClass="entr" presetSubtype="16"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p:cTn id="23" dur="500" fill="hold"/>
                                        <p:tgtEl>
                                          <p:spTgt spid="55"/>
                                        </p:tgtEl>
                                        <p:attrNameLst>
                                          <p:attrName>ppt_w</p:attrName>
                                        </p:attrNameLst>
                                      </p:cBhvr>
                                      <p:tavLst>
                                        <p:tav tm="0">
                                          <p:val>
                                            <p:fltVal val="0"/>
                                          </p:val>
                                        </p:tav>
                                        <p:tav tm="100000">
                                          <p:val>
                                            <p:strVal val="#ppt_w"/>
                                          </p:val>
                                        </p:tav>
                                      </p:tavLst>
                                    </p:anim>
                                    <p:anim calcmode="lin" valueType="num">
                                      <p:cBhvr>
                                        <p:cTn id="24" dur="500" fill="hold"/>
                                        <p:tgtEl>
                                          <p:spTgt spid="55"/>
                                        </p:tgtEl>
                                        <p:attrNameLst>
                                          <p:attrName>ppt_h</p:attrName>
                                        </p:attrNameLst>
                                      </p:cBhvr>
                                      <p:tavLst>
                                        <p:tav tm="0">
                                          <p:val>
                                            <p:fltVal val="0"/>
                                          </p:val>
                                        </p:tav>
                                        <p:tav tm="100000">
                                          <p:val>
                                            <p:strVal val="#ppt_h"/>
                                          </p:val>
                                        </p:tav>
                                      </p:tavLst>
                                    </p:anim>
                                    <p:animEffect transition="in" filter="fade">
                                      <p:cBhvr>
                                        <p:cTn id="25" dur="500"/>
                                        <p:tgtEl>
                                          <p:spTgt spid="55"/>
                                        </p:tgtEl>
                                      </p:cBhvr>
                                    </p:animEffect>
                                  </p:childTnLst>
                                </p:cTn>
                              </p:par>
                              <p:par>
                                <p:cTn id="26" presetID="53" presetClass="entr" presetSubtype="16"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p:cTn id="28" dur="500" fill="hold"/>
                                        <p:tgtEl>
                                          <p:spTgt spid="56"/>
                                        </p:tgtEl>
                                        <p:attrNameLst>
                                          <p:attrName>ppt_w</p:attrName>
                                        </p:attrNameLst>
                                      </p:cBhvr>
                                      <p:tavLst>
                                        <p:tav tm="0">
                                          <p:val>
                                            <p:fltVal val="0"/>
                                          </p:val>
                                        </p:tav>
                                        <p:tav tm="100000">
                                          <p:val>
                                            <p:strVal val="#ppt_w"/>
                                          </p:val>
                                        </p:tav>
                                      </p:tavLst>
                                    </p:anim>
                                    <p:anim calcmode="lin" valueType="num">
                                      <p:cBhvr>
                                        <p:cTn id="29" dur="500" fill="hold"/>
                                        <p:tgtEl>
                                          <p:spTgt spid="56"/>
                                        </p:tgtEl>
                                        <p:attrNameLst>
                                          <p:attrName>ppt_h</p:attrName>
                                        </p:attrNameLst>
                                      </p:cBhvr>
                                      <p:tavLst>
                                        <p:tav tm="0">
                                          <p:val>
                                            <p:fltVal val="0"/>
                                          </p:val>
                                        </p:tav>
                                        <p:tav tm="100000">
                                          <p:val>
                                            <p:strVal val="#ppt_h"/>
                                          </p:val>
                                        </p:tav>
                                      </p:tavLst>
                                    </p:anim>
                                    <p:animEffect transition="in" filter="fade">
                                      <p:cBhvr>
                                        <p:cTn id="30" dur="500"/>
                                        <p:tgtEl>
                                          <p:spTgt spid="56"/>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right)">
                                      <p:cBhvr>
                                        <p:cTn id="34" dur="500"/>
                                        <p:tgtEl>
                                          <p:spTgt spid="34"/>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2500"/>
                            </p:stCondLst>
                            <p:childTnLst>
                              <p:par>
                                <p:cTn id="43" presetID="22" presetClass="entr" presetSubtype="2"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right)">
                                      <p:cBhvr>
                                        <p:cTn id="45" dur="500"/>
                                        <p:tgtEl>
                                          <p:spTgt spid="35"/>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par>
                          <p:cTn id="53" fill="hold">
                            <p:stCondLst>
                              <p:cond delay="3500"/>
                            </p:stCondLst>
                            <p:childTnLst>
                              <p:par>
                                <p:cTn id="54" presetID="22" presetClass="entr" presetSubtype="2"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right)">
                                      <p:cBhvr>
                                        <p:cTn id="56" dur="500"/>
                                        <p:tgtEl>
                                          <p:spTgt spid="36"/>
                                        </p:tgtEl>
                                      </p:cBhvr>
                                    </p:animEffect>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right)">
                                      <p:cBhvr>
                                        <p:cTn id="67" dur="500"/>
                                        <p:tgtEl>
                                          <p:spTgt spid="41"/>
                                        </p:tgtEl>
                                      </p:cBhvr>
                                    </p:animEffect>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组合 3"/>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6"/>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aphicFrame>
        <p:nvGraphicFramePr>
          <p:cNvPr id="8" name="图表 7"/>
          <p:cNvGraphicFramePr>
            <a:graphicFrameLocks/>
          </p:cNvGraphicFramePr>
          <p:nvPr>
            <p:extLst>
              <p:ext uri="{D42A27DB-BD31-4B8C-83A1-F6EECF244321}">
                <p14:modId xmlns:p14="http://schemas.microsoft.com/office/powerpoint/2010/main" val="3370196897"/>
              </p:ext>
            </p:extLst>
          </p:nvPr>
        </p:nvGraphicFramePr>
        <p:xfrm>
          <a:off x="871537" y="1405152"/>
          <a:ext cx="7300913" cy="2135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10"/>
          <p:cNvGraphicFramePr>
            <a:graphicFrameLocks/>
          </p:cNvGraphicFramePr>
          <p:nvPr>
            <p:extLst>
              <p:ext uri="{D42A27DB-BD31-4B8C-83A1-F6EECF244321}">
                <p14:modId xmlns:p14="http://schemas.microsoft.com/office/powerpoint/2010/main" val="3138918083"/>
              </p:ext>
            </p:extLst>
          </p:nvPr>
        </p:nvGraphicFramePr>
        <p:xfrm>
          <a:off x="355998" y="3570346"/>
          <a:ext cx="1559719" cy="1040606"/>
        </p:xfrm>
        <a:graphic>
          <a:graphicData uri="http://schemas.openxmlformats.org/drawingml/2006/chart">
            <c:chart xmlns:c="http://schemas.openxmlformats.org/drawingml/2006/chart" xmlns:r="http://schemas.openxmlformats.org/officeDocument/2006/relationships" r:id="rId4"/>
          </a:graphicData>
        </a:graphic>
      </p:graphicFrame>
      <p:sp>
        <p:nvSpPr>
          <p:cNvPr id="10" name="文本框 11"/>
          <p:cNvSpPr txBox="1">
            <a:spLocks noChangeArrowheads="1"/>
          </p:cNvSpPr>
          <p:nvPr/>
        </p:nvSpPr>
        <p:spPr bwMode="auto">
          <a:xfrm>
            <a:off x="788194" y="3918008"/>
            <a:ext cx="69651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75%</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11" name="文本框 12"/>
          <p:cNvSpPr txBox="1">
            <a:spLocks noChangeArrowheads="1"/>
          </p:cNvSpPr>
          <p:nvPr/>
        </p:nvSpPr>
        <p:spPr bwMode="auto">
          <a:xfrm>
            <a:off x="1569244" y="3634639"/>
            <a:ext cx="1524000"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2" name="文本框 13"/>
          <p:cNvSpPr txBox="1">
            <a:spLocks noChangeArrowheads="1"/>
          </p:cNvSpPr>
          <p:nvPr/>
        </p:nvSpPr>
        <p:spPr bwMode="auto">
          <a:xfrm>
            <a:off x="1569245" y="3887051"/>
            <a:ext cx="145732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30000"/>
              </a:lnSpc>
              <a:buNone/>
            </a:pPr>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ea typeface="华文细黑" panose="02010600040101010101" pitchFamily="2" charset="-122"/>
            </a:endParaRPr>
          </a:p>
        </p:txBody>
      </p:sp>
      <p:graphicFrame>
        <p:nvGraphicFramePr>
          <p:cNvPr id="13" name="图表 17"/>
          <p:cNvGraphicFramePr>
            <a:graphicFrameLocks/>
          </p:cNvGraphicFramePr>
          <p:nvPr>
            <p:extLst>
              <p:ext uri="{D42A27DB-BD31-4B8C-83A1-F6EECF244321}">
                <p14:modId xmlns:p14="http://schemas.microsoft.com/office/powerpoint/2010/main" val="3046906025"/>
              </p:ext>
            </p:extLst>
          </p:nvPr>
        </p:nvGraphicFramePr>
        <p:xfrm>
          <a:off x="3026570" y="3563202"/>
          <a:ext cx="1560910" cy="1040606"/>
        </p:xfrm>
        <a:graphic>
          <a:graphicData uri="http://schemas.openxmlformats.org/drawingml/2006/chart">
            <c:chart xmlns:c="http://schemas.openxmlformats.org/drawingml/2006/chart" xmlns:r="http://schemas.openxmlformats.org/officeDocument/2006/relationships" r:id="rId5"/>
          </a:graphicData>
        </a:graphic>
      </p:graphicFrame>
      <p:sp>
        <p:nvSpPr>
          <p:cNvPr id="14" name="文本框 18"/>
          <p:cNvSpPr txBox="1">
            <a:spLocks noChangeArrowheads="1"/>
          </p:cNvSpPr>
          <p:nvPr/>
        </p:nvSpPr>
        <p:spPr bwMode="auto">
          <a:xfrm>
            <a:off x="3458767" y="3910864"/>
            <a:ext cx="78224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85%</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15" name="文本框 19"/>
          <p:cNvSpPr txBox="1">
            <a:spLocks noChangeArrowheads="1"/>
          </p:cNvSpPr>
          <p:nvPr/>
        </p:nvSpPr>
        <p:spPr bwMode="auto">
          <a:xfrm>
            <a:off x="4241007" y="3627495"/>
            <a:ext cx="1524000"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6" name="文本框 20"/>
          <p:cNvSpPr txBox="1">
            <a:spLocks noChangeArrowheads="1"/>
          </p:cNvSpPr>
          <p:nvPr/>
        </p:nvSpPr>
        <p:spPr bwMode="auto">
          <a:xfrm>
            <a:off x="4241007" y="3879907"/>
            <a:ext cx="14478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a:lnSpc>
                <a:spcPct val="130000"/>
              </a:lnSpc>
              <a:spcBef>
                <a:spcPct val="0"/>
              </a:spcBef>
              <a:buFont typeface="Arial" panose="020B0604020202020204" pitchFamily="34" charset="0"/>
              <a:buNone/>
              <a:defRPr sz="1400">
                <a:solidFill>
                  <a:schemeClr val="bg1">
                    <a:lumMod val="50000"/>
                  </a:schemeClr>
                </a:solidFill>
                <a:latin typeface="+mn-ea"/>
              </a:defRPr>
            </a:lvl1pPr>
            <a:lvl2pPr marL="742950" indent="-285750">
              <a:lnSpc>
                <a:spcPct val="90000"/>
              </a:lnSpc>
              <a:spcBef>
                <a:spcPts val="500"/>
              </a:spcBef>
              <a:buFont typeface="Arial" panose="020B0604020202020204" pitchFamily="34" charset="0"/>
              <a:buChar char="•"/>
              <a:defRPr sz="2400">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9pPr>
          </a:lstStyle>
          <a:p>
            <a:r>
              <a:rPr lang="zh-CN" altLang="en-US" sz="9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graphicFrame>
        <p:nvGraphicFramePr>
          <p:cNvPr id="17" name="图表 22"/>
          <p:cNvGraphicFramePr>
            <a:graphicFrameLocks/>
          </p:cNvGraphicFramePr>
          <p:nvPr>
            <p:extLst>
              <p:ext uri="{D42A27DB-BD31-4B8C-83A1-F6EECF244321}">
                <p14:modId xmlns:p14="http://schemas.microsoft.com/office/powerpoint/2010/main" val="2278459983"/>
              </p:ext>
            </p:extLst>
          </p:nvPr>
        </p:nvGraphicFramePr>
        <p:xfrm>
          <a:off x="5801917" y="3556058"/>
          <a:ext cx="1560910" cy="1040606"/>
        </p:xfrm>
        <a:graphic>
          <a:graphicData uri="http://schemas.openxmlformats.org/drawingml/2006/chart">
            <c:chart xmlns:c="http://schemas.openxmlformats.org/drawingml/2006/chart" xmlns:r="http://schemas.openxmlformats.org/officeDocument/2006/relationships" r:id="rId6"/>
          </a:graphicData>
        </a:graphic>
      </p:graphicFrame>
      <p:sp>
        <p:nvSpPr>
          <p:cNvPr id="18" name="文本框 23"/>
          <p:cNvSpPr txBox="1">
            <a:spLocks noChangeArrowheads="1"/>
          </p:cNvSpPr>
          <p:nvPr/>
        </p:nvSpPr>
        <p:spPr bwMode="auto">
          <a:xfrm>
            <a:off x="6234115" y="3903720"/>
            <a:ext cx="78224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ctr">
              <a:lnSpc>
                <a:spcPct val="100000"/>
              </a:lnSpc>
              <a:spcBef>
                <a:spcPts val="0"/>
              </a:spcBef>
              <a:buNone/>
            </a:pP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87%</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19" name="文本框 24"/>
          <p:cNvSpPr txBox="1">
            <a:spLocks noChangeArrowheads="1"/>
          </p:cNvSpPr>
          <p:nvPr/>
        </p:nvSpPr>
        <p:spPr bwMode="auto">
          <a:xfrm>
            <a:off x="7016354" y="3620351"/>
            <a:ext cx="1524000"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fontAlgn="base">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0" name="文本框 25"/>
          <p:cNvSpPr txBox="1">
            <a:spLocks noChangeArrowheads="1"/>
          </p:cNvSpPr>
          <p:nvPr/>
        </p:nvSpPr>
        <p:spPr bwMode="auto">
          <a:xfrm>
            <a:off x="7016355" y="3872764"/>
            <a:ext cx="1416844"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a:lnSpc>
                <a:spcPct val="130000"/>
              </a:lnSpc>
              <a:spcBef>
                <a:spcPct val="0"/>
              </a:spcBef>
              <a:buFont typeface="Arial" panose="020B0604020202020204" pitchFamily="34" charset="0"/>
              <a:buNone/>
              <a:defRPr sz="1400">
                <a:solidFill>
                  <a:schemeClr val="bg1">
                    <a:lumMod val="50000"/>
                  </a:schemeClr>
                </a:solidFill>
                <a:latin typeface="+mn-ea"/>
              </a:defRPr>
            </a:lvl1pPr>
            <a:lvl2pPr marL="742950" indent="-285750">
              <a:lnSpc>
                <a:spcPct val="90000"/>
              </a:lnSpc>
              <a:spcBef>
                <a:spcPts val="500"/>
              </a:spcBef>
              <a:buFont typeface="Arial" panose="020B0604020202020204" pitchFamily="34" charset="0"/>
              <a:buChar char="•"/>
              <a:defRPr sz="2400">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9pPr>
          </a:lstStyle>
          <a:p>
            <a:r>
              <a:rPr lang="zh-CN" altLang="en-US" sz="9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33135255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10" dur="500"/>
                                        <p:tgtEl>
                                          <p:spTgt spid="8">
                                            <p:graphicEl>
                                              <a:chart seriesIdx="0" categoryIdx="-4" bldStep="series"/>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down)">
                                      <p:cBhvr>
                                        <p:cTn id="13" dur="500"/>
                                        <p:tgtEl>
                                          <p:spTgt spid="8">
                                            <p:graphicEl>
                                              <a:chart seriesIdx="1" categoryIdx="-4" bldStep="series"/>
                                            </p:graphic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down)">
                                      <p:cBhvr>
                                        <p:cTn id="16" dur="500"/>
                                        <p:tgtEl>
                                          <p:spTgt spid="8">
                                            <p:graphicEl>
                                              <a:chart seriesIdx="2" categoryIdx="-4" bldStep="series"/>
                                            </p:graphicEl>
                                          </p:spTgt>
                                        </p:tgtEl>
                                      </p:cBhvr>
                                    </p:animEffect>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heel(1)">
                                      <p:cBhvr>
                                        <p:cTn id="20" dur="1000"/>
                                        <p:tgtEl>
                                          <p:spTgt spid="9">
                                            <p:graphicEl>
                                              <a:chart seriesIdx="-3" categoryIdx="-3" bldStep="gridLegend"/>
                                            </p:graphicEl>
                                          </p:spTgt>
                                        </p:tgtEl>
                                      </p:cBhvr>
                                    </p:animEffect>
                                  </p:childTnLst>
                                </p:cTn>
                              </p:par>
                            </p:childTnLst>
                          </p:cTn>
                        </p:par>
                        <p:par>
                          <p:cTn id="21" fill="hold">
                            <p:stCondLst>
                              <p:cond delay="1500"/>
                            </p:stCondLst>
                            <p:childTnLst>
                              <p:par>
                                <p:cTn id="22" presetID="21" presetClass="entr" presetSubtype="1" fill="hold" grpId="0" nodeType="afterEffect">
                                  <p:stCondLst>
                                    <p:cond delay="0"/>
                                  </p:stCondLst>
                                  <p:childTnLst>
                                    <p:set>
                                      <p:cBhvr>
                                        <p:cTn id="23"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heel(1)">
                                      <p:cBhvr>
                                        <p:cTn id="24" dur="750"/>
                                        <p:tgtEl>
                                          <p:spTgt spid="9">
                                            <p:graphicEl>
                                              <a:chart seriesIdx="-4" categoryIdx="0" bldStep="category"/>
                                            </p:graphicEl>
                                          </p:spTgt>
                                        </p:tgtEl>
                                      </p:cBhvr>
                                    </p:animEffect>
                                  </p:childTnLst>
                                </p:cTn>
                              </p:par>
                            </p:childTnLst>
                          </p:cTn>
                        </p:par>
                        <p:par>
                          <p:cTn id="25" fill="hold">
                            <p:stCondLst>
                              <p:cond delay="2250"/>
                            </p:stCondLst>
                            <p:childTnLst>
                              <p:par>
                                <p:cTn id="26" presetID="21" presetClass="entr" presetSubtype="1" fill="hold" grpId="0" nodeType="afterEffect">
                                  <p:stCondLst>
                                    <p:cond delay="0"/>
                                  </p:stCondLst>
                                  <p:childTnLst>
                                    <p:set>
                                      <p:cBhvr>
                                        <p:cTn id="27"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heel(1)">
                                      <p:cBhvr>
                                        <p:cTn id="28" dur="750"/>
                                        <p:tgtEl>
                                          <p:spTgt spid="9">
                                            <p:graphicEl>
                                              <a:chart seriesIdx="-4" categoryIdx="1" bldStep="category"/>
                                            </p:graphicEl>
                                          </p:spTgt>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strVal val="#ppt_x"/>
                                          </p:val>
                                        </p:tav>
                                        <p:tav tm="100000">
                                          <p:val>
                                            <p:strVal val="#ppt_x"/>
                                          </p:val>
                                        </p:tav>
                                      </p:tavLst>
                                    </p:anim>
                                    <p:anim calcmode="lin" valueType="num">
                                      <p:cBhvr>
                                        <p:cTn id="33" dur="5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heel(1)">
                                      <p:cBhvr>
                                        <p:cTn id="44" dur="750"/>
                                        <p:tgtEl>
                                          <p:spTgt spid="13">
                                            <p:graphicEl>
                                              <a:chart seriesIdx="-3" categoryIdx="-3" bldStep="gridLegend"/>
                                            </p:graphicEl>
                                          </p:spTgt>
                                        </p:tgtEl>
                                      </p:cBhvr>
                                    </p:animEffect>
                                  </p:childTnLst>
                                </p:cTn>
                              </p:par>
                            </p:childTnLst>
                          </p:cTn>
                        </p:par>
                        <p:par>
                          <p:cTn id="45" fill="hold">
                            <p:stCondLst>
                              <p:cond delay="4850"/>
                            </p:stCondLst>
                            <p:childTnLst>
                              <p:par>
                                <p:cTn id="46" presetID="21" presetClass="entr" presetSubtype="1" fill="hold" grpId="0" nodeType="afterEffect">
                                  <p:stCondLst>
                                    <p:cond delay="0"/>
                                  </p:stCondLst>
                                  <p:childTnLst>
                                    <p:set>
                                      <p:cBhvr>
                                        <p:cTn id="47" dur="1" fill="hold">
                                          <p:stCondLst>
                                            <p:cond delay="0"/>
                                          </p:stCondLst>
                                        </p:cTn>
                                        <p:tgtEl>
                                          <p:spTgt spid="13">
                                            <p:graphicEl>
                                              <a:chart seriesIdx="-4" categoryIdx="0" bldStep="category"/>
                                            </p:graphicEl>
                                          </p:spTgt>
                                        </p:tgtEl>
                                        <p:attrNameLst>
                                          <p:attrName>style.visibility</p:attrName>
                                        </p:attrNameLst>
                                      </p:cBhvr>
                                      <p:to>
                                        <p:strVal val="visible"/>
                                      </p:to>
                                    </p:set>
                                    <p:animEffect transition="in" filter="wheel(1)">
                                      <p:cBhvr>
                                        <p:cTn id="48" dur="750"/>
                                        <p:tgtEl>
                                          <p:spTgt spid="13">
                                            <p:graphicEl>
                                              <a:chart seriesIdx="-4" categoryIdx="0" bldStep="category"/>
                                            </p:graphicEl>
                                          </p:spTgt>
                                        </p:tgtEl>
                                      </p:cBhvr>
                                    </p:animEffect>
                                  </p:childTnLst>
                                </p:cTn>
                              </p:par>
                            </p:childTnLst>
                          </p:cTn>
                        </p:par>
                        <p:par>
                          <p:cTn id="49" fill="hold">
                            <p:stCondLst>
                              <p:cond delay="5600"/>
                            </p:stCondLst>
                            <p:childTnLst>
                              <p:par>
                                <p:cTn id="50" presetID="21" presetClass="entr" presetSubtype="1" fill="hold" grpId="0" nodeType="afterEffect">
                                  <p:stCondLst>
                                    <p:cond delay="0"/>
                                  </p:stCondLst>
                                  <p:childTnLst>
                                    <p:set>
                                      <p:cBhvr>
                                        <p:cTn id="51" dur="1" fill="hold">
                                          <p:stCondLst>
                                            <p:cond delay="0"/>
                                          </p:stCondLst>
                                        </p:cTn>
                                        <p:tgtEl>
                                          <p:spTgt spid="13">
                                            <p:graphicEl>
                                              <a:chart seriesIdx="-4" categoryIdx="1" bldStep="category"/>
                                            </p:graphicEl>
                                          </p:spTgt>
                                        </p:tgtEl>
                                        <p:attrNameLst>
                                          <p:attrName>style.visibility</p:attrName>
                                        </p:attrNameLst>
                                      </p:cBhvr>
                                      <p:to>
                                        <p:strVal val="visible"/>
                                      </p:to>
                                    </p:set>
                                    <p:animEffect transition="in" filter="wheel(1)">
                                      <p:cBhvr>
                                        <p:cTn id="52" dur="750"/>
                                        <p:tgtEl>
                                          <p:spTgt spid="13">
                                            <p:graphicEl>
                                              <a:chart seriesIdx="-4" categoryIdx="1" bldStep="category"/>
                                            </p:graphicEl>
                                          </p:spTgt>
                                        </p:tgtEl>
                                      </p:cBhvr>
                                    </p:animEffect>
                                  </p:childTnLst>
                                </p:cTn>
                              </p:par>
                            </p:childTnLst>
                          </p:cTn>
                        </p:par>
                        <p:par>
                          <p:cTn id="53" fill="hold">
                            <p:stCondLst>
                              <p:cond delay="6350"/>
                            </p:stCondLst>
                            <p:childTnLst>
                              <p:par>
                                <p:cTn id="54" presetID="42"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anim calcmode="lin" valueType="num">
                                      <p:cBhvr>
                                        <p:cTn id="57" dur="500" fill="hold"/>
                                        <p:tgtEl>
                                          <p:spTgt spid="14"/>
                                        </p:tgtEl>
                                        <p:attrNameLst>
                                          <p:attrName>ppt_x</p:attrName>
                                        </p:attrNameLst>
                                      </p:cBhvr>
                                      <p:tavLst>
                                        <p:tav tm="0">
                                          <p:val>
                                            <p:strVal val="#ppt_x"/>
                                          </p:val>
                                        </p:tav>
                                        <p:tav tm="100000">
                                          <p:val>
                                            <p:strVal val="#ppt_x"/>
                                          </p:val>
                                        </p:tav>
                                      </p:tavLst>
                                    </p:anim>
                                    <p:anim calcmode="lin" valueType="num">
                                      <p:cBhvr>
                                        <p:cTn id="58" dur="500" fill="hold"/>
                                        <p:tgtEl>
                                          <p:spTgt spid="14"/>
                                        </p:tgtEl>
                                        <p:attrNameLst>
                                          <p:attrName>ppt_y</p:attrName>
                                        </p:attrNameLst>
                                      </p:cBhvr>
                                      <p:tavLst>
                                        <p:tav tm="0">
                                          <p:val>
                                            <p:strVal val="#ppt_y+.1"/>
                                          </p:val>
                                        </p:tav>
                                        <p:tav tm="100000">
                                          <p:val>
                                            <p:strVal val="#ppt_y"/>
                                          </p:val>
                                        </p:tav>
                                      </p:tavLst>
                                    </p:anim>
                                  </p:childTnLst>
                                </p:cTn>
                              </p:par>
                            </p:childTnLst>
                          </p:cTn>
                        </p:par>
                        <p:par>
                          <p:cTn id="59" fill="hold">
                            <p:stCondLst>
                              <p:cond delay="685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7350"/>
                            </p:stCondLst>
                            <p:childTnLst>
                              <p:par>
                                <p:cTn id="64" presetID="10" presetClass="entr" presetSubtype="0" fill="hold" grpId="0" nodeType="afterEffect">
                                  <p:stCondLst>
                                    <p:cond delay="0"/>
                                  </p:stCondLst>
                                  <p:iterate type="wd">
                                    <p:tmPct val="10000"/>
                                  </p:iterate>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par>
                                <p:cTn id="67" presetID="21" presetClass="entr" presetSubtype="1" fill="hold" grpId="0" nodeType="withEffect">
                                  <p:stCondLst>
                                    <p:cond delay="0"/>
                                  </p:stCondLst>
                                  <p:childTnLst>
                                    <p:set>
                                      <p:cBhvr>
                                        <p:cTn id="68"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heel(1)">
                                      <p:cBhvr>
                                        <p:cTn id="69" dur="750"/>
                                        <p:tgtEl>
                                          <p:spTgt spid="17">
                                            <p:graphicEl>
                                              <a:chart seriesIdx="-3" categoryIdx="-3" bldStep="gridLegend"/>
                                            </p:graphicEl>
                                          </p:spTgt>
                                        </p:tgtEl>
                                      </p:cBhvr>
                                    </p:animEffect>
                                  </p:childTnLst>
                                </p:cTn>
                              </p:par>
                            </p:childTnLst>
                          </p:cTn>
                        </p:par>
                        <p:par>
                          <p:cTn id="70" fill="hold">
                            <p:stCondLst>
                              <p:cond delay="8700"/>
                            </p:stCondLst>
                            <p:childTnLst>
                              <p:par>
                                <p:cTn id="71" presetID="21" presetClass="entr" presetSubtype="1" fill="hold" grpId="0" nodeType="afterEffect">
                                  <p:stCondLst>
                                    <p:cond delay="0"/>
                                  </p:stCondLst>
                                  <p:childTnLst>
                                    <p:set>
                                      <p:cBhvr>
                                        <p:cTn id="72" dur="1" fill="hold">
                                          <p:stCondLst>
                                            <p:cond delay="0"/>
                                          </p:stCondLst>
                                        </p:cTn>
                                        <p:tgtEl>
                                          <p:spTgt spid="17">
                                            <p:graphicEl>
                                              <a:chart seriesIdx="-4" categoryIdx="0" bldStep="category"/>
                                            </p:graphicEl>
                                          </p:spTgt>
                                        </p:tgtEl>
                                        <p:attrNameLst>
                                          <p:attrName>style.visibility</p:attrName>
                                        </p:attrNameLst>
                                      </p:cBhvr>
                                      <p:to>
                                        <p:strVal val="visible"/>
                                      </p:to>
                                    </p:set>
                                    <p:animEffect transition="in" filter="wheel(1)">
                                      <p:cBhvr>
                                        <p:cTn id="73" dur="750"/>
                                        <p:tgtEl>
                                          <p:spTgt spid="17">
                                            <p:graphicEl>
                                              <a:chart seriesIdx="-4" categoryIdx="0" bldStep="category"/>
                                            </p:graphicEl>
                                          </p:spTgt>
                                        </p:tgtEl>
                                      </p:cBhvr>
                                    </p:animEffect>
                                  </p:childTnLst>
                                </p:cTn>
                              </p:par>
                            </p:childTnLst>
                          </p:cTn>
                        </p:par>
                        <p:par>
                          <p:cTn id="74" fill="hold">
                            <p:stCondLst>
                              <p:cond delay="9450"/>
                            </p:stCondLst>
                            <p:childTnLst>
                              <p:par>
                                <p:cTn id="75" presetID="21" presetClass="entr" presetSubtype="1" fill="hold" grpId="0" nodeType="afterEffect">
                                  <p:stCondLst>
                                    <p:cond delay="0"/>
                                  </p:stCondLst>
                                  <p:childTnLst>
                                    <p:set>
                                      <p:cBhvr>
                                        <p:cTn id="76" dur="1" fill="hold">
                                          <p:stCondLst>
                                            <p:cond delay="0"/>
                                          </p:stCondLst>
                                        </p:cTn>
                                        <p:tgtEl>
                                          <p:spTgt spid="17">
                                            <p:graphicEl>
                                              <a:chart seriesIdx="-4" categoryIdx="1" bldStep="category"/>
                                            </p:graphicEl>
                                          </p:spTgt>
                                        </p:tgtEl>
                                        <p:attrNameLst>
                                          <p:attrName>style.visibility</p:attrName>
                                        </p:attrNameLst>
                                      </p:cBhvr>
                                      <p:to>
                                        <p:strVal val="visible"/>
                                      </p:to>
                                    </p:set>
                                    <p:animEffect transition="in" filter="wheel(1)">
                                      <p:cBhvr>
                                        <p:cTn id="77" dur="750"/>
                                        <p:tgtEl>
                                          <p:spTgt spid="17">
                                            <p:graphicEl>
                                              <a:chart seriesIdx="-4" categoryIdx="1" bldStep="category"/>
                                            </p:graphicEl>
                                          </p:spTgt>
                                        </p:tgtEl>
                                      </p:cBhvr>
                                    </p:animEffect>
                                  </p:childTnLst>
                                </p:cTn>
                              </p:par>
                            </p:childTnLst>
                          </p:cTn>
                        </p:par>
                        <p:par>
                          <p:cTn id="78" fill="hold">
                            <p:stCondLst>
                              <p:cond delay="10200"/>
                            </p:stCondLst>
                            <p:childTnLst>
                              <p:par>
                                <p:cTn id="79" presetID="42" presetClass="entr" presetSubtype="0"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anim calcmode="lin" valueType="num">
                                      <p:cBhvr>
                                        <p:cTn id="82" dur="500" fill="hold"/>
                                        <p:tgtEl>
                                          <p:spTgt spid="18"/>
                                        </p:tgtEl>
                                        <p:attrNameLst>
                                          <p:attrName>ppt_x</p:attrName>
                                        </p:attrNameLst>
                                      </p:cBhvr>
                                      <p:tavLst>
                                        <p:tav tm="0">
                                          <p:val>
                                            <p:strVal val="#ppt_x"/>
                                          </p:val>
                                        </p:tav>
                                        <p:tav tm="100000">
                                          <p:val>
                                            <p:strVal val="#ppt_x"/>
                                          </p:val>
                                        </p:tav>
                                      </p:tavLst>
                                    </p:anim>
                                    <p:anim calcmode="lin" valueType="num">
                                      <p:cBhvr>
                                        <p:cTn id="83" dur="5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10700"/>
                            </p:stCondLst>
                            <p:childTnLst>
                              <p:par>
                                <p:cTn id="85" presetID="22" presetClass="entr" presetSubtype="8"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par>
                          <p:cTn id="88" fill="hold">
                            <p:stCondLst>
                              <p:cond delay="11200"/>
                            </p:stCondLst>
                            <p:childTnLst>
                              <p:par>
                                <p:cTn id="89" presetID="10" presetClass="entr" presetSubtype="0" fill="hold" grpId="0" nodeType="afterEffect">
                                  <p:stCondLst>
                                    <p:cond delay="0"/>
                                  </p:stCondLst>
                                  <p:iterate type="wd">
                                    <p:tmPct val="10000"/>
                                  </p:iterate>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
        </p:bldSub>
      </p:bldGraphic>
      <p:bldGraphic spid="9" grpId="0">
        <p:bldSub>
          <a:bldChart bld="category"/>
        </p:bldSub>
      </p:bldGraphic>
      <p:bldP spid="10" grpId="0"/>
      <p:bldP spid="11" grpId="0"/>
      <p:bldP spid="12" grpId="0"/>
      <p:bldGraphic spid="13" grpId="0" uiExpand="1">
        <p:bldSub>
          <a:bldChart bld="category"/>
        </p:bldSub>
      </p:bldGraphic>
      <p:bldP spid="14" grpId="0"/>
      <p:bldP spid="15" grpId="0"/>
      <p:bldP spid="16" grpId="0"/>
      <p:bldGraphic spid="17" grpId="0" uiExpand="1">
        <p:bldSub>
          <a:bldChart bld="category"/>
        </p:bldSub>
      </p:bldGraphic>
      <p:bldP spid="18" grpId="0"/>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101242"/>
            <a:ext cx="9143999" cy="2914650"/>
          </a:xfrm>
          <a:prstGeom prst="rect">
            <a:avLst/>
          </a:prstGeom>
        </p:spPr>
      </p:pic>
      <p:sp>
        <p:nvSpPr>
          <p:cNvPr id="5" name="矩形 4"/>
          <p:cNvSpPr/>
          <p:nvPr/>
        </p:nvSpPr>
        <p:spPr>
          <a:xfrm>
            <a:off x="-46160" y="1101242"/>
            <a:ext cx="9190160" cy="291465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6" name="Text Placeholder 3"/>
          <p:cNvSpPr txBox="1">
            <a:spLocks/>
          </p:cNvSpPr>
          <p:nvPr/>
        </p:nvSpPr>
        <p:spPr>
          <a:xfrm>
            <a:off x="814287" y="1838084"/>
            <a:ext cx="1904413" cy="1992853"/>
          </a:xfrm>
          <a:prstGeom prst="rect">
            <a:avLst/>
          </a:prstGeom>
          <a:noFill/>
        </p:spPr>
        <p:txBody>
          <a:bodyPr wrap="square" lIns="68580" tIns="34290" rIns="68580" bIns="34290">
            <a:spAutoFit/>
          </a:bodyPr>
          <a:lstStyle>
            <a:defPPr>
              <a:defRPr lang="zh-CN"/>
            </a:defPPr>
            <a:lvl1pPr algn="ctr">
              <a:defRPr sz="12500">
                <a:ln w="18415"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胡晓波男人帮简体" panose="03000509000000000000" pitchFamily="65" charset="-122"/>
              </a:defRPr>
            </a:lvl1pPr>
          </a:lstStyle>
          <a:p>
            <a:r>
              <a:rPr lang="en-US" dirty="0"/>
              <a:t>03</a:t>
            </a:r>
          </a:p>
        </p:txBody>
      </p:sp>
      <p:sp>
        <p:nvSpPr>
          <p:cNvPr id="7" name="文本框 58"/>
          <p:cNvSpPr txBox="1"/>
          <p:nvPr/>
        </p:nvSpPr>
        <p:spPr>
          <a:xfrm>
            <a:off x="2522255" y="2509838"/>
            <a:ext cx="2380418" cy="438581"/>
          </a:xfrm>
          <a:prstGeom prst="rect">
            <a:avLst/>
          </a:prstGeom>
          <a:noFill/>
        </p:spPr>
        <p:txBody>
          <a:bodyPr wrap="square" lIns="68580" tIns="34290" rIns="68580" bIns="34290">
            <a:spAutoFit/>
          </a:bodyPr>
          <a:lstStyle/>
          <a:p>
            <a:pPr>
              <a:defRPr/>
            </a:pPr>
            <a:r>
              <a:rPr lang="zh-CN" altLang="en-US" sz="24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请输入你的标题</a:t>
            </a:r>
          </a:p>
        </p:txBody>
      </p:sp>
      <p:sp>
        <p:nvSpPr>
          <p:cNvPr id="8" name="文本框 59"/>
          <p:cNvSpPr txBox="1"/>
          <p:nvPr/>
        </p:nvSpPr>
        <p:spPr>
          <a:xfrm>
            <a:off x="2522254" y="2080023"/>
            <a:ext cx="1436932" cy="530915"/>
          </a:xfrm>
          <a:prstGeom prst="rect">
            <a:avLst/>
          </a:prstGeom>
          <a:noFill/>
        </p:spPr>
        <p:txBody>
          <a:bodyPr wrap="none" lIns="68580" tIns="34290" rIns="68580" bIns="3429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0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mn-cs"/>
              </a:rPr>
              <a:t>Part Three</a:t>
            </a:r>
            <a:endParaRPr lang="zh-CN" altLang="en-US" sz="30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mn-cs"/>
            </a:endParaRPr>
          </a:p>
        </p:txBody>
      </p:sp>
      <p:sp>
        <p:nvSpPr>
          <p:cNvPr id="9" name="等腰三角形 8"/>
          <p:cNvSpPr/>
          <p:nvPr/>
        </p:nvSpPr>
        <p:spPr>
          <a:xfrm rot="9233090">
            <a:off x="6548438" y="1840706"/>
            <a:ext cx="200025" cy="17264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0" name="等腰三角形 9"/>
          <p:cNvSpPr/>
          <p:nvPr/>
        </p:nvSpPr>
        <p:spPr>
          <a:xfrm rot="15569576">
            <a:off x="6284120" y="2346722"/>
            <a:ext cx="297656" cy="257175"/>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1" name="等腰三角形 10"/>
          <p:cNvSpPr/>
          <p:nvPr/>
        </p:nvSpPr>
        <p:spPr>
          <a:xfrm rot="21371394">
            <a:off x="6185297" y="1353742"/>
            <a:ext cx="200025" cy="172640"/>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2" name="等腰三角形 11"/>
          <p:cNvSpPr/>
          <p:nvPr/>
        </p:nvSpPr>
        <p:spPr>
          <a:xfrm rot="12912161">
            <a:off x="6966347" y="2615805"/>
            <a:ext cx="708422" cy="61198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3" name="等腰三角形 12"/>
          <p:cNvSpPr/>
          <p:nvPr/>
        </p:nvSpPr>
        <p:spPr>
          <a:xfrm rot="12912161">
            <a:off x="6867525" y="2570560"/>
            <a:ext cx="882254" cy="760809"/>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4" name="椭圆 13"/>
          <p:cNvSpPr/>
          <p:nvPr/>
        </p:nvSpPr>
        <p:spPr>
          <a:xfrm rot="9110320">
            <a:off x="7858125" y="28444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5" name="椭圆 14"/>
          <p:cNvSpPr/>
          <p:nvPr/>
        </p:nvSpPr>
        <p:spPr>
          <a:xfrm rot="9110320">
            <a:off x="7041356" y="3221831"/>
            <a:ext cx="86916" cy="86916"/>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6" name="椭圆 15"/>
          <p:cNvSpPr/>
          <p:nvPr/>
        </p:nvSpPr>
        <p:spPr>
          <a:xfrm rot="9110320">
            <a:off x="7129463" y="23491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7" name="等腰三角形 16"/>
          <p:cNvSpPr/>
          <p:nvPr/>
        </p:nvSpPr>
        <p:spPr>
          <a:xfrm rot="18210217">
            <a:off x="5878712" y="1622228"/>
            <a:ext cx="95250" cy="82153"/>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8" name="等腰三角形 17"/>
          <p:cNvSpPr/>
          <p:nvPr/>
        </p:nvSpPr>
        <p:spPr>
          <a:xfrm rot="8748521">
            <a:off x="6147199" y="1735931"/>
            <a:ext cx="96440" cy="82154"/>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cxnSp>
        <p:nvCxnSpPr>
          <p:cNvPr id="19" name="Straight Connector 13"/>
          <p:cNvCxnSpPr>
            <a:cxnSpLocks noChangeShapeType="1"/>
          </p:cNvCxnSpPr>
          <p:nvPr/>
        </p:nvCxnSpPr>
        <p:spPr bwMode="auto">
          <a:xfrm flipH="1">
            <a:off x="1143000" y="3082529"/>
            <a:ext cx="5049441" cy="0"/>
          </a:xfrm>
          <a:prstGeom prst="line">
            <a:avLst/>
          </a:prstGeom>
          <a:noFill/>
          <a:ln w="19050" cap="sq" algn="ctr">
            <a:solidFill>
              <a:schemeClr val="bg1">
                <a:lumMod val="95000"/>
              </a:schemeClr>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876559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50" fill="hold"/>
                                        <p:tgtEl>
                                          <p:spTgt spid="6"/>
                                        </p:tgtEl>
                                        <p:attrNameLst>
                                          <p:attrName>ppt_x</p:attrName>
                                        </p:attrNameLst>
                                      </p:cBhvr>
                                      <p:tavLst>
                                        <p:tav tm="0">
                                          <p:val>
                                            <p:strVal val="0-#ppt_w/2"/>
                                          </p:val>
                                        </p:tav>
                                        <p:tav tm="100000">
                                          <p:val>
                                            <p:strVal val="#ppt_x"/>
                                          </p:val>
                                        </p:tav>
                                      </p:tavLst>
                                    </p:anim>
                                    <p:anim calcmode="lin" valueType="num">
                                      <p:cBhvr additive="base">
                                        <p:cTn id="12" dur="2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250" fill="hold"/>
                                        <p:tgtEl>
                                          <p:spTgt spid="7"/>
                                        </p:tgtEl>
                                        <p:attrNameLst>
                                          <p:attrName>ppt_x</p:attrName>
                                        </p:attrNameLst>
                                      </p:cBhvr>
                                      <p:tavLst>
                                        <p:tav tm="0">
                                          <p:val>
                                            <p:strVal val="0-#ppt_w/2"/>
                                          </p:val>
                                        </p:tav>
                                        <p:tav tm="100000">
                                          <p:val>
                                            <p:strVal val="#ppt_x"/>
                                          </p:val>
                                        </p:tav>
                                      </p:tavLst>
                                    </p:anim>
                                    <p:anim calcmode="lin" valueType="num">
                                      <p:cBhvr additive="base">
                                        <p:cTn id="17" dur="2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50" fill="hold"/>
                                        <p:tgtEl>
                                          <p:spTgt spid="8"/>
                                        </p:tgtEl>
                                        <p:attrNameLst>
                                          <p:attrName>ppt_x</p:attrName>
                                        </p:attrNameLst>
                                      </p:cBhvr>
                                      <p:tavLst>
                                        <p:tav tm="0">
                                          <p:val>
                                            <p:strVal val="0-#ppt_w/2"/>
                                          </p:val>
                                        </p:tav>
                                        <p:tav tm="100000">
                                          <p:val>
                                            <p:strVal val="#ppt_x"/>
                                          </p:val>
                                        </p:tav>
                                      </p:tavLst>
                                    </p:anim>
                                    <p:anim calcmode="lin" valueType="num">
                                      <p:cBhvr additive="base">
                                        <p:cTn id="22" dur="2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31"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 calcmode="lin" valueType="num">
                                      <p:cBhvr>
                                        <p:cTn id="28" dur="500" fill="hold"/>
                                        <p:tgtEl>
                                          <p:spTgt spid="9"/>
                                        </p:tgtEl>
                                        <p:attrNameLst>
                                          <p:attrName>style.rotation</p:attrName>
                                        </p:attrNameLst>
                                      </p:cBhvr>
                                      <p:tavLst>
                                        <p:tav tm="0">
                                          <p:val>
                                            <p:fltVal val="90"/>
                                          </p:val>
                                        </p:tav>
                                        <p:tav tm="100000">
                                          <p:val>
                                            <p:fltVal val="0"/>
                                          </p:val>
                                        </p:tav>
                                      </p:tavLst>
                                    </p:anim>
                                    <p:animEffect transition="in" filter="fade">
                                      <p:cBhvr>
                                        <p:cTn id="29" dur="500"/>
                                        <p:tgtEl>
                                          <p:spTgt spid="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 calcmode="lin" valueType="num">
                                      <p:cBhvr>
                                        <p:cTn id="34" dur="500" fill="hold"/>
                                        <p:tgtEl>
                                          <p:spTgt spid="10"/>
                                        </p:tgtEl>
                                        <p:attrNameLst>
                                          <p:attrName>style.rotation</p:attrName>
                                        </p:attrNameLst>
                                      </p:cBhvr>
                                      <p:tavLst>
                                        <p:tav tm="0">
                                          <p:val>
                                            <p:fltVal val="90"/>
                                          </p:val>
                                        </p:tav>
                                        <p:tav tm="100000">
                                          <p:val>
                                            <p:fltVal val="0"/>
                                          </p:val>
                                        </p:tav>
                                      </p:tavLst>
                                    </p:anim>
                                    <p:animEffect transition="in" filter="fade">
                                      <p:cBhvr>
                                        <p:cTn id="35" dur="500"/>
                                        <p:tgtEl>
                                          <p:spTgt spid="10"/>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 calcmode="lin" valueType="num">
                                      <p:cBhvr>
                                        <p:cTn id="40" dur="500" fill="hold"/>
                                        <p:tgtEl>
                                          <p:spTgt spid="11"/>
                                        </p:tgtEl>
                                        <p:attrNameLst>
                                          <p:attrName>style.rotation</p:attrName>
                                        </p:attrNameLst>
                                      </p:cBhvr>
                                      <p:tavLst>
                                        <p:tav tm="0">
                                          <p:val>
                                            <p:fltVal val="90"/>
                                          </p:val>
                                        </p:tav>
                                        <p:tav tm="100000">
                                          <p:val>
                                            <p:fltVal val="0"/>
                                          </p:val>
                                        </p:tav>
                                      </p:tavLst>
                                    </p:anim>
                                    <p:animEffect transition="in" filter="fade">
                                      <p:cBhvr>
                                        <p:cTn id="41" dur="5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 calcmode="lin" valueType="num">
                                      <p:cBhvr>
                                        <p:cTn id="46" dur="500" fill="hold"/>
                                        <p:tgtEl>
                                          <p:spTgt spid="12"/>
                                        </p:tgtEl>
                                        <p:attrNameLst>
                                          <p:attrName>style.rotation</p:attrName>
                                        </p:attrNameLst>
                                      </p:cBhvr>
                                      <p:tavLst>
                                        <p:tav tm="0">
                                          <p:val>
                                            <p:fltVal val="90"/>
                                          </p:val>
                                        </p:tav>
                                        <p:tav tm="100000">
                                          <p:val>
                                            <p:fltVal val="0"/>
                                          </p:val>
                                        </p:tav>
                                      </p:tavLst>
                                    </p:anim>
                                    <p:animEffect transition="in" filter="fade">
                                      <p:cBhvr>
                                        <p:cTn id="47" dur="50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 calcmode="lin" valueType="num">
                                      <p:cBhvr>
                                        <p:cTn id="52" dur="500" fill="hold"/>
                                        <p:tgtEl>
                                          <p:spTgt spid="13"/>
                                        </p:tgtEl>
                                        <p:attrNameLst>
                                          <p:attrName>style.rotation</p:attrName>
                                        </p:attrNameLst>
                                      </p:cBhvr>
                                      <p:tavLst>
                                        <p:tav tm="0">
                                          <p:val>
                                            <p:fltVal val="90"/>
                                          </p:val>
                                        </p:tav>
                                        <p:tav tm="100000">
                                          <p:val>
                                            <p:fltVal val="0"/>
                                          </p:val>
                                        </p:tav>
                                      </p:tavLst>
                                    </p:anim>
                                    <p:animEffect transition="in" filter="fade">
                                      <p:cBhvr>
                                        <p:cTn id="53" dur="500"/>
                                        <p:tgtEl>
                                          <p:spTgt spid="13"/>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 calcmode="lin" valueType="num">
                                      <p:cBhvr>
                                        <p:cTn id="58" dur="500" fill="hold"/>
                                        <p:tgtEl>
                                          <p:spTgt spid="14"/>
                                        </p:tgtEl>
                                        <p:attrNameLst>
                                          <p:attrName>style.rotation</p:attrName>
                                        </p:attrNameLst>
                                      </p:cBhvr>
                                      <p:tavLst>
                                        <p:tav tm="0">
                                          <p:val>
                                            <p:fltVal val="90"/>
                                          </p:val>
                                        </p:tav>
                                        <p:tav tm="100000">
                                          <p:val>
                                            <p:fltVal val="0"/>
                                          </p:val>
                                        </p:tav>
                                      </p:tavLst>
                                    </p:anim>
                                    <p:animEffect transition="in" filter="fade">
                                      <p:cBhvr>
                                        <p:cTn id="59" dur="500"/>
                                        <p:tgtEl>
                                          <p:spTgt spid="14"/>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 calcmode="lin" valueType="num">
                                      <p:cBhvr>
                                        <p:cTn id="64" dur="500" fill="hold"/>
                                        <p:tgtEl>
                                          <p:spTgt spid="15"/>
                                        </p:tgtEl>
                                        <p:attrNameLst>
                                          <p:attrName>style.rotation</p:attrName>
                                        </p:attrNameLst>
                                      </p:cBhvr>
                                      <p:tavLst>
                                        <p:tav tm="0">
                                          <p:val>
                                            <p:fltVal val="90"/>
                                          </p:val>
                                        </p:tav>
                                        <p:tav tm="100000">
                                          <p:val>
                                            <p:fltVal val="0"/>
                                          </p:val>
                                        </p:tav>
                                      </p:tavLst>
                                    </p:anim>
                                    <p:animEffect transition="in" filter="fade">
                                      <p:cBhvr>
                                        <p:cTn id="65" dur="500"/>
                                        <p:tgtEl>
                                          <p:spTgt spid="15"/>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 calcmode="lin" valueType="num">
                                      <p:cBhvr>
                                        <p:cTn id="70" dur="500" fill="hold"/>
                                        <p:tgtEl>
                                          <p:spTgt spid="16"/>
                                        </p:tgtEl>
                                        <p:attrNameLst>
                                          <p:attrName>style.rotation</p:attrName>
                                        </p:attrNameLst>
                                      </p:cBhvr>
                                      <p:tavLst>
                                        <p:tav tm="0">
                                          <p:val>
                                            <p:fltVal val="90"/>
                                          </p:val>
                                        </p:tav>
                                        <p:tav tm="100000">
                                          <p:val>
                                            <p:fltVal val="0"/>
                                          </p:val>
                                        </p:tav>
                                      </p:tavLst>
                                    </p:anim>
                                    <p:animEffect transition="in" filter="fade">
                                      <p:cBhvr>
                                        <p:cTn id="71" dur="500"/>
                                        <p:tgtEl>
                                          <p:spTgt spid="16"/>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 calcmode="lin" valueType="num">
                                      <p:cBhvr>
                                        <p:cTn id="76" dur="500" fill="hold"/>
                                        <p:tgtEl>
                                          <p:spTgt spid="17"/>
                                        </p:tgtEl>
                                        <p:attrNameLst>
                                          <p:attrName>style.rotation</p:attrName>
                                        </p:attrNameLst>
                                      </p:cBhvr>
                                      <p:tavLst>
                                        <p:tav tm="0">
                                          <p:val>
                                            <p:fltVal val="90"/>
                                          </p:val>
                                        </p:tav>
                                        <p:tav tm="100000">
                                          <p:val>
                                            <p:fltVal val="0"/>
                                          </p:val>
                                        </p:tav>
                                      </p:tavLst>
                                    </p:anim>
                                    <p:animEffect transition="in" filter="fade">
                                      <p:cBhvr>
                                        <p:cTn id="77" dur="500"/>
                                        <p:tgtEl>
                                          <p:spTgt spid="17"/>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 calcmode="lin" valueType="num">
                                      <p:cBhvr>
                                        <p:cTn id="82" dur="500" fill="hold"/>
                                        <p:tgtEl>
                                          <p:spTgt spid="18"/>
                                        </p:tgtEl>
                                        <p:attrNameLst>
                                          <p:attrName>style.rotation</p:attrName>
                                        </p:attrNameLst>
                                      </p:cBhvr>
                                      <p:tavLst>
                                        <p:tav tm="0">
                                          <p:val>
                                            <p:fltVal val="90"/>
                                          </p:val>
                                        </p:tav>
                                        <p:tav tm="100000">
                                          <p:val>
                                            <p:fltVal val="0"/>
                                          </p:val>
                                        </p:tav>
                                      </p:tavLst>
                                    </p:anim>
                                    <p:animEffect transition="in" filter="fade">
                                      <p:cBhvr>
                                        <p:cTn id="83" dur="500"/>
                                        <p:tgtEl>
                                          <p:spTgt spid="18"/>
                                        </p:tgtEl>
                                      </p:cBhvr>
                                    </p:animEffect>
                                  </p:childTnLst>
                                </p:cTn>
                              </p:par>
                            </p:childTnLst>
                          </p:cTn>
                        </p:par>
                        <p:par>
                          <p:cTn id="84" fill="hold">
                            <p:stCondLst>
                              <p:cond delay="1750"/>
                            </p:stCondLst>
                            <p:childTnLst>
                              <p:par>
                                <p:cTn id="85" presetID="2" presetClass="entr" presetSubtype="8"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250" fill="hold"/>
                                        <p:tgtEl>
                                          <p:spTgt spid="19"/>
                                        </p:tgtEl>
                                        <p:attrNameLst>
                                          <p:attrName>ppt_x</p:attrName>
                                        </p:attrNameLst>
                                      </p:cBhvr>
                                      <p:tavLst>
                                        <p:tav tm="0">
                                          <p:val>
                                            <p:strVal val="0-#ppt_w/2"/>
                                          </p:val>
                                        </p:tav>
                                        <p:tav tm="100000">
                                          <p:val>
                                            <p:strVal val="#ppt_x"/>
                                          </p:val>
                                        </p:tav>
                                      </p:tavLst>
                                    </p:anim>
                                    <p:anim calcmode="lin" valueType="num">
                                      <p:cBhvr additive="base">
                                        <p:cTn id="88"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4" name="椭圆 23"/>
          <p:cNvSpPr/>
          <p:nvPr/>
        </p:nvSpPr>
        <p:spPr bwMode="auto">
          <a:xfrm>
            <a:off x="4712494" y="3394473"/>
            <a:ext cx="572691" cy="572690"/>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9" name="椭圆 18"/>
          <p:cNvSpPr/>
          <p:nvPr/>
        </p:nvSpPr>
        <p:spPr bwMode="auto">
          <a:xfrm>
            <a:off x="4727973" y="2365773"/>
            <a:ext cx="572690" cy="573881"/>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dirty="0">
              <a:latin typeface="Castellar" panose="020A0402060406010301" pitchFamily="18" charset="0"/>
            </a:endParaRPr>
          </a:p>
        </p:txBody>
      </p:sp>
      <p:grpSp>
        <p:nvGrpSpPr>
          <p:cNvPr id="4" name="组合 3"/>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6"/>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8" name="组合 7"/>
          <p:cNvGrpSpPr/>
          <p:nvPr/>
        </p:nvGrpSpPr>
        <p:grpSpPr>
          <a:xfrm>
            <a:off x="173832" y="-3866116"/>
            <a:ext cx="4275535" cy="3443288"/>
            <a:chOff x="231775" y="1658938"/>
            <a:chExt cx="5700713" cy="4591050"/>
          </a:xfrm>
        </p:grpSpPr>
        <p:pic>
          <p:nvPicPr>
            <p:cNvPr id="9" name="图片 1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1775" y="1658938"/>
              <a:ext cx="5700713"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522288" y="1958975"/>
              <a:ext cx="4964112" cy="2830513"/>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grpSp>
      <p:grpSp>
        <p:nvGrpSpPr>
          <p:cNvPr id="11" name="组合 162"/>
          <p:cNvGrpSpPr>
            <a:grpSpLocks/>
          </p:cNvGrpSpPr>
          <p:nvPr/>
        </p:nvGrpSpPr>
        <p:grpSpPr bwMode="auto">
          <a:xfrm>
            <a:off x="4845318" y="2552536"/>
            <a:ext cx="307442" cy="245150"/>
            <a:chOff x="5913438" y="4151313"/>
            <a:chExt cx="2092324" cy="1660524"/>
          </a:xfrm>
          <a:solidFill>
            <a:schemeClr val="bg1"/>
          </a:solidFill>
        </p:grpSpPr>
        <p:sp>
          <p:nvSpPr>
            <p:cNvPr id="12" name="Freeform 136"/>
            <p:cNvSpPr>
              <a:spLocks noEditPoints="1"/>
            </p:cNvSpPr>
            <p:nvPr/>
          </p:nvSpPr>
          <p:spPr bwMode="auto">
            <a:xfrm>
              <a:off x="6337300" y="4151313"/>
              <a:ext cx="1668462" cy="1660524"/>
            </a:xfrm>
            <a:custGeom>
              <a:avLst/>
              <a:gdLst>
                <a:gd name="T0" fmla="*/ 1314462672 w 2017"/>
                <a:gd name="T1" fmla="*/ 0 h 2017"/>
                <a:gd name="T2" fmla="*/ 788950910 w 2017"/>
                <a:gd name="T3" fmla="*/ 0 h 2017"/>
                <a:gd name="T4" fmla="*/ 676732985 w 2017"/>
                <a:gd name="T5" fmla="*/ 46087979 h 2017"/>
                <a:gd name="T6" fmla="*/ 25317277 w 2017"/>
                <a:gd name="T7" fmla="*/ 691319692 h 2017"/>
                <a:gd name="T8" fmla="*/ 25317277 w 2017"/>
                <a:gd name="T9" fmla="*/ 783494828 h 2017"/>
                <a:gd name="T10" fmla="*/ 589147416 w 2017"/>
                <a:gd name="T11" fmla="*/ 1341972599 h 2017"/>
                <a:gd name="T12" fmla="*/ 682206566 w 2017"/>
                <a:gd name="T13" fmla="*/ 1341972599 h 2017"/>
                <a:gd name="T14" fmla="*/ 1333621447 w 2017"/>
                <a:gd name="T15" fmla="*/ 696741710 h 2017"/>
                <a:gd name="T16" fmla="*/ 1380151436 w 2017"/>
                <a:gd name="T17" fmla="*/ 585587864 h 2017"/>
                <a:gd name="T18" fmla="*/ 1380151436 w 2017"/>
                <a:gd name="T19" fmla="*/ 65065044 h 2017"/>
                <a:gd name="T20" fmla="*/ 1314462672 w 2017"/>
                <a:gd name="T21" fmla="*/ 0 h 2017"/>
                <a:gd name="T22" fmla="*/ 986018028 w 2017"/>
                <a:gd name="T23" fmla="*/ 520522820 h 2017"/>
                <a:gd name="T24" fmla="*/ 854640501 w 2017"/>
                <a:gd name="T25" fmla="*/ 390391909 h 2017"/>
                <a:gd name="T26" fmla="*/ 986018028 w 2017"/>
                <a:gd name="T27" fmla="*/ 260260998 h 2017"/>
                <a:gd name="T28" fmla="*/ 1117395555 w 2017"/>
                <a:gd name="T29" fmla="*/ 390391909 h 2017"/>
                <a:gd name="T30" fmla="*/ 986018028 w 2017"/>
                <a:gd name="T31" fmla="*/ 520522820 h 20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lumMod val="50000"/>
                  </a:schemeClr>
                </a:solidFill>
              </a:endParaRPr>
            </a:p>
          </p:txBody>
        </p:sp>
        <p:sp>
          <p:nvSpPr>
            <p:cNvPr id="13" name="Freeform 137"/>
            <p:cNvSpPr>
              <a:spLocks/>
            </p:cNvSpPr>
            <p:nvPr/>
          </p:nvSpPr>
          <p:spPr bwMode="auto">
            <a:xfrm>
              <a:off x="5913438" y="4151313"/>
              <a:ext cx="1085850" cy="1660524"/>
            </a:xfrm>
            <a:custGeom>
              <a:avLst/>
              <a:gdLst>
                <a:gd name="T0" fmla="*/ 153883883 w 1313"/>
                <a:gd name="T1" fmla="*/ 737407671 h 2017"/>
                <a:gd name="T2" fmla="*/ 897997123 w 1313"/>
                <a:gd name="T3" fmla="*/ 0 h 2017"/>
                <a:gd name="T4" fmla="*/ 788568584 w 1313"/>
                <a:gd name="T5" fmla="*/ 0 h 2017"/>
                <a:gd name="T6" fmla="*/ 676404331 w 1313"/>
                <a:gd name="T7" fmla="*/ 46087979 h 2017"/>
                <a:gd name="T8" fmla="*/ 25305350 w 1313"/>
                <a:gd name="T9" fmla="*/ 691319692 h 2017"/>
                <a:gd name="T10" fmla="*/ 25305350 w 1313"/>
                <a:gd name="T11" fmla="*/ 783494828 h 2017"/>
                <a:gd name="T12" fmla="*/ 588861500 w 1313"/>
                <a:gd name="T13" fmla="*/ 1341972599 h 2017"/>
                <a:gd name="T14" fmla="*/ 681875758 w 1313"/>
                <a:gd name="T15" fmla="*/ 1341972599 h 2017"/>
                <a:gd name="T16" fmla="*/ 722911460 w 1313"/>
                <a:gd name="T17" fmla="*/ 1301306638 h 2017"/>
                <a:gd name="T18" fmla="*/ 153883883 w 1313"/>
                <a:gd name="T19" fmla="*/ 737407671 h 20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13" h="2017">
                  <a:moveTo>
                    <a:pt x="225" y="1088"/>
                  </a:moveTo>
                  <a:cubicBezTo>
                    <a:pt x="1313" y="0"/>
                    <a:pt x="1313" y="0"/>
                    <a:pt x="1313" y="0"/>
                  </a:cubicBez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057" y="1920"/>
                    <a:pt x="1057" y="1920"/>
                    <a:pt x="1057" y="1920"/>
                  </a:cubicBezTo>
                  <a:lnTo>
                    <a:pt x="225" y="10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lumMod val="50000"/>
                  </a:schemeClr>
                </a:solidFill>
              </a:endParaRPr>
            </a:p>
          </p:txBody>
        </p:sp>
      </p:grpSp>
      <p:sp>
        <p:nvSpPr>
          <p:cNvPr id="14" name="Freeform 239"/>
          <p:cNvSpPr>
            <a:spLocks noEditPoints="1"/>
          </p:cNvSpPr>
          <p:nvPr/>
        </p:nvSpPr>
        <p:spPr bwMode="auto">
          <a:xfrm>
            <a:off x="4913179" y="3534658"/>
            <a:ext cx="173142" cy="307258"/>
          </a:xfrm>
          <a:custGeom>
            <a:avLst/>
            <a:gdLst>
              <a:gd name="T0" fmla="*/ 2147483646 w 1152"/>
              <a:gd name="T1" fmla="*/ 2147483646 h 2048"/>
              <a:gd name="T2" fmla="*/ 2147483646 w 1152"/>
              <a:gd name="T3" fmla="*/ 2147483646 h 2048"/>
              <a:gd name="T4" fmla="*/ 2147483646 w 1152"/>
              <a:gd name="T5" fmla="*/ 2147483646 h 2048"/>
              <a:gd name="T6" fmla="*/ 2147483646 w 1152"/>
              <a:gd name="T7" fmla="*/ 0 h 2048"/>
              <a:gd name="T8" fmla="*/ 2147483646 w 1152"/>
              <a:gd name="T9" fmla="*/ 2147483646 h 2048"/>
              <a:gd name="T10" fmla="*/ 2147483646 w 1152"/>
              <a:gd name="T11" fmla="*/ 2147483646 h 2048"/>
              <a:gd name="T12" fmla="*/ 2147483646 w 1152"/>
              <a:gd name="T13" fmla="*/ 2147483646 h 2048"/>
              <a:gd name="T14" fmla="*/ 2147483646 w 1152"/>
              <a:gd name="T15" fmla="*/ 2147483646 h 2048"/>
              <a:gd name="T16" fmla="*/ 2147483646 w 1152"/>
              <a:gd name="T17" fmla="*/ 2147483646 h 2048"/>
              <a:gd name="T18" fmla="*/ 2147483646 w 1152"/>
              <a:gd name="T19" fmla="*/ 2147483646 h 2048"/>
              <a:gd name="T20" fmla="*/ 2147483646 w 1152"/>
              <a:gd name="T21" fmla="*/ 2147483646 h 2048"/>
              <a:gd name="T22" fmla="*/ 2147483646 w 1152"/>
              <a:gd name="T23" fmla="*/ 2147483646 h 2048"/>
              <a:gd name="T24" fmla="*/ 0 w 1152"/>
              <a:gd name="T25" fmla="*/ 2147483646 h 2048"/>
              <a:gd name="T26" fmla="*/ 0 w 1152"/>
              <a:gd name="T27" fmla="*/ 2147483646 h 2048"/>
              <a:gd name="T28" fmla="*/ 2147483646 w 1152"/>
              <a:gd name="T29" fmla="*/ 2147483646 h 2048"/>
              <a:gd name="T30" fmla="*/ 2147483646 w 1152"/>
              <a:gd name="T31" fmla="*/ 2147483646 h 2048"/>
              <a:gd name="T32" fmla="*/ 2147483646 w 1152"/>
              <a:gd name="T33" fmla="*/ 2147483646 h 2048"/>
              <a:gd name="T34" fmla="*/ 2147483646 w 1152"/>
              <a:gd name="T35" fmla="*/ 2147483646 h 2048"/>
              <a:gd name="T36" fmla="*/ 2147483646 w 1152"/>
              <a:gd name="T37" fmla="*/ 2147483646 h 2048"/>
              <a:gd name="T38" fmla="*/ 2147483646 w 1152"/>
              <a:gd name="T39" fmla="*/ 2147483646 h 2048"/>
              <a:gd name="T40" fmla="*/ 2147483646 w 1152"/>
              <a:gd name="T41" fmla="*/ 2147483646 h 2048"/>
              <a:gd name="T42" fmla="*/ 2147483646 w 1152"/>
              <a:gd name="T43" fmla="*/ 2147483646 h 2048"/>
              <a:gd name="T44" fmla="*/ 2147483646 w 1152"/>
              <a:gd name="T45" fmla="*/ 2147483646 h 2048"/>
              <a:gd name="T46" fmla="*/ 2147483646 w 1152"/>
              <a:gd name="T47" fmla="*/ 2147483646 h 2048"/>
              <a:gd name="T48" fmla="*/ 2147483646 w 1152"/>
              <a:gd name="T49" fmla="*/ 2147483646 h 20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52" h="2048">
                <a:moveTo>
                  <a:pt x="576" y="1408"/>
                </a:moveTo>
                <a:cubicBezTo>
                  <a:pt x="753" y="1408"/>
                  <a:pt x="896" y="1265"/>
                  <a:pt x="896" y="1088"/>
                </a:cubicBezTo>
                <a:cubicBezTo>
                  <a:pt x="896" y="320"/>
                  <a:pt x="896" y="320"/>
                  <a:pt x="896" y="320"/>
                </a:cubicBezTo>
                <a:cubicBezTo>
                  <a:pt x="896" y="143"/>
                  <a:pt x="753" y="0"/>
                  <a:pt x="576" y="0"/>
                </a:cubicBezTo>
                <a:cubicBezTo>
                  <a:pt x="399" y="0"/>
                  <a:pt x="256" y="143"/>
                  <a:pt x="256" y="320"/>
                </a:cubicBezTo>
                <a:cubicBezTo>
                  <a:pt x="256" y="1088"/>
                  <a:pt x="256" y="1088"/>
                  <a:pt x="256" y="1088"/>
                </a:cubicBezTo>
                <a:cubicBezTo>
                  <a:pt x="256" y="1265"/>
                  <a:pt x="399" y="1408"/>
                  <a:pt x="576" y="1408"/>
                </a:cubicBezTo>
                <a:close/>
                <a:moveTo>
                  <a:pt x="1024" y="896"/>
                </a:moveTo>
                <a:cubicBezTo>
                  <a:pt x="1024" y="1088"/>
                  <a:pt x="1024" y="1088"/>
                  <a:pt x="1024" y="1088"/>
                </a:cubicBezTo>
                <a:cubicBezTo>
                  <a:pt x="1024" y="1335"/>
                  <a:pt x="823" y="1536"/>
                  <a:pt x="576" y="1536"/>
                </a:cubicBezTo>
                <a:cubicBezTo>
                  <a:pt x="329" y="1536"/>
                  <a:pt x="128" y="1335"/>
                  <a:pt x="128" y="1088"/>
                </a:cubicBezTo>
                <a:cubicBezTo>
                  <a:pt x="128" y="896"/>
                  <a:pt x="128" y="896"/>
                  <a:pt x="128" y="896"/>
                </a:cubicBezTo>
                <a:cubicBezTo>
                  <a:pt x="0" y="896"/>
                  <a:pt x="0" y="896"/>
                  <a:pt x="0" y="896"/>
                </a:cubicBezTo>
                <a:cubicBezTo>
                  <a:pt x="0" y="1088"/>
                  <a:pt x="0" y="1088"/>
                  <a:pt x="0" y="1088"/>
                </a:cubicBezTo>
                <a:cubicBezTo>
                  <a:pt x="0" y="1384"/>
                  <a:pt x="224" y="1629"/>
                  <a:pt x="512" y="1660"/>
                </a:cubicBezTo>
                <a:cubicBezTo>
                  <a:pt x="512" y="1920"/>
                  <a:pt x="512" y="1920"/>
                  <a:pt x="512" y="1920"/>
                </a:cubicBezTo>
                <a:cubicBezTo>
                  <a:pt x="256" y="1920"/>
                  <a:pt x="256" y="1920"/>
                  <a:pt x="256" y="1920"/>
                </a:cubicBezTo>
                <a:cubicBezTo>
                  <a:pt x="256" y="2048"/>
                  <a:pt x="256" y="2048"/>
                  <a:pt x="256" y="2048"/>
                </a:cubicBezTo>
                <a:cubicBezTo>
                  <a:pt x="896" y="2048"/>
                  <a:pt x="896" y="2048"/>
                  <a:pt x="896" y="2048"/>
                </a:cubicBezTo>
                <a:cubicBezTo>
                  <a:pt x="896" y="1920"/>
                  <a:pt x="896" y="1920"/>
                  <a:pt x="896" y="1920"/>
                </a:cubicBezTo>
                <a:cubicBezTo>
                  <a:pt x="640" y="1920"/>
                  <a:pt x="640" y="1920"/>
                  <a:pt x="640" y="1920"/>
                </a:cubicBezTo>
                <a:cubicBezTo>
                  <a:pt x="640" y="1660"/>
                  <a:pt x="640" y="1660"/>
                  <a:pt x="640" y="1660"/>
                </a:cubicBezTo>
                <a:cubicBezTo>
                  <a:pt x="928" y="1629"/>
                  <a:pt x="1152" y="1384"/>
                  <a:pt x="1152" y="1088"/>
                </a:cubicBezTo>
                <a:cubicBezTo>
                  <a:pt x="1152" y="896"/>
                  <a:pt x="1152" y="896"/>
                  <a:pt x="1152" y="896"/>
                </a:cubicBezTo>
                <a:lnTo>
                  <a:pt x="1024" y="8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solidFill>
                <a:schemeClr val="bg1">
                  <a:lumMod val="50000"/>
                </a:schemeClr>
              </a:solidFill>
            </a:endParaRPr>
          </a:p>
        </p:txBody>
      </p:sp>
      <p:sp>
        <p:nvSpPr>
          <p:cNvPr id="15" name="椭圆 14"/>
          <p:cNvSpPr/>
          <p:nvPr/>
        </p:nvSpPr>
        <p:spPr bwMode="auto">
          <a:xfrm>
            <a:off x="4723210" y="1332310"/>
            <a:ext cx="573881" cy="572690"/>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6" name="Freeform 128"/>
          <p:cNvSpPr>
            <a:spLocks/>
          </p:cNvSpPr>
          <p:nvPr/>
        </p:nvSpPr>
        <p:spPr bwMode="auto">
          <a:xfrm>
            <a:off x="4882092" y="1497424"/>
            <a:ext cx="256288" cy="254510"/>
          </a:xfrm>
          <a:custGeom>
            <a:avLst/>
            <a:gdLst>
              <a:gd name="T0" fmla="*/ 2147483646 w 2048"/>
              <a:gd name="T1" fmla="*/ 2147483646 h 2048"/>
              <a:gd name="T2" fmla="*/ 2147483646 w 2048"/>
              <a:gd name="T3" fmla="*/ 2147483646 h 2048"/>
              <a:gd name="T4" fmla="*/ 2147483646 w 2048"/>
              <a:gd name="T5" fmla="*/ 2147483646 h 2048"/>
              <a:gd name="T6" fmla="*/ 0 w 2048"/>
              <a:gd name="T7" fmla="*/ 2147483646 h 2048"/>
              <a:gd name="T8" fmla="*/ 2147483646 w 2048"/>
              <a:gd name="T9" fmla="*/ 2147483646 h 2048"/>
              <a:gd name="T10" fmla="*/ 0 w 2048"/>
              <a:gd name="T11" fmla="*/ 2147483646 h 2048"/>
              <a:gd name="T12" fmla="*/ 2147483646 w 2048"/>
              <a:gd name="T13" fmla="*/ 2147483646 h 2048"/>
              <a:gd name="T14" fmla="*/ 2147483646 w 2048"/>
              <a:gd name="T15" fmla="*/ 2147483646 h 2048"/>
              <a:gd name="T16" fmla="*/ 2147483646 w 2048"/>
              <a:gd name="T17" fmla="*/ 2147483646 h 2048"/>
              <a:gd name="T18" fmla="*/ 2147483646 w 2048"/>
              <a:gd name="T19" fmla="*/ 2147483646 h 2048"/>
              <a:gd name="T20" fmla="*/ 2147483646 w 2048"/>
              <a:gd name="T21" fmla="*/ 2147483646 h 2048"/>
              <a:gd name="T22" fmla="*/ 2147483646 w 2048"/>
              <a:gd name="T23" fmla="*/ 0 h 2048"/>
              <a:gd name="T24" fmla="*/ 2147483646 w 2048"/>
              <a:gd name="T25" fmla="*/ 2147483646 h 20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8" h="2048">
                <a:moveTo>
                  <a:pt x="1408" y="128"/>
                </a:moveTo>
                <a:cubicBezTo>
                  <a:pt x="768" y="768"/>
                  <a:pt x="768" y="768"/>
                  <a:pt x="768" y="768"/>
                </a:cubicBezTo>
                <a:cubicBezTo>
                  <a:pt x="384" y="768"/>
                  <a:pt x="384" y="768"/>
                  <a:pt x="384" y="768"/>
                </a:cubicBezTo>
                <a:cubicBezTo>
                  <a:pt x="0" y="1280"/>
                  <a:pt x="0" y="1280"/>
                  <a:pt x="0" y="1280"/>
                </a:cubicBezTo>
                <a:cubicBezTo>
                  <a:pt x="0" y="1280"/>
                  <a:pt x="407" y="1167"/>
                  <a:pt x="644" y="1220"/>
                </a:cubicBezTo>
                <a:cubicBezTo>
                  <a:pt x="0" y="2048"/>
                  <a:pt x="0" y="2048"/>
                  <a:pt x="0" y="2048"/>
                </a:cubicBezTo>
                <a:cubicBezTo>
                  <a:pt x="844" y="1392"/>
                  <a:pt x="844" y="1392"/>
                  <a:pt x="844" y="1392"/>
                </a:cubicBezTo>
                <a:cubicBezTo>
                  <a:pt x="961" y="1661"/>
                  <a:pt x="768" y="2048"/>
                  <a:pt x="768" y="2048"/>
                </a:cubicBezTo>
                <a:cubicBezTo>
                  <a:pt x="1280" y="1664"/>
                  <a:pt x="1280" y="1664"/>
                  <a:pt x="1280" y="1664"/>
                </a:cubicBezTo>
                <a:cubicBezTo>
                  <a:pt x="1280" y="1280"/>
                  <a:pt x="1280" y="1280"/>
                  <a:pt x="1280" y="1280"/>
                </a:cubicBezTo>
                <a:cubicBezTo>
                  <a:pt x="1920" y="640"/>
                  <a:pt x="1920" y="640"/>
                  <a:pt x="1920" y="640"/>
                </a:cubicBezTo>
                <a:cubicBezTo>
                  <a:pt x="2048" y="0"/>
                  <a:pt x="2048" y="0"/>
                  <a:pt x="2048" y="0"/>
                </a:cubicBezTo>
                <a:lnTo>
                  <a:pt x="1408"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solidFill>
                <a:schemeClr val="bg1">
                  <a:lumMod val="50000"/>
                </a:schemeClr>
              </a:solidFill>
            </a:endParaRPr>
          </a:p>
        </p:txBody>
      </p:sp>
      <p:sp>
        <p:nvSpPr>
          <p:cNvPr id="17" name="文本框 16"/>
          <p:cNvSpPr txBox="1"/>
          <p:nvPr/>
        </p:nvSpPr>
        <p:spPr bwMode="auto">
          <a:xfrm>
            <a:off x="5300663" y="1393031"/>
            <a:ext cx="2717006"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8" name="文本框 34"/>
          <p:cNvSpPr txBox="1">
            <a:spLocks noChangeArrowheads="1"/>
          </p:cNvSpPr>
          <p:nvPr/>
        </p:nvSpPr>
        <p:spPr bwMode="auto">
          <a:xfrm>
            <a:off x="5303022" y="1656459"/>
            <a:ext cx="359381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30000"/>
              </a:lnSpc>
              <a:buNone/>
            </a:pPr>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ea typeface="华文细黑" panose="02010600040101010101" pitchFamily="2" charset="-122"/>
            </a:endParaRPr>
          </a:p>
        </p:txBody>
      </p:sp>
      <p:sp>
        <p:nvSpPr>
          <p:cNvPr id="20" name="文本框 19"/>
          <p:cNvSpPr txBox="1"/>
          <p:nvPr/>
        </p:nvSpPr>
        <p:spPr bwMode="auto">
          <a:xfrm>
            <a:off x="5401867" y="2518173"/>
            <a:ext cx="2717006"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1" name="文本框 41"/>
          <p:cNvSpPr txBox="1">
            <a:spLocks noChangeArrowheads="1"/>
          </p:cNvSpPr>
          <p:nvPr/>
        </p:nvSpPr>
        <p:spPr bwMode="auto">
          <a:xfrm>
            <a:off x="5403742" y="2781701"/>
            <a:ext cx="359381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defPPr>
              <a:defRPr lang="zh-CN"/>
            </a:defPPr>
            <a:lvl1pPr>
              <a:lnSpc>
                <a:spcPct val="130000"/>
              </a:lnSpc>
              <a:spcBef>
                <a:spcPct val="0"/>
              </a:spcBef>
              <a:buFontTx/>
              <a:buNone/>
              <a:defRPr sz="1600">
                <a:solidFill>
                  <a:schemeClr val="bg1"/>
                </a:solidFill>
                <a:latin typeface="+mn-ea"/>
              </a:defRPr>
            </a:lvl1pPr>
            <a:lvl2pPr marL="742950" indent="-285750">
              <a:lnSpc>
                <a:spcPct val="90000"/>
              </a:lnSpc>
              <a:spcBef>
                <a:spcPts val="500"/>
              </a:spcBef>
              <a:buFont typeface="Arial" panose="020B0604020202020204" pitchFamily="34" charset="0"/>
              <a:buChar char="•"/>
              <a:defRPr sz="2400">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9pPr>
          </a:lstStyle>
          <a:p>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ea typeface="华文细黑" panose="02010600040101010101" pitchFamily="2" charset="-122"/>
            </a:endParaRPr>
          </a:p>
        </p:txBody>
      </p:sp>
      <p:sp>
        <p:nvSpPr>
          <p:cNvPr id="22" name="文本框 21"/>
          <p:cNvSpPr txBox="1"/>
          <p:nvPr/>
        </p:nvSpPr>
        <p:spPr bwMode="auto">
          <a:xfrm>
            <a:off x="5394722" y="3534967"/>
            <a:ext cx="2718197"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3" name="文本框 44"/>
          <p:cNvSpPr txBox="1">
            <a:spLocks noChangeArrowheads="1"/>
          </p:cNvSpPr>
          <p:nvPr/>
        </p:nvSpPr>
        <p:spPr bwMode="auto">
          <a:xfrm>
            <a:off x="5397410" y="3798313"/>
            <a:ext cx="359381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defPPr>
              <a:defRPr lang="zh-CN"/>
            </a:defPPr>
            <a:lvl1pPr>
              <a:lnSpc>
                <a:spcPct val="130000"/>
              </a:lnSpc>
              <a:spcBef>
                <a:spcPct val="0"/>
              </a:spcBef>
              <a:buFontTx/>
              <a:buNone/>
              <a:defRPr sz="1600">
                <a:solidFill>
                  <a:schemeClr val="bg1"/>
                </a:solidFill>
                <a:latin typeface="+mn-ea"/>
              </a:defRPr>
            </a:lvl1pPr>
            <a:lvl2pPr marL="742950" indent="-285750">
              <a:lnSpc>
                <a:spcPct val="90000"/>
              </a:lnSpc>
              <a:spcBef>
                <a:spcPts val="500"/>
              </a:spcBef>
              <a:buFont typeface="Arial" panose="020B0604020202020204" pitchFamily="34" charset="0"/>
              <a:buChar char="•"/>
              <a:defRPr sz="2400">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9pPr>
          </a:lstStyle>
          <a:p>
            <a:r>
              <a:rPr lang="zh-CN" altLang="en-US" sz="9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900" dirty="0">
              <a:gradFill>
                <a:gsLst>
                  <a:gs pos="0">
                    <a:srgbClr val="1371BF"/>
                  </a:gs>
                  <a:gs pos="75000">
                    <a:srgbClr val="6649A1"/>
                  </a:gs>
                </a:gsLst>
                <a:lin ang="3000000" scaled="0"/>
              </a:gradFill>
              <a:ea typeface="华文细黑" panose="02010600040101010101" pitchFamily="2" charset="-122"/>
            </a:endParaRPr>
          </a:p>
        </p:txBody>
      </p:sp>
    </p:spTree>
    <p:extLst>
      <p:ext uri="{BB962C8B-B14F-4D97-AF65-F5344CB8AC3E}">
        <p14:creationId xmlns:p14="http://schemas.microsoft.com/office/powerpoint/2010/main" val="95677722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375E-6 -1.85185E-6 L -4.375E-6 0.98843 " pathEditMode="relative" rAng="0" ptsTypes="AA">
                                      <p:cBhvr>
                                        <p:cTn id="6" dur="1000" fill="hold"/>
                                        <p:tgtEl>
                                          <p:spTgt spid="8"/>
                                        </p:tgtEl>
                                        <p:attrNameLst>
                                          <p:attrName>ppt_x</p:attrName>
                                          <p:attrName>ppt_y</p:attrName>
                                        </p:attrNameLst>
                                      </p:cBhvr>
                                      <p:rCtr x="0" y="49421"/>
                                    </p:animMotion>
                                  </p:childTnLst>
                                </p:cTn>
                              </p:par>
                            </p:childTnLst>
                          </p:cTn>
                        </p:par>
                        <p:par>
                          <p:cTn id="7" fill="hold">
                            <p:stCondLst>
                              <p:cond delay="1000"/>
                            </p:stCondLst>
                            <p:childTnLst>
                              <p:par>
                                <p:cTn id="8" presetID="42"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50"/>
                                        <p:tgtEl>
                                          <p:spTgt spid="15"/>
                                        </p:tgtEl>
                                      </p:cBhvr>
                                    </p:animEffect>
                                    <p:anim calcmode="lin" valueType="num">
                                      <p:cBhvr>
                                        <p:cTn id="11" dur="250" fill="hold"/>
                                        <p:tgtEl>
                                          <p:spTgt spid="15"/>
                                        </p:tgtEl>
                                        <p:attrNameLst>
                                          <p:attrName>ppt_x</p:attrName>
                                        </p:attrNameLst>
                                      </p:cBhvr>
                                      <p:tavLst>
                                        <p:tav tm="0">
                                          <p:val>
                                            <p:strVal val="#ppt_x"/>
                                          </p:val>
                                        </p:tav>
                                        <p:tav tm="100000">
                                          <p:val>
                                            <p:strVal val="#ppt_x"/>
                                          </p:val>
                                        </p:tav>
                                      </p:tavLst>
                                    </p:anim>
                                    <p:anim calcmode="lin" valueType="num">
                                      <p:cBhvr>
                                        <p:cTn id="12" dur="250" fill="hold"/>
                                        <p:tgtEl>
                                          <p:spTgt spid="15"/>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250" fill="hold"/>
                                        <p:tgtEl>
                                          <p:spTgt spid="16"/>
                                        </p:tgtEl>
                                        <p:attrNameLst>
                                          <p:attrName>ppt_w</p:attrName>
                                        </p:attrNameLst>
                                      </p:cBhvr>
                                      <p:tavLst>
                                        <p:tav tm="0">
                                          <p:val>
                                            <p:fltVal val="0"/>
                                          </p:val>
                                        </p:tav>
                                        <p:tav tm="100000">
                                          <p:val>
                                            <p:strVal val="#ppt_w"/>
                                          </p:val>
                                        </p:tav>
                                      </p:tavLst>
                                    </p:anim>
                                    <p:anim calcmode="lin" valueType="num">
                                      <p:cBhvr>
                                        <p:cTn id="16" dur="250" fill="hold"/>
                                        <p:tgtEl>
                                          <p:spTgt spid="16"/>
                                        </p:tgtEl>
                                        <p:attrNameLst>
                                          <p:attrName>ppt_h</p:attrName>
                                        </p:attrNameLst>
                                      </p:cBhvr>
                                      <p:tavLst>
                                        <p:tav tm="0">
                                          <p:val>
                                            <p:fltVal val="0"/>
                                          </p:val>
                                        </p:tav>
                                        <p:tav tm="100000">
                                          <p:val>
                                            <p:strVal val="#ppt_h"/>
                                          </p:val>
                                        </p:tav>
                                      </p:tavLst>
                                    </p:anim>
                                    <p:animEffect transition="in" filter="fade">
                                      <p:cBhvr>
                                        <p:cTn id="17" dur="250"/>
                                        <p:tgtEl>
                                          <p:spTgt spid="16"/>
                                        </p:tgtEl>
                                      </p:cBhvr>
                                    </p:animEffect>
                                  </p:childTnLst>
                                </p:cTn>
                              </p:par>
                            </p:childTnLst>
                          </p:cTn>
                        </p:par>
                        <p:par>
                          <p:cTn id="18" fill="hold">
                            <p:stCondLst>
                              <p:cond delay="1250"/>
                            </p:stCondLst>
                            <p:childTnLst>
                              <p:par>
                                <p:cTn id="19" presetID="42"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250"/>
                                        <p:tgtEl>
                                          <p:spTgt spid="17"/>
                                        </p:tgtEl>
                                      </p:cBhvr>
                                    </p:animEffect>
                                    <p:anim calcmode="lin" valueType="num">
                                      <p:cBhvr>
                                        <p:cTn id="22" dur="250" fill="hold"/>
                                        <p:tgtEl>
                                          <p:spTgt spid="17"/>
                                        </p:tgtEl>
                                        <p:attrNameLst>
                                          <p:attrName>ppt_x</p:attrName>
                                        </p:attrNameLst>
                                      </p:cBhvr>
                                      <p:tavLst>
                                        <p:tav tm="0">
                                          <p:val>
                                            <p:strVal val="#ppt_x"/>
                                          </p:val>
                                        </p:tav>
                                        <p:tav tm="100000">
                                          <p:val>
                                            <p:strVal val="#ppt_x"/>
                                          </p:val>
                                        </p:tav>
                                      </p:tavLst>
                                    </p:anim>
                                    <p:anim calcmode="lin" valueType="num">
                                      <p:cBhvr>
                                        <p:cTn id="23" dur="250" fill="hold"/>
                                        <p:tgtEl>
                                          <p:spTgt spid="17"/>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28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anim calcmode="lin" valueType="num">
                                      <p:cBhvr>
                                        <p:cTn id="32" dur="250" fill="hold"/>
                                        <p:tgtEl>
                                          <p:spTgt spid="19"/>
                                        </p:tgtEl>
                                        <p:attrNameLst>
                                          <p:attrName>ppt_x</p:attrName>
                                        </p:attrNameLst>
                                      </p:cBhvr>
                                      <p:tavLst>
                                        <p:tav tm="0">
                                          <p:val>
                                            <p:strVal val="#ppt_x"/>
                                          </p:val>
                                        </p:tav>
                                        <p:tav tm="100000">
                                          <p:val>
                                            <p:strVal val="#ppt_x"/>
                                          </p:val>
                                        </p:tav>
                                      </p:tavLst>
                                    </p:anim>
                                    <p:anim calcmode="lin" valueType="num">
                                      <p:cBhvr>
                                        <p:cTn id="33" dur="2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250" fill="hold"/>
                                        <p:tgtEl>
                                          <p:spTgt spid="11"/>
                                        </p:tgtEl>
                                        <p:attrNameLst>
                                          <p:attrName>ppt_w</p:attrName>
                                        </p:attrNameLst>
                                      </p:cBhvr>
                                      <p:tavLst>
                                        <p:tav tm="0">
                                          <p:val>
                                            <p:fltVal val="0"/>
                                          </p:val>
                                        </p:tav>
                                        <p:tav tm="100000">
                                          <p:val>
                                            <p:strVal val="#ppt_w"/>
                                          </p:val>
                                        </p:tav>
                                      </p:tavLst>
                                    </p:anim>
                                    <p:anim calcmode="lin" valueType="num">
                                      <p:cBhvr>
                                        <p:cTn id="38" dur="250" fill="hold"/>
                                        <p:tgtEl>
                                          <p:spTgt spid="11"/>
                                        </p:tgtEl>
                                        <p:attrNameLst>
                                          <p:attrName>ppt_h</p:attrName>
                                        </p:attrNameLst>
                                      </p:cBhvr>
                                      <p:tavLst>
                                        <p:tav tm="0">
                                          <p:val>
                                            <p:fltVal val="0"/>
                                          </p:val>
                                        </p:tav>
                                        <p:tav tm="100000">
                                          <p:val>
                                            <p:strVal val="#ppt_h"/>
                                          </p:val>
                                        </p:tav>
                                      </p:tavLst>
                                    </p:anim>
                                    <p:animEffect transition="in" filter="fade">
                                      <p:cBhvr>
                                        <p:cTn id="39" dur="250"/>
                                        <p:tgtEl>
                                          <p:spTgt spid="11"/>
                                        </p:tgtEl>
                                      </p:cBhvr>
                                    </p:animEffect>
                                  </p:childTnLst>
                                </p:cTn>
                              </p:par>
                            </p:childTnLst>
                          </p:cTn>
                        </p:par>
                        <p:par>
                          <p:cTn id="40" fill="hold">
                            <p:stCondLst>
                              <p:cond delay="335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250"/>
                                        <p:tgtEl>
                                          <p:spTgt spid="20"/>
                                        </p:tgtEl>
                                      </p:cBhvr>
                                    </p:animEffect>
                                    <p:anim calcmode="lin" valueType="num">
                                      <p:cBhvr>
                                        <p:cTn id="44" dur="250" fill="hold"/>
                                        <p:tgtEl>
                                          <p:spTgt spid="20"/>
                                        </p:tgtEl>
                                        <p:attrNameLst>
                                          <p:attrName>ppt_x</p:attrName>
                                        </p:attrNameLst>
                                      </p:cBhvr>
                                      <p:tavLst>
                                        <p:tav tm="0">
                                          <p:val>
                                            <p:strVal val="#ppt_x"/>
                                          </p:val>
                                        </p:tav>
                                        <p:tav tm="100000">
                                          <p:val>
                                            <p:strVal val="#ppt_x"/>
                                          </p:val>
                                        </p:tav>
                                      </p:tavLst>
                                    </p:anim>
                                    <p:anim calcmode="lin" valueType="num">
                                      <p:cBhvr>
                                        <p:cTn id="45" dur="25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3600"/>
                            </p:stCondLst>
                            <p:childTnLst>
                              <p:par>
                                <p:cTn id="47" presetID="10" presetClass="entr" presetSubtype="0" fill="hold" grpId="0" nodeType="afterEffect">
                                  <p:stCondLst>
                                    <p:cond delay="0"/>
                                  </p:stCondLst>
                                  <p:iterate type="wd">
                                    <p:tmPct val="10000"/>
                                  </p:iterate>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par>
                          <p:cTn id="50" fill="hold">
                            <p:stCondLst>
                              <p:cond delay="4950"/>
                            </p:stCondLst>
                            <p:childTnLst>
                              <p:par>
                                <p:cTn id="51" presetID="42"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250"/>
                                        <p:tgtEl>
                                          <p:spTgt spid="24"/>
                                        </p:tgtEl>
                                      </p:cBhvr>
                                    </p:animEffect>
                                    <p:anim calcmode="lin" valueType="num">
                                      <p:cBhvr>
                                        <p:cTn id="54" dur="250" fill="hold"/>
                                        <p:tgtEl>
                                          <p:spTgt spid="24"/>
                                        </p:tgtEl>
                                        <p:attrNameLst>
                                          <p:attrName>ppt_x</p:attrName>
                                        </p:attrNameLst>
                                      </p:cBhvr>
                                      <p:tavLst>
                                        <p:tav tm="0">
                                          <p:val>
                                            <p:strVal val="#ppt_x"/>
                                          </p:val>
                                        </p:tav>
                                        <p:tav tm="100000">
                                          <p:val>
                                            <p:strVal val="#ppt_x"/>
                                          </p:val>
                                        </p:tav>
                                      </p:tavLst>
                                    </p:anim>
                                    <p:anim calcmode="lin" valueType="num">
                                      <p:cBhvr>
                                        <p:cTn id="55" dur="250" fill="hold"/>
                                        <p:tgtEl>
                                          <p:spTgt spid="24"/>
                                        </p:tgtEl>
                                        <p:attrNameLst>
                                          <p:attrName>ppt_y</p:attrName>
                                        </p:attrNameLst>
                                      </p:cBhvr>
                                      <p:tavLst>
                                        <p:tav tm="0">
                                          <p:val>
                                            <p:strVal val="#ppt_y+.1"/>
                                          </p:val>
                                        </p:tav>
                                        <p:tav tm="100000">
                                          <p:val>
                                            <p:strVal val="#ppt_y"/>
                                          </p:val>
                                        </p:tav>
                                      </p:tavLst>
                                    </p:anim>
                                  </p:childTnLst>
                                </p:cTn>
                              </p:par>
                            </p:childTnLst>
                          </p:cTn>
                        </p:par>
                        <p:par>
                          <p:cTn id="56" fill="hold">
                            <p:stCondLst>
                              <p:cond delay="5200"/>
                            </p:stCondLst>
                            <p:childTnLst>
                              <p:par>
                                <p:cTn id="57" presetID="5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250" fill="hold"/>
                                        <p:tgtEl>
                                          <p:spTgt spid="14"/>
                                        </p:tgtEl>
                                        <p:attrNameLst>
                                          <p:attrName>ppt_w</p:attrName>
                                        </p:attrNameLst>
                                      </p:cBhvr>
                                      <p:tavLst>
                                        <p:tav tm="0">
                                          <p:val>
                                            <p:fltVal val="0"/>
                                          </p:val>
                                        </p:tav>
                                        <p:tav tm="100000">
                                          <p:val>
                                            <p:strVal val="#ppt_w"/>
                                          </p:val>
                                        </p:tav>
                                      </p:tavLst>
                                    </p:anim>
                                    <p:anim calcmode="lin" valueType="num">
                                      <p:cBhvr>
                                        <p:cTn id="60" dur="250" fill="hold"/>
                                        <p:tgtEl>
                                          <p:spTgt spid="14"/>
                                        </p:tgtEl>
                                        <p:attrNameLst>
                                          <p:attrName>ppt_h</p:attrName>
                                        </p:attrNameLst>
                                      </p:cBhvr>
                                      <p:tavLst>
                                        <p:tav tm="0">
                                          <p:val>
                                            <p:fltVal val="0"/>
                                          </p:val>
                                        </p:tav>
                                        <p:tav tm="100000">
                                          <p:val>
                                            <p:strVal val="#ppt_h"/>
                                          </p:val>
                                        </p:tav>
                                      </p:tavLst>
                                    </p:anim>
                                    <p:animEffect transition="in" filter="fade">
                                      <p:cBhvr>
                                        <p:cTn id="61" dur="250"/>
                                        <p:tgtEl>
                                          <p:spTgt spid="14"/>
                                        </p:tgtEl>
                                      </p:cBhvr>
                                    </p:animEffect>
                                  </p:childTnLst>
                                </p:cTn>
                              </p:par>
                            </p:childTnLst>
                          </p:cTn>
                        </p:par>
                        <p:par>
                          <p:cTn id="62" fill="hold">
                            <p:stCondLst>
                              <p:cond delay="5450"/>
                            </p:stCondLst>
                            <p:childTnLst>
                              <p:par>
                                <p:cTn id="63" presetID="42"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250"/>
                                        <p:tgtEl>
                                          <p:spTgt spid="22"/>
                                        </p:tgtEl>
                                      </p:cBhvr>
                                    </p:animEffect>
                                    <p:anim calcmode="lin" valueType="num">
                                      <p:cBhvr>
                                        <p:cTn id="66" dur="250" fill="hold"/>
                                        <p:tgtEl>
                                          <p:spTgt spid="22"/>
                                        </p:tgtEl>
                                        <p:attrNameLst>
                                          <p:attrName>ppt_x</p:attrName>
                                        </p:attrNameLst>
                                      </p:cBhvr>
                                      <p:tavLst>
                                        <p:tav tm="0">
                                          <p:val>
                                            <p:strVal val="#ppt_x"/>
                                          </p:val>
                                        </p:tav>
                                        <p:tav tm="100000">
                                          <p:val>
                                            <p:strVal val="#ppt_x"/>
                                          </p:val>
                                        </p:tav>
                                      </p:tavLst>
                                    </p:anim>
                                    <p:anim calcmode="lin" valueType="num">
                                      <p:cBhvr>
                                        <p:cTn id="67" dur="250" fill="hold"/>
                                        <p:tgtEl>
                                          <p:spTgt spid="22"/>
                                        </p:tgtEl>
                                        <p:attrNameLst>
                                          <p:attrName>ppt_y</p:attrName>
                                        </p:attrNameLst>
                                      </p:cBhvr>
                                      <p:tavLst>
                                        <p:tav tm="0">
                                          <p:val>
                                            <p:strVal val="#ppt_y+.1"/>
                                          </p:val>
                                        </p:tav>
                                        <p:tav tm="100000">
                                          <p:val>
                                            <p:strVal val="#ppt_y"/>
                                          </p:val>
                                        </p:tav>
                                      </p:tavLst>
                                    </p:anim>
                                  </p:childTnLst>
                                </p:cTn>
                              </p:par>
                            </p:childTnLst>
                          </p:cTn>
                        </p:par>
                        <p:par>
                          <p:cTn id="68" fill="hold">
                            <p:stCondLst>
                              <p:cond delay="5700"/>
                            </p:stCondLst>
                            <p:childTnLst>
                              <p:par>
                                <p:cTn id="69" presetID="10" presetClass="entr" presetSubtype="0" fill="hold" grpId="0" nodeType="afterEffect">
                                  <p:stCondLst>
                                    <p:cond delay="0"/>
                                  </p:stCondLst>
                                  <p:iterate type="wd">
                                    <p:tmPct val="10000"/>
                                  </p:iterate>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9" grpId="0" animBg="1"/>
      <p:bldP spid="14" grpId="0" animBg="1"/>
      <p:bldP spid="15" grpId="0" animBg="1"/>
      <p:bldP spid="16" grpId="0" animBg="1"/>
      <p:bldP spid="17" grpId="0"/>
      <p:bldP spid="18"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96927"/>
            <a:ext cx="9144000" cy="2200275"/>
          </a:xfrm>
          <a:prstGeom prst="rect">
            <a:avLst/>
          </a:prstGeom>
        </p:spPr>
      </p:pic>
      <p:sp>
        <p:nvSpPr>
          <p:cNvPr id="8" name="矩形 7"/>
          <p:cNvSpPr/>
          <p:nvPr/>
        </p:nvSpPr>
        <p:spPr>
          <a:xfrm>
            <a:off x="0" y="1197523"/>
            <a:ext cx="9144000" cy="2232248"/>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grpSp>
        <p:nvGrpSpPr>
          <p:cNvPr id="4" name="组合 3"/>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6"/>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9" name="Group 41"/>
          <p:cNvGrpSpPr/>
          <p:nvPr/>
        </p:nvGrpSpPr>
        <p:grpSpPr>
          <a:xfrm>
            <a:off x="3995937" y="2128835"/>
            <a:ext cx="4868687" cy="2658861"/>
            <a:chOff x="2844800" y="1304396"/>
            <a:chExt cx="2803525" cy="1466250"/>
          </a:xfrm>
        </p:grpSpPr>
        <p:grpSp>
          <p:nvGrpSpPr>
            <p:cNvPr id="10" name="Group 44"/>
            <p:cNvGrpSpPr/>
            <p:nvPr/>
          </p:nvGrpSpPr>
          <p:grpSpPr>
            <a:xfrm>
              <a:off x="3209925" y="1304396"/>
              <a:ext cx="2073275" cy="1397000"/>
              <a:chOff x="4843457" y="992546"/>
              <a:chExt cx="2073275" cy="1397000"/>
            </a:xfrm>
          </p:grpSpPr>
          <p:sp>
            <p:nvSpPr>
              <p:cNvPr id="15" name="Freeform 12"/>
              <p:cNvSpPr/>
              <p:nvPr/>
            </p:nvSpPr>
            <p:spPr bwMode="auto">
              <a:xfrm>
                <a:off x="4843457" y="992546"/>
                <a:ext cx="2073275" cy="1397000"/>
              </a:xfrm>
              <a:custGeom>
                <a:avLst/>
                <a:gdLst/>
                <a:ahLst/>
                <a:cxnLst>
                  <a:cxn ang="0">
                    <a:pos x="1146" y="737"/>
                  </a:cxn>
                  <a:cxn ang="0">
                    <a:pos x="1120" y="772"/>
                  </a:cxn>
                  <a:cxn ang="0">
                    <a:pos x="26" y="772"/>
                  </a:cxn>
                  <a:cxn ang="0">
                    <a:pos x="0" y="737"/>
                  </a:cxn>
                  <a:cxn ang="0">
                    <a:pos x="0" y="35"/>
                  </a:cxn>
                  <a:cxn ang="0">
                    <a:pos x="26" y="0"/>
                  </a:cxn>
                  <a:cxn ang="0">
                    <a:pos x="1120" y="0"/>
                  </a:cxn>
                  <a:cxn ang="0">
                    <a:pos x="1146" y="35"/>
                  </a:cxn>
                  <a:cxn ang="0">
                    <a:pos x="1146" y="737"/>
                  </a:cxn>
                </a:cxnLst>
                <a:rect l="0" t="0" r="r" b="b"/>
                <a:pathLst>
                  <a:path w="1146" h="772">
                    <a:moveTo>
                      <a:pt x="1146" y="737"/>
                    </a:moveTo>
                    <a:cubicBezTo>
                      <a:pt x="1146" y="756"/>
                      <a:pt x="1134" y="772"/>
                      <a:pt x="1120" y="772"/>
                    </a:cubicBezTo>
                    <a:cubicBezTo>
                      <a:pt x="26" y="772"/>
                      <a:pt x="26" y="772"/>
                      <a:pt x="26" y="772"/>
                    </a:cubicBezTo>
                    <a:cubicBezTo>
                      <a:pt x="12" y="772"/>
                      <a:pt x="0" y="756"/>
                      <a:pt x="0" y="737"/>
                    </a:cubicBezTo>
                    <a:cubicBezTo>
                      <a:pt x="0" y="35"/>
                      <a:pt x="0" y="35"/>
                      <a:pt x="0" y="35"/>
                    </a:cubicBezTo>
                    <a:cubicBezTo>
                      <a:pt x="0" y="16"/>
                      <a:pt x="12" y="0"/>
                      <a:pt x="26" y="0"/>
                    </a:cubicBezTo>
                    <a:cubicBezTo>
                      <a:pt x="1120" y="0"/>
                      <a:pt x="1120" y="0"/>
                      <a:pt x="1120" y="0"/>
                    </a:cubicBezTo>
                    <a:cubicBezTo>
                      <a:pt x="1134" y="0"/>
                      <a:pt x="1146" y="16"/>
                      <a:pt x="1146" y="35"/>
                    </a:cubicBezTo>
                    <a:cubicBezTo>
                      <a:pt x="1146" y="737"/>
                      <a:pt x="1146" y="737"/>
                      <a:pt x="1146" y="737"/>
                    </a:cubicBezTo>
                  </a:path>
                </a:pathLst>
              </a:custGeom>
              <a:solidFill>
                <a:schemeClr val="tx1"/>
              </a:solidFill>
              <a:ln w="9525">
                <a:noFill/>
                <a:round/>
              </a:ln>
            </p:spPr>
            <p:txBody>
              <a:bodyPr vert="horz" wrap="square" lIns="121920" tIns="60960" rIns="121920" bIns="60960" numCol="1" anchor="t" anchorCtr="0" compatLnSpc="1"/>
              <a:lstStyle/>
              <a:p>
                <a:endParaRPr lang="en-US" sz="1800" dirty="0">
                  <a:solidFill>
                    <a:schemeClr val="tx1">
                      <a:lumMod val="50000"/>
                      <a:lumOff val="50000"/>
                    </a:schemeClr>
                  </a:solidFill>
                </a:endParaRPr>
              </a:p>
            </p:txBody>
          </p:sp>
          <p:sp>
            <p:nvSpPr>
              <p:cNvPr id="16" name="Rectangle 13"/>
              <p:cNvSpPr>
                <a:spLocks noChangeArrowheads="1"/>
              </p:cNvSpPr>
              <p:nvPr/>
            </p:nvSpPr>
            <p:spPr bwMode="auto">
              <a:xfrm>
                <a:off x="4926007" y="1068746"/>
                <a:ext cx="1914525" cy="1181100"/>
              </a:xfrm>
              <a:prstGeom prst="rect">
                <a:avLst/>
              </a:prstGeom>
              <a:blipFill>
                <a:blip r:embed="rId4" cstate="screen">
                  <a:extLst>
                    <a:ext uri="{28A0092B-C50C-407E-A947-70E740481C1C}">
                      <a14:useLocalDpi xmlns:a14="http://schemas.microsoft.com/office/drawing/2010/main"/>
                    </a:ext>
                  </a:extLst>
                </a:blip>
                <a:stretch>
                  <a:fillRect/>
                </a:stretch>
              </a:blipFill>
              <a:ln w="9525">
                <a:noFill/>
                <a:miter lim="800000"/>
              </a:ln>
            </p:spPr>
            <p:txBody>
              <a:bodyPr vert="horz" wrap="square" lIns="121920" tIns="60960" rIns="121920" bIns="60960" numCol="1" anchor="t" anchorCtr="0" compatLnSpc="1"/>
              <a:lstStyle/>
              <a:p>
                <a:endParaRPr lang="en-US" sz="1800">
                  <a:solidFill>
                    <a:schemeClr val="tx1">
                      <a:lumMod val="50000"/>
                      <a:lumOff val="50000"/>
                    </a:schemeClr>
                  </a:solidFill>
                </a:endParaRPr>
              </a:p>
            </p:txBody>
          </p:sp>
          <p:sp>
            <p:nvSpPr>
              <p:cNvPr id="17" name="Freeform 21"/>
              <p:cNvSpPr/>
              <p:nvPr/>
            </p:nvSpPr>
            <p:spPr bwMode="auto">
              <a:xfrm>
                <a:off x="4936351" y="1068746"/>
                <a:ext cx="1901825" cy="1089025"/>
              </a:xfrm>
              <a:custGeom>
                <a:avLst/>
                <a:gdLst/>
                <a:ahLst/>
                <a:cxnLst>
                  <a:cxn ang="0">
                    <a:pos x="1198" y="0"/>
                  </a:cxn>
                  <a:cxn ang="0">
                    <a:pos x="0" y="0"/>
                  </a:cxn>
                  <a:cxn ang="0">
                    <a:pos x="1198" y="686"/>
                  </a:cxn>
                  <a:cxn ang="0">
                    <a:pos x="1198" y="0"/>
                  </a:cxn>
                </a:cxnLst>
                <a:rect l="0" t="0" r="r" b="b"/>
                <a:pathLst>
                  <a:path w="1198" h="686">
                    <a:moveTo>
                      <a:pt x="1198" y="0"/>
                    </a:moveTo>
                    <a:lnTo>
                      <a:pt x="0" y="0"/>
                    </a:lnTo>
                    <a:lnTo>
                      <a:pt x="1198" y="686"/>
                    </a:lnTo>
                    <a:lnTo>
                      <a:pt x="1198" y="0"/>
                    </a:lnTo>
                    <a:close/>
                  </a:path>
                </a:pathLst>
              </a:custGeom>
              <a:solidFill>
                <a:schemeClr val="bg1">
                  <a:alpha val="23000"/>
                </a:schemeClr>
              </a:solidFill>
              <a:ln w="9525">
                <a:noFill/>
                <a:round/>
              </a:ln>
            </p:spPr>
            <p:txBody>
              <a:bodyPr vert="horz" wrap="square" lIns="121920" tIns="60960" rIns="121920" bIns="60960" numCol="1" anchor="t" anchorCtr="0" compatLnSpc="1"/>
              <a:lstStyle/>
              <a:p>
                <a:endParaRPr lang="en-US" sz="1800">
                  <a:solidFill>
                    <a:schemeClr val="tx1">
                      <a:lumMod val="50000"/>
                      <a:lumOff val="50000"/>
                    </a:schemeClr>
                  </a:solidFill>
                </a:endParaRPr>
              </a:p>
            </p:txBody>
          </p:sp>
        </p:grpSp>
        <p:grpSp>
          <p:nvGrpSpPr>
            <p:cNvPr id="11" name="Group 43"/>
            <p:cNvGrpSpPr/>
            <p:nvPr/>
          </p:nvGrpSpPr>
          <p:grpSpPr>
            <a:xfrm>
              <a:off x="2844800" y="2648409"/>
              <a:ext cx="2803525" cy="122237"/>
              <a:chOff x="4462463" y="2425701"/>
              <a:chExt cx="2803525" cy="122237"/>
            </a:xfrm>
          </p:grpSpPr>
          <p:sp>
            <p:nvSpPr>
              <p:cNvPr id="12" name="Freeform 15"/>
              <p:cNvSpPr/>
              <p:nvPr/>
            </p:nvSpPr>
            <p:spPr bwMode="auto">
              <a:xfrm>
                <a:off x="4462463" y="2481263"/>
                <a:ext cx="2800350" cy="66675"/>
              </a:xfrm>
              <a:custGeom>
                <a:avLst/>
                <a:gdLst/>
                <a:ahLst/>
                <a:cxnLst>
                  <a:cxn ang="0">
                    <a:pos x="10" y="5"/>
                  </a:cxn>
                  <a:cxn ang="0">
                    <a:pos x="68" y="37"/>
                  </a:cxn>
                  <a:cxn ang="0">
                    <a:pos x="1487" y="37"/>
                  </a:cxn>
                  <a:cxn ang="0">
                    <a:pos x="1546" y="12"/>
                  </a:cxn>
                  <a:cxn ang="0">
                    <a:pos x="1547" y="0"/>
                  </a:cxn>
                  <a:cxn ang="0">
                    <a:pos x="10" y="5"/>
                  </a:cxn>
                </a:cxnLst>
                <a:rect l="0" t="0" r="r" b="b"/>
                <a:pathLst>
                  <a:path w="1547" h="37">
                    <a:moveTo>
                      <a:pt x="10" y="5"/>
                    </a:moveTo>
                    <a:cubicBezTo>
                      <a:pt x="10" y="5"/>
                      <a:pt x="0" y="23"/>
                      <a:pt x="68" y="37"/>
                    </a:cubicBezTo>
                    <a:cubicBezTo>
                      <a:pt x="1487" y="37"/>
                      <a:pt x="1487" y="37"/>
                      <a:pt x="1487" y="37"/>
                    </a:cubicBezTo>
                    <a:cubicBezTo>
                      <a:pt x="1487" y="37"/>
                      <a:pt x="1534" y="34"/>
                      <a:pt x="1546" y="12"/>
                    </a:cubicBezTo>
                    <a:cubicBezTo>
                      <a:pt x="1547" y="0"/>
                      <a:pt x="1547" y="0"/>
                      <a:pt x="1547" y="0"/>
                    </a:cubicBezTo>
                    <a:lnTo>
                      <a:pt x="10" y="5"/>
                    </a:lnTo>
                    <a:close/>
                  </a:path>
                </a:pathLst>
              </a:custGeom>
              <a:solidFill>
                <a:schemeClr val="tx1"/>
              </a:solidFill>
              <a:ln w="9525">
                <a:noFill/>
                <a:round/>
              </a:ln>
            </p:spPr>
            <p:txBody>
              <a:bodyPr vert="horz" wrap="square" lIns="121920" tIns="60960" rIns="121920" bIns="60960" numCol="1" anchor="t" anchorCtr="0" compatLnSpc="1"/>
              <a:lstStyle/>
              <a:p>
                <a:endParaRPr lang="en-US" sz="1800">
                  <a:solidFill>
                    <a:schemeClr val="tx1">
                      <a:lumMod val="50000"/>
                      <a:lumOff val="50000"/>
                    </a:schemeClr>
                  </a:solidFill>
                </a:endParaRPr>
              </a:p>
            </p:txBody>
          </p:sp>
          <p:sp>
            <p:nvSpPr>
              <p:cNvPr id="13" name="Freeform 16"/>
              <p:cNvSpPr/>
              <p:nvPr/>
            </p:nvSpPr>
            <p:spPr bwMode="auto">
              <a:xfrm>
                <a:off x="4478338" y="2425701"/>
                <a:ext cx="2787650" cy="84138"/>
              </a:xfrm>
              <a:custGeom>
                <a:avLst/>
                <a:gdLst/>
                <a:ahLst/>
                <a:cxnLst>
                  <a:cxn ang="0">
                    <a:pos x="1" y="0"/>
                  </a:cxn>
                  <a:cxn ang="0">
                    <a:pos x="0" y="38"/>
                  </a:cxn>
                  <a:cxn ang="0">
                    <a:pos x="16" y="43"/>
                  </a:cxn>
                  <a:cxn ang="0">
                    <a:pos x="1522" y="43"/>
                  </a:cxn>
                  <a:cxn ang="0">
                    <a:pos x="1538" y="40"/>
                  </a:cxn>
                  <a:cxn ang="0">
                    <a:pos x="1538" y="0"/>
                  </a:cxn>
                  <a:cxn ang="0">
                    <a:pos x="1" y="0"/>
                  </a:cxn>
                </a:cxnLst>
                <a:rect l="0" t="0" r="r" b="b"/>
                <a:pathLst>
                  <a:path w="1540" h="47">
                    <a:moveTo>
                      <a:pt x="1" y="0"/>
                    </a:moveTo>
                    <a:cubicBezTo>
                      <a:pt x="0" y="38"/>
                      <a:pt x="0" y="38"/>
                      <a:pt x="0" y="38"/>
                    </a:cubicBezTo>
                    <a:cubicBezTo>
                      <a:pt x="1" y="47"/>
                      <a:pt x="16" y="43"/>
                      <a:pt x="16" y="43"/>
                    </a:cubicBezTo>
                    <a:cubicBezTo>
                      <a:pt x="1522" y="43"/>
                      <a:pt x="1522" y="43"/>
                      <a:pt x="1522" y="43"/>
                    </a:cubicBezTo>
                    <a:cubicBezTo>
                      <a:pt x="1540" y="45"/>
                      <a:pt x="1538" y="40"/>
                      <a:pt x="1538" y="40"/>
                    </a:cubicBezTo>
                    <a:cubicBezTo>
                      <a:pt x="1538" y="0"/>
                      <a:pt x="1538" y="0"/>
                      <a:pt x="1538" y="0"/>
                    </a:cubicBezTo>
                    <a:lnTo>
                      <a:pt x="1" y="0"/>
                    </a:lnTo>
                    <a:close/>
                  </a:path>
                </a:pathLst>
              </a:custGeom>
              <a:solidFill>
                <a:schemeClr val="tx1">
                  <a:lumMod val="50000"/>
                  <a:lumOff val="50000"/>
                </a:schemeClr>
              </a:solidFill>
              <a:ln w="9525">
                <a:noFill/>
                <a:round/>
              </a:ln>
            </p:spPr>
            <p:txBody>
              <a:bodyPr vert="horz" wrap="square" lIns="121920" tIns="60960" rIns="121920" bIns="60960" numCol="1" anchor="t" anchorCtr="0" compatLnSpc="1"/>
              <a:lstStyle/>
              <a:p>
                <a:endParaRPr lang="en-US" sz="1800">
                  <a:solidFill>
                    <a:schemeClr val="tx1">
                      <a:lumMod val="50000"/>
                      <a:lumOff val="50000"/>
                    </a:schemeClr>
                  </a:solidFill>
                </a:endParaRPr>
              </a:p>
            </p:txBody>
          </p:sp>
          <p:sp>
            <p:nvSpPr>
              <p:cNvPr id="14" name="Freeform 31"/>
              <p:cNvSpPr/>
              <p:nvPr/>
            </p:nvSpPr>
            <p:spPr bwMode="auto">
              <a:xfrm>
                <a:off x="5672138" y="2425701"/>
                <a:ext cx="392113" cy="44450"/>
              </a:xfrm>
              <a:custGeom>
                <a:avLst/>
                <a:gdLst/>
                <a:ahLst/>
                <a:cxnLst>
                  <a:cxn ang="0">
                    <a:pos x="20" y="22"/>
                  </a:cxn>
                  <a:cxn ang="0">
                    <a:pos x="198" y="22"/>
                  </a:cxn>
                  <a:cxn ang="0">
                    <a:pos x="215" y="1"/>
                  </a:cxn>
                  <a:cxn ang="0">
                    <a:pos x="6" y="0"/>
                  </a:cxn>
                  <a:cxn ang="0">
                    <a:pos x="20" y="22"/>
                  </a:cxn>
                </a:cxnLst>
                <a:rect l="0" t="0" r="r" b="b"/>
                <a:pathLst>
                  <a:path w="217" h="25">
                    <a:moveTo>
                      <a:pt x="20" y="22"/>
                    </a:moveTo>
                    <a:cubicBezTo>
                      <a:pt x="198" y="22"/>
                      <a:pt x="198" y="22"/>
                      <a:pt x="198" y="22"/>
                    </a:cubicBezTo>
                    <a:cubicBezTo>
                      <a:pt x="198" y="22"/>
                      <a:pt x="217" y="25"/>
                      <a:pt x="215" y="1"/>
                    </a:cubicBezTo>
                    <a:cubicBezTo>
                      <a:pt x="6" y="0"/>
                      <a:pt x="6" y="0"/>
                      <a:pt x="6" y="0"/>
                    </a:cubicBezTo>
                    <a:cubicBezTo>
                      <a:pt x="6" y="0"/>
                      <a:pt x="0" y="20"/>
                      <a:pt x="20" y="22"/>
                    </a:cubicBezTo>
                  </a:path>
                </a:pathLst>
              </a:custGeom>
              <a:solidFill>
                <a:schemeClr val="bg1"/>
              </a:solidFill>
              <a:ln w="9525">
                <a:noFill/>
                <a:round/>
              </a:ln>
            </p:spPr>
            <p:txBody>
              <a:bodyPr vert="horz" wrap="square" lIns="121920" tIns="60960" rIns="121920" bIns="60960" numCol="1" anchor="t" anchorCtr="0" compatLnSpc="1"/>
              <a:lstStyle/>
              <a:p>
                <a:endParaRPr lang="en-US" sz="1800">
                  <a:solidFill>
                    <a:schemeClr val="tx1">
                      <a:lumMod val="50000"/>
                      <a:lumOff val="50000"/>
                    </a:schemeClr>
                  </a:solidFill>
                </a:endParaRPr>
              </a:p>
            </p:txBody>
          </p:sp>
        </p:grpSp>
      </p:grpSp>
      <p:grpSp>
        <p:nvGrpSpPr>
          <p:cNvPr id="18" name="组合 17"/>
          <p:cNvGrpSpPr/>
          <p:nvPr/>
        </p:nvGrpSpPr>
        <p:grpSpPr>
          <a:xfrm>
            <a:off x="395536" y="1656491"/>
            <a:ext cx="4114799" cy="1657283"/>
            <a:chOff x="1210025" y="4083120"/>
            <a:chExt cx="2110403" cy="2209711"/>
          </a:xfrm>
        </p:grpSpPr>
        <p:sp>
          <p:nvSpPr>
            <p:cNvPr id="19" name="TextBox 32"/>
            <p:cNvSpPr txBox="1"/>
            <p:nvPr/>
          </p:nvSpPr>
          <p:spPr>
            <a:xfrm>
              <a:off x="1210026" y="4712911"/>
              <a:ext cx="2110402" cy="1579920"/>
            </a:xfrm>
            <a:prstGeom prst="rect">
              <a:avLst/>
            </a:prstGeom>
            <a:noFill/>
          </p:spPr>
          <p:txBody>
            <a:bodyPr wrap="square" lIns="91440" tIns="45720" rIns="91440" bIns="45720" rtlCol="0">
              <a:spAutoFit/>
            </a:bodyPr>
            <a:lstStyle/>
            <a:p>
              <a:pPr>
                <a:defRPr/>
              </a:pPr>
              <a:r>
                <a:rPr lang="zh-CN" altLang="en-US" sz="12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请在此处输入您的文本，或者将文本粘贴到此处请在此处输入您的文本，或者将文本粘贴到此处请在此处请在此处输入您的文本，或者将文本粘贴到此处请在此处输入您的文本，或者将文本粘贴到此处请在此处</a:t>
              </a:r>
              <a:endParaRPr lang="zh-CN" altLang="en-US" sz="1200" dirty="0">
                <a:solidFill>
                  <a:schemeClr val="bg1"/>
                </a:solidFill>
              </a:endParaRPr>
            </a:p>
            <a:p>
              <a:pPr algn="r">
                <a:defRPr/>
              </a:pPr>
              <a:endParaRPr lang="zh-CN" altLang="en-US" sz="1200" dirty="0">
                <a:solidFill>
                  <a:schemeClr val="bg1"/>
                </a:solidFill>
              </a:endParaRPr>
            </a:p>
            <a:p>
              <a:pPr>
                <a:lnSpc>
                  <a:spcPct val="100000"/>
                </a:lnSpc>
                <a:spcBef>
                  <a:spcPct val="0"/>
                </a:spcBef>
                <a:buNone/>
              </a:pPr>
              <a:r>
                <a:rPr lang="en-US" altLang="zh-CN" sz="1100" dirty="0">
                  <a:solidFill>
                    <a:schemeClr val="bg1"/>
                  </a:solidFill>
                  <a:latin typeface="华文细黑" panose="02010600040101010101" pitchFamily="2" charset="-122"/>
                  <a:ea typeface="华文细黑" panose="02010600040101010101" pitchFamily="2" charset="-122"/>
                </a:rPr>
                <a:t> </a:t>
              </a:r>
            </a:p>
          </p:txBody>
        </p:sp>
        <p:sp>
          <p:nvSpPr>
            <p:cNvPr id="20" name="矩形 19"/>
            <p:cNvSpPr/>
            <p:nvPr/>
          </p:nvSpPr>
          <p:spPr>
            <a:xfrm>
              <a:off x="1210025" y="4083120"/>
              <a:ext cx="1095426" cy="492443"/>
            </a:xfrm>
            <a:prstGeom prst="rect">
              <a:avLst/>
            </a:prstGeom>
          </p:spPr>
          <p:txBody>
            <a:bodyPr wrap="square">
              <a:spAutoFit/>
            </a:bodyPr>
            <a:lstStyle/>
            <a:p>
              <a:pPr>
                <a:lnSpc>
                  <a:spcPct val="100000"/>
                </a:lnSpc>
                <a:spcBef>
                  <a:spcPct val="0"/>
                </a:spcBef>
                <a:buFontTx/>
                <a:buNone/>
                <a:defRPr/>
              </a:pPr>
              <a:r>
                <a:rPr lang="zh-CN" altLang="en-US" sz="18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sp>
        <p:nvSpPr>
          <p:cNvPr id="21" name="TextBox 27"/>
          <p:cNvSpPr txBox="1"/>
          <p:nvPr/>
        </p:nvSpPr>
        <p:spPr>
          <a:xfrm>
            <a:off x="966620" y="3650617"/>
            <a:ext cx="3029316" cy="509370"/>
          </a:xfrm>
          <a:prstGeom prst="rect">
            <a:avLst/>
          </a:prstGeom>
          <a:noFill/>
        </p:spPr>
        <p:txBody>
          <a:bodyPr wrap="square" lIns="68580" tIns="34290" rIns="68580" bIns="34290" rtlCol="0">
            <a:spAutoFit/>
          </a:bodyPr>
          <a:lstStyle/>
          <a:p>
            <a:pPr>
              <a:lnSpc>
                <a:spcPct val="130000"/>
              </a:lnSpc>
              <a:buNone/>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1100" dirty="0">
              <a:gradFill>
                <a:gsLst>
                  <a:gs pos="0">
                    <a:srgbClr val="1371BF"/>
                  </a:gs>
                  <a:gs pos="75000">
                    <a:srgbClr val="6649A1"/>
                  </a:gs>
                </a:gsLst>
                <a:lin ang="3000000" scaled="0"/>
              </a:gradFill>
              <a:ea typeface="华文细黑" panose="02010600040101010101" pitchFamily="2" charset="-122"/>
            </a:endParaRPr>
          </a:p>
        </p:txBody>
      </p:sp>
      <p:grpSp>
        <p:nvGrpSpPr>
          <p:cNvPr id="22" name="组合 21"/>
          <p:cNvGrpSpPr/>
          <p:nvPr/>
        </p:nvGrpSpPr>
        <p:grpSpPr>
          <a:xfrm>
            <a:off x="395536" y="3573787"/>
            <a:ext cx="523875" cy="523875"/>
            <a:chOff x="1989981" y="992843"/>
            <a:chExt cx="523875" cy="523875"/>
          </a:xfrm>
        </p:grpSpPr>
        <p:sp>
          <p:nvSpPr>
            <p:cNvPr id="23" name="椭圆 22"/>
            <p:cNvSpPr/>
            <p:nvPr/>
          </p:nvSpPr>
          <p:spPr>
            <a:xfrm>
              <a:off x="1989981" y="992843"/>
              <a:ext cx="523875" cy="523875"/>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Castellar" panose="020A0402060406010301" pitchFamily="18" charset="0"/>
              </a:endParaRPr>
            </a:p>
          </p:txBody>
        </p:sp>
        <p:grpSp>
          <p:nvGrpSpPr>
            <p:cNvPr id="24" name="组合 23"/>
            <p:cNvGrpSpPr/>
            <p:nvPr/>
          </p:nvGrpSpPr>
          <p:grpSpPr>
            <a:xfrm>
              <a:off x="2117939" y="1182650"/>
              <a:ext cx="285591" cy="201412"/>
              <a:chOff x="1326496" y="4283251"/>
              <a:chExt cx="1129493" cy="796573"/>
            </a:xfrm>
          </p:grpSpPr>
          <p:cxnSp>
            <p:nvCxnSpPr>
              <p:cNvPr id="25" name="直接连接符 24"/>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1" name="组合 40"/>
          <p:cNvGrpSpPr/>
          <p:nvPr/>
        </p:nvGrpSpPr>
        <p:grpSpPr>
          <a:xfrm>
            <a:off x="400102" y="4191608"/>
            <a:ext cx="523875" cy="523875"/>
            <a:chOff x="1162498" y="2336853"/>
            <a:chExt cx="523875" cy="523875"/>
          </a:xfrm>
        </p:grpSpPr>
        <p:sp>
          <p:nvSpPr>
            <p:cNvPr id="42" name="椭圆 41"/>
            <p:cNvSpPr/>
            <p:nvPr/>
          </p:nvSpPr>
          <p:spPr>
            <a:xfrm>
              <a:off x="1162498" y="2336853"/>
              <a:ext cx="523875" cy="523875"/>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Castellar" panose="020A0402060406010301" pitchFamily="18" charset="0"/>
              </a:endParaRPr>
            </a:p>
          </p:txBody>
        </p:sp>
        <p:grpSp>
          <p:nvGrpSpPr>
            <p:cNvPr id="43" name="组合 42"/>
            <p:cNvGrpSpPr/>
            <p:nvPr/>
          </p:nvGrpSpPr>
          <p:grpSpPr>
            <a:xfrm>
              <a:off x="1334360" y="2460255"/>
              <a:ext cx="180149" cy="341052"/>
              <a:chOff x="5130721" y="-266700"/>
              <a:chExt cx="990600" cy="1875362"/>
            </a:xfrm>
          </p:grpSpPr>
          <p:sp>
            <p:nvSpPr>
              <p:cNvPr id="44" name="椭圆 111"/>
              <p:cNvSpPr/>
              <p:nvPr/>
            </p:nvSpPr>
            <p:spPr>
              <a:xfrm>
                <a:off x="5130721" y="-266700"/>
                <a:ext cx="990600" cy="1501924"/>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5" name="弧形 44"/>
              <p:cNvSpPr/>
              <p:nvPr/>
            </p:nvSpPr>
            <p:spPr>
              <a:xfrm rot="16200000">
                <a:off x="5353051" y="-23585"/>
                <a:ext cx="569126" cy="569126"/>
              </a:xfrm>
              <a:prstGeom prst="arc">
                <a:avLst>
                  <a:gd name="adj1" fmla="val 16200000"/>
                  <a:gd name="adj2" fmla="val 21549875"/>
                </a:avLst>
              </a:prstGeom>
              <a:noFill/>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cxnSp>
            <p:nvCxnSpPr>
              <p:cNvPr id="46" name="直接连接符 45"/>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47" name="弧形 46"/>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sp>
            <p:nvSpPr>
              <p:cNvPr id="48" name="弧形 47"/>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grpSp>
      </p:grpSp>
      <p:sp>
        <p:nvSpPr>
          <p:cNvPr id="49" name="TextBox 27"/>
          <p:cNvSpPr txBox="1"/>
          <p:nvPr/>
        </p:nvSpPr>
        <p:spPr>
          <a:xfrm>
            <a:off x="994569" y="4236195"/>
            <a:ext cx="3073376" cy="509370"/>
          </a:xfrm>
          <a:prstGeom prst="rect">
            <a:avLst/>
          </a:prstGeom>
          <a:noFill/>
        </p:spPr>
        <p:txBody>
          <a:bodyPr wrap="square" lIns="68580" tIns="34290" rIns="68580" bIns="34290" rtlCol="0">
            <a:spAutoFit/>
          </a:bodyPr>
          <a:lstStyle/>
          <a:p>
            <a:pPr>
              <a:lnSpc>
                <a:spcPct val="130000"/>
              </a:lnSpc>
              <a:buNone/>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a:t>
            </a:r>
            <a:endParaRPr lang="zh-CN" altLang="en-US" sz="1100" dirty="0">
              <a:gradFill>
                <a:gsLst>
                  <a:gs pos="0">
                    <a:srgbClr val="1371BF"/>
                  </a:gs>
                  <a:gs pos="75000">
                    <a:srgbClr val="6649A1"/>
                  </a:gs>
                </a:gsLst>
                <a:lin ang="3000000" scaled="0"/>
              </a:gradFill>
              <a:ea typeface="华文细黑" panose="02010600040101010101" pitchFamily="2" charset="-122"/>
            </a:endParaRPr>
          </a:p>
        </p:txBody>
      </p:sp>
    </p:spTree>
    <p:extLst>
      <p:ext uri="{BB962C8B-B14F-4D97-AF65-F5344CB8AC3E}">
        <p14:creationId xmlns:p14="http://schemas.microsoft.com/office/powerpoint/2010/main" val="265733523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10" presetClass="entr" presetSubtype="0" fill="hold" nodeType="afterEffect">
                                  <p:stCondLst>
                                    <p:cond delay="0"/>
                                  </p:stCondLst>
                                  <p:iterate type="wd">
                                    <p:tmPct val="10000"/>
                                  </p:iterate>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000"/>
                            </p:stCondLst>
                            <p:childTnLst>
                              <p:par>
                                <p:cTn id="25" presetID="37"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900" decel="100000" fill="hold"/>
                                        <p:tgtEl>
                                          <p:spTgt spid="2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900" decel="100000" fill="hold"/>
                                        <p:tgtEl>
                                          <p:spTgt spid="22"/>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37" fill="hold">
                            <p:stCondLst>
                              <p:cond delay="3000"/>
                            </p:stCondLst>
                            <p:childTnLst>
                              <p:par>
                                <p:cTn id="38" presetID="37" presetClass="entr" presetSubtype="0"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900" decel="100000" fill="hold"/>
                                        <p:tgtEl>
                                          <p:spTgt spid="4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000"/>
                                        <p:tgtEl>
                                          <p:spTgt spid="49"/>
                                        </p:tgtEl>
                                      </p:cBhvr>
                                    </p:animEffect>
                                    <p:anim calcmode="lin" valueType="num">
                                      <p:cBhvr>
                                        <p:cTn id="47" dur="1000" fill="hold"/>
                                        <p:tgtEl>
                                          <p:spTgt spid="49"/>
                                        </p:tgtEl>
                                        <p:attrNameLst>
                                          <p:attrName>ppt_x</p:attrName>
                                        </p:attrNameLst>
                                      </p:cBhvr>
                                      <p:tavLst>
                                        <p:tav tm="0">
                                          <p:val>
                                            <p:strVal val="#ppt_x"/>
                                          </p:val>
                                        </p:tav>
                                        <p:tav tm="100000">
                                          <p:val>
                                            <p:strVal val="#ppt_x"/>
                                          </p:val>
                                        </p:tav>
                                      </p:tavLst>
                                    </p:anim>
                                    <p:anim calcmode="lin" valueType="num">
                                      <p:cBhvr>
                                        <p:cTn id="48" dur="900" decel="100000" fill="hold"/>
                                        <p:tgtEl>
                                          <p:spTgt spid="49"/>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6" name="图片 35"/>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3126571" y="1390446"/>
            <a:ext cx="2821212" cy="3182133"/>
          </a:xfrm>
          <a:custGeom>
            <a:avLst/>
            <a:gdLst>
              <a:gd name="connsiteX0" fmla="*/ 1520109 w 3561356"/>
              <a:gd name="connsiteY0" fmla="*/ 3124356 h 4016964"/>
              <a:gd name="connsiteX1" fmla="*/ 1780678 w 3561356"/>
              <a:gd name="connsiteY1" fmla="*/ 3712163 h 4016964"/>
              <a:gd name="connsiteX2" fmla="*/ 2041246 w 3561356"/>
              <a:gd name="connsiteY2" fmla="*/ 3124356 h 4016964"/>
              <a:gd name="connsiteX3" fmla="*/ 0 w 3561356"/>
              <a:gd name="connsiteY3" fmla="*/ 0 h 4016964"/>
              <a:gd name="connsiteX4" fmla="*/ 3561356 w 3561356"/>
              <a:gd name="connsiteY4" fmla="*/ 0 h 4016964"/>
              <a:gd name="connsiteX5" fmla="*/ 1780678 w 3561356"/>
              <a:gd name="connsiteY5" fmla="*/ 4016964 h 40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1356" h="4016964">
                <a:moveTo>
                  <a:pt x="1520109" y="3124356"/>
                </a:moveTo>
                <a:lnTo>
                  <a:pt x="1780678" y="3712163"/>
                </a:lnTo>
                <a:lnTo>
                  <a:pt x="2041246" y="3124356"/>
                </a:lnTo>
                <a:close/>
                <a:moveTo>
                  <a:pt x="0" y="0"/>
                </a:moveTo>
                <a:lnTo>
                  <a:pt x="3561356" y="0"/>
                </a:lnTo>
                <a:lnTo>
                  <a:pt x="1780678" y="4016964"/>
                </a:lnTo>
                <a:close/>
              </a:path>
            </a:pathLst>
          </a:custGeom>
        </p:spPr>
      </p:pic>
      <p:pic>
        <p:nvPicPr>
          <p:cNvPr id="35" name="图片 34"/>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546476" y="1537510"/>
            <a:ext cx="2671017" cy="3012723"/>
          </a:xfrm>
          <a:custGeom>
            <a:avLst/>
            <a:gdLst>
              <a:gd name="connsiteX0" fmla="*/ 1520109 w 3561356"/>
              <a:gd name="connsiteY0" fmla="*/ 3124356 h 4016964"/>
              <a:gd name="connsiteX1" fmla="*/ 1780678 w 3561356"/>
              <a:gd name="connsiteY1" fmla="*/ 3712163 h 4016964"/>
              <a:gd name="connsiteX2" fmla="*/ 2041246 w 3561356"/>
              <a:gd name="connsiteY2" fmla="*/ 3124356 h 4016964"/>
              <a:gd name="connsiteX3" fmla="*/ 0 w 3561356"/>
              <a:gd name="connsiteY3" fmla="*/ 0 h 4016964"/>
              <a:gd name="connsiteX4" fmla="*/ 3561356 w 3561356"/>
              <a:gd name="connsiteY4" fmla="*/ 0 h 4016964"/>
              <a:gd name="connsiteX5" fmla="*/ 1780678 w 3561356"/>
              <a:gd name="connsiteY5" fmla="*/ 4016964 h 40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1356" h="4016964">
                <a:moveTo>
                  <a:pt x="1520109" y="3124356"/>
                </a:moveTo>
                <a:lnTo>
                  <a:pt x="1780678" y="3712163"/>
                </a:lnTo>
                <a:lnTo>
                  <a:pt x="2041246" y="3124356"/>
                </a:lnTo>
                <a:close/>
                <a:moveTo>
                  <a:pt x="0" y="0"/>
                </a:moveTo>
                <a:lnTo>
                  <a:pt x="3561356" y="0"/>
                </a:lnTo>
                <a:lnTo>
                  <a:pt x="1780678" y="4016964"/>
                </a:lnTo>
                <a:close/>
              </a:path>
            </a:pathLst>
          </a:custGeom>
        </p:spPr>
      </p:pic>
      <p:pic>
        <p:nvPicPr>
          <p:cNvPr id="34" name="图片 33"/>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5862719" y="1559856"/>
            <a:ext cx="2671017" cy="3012723"/>
          </a:xfrm>
          <a:custGeom>
            <a:avLst/>
            <a:gdLst>
              <a:gd name="connsiteX0" fmla="*/ 1520109 w 3561356"/>
              <a:gd name="connsiteY0" fmla="*/ 3124356 h 4016964"/>
              <a:gd name="connsiteX1" fmla="*/ 1780678 w 3561356"/>
              <a:gd name="connsiteY1" fmla="*/ 3712163 h 4016964"/>
              <a:gd name="connsiteX2" fmla="*/ 2041246 w 3561356"/>
              <a:gd name="connsiteY2" fmla="*/ 3124356 h 4016964"/>
              <a:gd name="connsiteX3" fmla="*/ 0 w 3561356"/>
              <a:gd name="connsiteY3" fmla="*/ 0 h 4016964"/>
              <a:gd name="connsiteX4" fmla="*/ 3561356 w 3561356"/>
              <a:gd name="connsiteY4" fmla="*/ 0 h 4016964"/>
              <a:gd name="connsiteX5" fmla="*/ 1780678 w 3561356"/>
              <a:gd name="connsiteY5" fmla="*/ 4016964 h 40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1356" h="4016964">
                <a:moveTo>
                  <a:pt x="1520109" y="3124356"/>
                </a:moveTo>
                <a:lnTo>
                  <a:pt x="1780678" y="3712163"/>
                </a:lnTo>
                <a:lnTo>
                  <a:pt x="2041246" y="3124356"/>
                </a:lnTo>
                <a:close/>
                <a:moveTo>
                  <a:pt x="0" y="0"/>
                </a:moveTo>
                <a:lnTo>
                  <a:pt x="3561356" y="0"/>
                </a:lnTo>
                <a:lnTo>
                  <a:pt x="1780678" y="4016964"/>
                </a:lnTo>
                <a:close/>
              </a:path>
            </a:pathLst>
          </a:custGeom>
        </p:spPr>
      </p:pic>
      <p:grpSp>
        <p:nvGrpSpPr>
          <p:cNvPr id="4" name="组合 3"/>
          <p:cNvGrpSpPr>
            <a:grpSpLocks/>
          </p:cNvGrpSpPr>
          <p:nvPr/>
        </p:nvGrpSpPr>
        <p:grpSpPr bwMode="auto">
          <a:xfrm>
            <a:off x="173831" y="135732"/>
            <a:ext cx="1857375" cy="488991"/>
            <a:chOff x="231966" y="181154"/>
            <a:chExt cx="2476402" cy="651969"/>
          </a:xfrm>
        </p:grpSpPr>
        <p:cxnSp>
          <p:nvCxnSpPr>
            <p:cNvPr id="5" name="直接连接符 4"/>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7" name="文本框 6"/>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sp>
        <p:nvSpPr>
          <p:cNvPr id="8" name="椭圆 7"/>
          <p:cNvSpPr/>
          <p:nvPr/>
        </p:nvSpPr>
        <p:spPr>
          <a:xfrm>
            <a:off x="4296872" y="4517576"/>
            <a:ext cx="500744" cy="65315"/>
          </a:xfrm>
          <a:prstGeom prst="ellipse">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9" name="椭圆 8"/>
          <p:cNvSpPr/>
          <p:nvPr/>
        </p:nvSpPr>
        <p:spPr>
          <a:xfrm>
            <a:off x="1629356" y="4517576"/>
            <a:ext cx="500744" cy="65315"/>
          </a:xfrm>
          <a:prstGeom prst="ellipse">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10" name="椭圆 9"/>
          <p:cNvSpPr/>
          <p:nvPr/>
        </p:nvSpPr>
        <p:spPr>
          <a:xfrm>
            <a:off x="6935810" y="4517576"/>
            <a:ext cx="500744" cy="65315"/>
          </a:xfrm>
          <a:prstGeom prst="ellipse">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11" name="任意多边形 10"/>
          <p:cNvSpPr/>
          <p:nvPr/>
        </p:nvSpPr>
        <p:spPr>
          <a:xfrm flipV="1">
            <a:off x="5850675" y="1537820"/>
            <a:ext cx="2671017" cy="3012723"/>
          </a:xfrm>
          <a:custGeom>
            <a:avLst/>
            <a:gdLst>
              <a:gd name="connsiteX0" fmla="*/ 1520109 w 3561356"/>
              <a:gd name="connsiteY0" fmla="*/ 892608 h 4016964"/>
              <a:gd name="connsiteX1" fmla="*/ 1780678 w 3561356"/>
              <a:gd name="connsiteY1" fmla="*/ 304801 h 4016964"/>
              <a:gd name="connsiteX2" fmla="*/ 2041246 w 3561356"/>
              <a:gd name="connsiteY2" fmla="*/ 892608 h 4016964"/>
              <a:gd name="connsiteX3" fmla="*/ 0 w 3561356"/>
              <a:gd name="connsiteY3" fmla="*/ 4016964 h 4016964"/>
              <a:gd name="connsiteX4" fmla="*/ 3561356 w 3561356"/>
              <a:gd name="connsiteY4" fmla="*/ 4016964 h 4016964"/>
              <a:gd name="connsiteX5" fmla="*/ 1780678 w 3561356"/>
              <a:gd name="connsiteY5" fmla="*/ 0 h 40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1356" h="4016964">
                <a:moveTo>
                  <a:pt x="1520109" y="892608"/>
                </a:moveTo>
                <a:lnTo>
                  <a:pt x="1780678" y="304801"/>
                </a:lnTo>
                <a:lnTo>
                  <a:pt x="2041246" y="892608"/>
                </a:lnTo>
                <a:close/>
                <a:moveTo>
                  <a:pt x="0" y="4016964"/>
                </a:moveTo>
                <a:lnTo>
                  <a:pt x="3561356" y="4016964"/>
                </a:lnTo>
                <a:lnTo>
                  <a:pt x="1780678" y="0"/>
                </a:lnTo>
                <a:close/>
              </a:path>
            </a:pathLst>
          </a:custGeom>
          <a:solidFill>
            <a:schemeClr val="bg2">
              <a:lumMod val="25000"/>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12" name="矩形 11"/>
          <p:cNvSpPr/>
          <p:nvPr/>
        </p:nvSpPr>
        <p:spPr>
          <a:xfrm>
            <a:off x="6468903" y="1991390"/>
            <a:ext cx="1434561" cy="714138"/>
          </a:xfrm>
          <a:prstGeom prst="rect">
            <a:avLst/>
          </a:prstGeom>
        </p:spPr>
        <p:txBody>
          <a:bodyPr wrap="square" lIns="68580" tIns="34290" rIns="68580" bIns="34290">
            <a:spAutoFit/>
          </a:bodyPr>
          <a:lstStyle/>
          <a:p>
            <a:pPr algn="ctr">
              <a:lnSpc>
                <a:spcPct val="130000"/>
              </a:lnSpc>
            </a:pPr>
            <a:r>
              <a:rPr lang="zh-CN" altLang="en-US" sz="8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endParaRPr lang="zh-CN" altLang="en-US" sz="800" dirty="0">
              <a:solidFill>
                <a:srgbClr val="1B1B1B"/>
              </a:solidFill>
              <a:latin typeface="华文细黑" panose="02010600040101010101" pitchFamily="2" charset="-122"/>
              <a:ea typeface="华文细黑" panose="02010600040101010101" pitchFamily="2" charset="-122"/>
            </a:endParaRPr>
          </a:p>
        </p:txBody>
      </p:sp>
      <p:sp>
        <p:nvSpPr>
          <p:cNvPr id="13" name="矩形 12"/>
          <p:cNvSpPr/>
          <p:nvPr/>
        </p:nvSpPr>
        <p:spPr>
          <a:xfrm>
            <a:off x="6468904" y="1710028"/>
            <a:ext cx="1434560" cy="284693"/>
          </a:xfrm>
          <a:prstGeom prst="rect">
            <a:avLst/>
          </a:prstGeom>
        </p:spPr>
        <p:txBody>
          <a:bodyPr wrap="square" lIns="68580" tIns="34290" rIns="68580" bIns="34290">
            <a:spAutoFit/>
          </a:bodyPr>
          <a:lstStyle/>
          <a:p>
            <a:pPr algn="ct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4" name="任意多边形 13"/>
          <p:cNvSpPr/>
          <p:nvPr/>
        </p:nvSpPr>
        <p:spPr>
          <a:xfrm flipV="1">
            <a:off x="544220" y="1537820"/>
            <a:ext cx="2671017" cy="3012723"/>
          </a:xfrm>
          <a:custGeom>
            <a:avLst/>
            <a:gdLst>
              <a:gd name="connsiteX0" fmla="*/ 1520109 w 3561356"/>
              <a:gd name="connsiteY0" fmla="*/ 892608 h 4016964"/>
              <a:gd name="connsiteX1" fmla="*/ 1780678 w 3561356"/>
              <a:gd name="connsiteY1" fmla="*/ 304801 h 4016964"/>
              <a:gd name="connsiteX2" fmla="*/ 2041246 w 3561356"/>
              <a:gd name="connsiteY2" fmla="*/ 892608 h 4016964"/>
              <a:gd name="connsiteX3" fmla="*/ 0 w 3561356"/>
              <a:gd name="connsiteY3" fmla="*/ 4016964 h 4016964"/>
              <a:gd name="connsiteX4" fmla="*/ 3561356 w 3561356"/>
              <a:gd name="connsiteY4" fmla="*/ 4016964 h 4016964"/>
              <a:gd name="connsiteX5" fmla="*/ 1780678 w 3561356"/>
              <a:gd name="connsiteY5" fmla="*/ 0 h 40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1356" h="4016964">
                <a:moveTo>
                  <a:pt x="1520109" y="892608"/>
                </a:moveTo>
                <a:lnTo>
                  <a:pt x="1780678" y="304801"/>
                </a:lnTo>
                <a:lnTo>
                  <a:pt x="2041246" y="892608"/>
                </a:lnTo>
                <a:close/>
                <a:moveTo>
                  <a:pt x="0" y="4016964"/>
                </a:moveTo>
                <a:lnTo>
                  <a:pt x="3561356" y="4016964"/>
                </a:lnTo>
                <a:lnTo>
                  <a:pt x="1780678" y="0"/>
                </a:lnTo>
                <a:close/>
              </a:path>
            </a:pathLst>
          </a:cu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15" name="矩形 14"/>
          <p:cNvSpPr/>
          <p:nvPr/>
        </p:nvSpPr>
        <p:spPr>
          <a:xfrm>
            <a:off x="1162448" y="1991390"/>
            <a:ext cx="1434561" cy="714138"/>
          </a:xfrm>
          <a:prstGeom prst="rect">
            <a:avLst/>
          </a:prstGeom>
        </p:spPr>
        <p:txBody>
          <a:bodyPr wrap="square" lIns="68580" tIns="34290" rIns="68580" bIns="34290">
            <a:spAutoFit/>
          </a:bodyPr>
          <a:lstStyle/>
          <a:p>
            <a:pPr algn="ctr">
              <a:lnSpc>
                <a:spcPct val="130000"/>
              </a:lnSpc>
            </a:pPr>
            <a:r>
              <a:rPr lang="zh-CN" altLang="en-US" sz="8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endParaRPr lang="zh-CN" altLang="en-US" sz="800" dirty="0">
              <a:solidFill>
                <a:srgbClr val="1B1B1B"/>
              </a:solidFill>
              <a:latin typeface="华文细黑" panose="02010600040101010101" pitchFamily="2" charset="-122"/>
              <a:ea typeface="华文细黑" panose="02010600040101010101" pitchFamily="2" charset="-122"/>
            </a:endParaRPr>
          </a:p>
        </p:txBody>
      </p:sp>
      <p:sp>
        <p:nvSpPr>
          <p:cNvPr id="16" name="矩形 15"/>
          <p:cNvSpPr/>
          <p:nvPr/>
        </p:nvSpPr>
        <p:spPr>
          <a:xfrm>
            <a:off x="1162448" y="1710028"/>
            <a:ext cx="1434560" cy="284693"/>
          </a:xfrm>
          <a:prstGeom prst="rect">
            <a:avLst/>
          </a:prstGeom>
        </p:spPr>
        <p:txBody>
          <a:bodyPr wrap="square" lIns="68580" tIns="34290" rIns="68580" bIns="34290">
            <a:spAutoFit/>
          </a:bodyPr>
          <a:lstStyle/>
          <a:p>
            <a:pPr algn="ct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7" name="椭圆 16"/>
          <p:cNvSpPr/>
          <p:nvPr/>
        </p:nvSpPr>
        <p:spPr>
          <a:xfrm>
            <a:off x="1629356" y="2846554"/>
            <a:ext cx="500744" cy="500744"/>
          </a:xfrm>
          <a:prstGeom prst="ellipse">
            <a:avLst/>
          </a:prstGeom>
          <a:no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grpSp>
        <p:nvGrpSpPr>
          <p:cNvPr id="18" name="组合 17"/>
          <p:cNvGrpSpPr/>
          <p:nvPr/>
        </p:nvGrpSpPr>
        <p:grpSpPr>
          <a:xfrm>
            <a:off x="1770896" y="3012101"/>
            <a:ext cx="217664" cy="169650"/>
            <a:chOff x="9439656" y="2777910"/>
            <a:chExt cx="548947" cy="427856"/>
          </a:xfrm>
          <a:solidFill>
            <a:srgbClr val="1B1B1B"/>
          </a:solidFill>
        </p:grpSpPr>
        <p:sp>
          <p:nvSpPr>
            <p:cNvPr id="19" name="Freeform 267"/>
            <p:cNvSpPr>
              <a:spLocks noEditPoints="1"/>
            </p:cNvSpPr>
            <p:nvPr/>
          </p:nvSpPr>
          <p:spPr bwMode="auto">
            <a:xfrm>
              <a:off x="9439656" y="2777910"/>
              <a:ext cx="548947" cy="427856"/>
            </a:xfrm>
            <a:custGeom>
              <a:avLst/>
              <a:gdLst>
                <a:gd name="T0" fmla="*/ 224 w 260"/>
                <a:gd name="T1" fmla="*/ 0 h 202"/>
                <a:gd name="T2" fmla="*/ 36 w 260"/>
                <a:gd name="T3" fmla="*/ 0 h 202"/>
                <a:gd name="T4" fmla="*/ 0 w 260"/>
                <a:gd name="T5" fmla="*/ 36 h 202"/>
                <a:gd name="T6" fmla="*/ 0 w 260"/>
                <a:gd name="T7" fmla="*/ 166 h 202"/>
                <a:gd name="T8" fmla="*/ 36 w 260"/>
                <a:gd name="T9" fmla="*/ 202 h 202"/>
                <a:gd name="T10" fmla="*/ 224 w 260"/>
                <a:gd name="T11" fmla="*/ 202 h 202"/>
                <a:gd name="T12" fmla="*/ 260 w 260"/>
                <a:gd name="T13" fmla="*/ 166 h 202"/>
                <a:gd name="T14" fmla="*/ 260 w 260"/>
                <a:gd name="T15" fmla="*/ 36 h 202"/>
                <a:gd name="T16" fmla="*/ 224 w 260"/>
                <a:gd name="T17" fmla="*/ 0 h 202"/>
                <a:gd name="T18" fmla="*/ 239 w 260"/>
                <a:gd name="T19" fmla="*/ 166 h 202"/>
                <a:gd name="T20" fmla="*/ 224 w 260"/>
                <a:gd name="T21" fmla="*/ 181 h 202"/>
                <a:gd name="T22" fmla="*/ 36 w 260"/>
                <a:gd name="T23" fmla="*/ 181 h 202"/>
                <a:gd name="T24" fmla="*/ 22 w 260"/>
                <a:gd name="T25" fmla="*/ 166 h 202"/>
                <a:gd name="T26" fmla="*/ 22 w 260"/>
                <a:gd name="T27" fmla="*/ 36 h 202"/>
                <a:gd name="T28" fmla="*/ 36 w 260"/>
                <a:gd name="T29" fmla="*/ 21 h 202"/>
                <a:gd name="T30" fmla="*/ 224 w 260"/>
                <a:gd name="T31" fmla="*/ 21 h 202"/>
                <a:gd name="T32" fmla="*/ 239 w 260"/>
                <a:gd name="T33" fmla="*/ 36 h 202"/>
                <a:gd name="T34" fmla="*/ 239 w 260"/>
                <a:gd name="T35" fmla="*/ 1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202">
                  <a:moveTo>
                    <a:pt x="224" y="0"/>
                  </a:moveTo>
                  <a:cubicBezTo>
                    <a:pt x="36" y="0"/>
                    <a:pt x="36" y="0"/>
                    <a:pt x="36" y="0"/>
                  </a:cubicBezTo>
                  <a:cubicBezTo>
                    <a:pt x="16" y="0"/>
                    <a:pt x="0" y="16"/>
                    <a:pt x="0" y="36"/>
                  </a:cubicBezTo>
                  <a:cubicBezTo>
                    <a:pt x="0" y="166"/>
                    <a:pt x="0" y="166"/>
                    <a:pt x="0" y="166"/>
                  </a:cubicBezTo>
                  <a:cubicBezTo>
                    <a:pt x="0" y="186"/>
                    <a:pt x="16" y="202"/>
                    <a:pt x="36" y="202"/>
                  </a:cubicBezTo>
                  <a:cubicBezTo>
                    <a:pt x="224" y="202"/>
                    <a:pt x="224" y="202"/>
                    <a:pt x="224" y="202"/>
                  </a:cubicBezTo>
                  <a:cubicBezTo>
                    <a:pt x="244" y="202"/>
                    <a:pt x="260" y="186"/>
                    <a:pt x="260" y="166"/>
                  </a:cubicBezTo>
                  <a:cubicBezTo>
                    <a:pt x="260" y="36"/>
                    <a:pt x="260" y="36"/>
                    <a:pt x="260" y="36"/>
                  </a:cubicBezTo>
                  <a:cubicBezTo>
                    <a:pt x="260" y="16"/>
                    <a:pt x="244" y="0"/>
                    <a:pt x="224" y="0"/>
                  </a:cubicBezTo>
                  <a:close/>
                  <a:moveTo>
                    <a:pt x="239" y="166"/>
                  </a:moveTo>
                  <a:cubicBezTo>
                    <a:pt x="239" y="174"/>
                    <a:pt x="232" y="181"/>
                    <a:pt x="224" y="181"/>
                  </a:cubicBezTo>
                  <a:cubicBezTo>
                    <a:pt x="36" y="181"/>
                    <a:pt x="36" y="181"/>
                    <a:pt x="36" y="181"/>
                  </a:cubicBezTo>
                  <a:cubicBezTo>
                    <a:pt x="28" y="181"/>
                    <a:pt x="22" y="174"/>
                    <a:pt x="22" y="166"/>
                  </a:cubicBezTo>
                  <a:cubicBezTo>
                    <a:pt x="22" y="36"/>
                    <a:pt x="22" y="36"/>
                    <a:pt x="22" y="36"/>
                  </a:cubicBezTo>
                  <a:cubicBezTo>
                    <a:pt x="22" y="28"/>
                    <a:pt x="28" y="21"/>
                    <a:pt x="36" y="21"/>
                  </a:cubicBezTo>
                  <a:cubicBezTo>
                    <a:pt x="224" y="21"/>
                    <a:pt x="224" y="21"/>
                    <a:pt x="224" y="21"/>
                  </a:cubicBezTo>
                  <a:cubicBezTo>
                    <a:pt x="232" y="21"/>
                    <a:pt x="239" y="28"/>
                    <a:pt x="239" y="36"/>
                  </a:cubicBezTo>
                  <a:lnTo>
                    <a:pt x="239" y="166"/>
                  </a:lnTo>
                  <a:close/>
                </a:path>
              </a:pathLst>
            </a:custGeom>
            <a:solidFill>
              <a:schemeClr val="bg1"/>
            </a:solidFill>
            <a:ln>
              <a:noFill/>
            </a:ln>
          </p:spPr>
          <p:txBody>
            <a:bodyPr vert="horz" wrap="square" lIns="91440" tIns="45720" rIns="91440" bIns="45720" numCol="1" anchor="t" anchorCtr="0" compatLnSpc="1"/>
            <a:lstStyle/>
            <a:p>
              <a:endParaRPr lang="en-US">
                <a:latin typeface="华文细黑" panose="02010600040101010101" pitchFamily="2" charset="-122"/>
                <a:ea typeface="华文细黑" panose="02010600040101010101" pitchFamily="2" charset="-122"/>
              </a:endParaRPr>
            </a:p>
          </p:txBody>
        </p:sp>
        <p:sp>
          <p:nvSpPr>
            <p:cNvPr id="20" name="Freeform 268"/>
            <p:cNvSpPr/>
            <p:nvPr/>
          </p:nvSpPr>
          <p:spPr bwMode="auto">
            <a:xfrm>
              <a:off x="9638784" y="2884201"/>
              <a:ext cx="192401" cy="215273"/>
            </a:xfrm>
            <a:custGeom>
              <a:avLst/>
              <a:gdLst>
                <a:gd name="T0" fmla="*/ 80 w 91"/>
                <a:gd name="T1" fmla="*/ 40 h 102"/>
                <a:gd name="T2" fmla="*/ 19 w 91"/>
                <a:gd name="T3" fmla="*/ 6 h 102"/>
                <a:gd name="T4" fmla="*/ 0 w 91"/>
                <a:gd name="T5" fmla="*/ 17 h 102"/>
                <a:gd name="T6" fmla="*/ 0 w 91"/>
                <a:gd name="T7" fmla="*/ 85 h 102"/>
                <a:gd name="T8" fmla="*/ 19 w 91"/>
                <a:gd name="T9" fmla="*/ 96 h 102"/>
                <a:gd name="T10" fmla="*/ 80 w 91"/>
                <a:gd name="T11" fmla="*/ 62 h 102"/>
                <a:gd name="T12" fmla="*/ 80 w 91"/>
                <a:gd name="T13" fmla="*/ 40 h 102"/>
              </a:gdLst>
              <a:ahLst/>
              <a:cxnLst>
                <a:cxn ang="0">
                  <a:pos x="T0" y="T1"/>
                </a:cxn>
                <a:cxn ang="0">
                  <a:pos x="T2" y="T3"/>
                </a:cxn>
                <a:cxn ang="0">
                  <a:pos x="T4" y="T5"/>
                </a:cxn>
                <a:cxn ang="0">
                  <a:pos x="T6" y="T7"/>
                </a:cxn>
                <a:cxn ang="0">
                  <a:pos x="T8" y="T9"/>
                </a:cxn>
                <a:cxn ang="0">
                  <a:pos x="T10" y="T11"/>
                </a:cxn>
                <a:cxn ang="0">
                  <a:pos x="T12" y="T13"/>
                </a:cxn>
              </a:cxnLst>
              <a:rect l="0" t="0" r="r" b="b"/>
              <a:pathLst>
                <a:path w="91" h="102">
                  <a:moveTo>
                    <a:pt x="80" y="40"/>
                  </a:moveTo>
                  <a:cubicBezTo>
                    <a:pt x="19" y="6"/>
                    <a:pt x="19" y="6"/>
                    <a:pt x="19" y="6"/>
                  </a:cubicBezTo>
                  <a:cubicBezTo>
                    <a:pt x="8" y="0"/>
                    <a:pt x="0" y="5"/>
                    <a:pt x="0" y="17"/>
                  </a:cubicBezTo>
                  <a:cubicBezTo>
                    <a:pt x="0" y="85"/>
                    <a:pt x="0" y="85"/>
                    <a:pt x="0" y="85"/>
                  </a:cubicBezTo>
                  <a:cubicBezTo>
                    <a:pt x="0" y="97"/>
                    <a:pt x="8" y="102"/>
                    <a:pt x="19" y="96"/>
                  </a:cubicBezTo>
                  <a:cubicBezTo>
                    <a:pt x="80" y="62"/>
                    <a:pt x="80" y="62"/>
                    <a:pt x="80" y="62"/>
                  </a:cubicBezTo>
                  <a:cubicBezTo>
                    <a:pt x="91" y="56"/>
                    <a:pt x="91" y="46"/>
                    <a:pt x="80" y="40"/>
                  </a:cubicBezTo>
                  <a:close/>
                </a:path>
              </a:pathLst>
            </a:custGeom>
            <a:solidFill>
              <a:schemeClr val="bg1"/>
            </a:solidFill>
            <a:ln>
              <a:noFill/>
            </a:ln>
          </p:spPr>
          <p:txBody>
            <a:bodyPr vert="horz" wrap="square" lIns="91440" tIns="45720" rIns="91440" bIns="45720" numCol="1" anchor="t" anchorCtr="0" compatLnSpc="1"/>
            <a:lstStyle/>
            <a:p>
              <a:endParaRPr lang="en-US">
                <a:latin typeface="华文细黑" panose="02010600040101010101" pitchFamily="2" charset="-122"/>
                <a:ea typeface="华文细黑" panose="02010600040101010101" pitchFamily="2" charset="-122"/>
              </a:endParaRPr>
            </a:p>
          </p:txBody>
        </p:sp>
      </p:grpSp>
      <p:sp>
        <p:nvSpPr>
          <p:cNvPr id="21" name="任意多边形 20"/>
          <p:cNvSpPr/>
          <p:nvPr/>
        </p:nvSpPr>
        <p:spPr>
          <a:xfrm flipV="1">
            <a:off x="3146704" y="1391121"/>
            <a:ext cx="2801079" cy="3159424"/>
          </a:xfrm>
          <a:custGeom>
            <a:avLst/>
            <a:gdLst>
              <a:gd name="connsiteX0" fmla="*/ 1520109 w 3561356"/>
              <a:gd name="connsiteY0" fmla="*/ 892608 h 4016964"/>
              <a:gd name="connsiteX1" fmla="*/ 1780678 w 3561356"/>
              <a:gd name="connsiteY1" fmla="*/ 304801 h 4016964"/>
              <a:gd name="connsiteX2" fmla="*/ 2041246 w 3561356"/>
              <a:gd name="connsiteY2" fmla="*/ 892608 h 4016964"/>
              <a:gd name="connsiteX3" fmla="*/ 0 w 3561356"/>
              <a:gd name="connsiteY3" fmla="*/ 4016964 h 4016964"/>
              <a:gd name="connsiteX4" fmla="*/ 3561356 w 3561356"/>
              <a:gd name="connsiteY4" fmla="*/ 4016964 h 4016964"/>
              <a:gd name="connsiteX5" fmla="*/ 1780678 w 3561356"/>
              <a:gd name="connsiteY5" fmla="*/ 0 h 40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1356" h="4016964">
                <a:moveTo>
                  <a:pt x="1520109" y="892608"/>
                </a:moveTo>
                <a:lnTo>
                  <a:pt x="1780678" y="304801"/>
                </a:lnTo>
                <a:lnTo>
                  <a:pt x="2041246" y="892608"/>
                </a:lnTo>
                <a:close/>
                <a:moveTo>
                  <a:pt x="0" y="4016964"/>
                </a:moveTo>
                <a:lnTo>
                  <a:pt x="3561356" y="4016964"/>
                </a:lnTo>
                <a:lnTo>
                  <a:pt x="1780678" y="0"/>
                </a:lnTo>
                <a:close/>
              </a:path>
            </a:pathLst>
          </a:cu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22" name="矩形 21"/>
          <p:cNvSpPr/>
          <p:nvPr/>
        </p:nvSpPr>
        <p:spPr>
          <a:xfrm>
            <a:off x="3829964" y="1991390"/>
            <a:ext cx="1434561" cy="714138"/>
          </a:xfrm>
          <a:prstGeom prst="rect">
            <a:avLst/>
          </a:prstGeom>
        </p:spPr>
        <p:txBody>
          <a:bodyPr wrap="square" lIns="68580" tIns="34290" rIns="68580" bIns="34290">
            <a:spAutoFit/>
          </a:bodyPr>
          <a:lstStyle/>
          <a:p>
            <a:pPr algn="ctr">
              <a:lnSpc>
                <a:spcPct val="130000"/>
              </a:lnSpc>
            </a:pPr>
            <a:r>
              <a:rPr lang="zh-CN" altLang="en-US" sz="8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a:t>
            </a:r>
            <a:endParaRPr lang="zh-CN" altLang="en-US" sz="800" dirty="0">
              <a:solidFill>
                <a:srgbClr val="1B1B1B"/>
              </a:solidFill>
              <a:latin typeface="华文细黑" panose="02010600040101010101" pitchFamily="2" charset="-122"/>
              <a:ea typeface="华文细黑" panose="02010600040101010101" pitchFamily="2" charset="-122"/>
            </a:endParaRPr>
          </a:p>
        </p:txBody>
      </p:sp>
      <p:sp>
        <p:nvSpPr>
          <p:cNvPr id="23" name="矩形 22"/>
          <p:cNvSpPr/>
          <p:nvPr/>
        </p:nvSpPr>
        <p:spPr>
          <a:xfrm>
            <a:off x="3829965" y="1710028"/>
            <a:ext cx="1434560" cy="284693"/>
          </a:xfrm>
          <a:prstGeom prst="rect">
            <a:avLst/>
          </a:prstGeom>
        </p:spPr>
        <p:txBody>
          <a:bodyPr wrap="square" lIns="68580" tIns="34290" rIns="68580" bIns="34290">
            <a:spAutoFit/>
          </a:bodyPr>
          <a:lstStyle/>
          <a:p>
            <a:pPr algn="ct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4" name="椭圆 23"/>
          <p:cNvSpPr/>
          <p:nvPr/>
        </p:nvSpPr>
        <p:spPr>
          <a:xfrm>
            <a:off x="4296872" y="2846554"/>
            <a:ext cx="500744" cy="500744"/>
          </a:xfrm>
          <a:prstGeom prst="ellipse">
            <a:avLst/>
          </a:prstGeom>
          <a:no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25" name="Freeform 247"/>
          <p:cNvSpPr>
            <a:spLocks noEditPoints="1"/>
          </p:cNvSpPr>
          <p:nvPr/>
        </p:nvSpPr>
        <p:spPr bwMode="auto">
          <a:xfrm>
            <a:off x="4449349" y="2999032"/>
            <a:ext cx="195791" cy="195791"/>
          </a:xfrm>
          <a:custGeom>
            <a:avLst/>
            <a:gdLst>
              <a:gd name="T0" fmla="*/ 223 w 234"/>
              <a:gd name="T1" fmla="*/ 203 h 234"/>
              <a:gd name="T2" fmla="*/ 167 w 234"/>
              <a:gd name="T3" fmla="*/ 147 h 234"/>
              <a:gd name="T4" fmla="*/ 166 w 234"/>
              <a:gd name="T5" fmla="*/ 146 h 234"/>
              <a:gd name="T6" fmla="*/ 156 w 234"/>
              <a:gd name="T7" fmla="*/ 34 h 234"/>
              <a:gd name="T8" fmla="*/ 33 w 234"/>
              <a:gd name="T9" fmla="*/ 34 h 234"/>
              <a:gd name="T10" fmla="*/ 33 w 234"/>
              <a:gd name="T11" fmla="*/ 157 h 234"/>
              <a:gd name="T12" fmla="*/ 145 w 234"/>
              <a:gd name="T13" fmla="*/ 166 h 234"/>
              <a:gd name="T14" fmla="*/ 147 w 234"/>
              <a:gd name="T15" fmla="*/ 168 h 234"/>
              <a:gd name="T16" fmla="*/ 202 w 234"/>
              <a:gd name="T17" fmla="*/ 223 h 234"/>
              <a:gd name="T18" fmla="*/ 228 w 234"/>
              <a:gd name="T19" fmla="*/ 229 h 234"/>
              <a:gd name="T20" fmla="*/ 223 w 234"/>
              <a:gd name="T21" fmla="*/ 203 h 234"/>
              <a:gd name="T22" fmla="*/ 53 w 234"/>
              <a:gd name="T23" fmla="*/ 137 h 234"/>
              <a:gd name="T24" fmla="*/ 53 w 234"/>
              <a:gd name="T25" fmla="*/ 54 h 234"/>
              <a:gd name="T26" fmla="*/ 136 w 234"/>
              <a:gd name="T27" fmla="*/ 54 h 234"/>
              <a:gd name="T28" fmla="*/ 136 w 234"/>
              <a:gd name="T29" fmla="*/ 137 h 234"/>
              <a:gd name="T30" fmla="*/ 53 w 234"/>
              <a:gd name="T31"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234">
                <a:moveTo>
                  <a:pt x="223" y="203"/>
                </a:moveTo>
                <a:cubicBezTo>
                  <a:pt x="167" y="147"/>
                  <a:pt x="167" y="147"/>
                  <a:pt x="167" y="147"/>
                </a:cubicBezTo>
                <a:cubicBezTo>
                  <a:pt x="167" y="147"/>
                  <a:pt x="166" y="146"/>
                  <a:pt x="166" y="146"/>
                </a:cubicBezTo>
                <a:cubicBezTo>
                  <a:pt x="190" y="112"/>
                  <a:pt x="187" y="65"/>
                  <a:pt x="156" y="34"/>
                </a:cubicBezTo>
                <a:cubicBezTo>
                  <a:pt x="122" y="0"/>
                  <a:pt x="67" y="0"/>
                  <a:pt x="33" y="34"/>
                </a:cubicBezTo>
                <a:cubicBezTo>
                  <a:pt x="0" y="68"/>
                  <a:pt x="0" y="123"/>
                  <a:pt x="33" y="157"/>
                </a:cubicBezTo>
                <a:cubicBezTo>
                  <a:pt x="64" y="187"/>
                  <a:pt x="111" y="190"/>
                  <a:pt x="145" y="166"/>
                </a:cubicBezTo>
                <a:cubicBezTo>
                  <a:pt x="146" y="167"/>
                  <a:pt x="146" y="167"/>
                  <a:pt x="147" y="168"/>
                </a:cubicBezTo>
                <a:cubicBezTo>
                  <a:pt x="202" y="223"/>
                  <a:pt x="202" y="223"/>
                  <a:pt x="202" y="223"/>
                </a:cubicBezTo>
                <a:cubicBezTo>
                  <a:pt x="211" y="232"/>
                  <a:pt x="222" y="234"/>
                  <a:pt x="228" y="229"/>
                </a:cubicBezTo>
                <a:cubicBezTo>
                  <a:pt x="234" y="223"/>
                  <a:pt x="231" y="211"/>
                  <a:pt x="223" y="203"/>
                </a:cubicBezTo>
                <a:close/>
                <a:moveTo>
                  <a:pt x="53" y="137"/>
                </a:moveTo>
                <a:cubicBezTo>
                  <a:pt x="31" y="114"/>
                  <a:pt x="31" y="77"/>
                  <a:pt x="53" y="54"/>
                </a:cubicBezTo>
                <a:cubicBezTo>
                  <a:pt x="76" y="31"/>
                  <a:pt x="113" y="31"/>
                  <a:pt x="136" y="54"/>
                </a:cubicBezTo>
                <a:cubicBezTo>
                  <a:pt x="159" y="77"/>
                  <a:pt x="159" y="114"/>
                  <a:pt x="136" y="137"/>
                </a:cubicBezTo>
                <a:cubicBezTo>
                  <a:pt x="113" y="160"/>
                  <a:pt x="76" y="160"/>
                  <a:pt x="53" y="137"/>
                </a:cubicBezTo>
                <a:close/>
              </a:path>
            </a:pathLst>
          </a:custGeom>
          <a:solidFill>
            <a:schemeClr val="bg1"/>
          </a:solidFill>
          <a:ln>
            <a:noFill/>
          </a:ln>
        </p:spPr>
        <p:txBody>
          <a:bodyPr vert="horz" wrap="square" lIns="68580" tIns="34290" rIns="68580" bIns="34290" numCol="1" anchor="t" anchorCtr="0" compatLnSpc="1"/>
          <a:lstStyle/>
          <a:p>
            <a:endParaRPr lang="en-US">
              <a:latin typeface="华文细黑" panose="02010600040101010101" pitchFamily="2" charset="-122"/>
              <a:ea typeface="华文细黑" panose="02010600040101010101" pitchFamily="2" charset="-122"/>
            </a:endParaRPr>
          </a:p>
        </p:txBody>
      </p:sp>
      <p:sp>
        <p:nvSpPr>
          <p:cNvPr id="26" name="椭圆 25"/>
          <p:cNvSpPr/>
          <p:nvPr/>
        </p:nvSpPr>
        <p:spPr>
          <a:xfrm>
            <a:off x="6935812" y="2846554"/>
            <a:ext cx="500744" cy="500744"/>
          </a:xfrm>
          <a:prstGeom prst="ellipse">
            <a:avLst/>
          </a:prstGeom>
          <a:no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27" name="Freeform 271"/>
          <p:cNvSpPr>
            <a:spLocks noEditPoints="1"/>
          </p:cNvSpPr>
          <p:nvPr/>
        </p:nvSpPr>
        <p:spPr bwMode="auto">
          <a:xfrm>
            <a:off x="7115763" y="2984628"/>
            <a:ext cx="140841" cy="224599"/>
          </a:xfrm>
          <a:custGeom>
            <a:avLst/>
            <a:gdLst>
              <a:gd name="T0" fmla="*/ 146 w 168"/>
              <a:gd name="T1" fmla="*/ 163 h 268"/>
              <a:gd name="T2" fmla="*/ 124 w 168"/>
              <a:gd name="T3" fmla="*/ 149 h 268"/>
              <a:gd name="T4" fmla="*/ 153 w 168"/>
              <a:gd name="T5" fmla="*/ 76 h 268"/>
              <a:gd name="T6" fmla="*/ 84 w 168"/>
              <a:gd name="T7" fmla="*/ 0 h 268"/>
              <a:gd name="T8" fmla="*/ 16 w 168"/>
              <a:gd name="T9" fmla="*/ 76 h 268"/>
              <a:gd name="T10" fmla="*/ 44 w 168"/>
              <a:gd name="T11" fmla="*/ 149 h 268"/>
              <a:gd name="T12" fmla="*/ 23 w 168"/>
              <a:gd name="T13" fmla="*/ 163 h 268"/>
              <a:gd name="T14" fmla="*/ 0 w 168"/>
              <a:gd name="T15" fmla="*/ 206 h 268"/>
              <a:gd name="T16" fmla="*/ 84 w 168"/>
              <a:gd name="T17" fmla="*/ 268 h 268"/>
              <a:gd name="T18" fmla="*/ 168 w 168"/>
              <a:gd name="T19" fmla="*/ 206 h 268"/>
              <a:gd name="T20" fmla="*/ 146 w 168"/>
              <a:gd name="T21" fmla="*/ 163 h 268"/>
              <a:gd name="T22" fmla="*/ 37 w 168"/>
              <a:gd name="T23" fmla="*/ 76 h 268"/>
              <a:gd name="T24" fmla="*/ 84 w 168"/>
              <a:gd name="T25" fmla="*/ 21 h 268"/>
              <a:gd name="T26" fmla="*/ 131 w 168"/>
              <a:gd name="T27" fmla="*/ 76 h 268"/>
              <a:gd name="T28" fmla="*/ 84 w 168"/>
              <a:gd name="T29" fmla="*/ 144 h 268"/>
              <a:gd name="T30" fmla="*/ 37 w 168"/>
              <a:gd name="T31" fmla="*/ 76 h 268"/>
              <a:gd name="T32" fmla="*/ 84 w 168"/>
              <a:gd name="T33" fmla="*/ 246 h 268"/>
              <a:gd name="T34" fmla="*/ 22 w 168"/>
              <a:gd name="T35" fmla="*/ 206 h 268"/>
              <a:gd name="T36" fmla="*/ 33 w 168"/>
              <a:gd name="T37" fmla="*/ 182 h 268"/>
              <a:gd name="T38" fmla="*/ 63 w 168"/>
              <a:gd name="T39" fmla="*/ 162 h 268"/>
              <a:gd name="T40" fmla="*/ 84 w 168"/>
              <a:gd name="T41" fmla="*/ 166 h 268"/>
              <a:gd name="T42" fmla="*/ 106 w 168"/>
              <a:gd name="T43" fmla="*/ 162 h 268"/>
              <a:gd name="T44" fmla="*/ 135 w 168"/>
              <a:gd name="T45" fmla="*/ 182 h 268"/>
              <a:gd name="T46" fmla="*/ 147 w 168"/>
              <a:gd name="T47" fmla="*/ 206 h 268"/>
              <a:gd name="T48" fmla="*/ 84 w 168"/>
              <a:gd name="T49" fmla="*/ 24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268">
                <a:moveTo>
                  <a:pt x="146" y="163"/>
                </a:moveTo>
                <a:cubicBezTo>
                  <a:pt x="140" y="160"/>
                  <a:pt x="133" y="156"/>
                  <a:pt x="124" y="149"/>
                </a:cubicBezTo>
                <a:cubicBezTo>
                  <a:pt x="142" y="131"/>
                  <a:pt x="153" y="103"/>
                  <a:pt x="153" y="76"/>
                </a:cubicBezTo>
                <a:cubicBezTo>
                  <a:pt x="153" y="32"/>
                  <a:pt x="124" y="0"/>
                  <a:pt x="84" y="0"/>
                </a:cubicBezTo>
                <a:cubicBezTo>
                  <a:pt x="44" y="0"/>
                  <a:pt x="16" y="32"/>
                  <a:pt x="16" y="76"/>
                </a:cubicBezTo>
                <a:cubicBezTo>
                  <a:pt x="16" y="103"/>
                  <a:pt x="26" y="131"/>
                  <a:pt x="44" y="149"/>
                </a:cubicBezTo>
                <a:cubicBezTo>
                  <a:pt x="35" y="156"/>
                  <a:pt x="28" y="160"/>
                  <a:pt x="23" y="163"/>
                </a:cubicBezTo>
                <a:cubicBezTo>
                  <a:pt x="6" y="173"/>
                  <a:pt x="0" y="179"/>
                  <a:pt x="0" y="206"/>
                </a:cubicBezTo>
                <a:cubicBezTo>
                  <a:pt x="0" y="243"/>
                  <a:pt x="33" y="268"/>
                  <a:pt x="84" y="268"/>
                </a:cubicBezTo>
                <a:cubicBezTo>
                  <a:pt x="135" y="268"/>
                  <a:pt x="168" y="243"/>
                  <a:pt x="168" y="206"/>
                </a:cubicBezTo>
                <a:cubicBezTo>
                  <a:pt x="168" y="179"/>
                  <a:pt x="163" y="173"/>
                  <a:pt x="146" y="163"/>
                </a:cubicBezTo>
                <a:close/>
                <a:moveTo>
                  <a:pt x="37" y="76"/>
                </a:moveTo>
                <a:cubicBezTo>
                  <a:pt x="37" y="49"/>
                  <a:pt x="52" y="21"/>
                  <a:pt x="84" y="21"/>
                </a:cubicBezTo>
                <a:cubicBezTo>
                  <a:pt x="117" y="21"/>
                  <a:pt x="131" y="49"/>
                  <a:pt x="131" y="76"/>
                </a:cubicBezTo>
                <a:cubicBezTo>
                  <a:pt x="131" y="108"/>
                  <a:pt x="112" y="144"/>
                  <a:pt x="84" y="144"/>
                </a:cubicBezTo>
                <a:cubicBezTo>
                  <a:pt x="57" y="144"/>
                  <a:pt x="37" y="108"/>
                  <a:pt x="37" y="76"/>
                </a:cubicBezTo>
                <a:close/>
                <a:moveTo>
                  <a:pt x="84" y="246"/>
                </a:moveTo>
                <a:cubicBezTo>
                  <a:pt x="70" y="246"/>
                  <a:pt x="22" y="243"/>
                  <a:pt x="22" y="206"/>
                </a:cubicBezTo>
                <a:cubicBezTo>
                  <a:pt x="22" y="189"/>
                  <a:pt x="22" y="189"/>
                  <a:pt x="33" y="182"/>
                </a:cubicBezTo>
                <a:cubicBezTo>
                  <a:pt x="40" y="178"/>
                  <a:pt x="50" y="172"/>
                  <a:pt x="63" y="162"/>
                </a:cubicBezTo>
                <a:cubicBezTo>
                  <a:pt x="70" y="165"/>
                  <a:pt x="77" y="166"/>
                  <a:pt x="84" y="166"/>
                </a:cubicBezTo>
                <a:cubicBezTo>
                  <a:pt x="92" y="166"/>
                  <a:pt x="99" y="165"/>
                  <a:pt x="106" y="162"/>
                </a:cubicBezTo>
                <a:cubicBezTo>
                  <a:pt x="119" y="172"/>
                  <a:pt x="128" y="178"/>
                  <a:pt x="135" y="182"/>
                </a:cubicBezTo>
                <a:cubicBezTo>
                  <a:pt x="147" y="189"/>
                  <a:pt x="147" y="189"/>
                  <a:pt x="147" y="206"/>
                </a:cubicBezTo>
                <a:cubicBezTo>
                  <a:pt x="147" y="243"/>
                  <a:pt x="99" y="246"/>
                  <a:pt x="84" y="246"/>
                </a:cubicBezTo>
                <a:close/>
              </a:path>
            </a:pathLst>
          </a:custGeom>
          <a:solidFill>
            <a:schemeClr val="bg1"/>
          </a:solidFill>
          <a:ln>
            <a:noFill/>
          </a:ln>
        </p:spPr>
        <p:txBody>
          <a:bodyPr vert="horz" wrap="square" lIns="68580" tIns="34290" rIns="68580" bIns="34290" numCol="1" anchor="t" anchorCtr="0" compatLnSpc="1"/>
          <a:lstStyle/>
          <a:p>
            <a:pPr algn="r"/>
            <a:endParaRPr lang="en-US">
              <a:latin typeface="华文细黑" panose="02010600040101010101" pitchFamily="2" charset="-122"/>
              <a:ea typeface="华文细黑" panose="02010600040101010101" pitchFamily="2" charset="-122"/>
            </a:endParaRPr>
          </a:p>
        </p:txBody>
      </p:sp>
      <p:cxnSp>
        <p:nvCxnSpPr>
          <p:cNvPr id="28" name="直接连接符 27"/>
          <p:cNvCxnSpPr/>
          <p:nvPr/>
        </p:nvCxnSpPr>
        <p:spPr>
          <a:xfrm>
            <a:off x="3520850" y="2510239"/>
            <a:ext cx="0" cy="968174"/>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2891697" y="3715903"/>
            <a:ext cx="1270845" cy="253916"/>
          </a:xfrm>
          <a:prstGeom prst="rect">
            <a:avLst/>
          </a:prstGeom>
        </p:spPr>
        <p:txBody>
          <a:bodyPr wrap="square" lIns="68580" tIns="34290" rIns="68580" bIns="34290">
            <a:spAutoFit/>
          </a:bodyPr>
          <a:lstStyle/>
          <a:p>
            <a:pPr algn="ctr">
              <a:defRPr/>
            </a:pPr>
            <a:r>
              <a:rPr lang="zh-CN" altLang="en-US" sz="1200" spc="45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cxnSp>
        <p:nvCxnSpPr>
          <p:cNvPr id="30" name="直接连接符 29"/>
          <p:cNvCxnSpPr/>
          <p:nvPr/>
        </p:nvCxnSpPr>
        <p:spPr>
          <a:xfrm>
            <a:off x="5885024" y="2514943"/>
            <a:ext cx="0" cy="968174"/>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255871" y="3720607"/>
            <a:ext cx="1270845" cy="253916"/>
          </a:xfrm>
          <a:prstGeom prst="rect">
            <a:avLst/>
          </a:prstGeom>
        </p:spPr>
        <p:txBody>
          <a:bodyPr wrap="square" lIns="68580" tIns="34290" rIns="68580" bIns="34290">
            <a:spAutoFit/>
          </a:bodyPr>
          <a:lstStyle/>
          <a:p>
            <a:pPr algn="ctr">
              <a:defRPr/>
            </a:pPr>
            <a:r>
              <a:rPr lang="zh-CN" altLang="en-US" sz="1200" spc="45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关键词</a:t>
            </a:r>
          </a:p>
        </p:txBody>
      </p:sp>
    </p:spTree>
    <p:extLst>
      <p:ext uri="{BB962C8B-B14F-4D97-AF65-F5344CB8AC3E}">
        <p14:creationId xmlns:p14="http://schemas.microsoft.com/office/powerpoint/2010/main" val="215635036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down)">
                                      <p:cBhvr>
                                        <p:cTn id="8" dur="500"/>
                                        <p:tgtEl>
                                          <p:spTgt spid="3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down)">
                                      <p:cBhvr>
                                        <p:cTn id="12" dur="500"/>
                                        <p:tgtEl>
                                          <p:spTgt spid="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ppt_y</p:attrName>
                                        </p:attrNameLst>
                                      </p:cBhvr>
                                      <p:tavLst>
                                        <p:tav tm="0">
                                          <p:val>
                                            <p:strVal val="#ppt_y-#ppt_h*1.125000"/>
                                          </p:val>
                                        </p:tav>
                                        <p:tav tm="100000">
                                          <p:val>
                                            <p:strVal val="#ppt_y"/>
                                          </p:val>
                                        </p:tav>
                                      </p:tavLst>
                                    </p:anim>
                                    <p:animEffect transition="in" filter="wipe(down)">
                                      <p:cBhvr>
                                        <p:cTn id="16" dur="500"/>
                                        <p:tgtEl>
                                          <p:spTgt spid="14"/>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1000"/>
                            </p:stCondLst>
                            <p:childTnLst>
                              <p:par>
                                <p:cTn id="39" presetID="12" presetClass="entr" presetSubtype="1"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down)">
                                      <p:cBhvr>
                                        <p:cTn id="42" dur="500"/>
                                        <p:tgtEl>
                                          <p:spTgt spid="36"/>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ppt_y</p:attrName>
                                        </p:attrNameLst>
                                      </p:cBhvr>
                                      <p:tavLst>
                                        <p:tav tm="0">
                                          <p:val>
                                            <p:strVal val="#ppt_y-#ppt_h*1.125000"/>
                                          </p:val>
                                        </p:tav>
                                        <p:tav tm="100000">
                                          <p:val>
                                            <p:strVal val="#ppt_y"/>
                                          </p:val>
                                        </p:tav>
                                      </p:tavLst>
                                    </p:anim>
                                    <p:animEffect transition="in" filter="wipe(down)">
                                      <p:cBhvr>
                                        <p:cTn id="46" dur="500"/>
                                        <p:tgtEl>
                                          <p:spTgt spid="8"/>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p:tgtEl>
                                          <p:spTgt spid="21"/>
                                        </p:tgtEl>
                                        <p:attrNameLst>
                                          <p:attrName>ppt_y</p:attrName>
                                        </p:attrNameLst>
                                      </p:cBhvr>
                                      <p:tavLst>
                                        <p:tav tm="0">
                                          <p:val>
                                            <p:strVal val="#ppt_y-#ppt_h*1.125000"/>
                                          </p:val>
                                        </p:tav>
                                        <p:tav tm="100000">
                                          <p:val>
                                            <p:strVal val="#ppt_y"/>
                                          </p:val>
                                        </p:tav>
                                      </p:tavLst>
                                    </p:anim>
                                    <p:animEffect transition="in" filter="wipe(down)">
                                      <p:cBhvr>
                                        <p:cTn id="50" dur="500"/>
                                        <p:tgtEl>
                                          <p:spTgt spid="21"/>
                                        </p:tgtEl>
                                      </p:cBhvr>
                                    </p:animEffect>
                                  </p:childTnLst>
                                </p:cTn>
                              </p:par>
                            </p:childTnLst>
                          </p:cTn>
                        </p:par>
                        <p:par>
                          <p:cTn id="51" fill="hold">
                            <p:stCondLst>
                              <p:cond delay="1500"/>
                            </p:stCondLst>
                            <p:childTnLst>
                              <p:par>
                                <p:cTn id="52" presetID="53" presetClass="entr" presetSubtype="16"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par>
                          <p:cTn id="72" fill="hold">
                            <p:stCondLst>
                              <p:cond delay="2000"/>
                            </p:stCondLst>
                            <p:childTnLst>
                              <p:par>
                                <p:cTn id="73" presetID="12" presetClass="entr" presetSubtype="1" fill="hold"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p:tgtEl>
                                          <p:spTgt spid="34"/>
                                        </p:tgtEl>
                                        <p:attrNameLst>
                                          <p:attrName>ppt_y</p:attrName>
                                        </p:attrNameLst>
                                      </p:cBhvr>
                                      <p:tavLst>
                                        <p:tav tm="0">
                                          <p:val>
                                            <p:strVal val="#ppt_y-#ppt_h*1.125000"/>
                                          </p:val>
                                        </p:tav>
                                        <p:tav tm="100000">
                                          <p:val>
                                            <p:strVal val="#ppt_y"/>
                                          </p:val>
                                        </p:tav>
                                      </p:tavLst>
                                    </p:anim>
                                    <p:animEffect transition="in" filter="wipe(down)">
                                      <p:cBhvr>
                                        <p:cTn id="76" dur="500"/>
                                        <p:tgtEl>
                                          <p:spTgt spid="34"/>
                                        </p:tgtEl>
                                      </p:cBhvr>
                                    </p:animEffect>
                                  </p:childTnLst>
                                </p:cTn>
                              </p:par>
                              <p:par>
                                <p:cTn id="77" presetID="12" presetClass="entr" presetSubtype="1"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p:tgtEl>
                                          <p:spTgt spid="10"/>
                                        </p:tgtEl>
                                        <p:attrNameLst>
                                          <p:attrName>ppt_y</p:attrName>
                                        </p:attrNameLst>
                                      </p:cBhvr>
                                      <p:tavLst>
                                        <p:tav tm="0">
                                          <p:val>
                                            <p:strVal val="#ppt_y-#ppt_h*1.125000"/>
                                          </p:val>
                                        </p:tav>
                                        <p:tav tm="100000">
                                          <p:val>
                                            <p:strVal val="#ppt_y"/>
                                          </p:val>
                                        </p:tav>
                                      </p:tavLst>
                                    </p:anim>
                                    <p:animEffect transition="in" filter="wipe(down)">
                                      <p:cBhvr>
                                        <p:cTn id="80" dur="500"/>
                                        <p:tgtEl>
                                          <p:spTgt spid="10"/>
                                        </p:tgtEl>
                                      </p:cBhvr>
                                    </p:animEffect>
                                  </p:childTnLst>
                                </p:cTn>
                              </p:par>
                              <p:par>
                                <p:cTn id="81" presetID="12" presetClass="entr" presetSubtype="1" fill="hold" grpId="0" nodeType="with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p:tgtEl>
                                          <p:spTgt spid="11"/>
                                        </p:tgtEl>
                                        <p:attrNameLst>
                                          <p:attrName>ppt_y</p:attrName>
                                        </p:attrNameLst>
                                      </p:cBhvr>
                                      <p:tavLst>
                                        <p:tav tm="0">
                                          <p:val>
                                            <p:strVal val="#ppt_y-#ppt_h*1.125000"/>
                                          </p:val>
                                        </p:tav>
                                        <p:tav tm="100000">
                                          <p:val>
                                            <p:strVal val="#ppt_y"/>
                                          </p:val>
                                        </p:tav>
                                      </p:tavLst>
                                    </p:anim>
                                    <p:animEffect transition="in" filter="wipe(down)">
                                      <p:cBhvr>
                                        <p:cTn id="84" dur="500"/>
                                        <p:tgtEl>
                                          <p:spTgt spid="11"/>
                                        </p:tgtEl>
                                      </p:cBhvr>
                                    </p:animEffect>
                                  </p:childTnLst>
                                </p:cTn>
                              </p:par>
                            </p:childTnLst>
                          </p:cTn>
                        </p:par>
                        <p:par>
                          <p:cTn id="85" fill="hold">
                            <p:stCondLst>
                              <p:cond delay="2500"/>
                            </p:stCondLst>
                            <p:childTnLst>
                              <p:par>
                                <p:cTn id="86" presetID="53" presetClass="entr" presetSubtype="16"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ppt_w</p:attrName>
                                        </p:attrNameLst>
                                      </p:cBhvr>
                                      <p:tavLst>
                                        <p:tav tm="0">
                                          <p:val>
                                            <p:fltVal val="0"/>
                                          </p:val>
                                        </p:tav>
                                        <p:tav tm="100000">
                                          <p:val>
                                            <p:strVal val="#ppt_w"/>
                                          </p:val>
                                        </p:tav>
                                      </p:tavLst>
                                    </p:anim>
                                    <p:anim calcmode="lin" valueType="num">
                                      <p:cBhvr>
                                        <p:cTn id="89" dur="500" fill="hold"/>
                                        <p:tgtEl>
                                          <p:spTgt spid="12"/>
                                        </p:tgtEl>
                                        <p:attrNameLst>
                                          <p:attrName>ppt_h</p:attrName>
                                        </p:attrNameLst>
                                      </p:cBhvr>
                                      <p:tavLst>
                                        <p:tav tm="0">
                                          <p:val>
                                            <p:fltVal val="0"/>
                                          </p:val>
                                        </p:tav>
                                        <p:tav tm="100000">
                                          <p:val>
                                            <p:strVal val="#ppt_h"/>
                                          </p:val>
                                        </p:tav>
                                      </p:tavLst>
                                    </p:anim>
                                    <p:animEffect transition="in" filter="fade">
                                      <p:cBhvr>
                                        <p:cTn id="90" dur="500"/>
                                        <p:tgtEl>
                                          <p:spTgt spid="12"/>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500" fill="hold"/>
                                        <p:tgtEl>
                                          <p:spTgt spid="13"/>
                                        </p:tgtEl>
                                        <p:attrNameLst>
                                          <p:attrName>ppt_w</p:attrName>
                                        </p:attrNameLst>
                                      </p:cBhvr>
                                      <p:tavLst>
                                        <p:tav tm="0">
                                          <p:val>
                                            <p:fltVal val="0"/>
                                          </p:val>
                                        </p:tav>
                                        <p:tav tm="100000">
                                          <p:val>
                                            <p:strVal val="#ppt_w"/>
                                          </p:val>
                                        </p:tav>
                                      </p:tavLst>
                                    </p:anim>
                                    <p:anim calcmode="lin" valueType="num">
                                      <p:cBhvr>
                                        <p:cTn id="94" dur="500" fill="hold"/>
                                        <p:tgtEl>
                                          <p:spTgt spid="13"/>
                                        </p:tgtEl>
                                        <p:attrNameLst>
                                          <p:attrName>ppt_h</p:attrName>
                                        </p:attrNameLst>
                                      </p:cBhvr>
                                      <p:tavLst>
                                        <p:tav tm="0">
                                          <p:val>
                                            <p:fltVal val="0"/>
                                          </p:val>
                                        </p:tav>
                                        <p:tav tm="100000">
                                          <p:val>
                                            <p:strVal val="#ppt_h"/>
                                          </p:val>
                                        </p:tav>
                                      </p:tavLst>
                                    </p:anim>
                                    <p:animEffect transition="in" filter="fade">
                                      <p:cBhvr>
                                        <p:cTn id="95" dur="500"/>
                                        <p:tgtEl>
                                          <p:spTgt spid="13"/>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p:cTn id="98" dur="500" fill="hold"/>
                                        <p:tgtEl>
                                          <p:spTgt spid="26"/>
                                        </p:tgtEl>
                                        <p:attrNameLst>
                                          <p:attrName>ppt_w</p:attrName>
                                        </p:attrNameLst>
                                      </p:cBhvr>
                                      <p:tavLst>
                                        <p:tav tm="0">
                                          <p:val>
                                            <p:fltVal val="0"/>
                                          </p:val>
                                        </p:tav>
                                        <p:tav tm="100000">
                                          <p:val>
                                            <p:strVal val="#ppt_w"/>
                                          </p:val>
                                        </p:tav>
                                      </p:tavLst>
                                    </p:anim>
                                    <p:anim calcmode="lin" valueType="num">
                                      <p:cBhvr>
                                        <p:cTn id="99" dur="500" fill="hold"/>
                                        <p:tgtEl>
                                          <p:spTgt spid="26"/>
                                        </p:tgtEl>
                                        <p:attrNameLst>
                                          <p:attrName>ppt_h</p:attrName>
                                        </p:attrNameLst>
                                      </p:cBhvr>
                                      <p:tavLst>
                                        <p:tav tm="0">
                                          <p:val>
                                            <p:fltVal val="0"/>
                                          </p:val>
                                        </p:tav>
                                        <p:tav tm="100000">
                                          <p:val>
                                            <p:strVal val="#ppt_h"/>
                                          </p:val>
                                        </p:tav>
                                      </p:tavLst>
                                    </p:anim>
                                    <p:animEffect transition="in" filter="fade">
                                      <p:cBhvr>
                                        <p:cTn id="100" dur="500"/>
                                        <p:tgtEl>
                                          <p:spTgt spid="2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ppt_w</p:attrName>
                                        </p:attrNameLst>
                                      </p:cBhvr>
                                      <p:tavLst>
                                        <p:tav tm="0">
                                          <p:val>
                                            <p:fltVal val="0"/>
                                          </p:val>
                                        </p:tav>
                                        <p:tav tm="100000">
                                          <p:val>
                                            <p:strVal val="#ppt_w"/>
                                          </p:val>
                                        </p:tav>
                                      </p:tavLst>
                                    </p:anim>
                                    <p:anim calcmode="lin" valueType="num">
                                      <p:cBhvr>
                                        <p:cTn id="104" dur="500" fill="hold"/>
                                        <p:tgtEl>
                                          <p:spTgt spid="27"/>
                                        </p:tgtEl>
                                        <p:attrNameLst>
                                          <p:attrName>ppt_h</p:attrName>
                                        </p:attrNameLst>
                                      </p:cBhvr>
                                      <p:tavLst>
                                        <p:tav tm="0">
                                          <p:val>
                                            <p:fltVal val="0"/>
                                          </p:val>
                                        </p:tav>
                                        <p:tav tm="100000">
                                          <p:val>
                                            <p:strVal val="#ppt_h"/>
                                          </p:val>
                                        </p:tav>
                                      </p:tavLst>
                                    </p:anim>
                                    <p:animEffect transition="in" filter="fade">
                                      <p:cBhvr>
                                        <p:cTn id="105" dur="500"/>
                                        <p:tgtEl>
                                          <p:spTgt spid="27"/>
                                        </p:tgtEl>
                                      </p:cBhvr>
                                    </p:animEffect>
                                  </p:childTnLst>
                                </p:cTn>
                              </p:par>
                            </p:childTnLst>
                          </p:cTn>
                        </p:par>
                        <p:par>
                          <p:cTn id="106" fill="hold">
                            <p:stCondLst>
                              <p:cond delay="3000"/>
                            </p:stCondLst>
                            <p:childTnLst>
                              <p:par>
                                <p:cTn id="107" presetID="22" presetClass="entr" presetSubtype="1" fill="hold"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wipe(up)">
                                      <p:cBhvr>
                                        <p:cTn id="109" dur="500"/>
                                        <p:tgtEl>
                                          <p:spTgt spid="30"/>
                                        </p:tgtEl>
                                      </p:cBhvr>
                                    </p:animEffect>
                                  </p:childTnLst>
                                </p:cTn>
                              </p:par>
                              <p:par>
                                <p:cTn id="110" presetID="22" presetClass="entr" presetSubtype="1" fill="hold" nodeType="with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up)">
                                      <p:cBhvr>
                                        <p:cTn id="112" dur="500"/>
                                        <p:tgtEl>
                                          <p:spTgt spid="28"/>
                                        </p:tgtEl>
                                      </p:cBhvr>
                                    </p:animEffect>
                                  </p:childTnLst>
                                </p:cTn>
                              </p:par>
                            </p:childTnLst>
                          </p:cTn>
                        </p:par>
                        <p:par>
                          <p:cTn id="113" fill="hold">
                            <p:stCondLst>
                              <p:cond delay="3500"/>
                            </p:stCondLst>
                            <p:childTnLst>
                              <p:par>
                                <p:cTn id="114" presetID="10" presetClass="entr" presetSubtype="0"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fade">
                                      <p:cBhvr>
                                        <p:cTn id="116" dur="500"/>
                                        <p:tgtEl>
                                          <p:spTgt spid="31"/>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animBg="1"/>
      <p:bldP spid="15" grpId="0"/>
      <p:bldP spid="16" grpId="0"/>
      <p:bldP spid="17" grpId="0" animBg="1"/>
      <p:bldP spid="21" grpId="0" animBg="1"/>
      <p:bldP spid="22" grpId="0"/>
      <p:bldP spid="23" grpId="0"/>
      <p:bldP spid="24" grpId="0" animBg="1"/>
      <p:bldP spid="25" grpId="0" animBg="1"/>
      <p:bldP spid="26" grpId="0" animBg="1"/>
      <p:bldP spid="27" grpId="0" animBg="1"/>
      <p:bldP spid="29"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98807"/>
          </a:xfrm>
          <a:prstGeom prst="rect">
            <a:avLst/>
          </a:prstGeom>
        </p:spPr>
      </p:pic>
      <p:sp>
        <p:nvSpPr>
          <p:cNvPr id="8" name="矩形 7"/>
          <p:cNvSpPr/>
          <p:nvPr/>
        </p:nvSpPr>
        <p:spPr>
          <a:xfrm>
            <a:off x="0" y="0"/>
            <a:ext cx="9144000" cy="514350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grpSp>
        <p:nvGrpSpPr>
          <p:cNvPr id="9" name="组合 1"/>
          <p:cNvGrpSpPr>
            <a:grpSpLocks/>
          </p:cNvGrpSpPr>
          <p:nvPr/>
        </p:nvGrpSpPr>
        <p:grpSpPr bwMode="auto">
          <a:xfrm>
            <a:off x="173831" y="135732"/>
            <a:ext cx="1857375" cy="488991"/>
            <a:chOff x="231966" y="181154"/>
            <a:chExt cx="2476402" cy="651969"/>
          </a:xfrm>
        </p:grpSpPr>
        <p:cxnSp>
          <p:nvCxnSpPr>
            <p:cNvPr id="10" name="直接连接符 9"/>
            <p:cNvCxnSpPr/>
            <p:nvPr/>
          </p:nvCxnSpPr>
          <p:spPr>
            <a:xfrm>
              <a:off x="354199" y="806610"/>
              <a:ext cx="112866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31966" y="181154"/>
              <a:ext cx="2176377" cy="492428"/>
            </a:xfrm>
            <a:prstGeom prst="rect">
              <a:avLst/>
            </a:prstGeom>
            <a:noFill/>
          </p:spPr>
          <p:txBody>
            <a:bodyPr>
              <a:spAutoFit/>
            </a:bodyPr>
            <a:lstStyle/>
            <a:p>
              <a:pPr>
                <a:defRPr/>
              </a:pPr>
              <a:r>
                <a:rPr lang="zh-CN" altLang="en-US" sz="18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2"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solidFill>
                </a:rPr>
                <a:t>Add your text here please</a:t>
              </a:r>
              <a:endParaRPr lang="zh-CN" altLang="en-US" sz="1100" dirty="0">
                <a:solidFill>
                  <a:schemeClr val="bg1"/>
                </a:solidFill>
              </a:endParaRPr>
            </a:p>
          </p:txBody>
        </p:sp>
      </p:grpSp>
      <p:sp>
        <p:nvSpPr>
          <p:cNvPr id="13" name="任意多边形 12"/>
          <p:cNvSpPr/>
          <p:nvPr/>
        </p:nvSpPr>
        <p:spPr>
          <a:xfrm>
            <a:off x="3286125" y="1490663"/>
            <a:ext cx="2571750" cy="2602706"/>
          </a:xfrm>
          <a:custGeom>
            <a:avLst/>
            <a:gdLst>
              <a:gd name="connsiteX0" fmla="*/ 1713750 w 3427494"/>
              <a:gd name="connsiteY0" fmla="*/ 0 h 3470758"/>
              <a:gd name="connsiteX1" fmla="*/ 2540935 w 3427494"/>
              <a:gd name="connsiteY1" fmla="*/ 209451 h 3470758"/>
              <a:gd name="connsiteX2" fmla="*/ 2541753 w 3427494"/>
              <a:gd name="connsiteY2" fmla="*/ 209948 h 3470758"/>
              <a:gd name="connsiteX3" fmla="*/ 2526134 w 3427494"/>
              <a:gd name="connsiteY3" fmla="*/ 228878 h 3470758"/>
              <a:gd name="connsiteX4" fmla="*/ 2465397 w 3427494"/>
              <a:gd name="connsiteY4" fmla="*/ 427716 h 3470758"/>
              <a:gd name="connsiteX5" fmla="*/ 2821031 w 3427494"/>
              <a:gd name="connsiteY5" fmla="*/ 783350 h 3470758"/>
              <a:gd name="connsiteX6" fmla="*/ 3072502 w 3427494"/>
              <a:gd name="connsiteY6" fmla="*/ 679187 h 3470758"/>
              <a:gd name="connsiteX7" fmla="*/ 3080894 w 3427494"/>
              <a:gd name="connsiteY7" fmla="*/ 669016 h 3470758"/>
              <a:gd name="connsiteX8" fmla="*/ 3152753 w 3427494"/>
              <a:gd name="connsiteY8" fmla="*/ 765112 h 3470758"/>
              <a:gd name="connsiteX9" fmla="*/ 3371110 w 3427494"/>
              <a:gd name="connsiteY9" fmla="*/ 1219331 h 3470758"/>
              <a:gd name="connsiteX10" fmla="*/ 3393100 w 3427494"/>
              <a:gd name="connsiteY10" fmla="*/ 1300619 h 3470758"/>
              <a:gd name="connsiteX11" fmla="*/ 3338597 w 3427494"/>
              <a:gd name="connsiteY11" fmla="*/ 1317538 h 3470758"/>
              <a:gd name="connsiteX12" fmla="*/ 3121391 w 3427494"/>
              <a:gd name="connsiteY12" fmla="*/ 1645224 h 3470758"/>
              <a:gd name="connsiteX13" fmla="*/ 3405353 w 3427494"/>
              <a:gd name="connsiteY13" fmla="*/ 1993633 h 3470758"/>
              <a:gd name="connsiteX14" fmla="*/ 3427494 w 3427494"/>
              <a:gd name="connsiteY14" fmla="*/ 1995865 h 3470758"/>
              <a:gd name="connsiteX15" fmla="*/ 3413873 w 3427494"/>
              <a:gd name="connsiteY15" fmla="*/ 2085118 h 3470758"/>
              <a:gd name="connsiteX16" fmla="*/ 3116765 w 3427494"/>
              <a:gd name="connsiteY16" fmla="*/ 2756903 h 3470758"/>
              <a:gd name="connsiteX17" fmla="*/ 3081276 w 3427494"/>
              <a:gd name="connsiteY17" fmla="*/ 2801513 h 3470758"/>
              <a:gd name="connsiteX18" fmla="*/ 3072501 w 3427494"/>
              <a:gd name="connsiteY18" fmla="*/ 2790878 h 3470758"/>
              <a:gd name="connsiteX19" fmla="*/ 2821030 w 3427494"/>
              <a:gd name="connsiteY19" fmla="*/ 2686715 h 3470758"/>
              <a:gd name="connsiteX20" fmla="*/ 2465396 w 3427494"/>
              <a:gd name="connsiteY20" fmla="*/ 3042349 h 3470758"/>
              <a:gd name="connsiteX21" fmla="*/ 2526133 w 3427494"/>
              <a:gd name="connsiteY21" fmla="*/ 3241187 h 3470758"/>
              <a:gd name="connsiteX22" fmla="*/ 2541364 w 3427494"/>
              <a:gd name="connsiteY22" fmla="*/ 3259648 h 3470758"/>
              <a:gd name="connsiteX23" fmla="*/ 2447078 w 3427494"/>
              <a:gd name="connsiteY23" fmla="*/ 3308658 h 3470758"/>
              <a:gd name="connsiteX24" fmla="*/ 1713750 w 3427494"/>
              <a:gd name="connsiteY24" fmla="*/ 3470758 h 3470758"/>
              <a:gd name="connsiteX25" fmla="*/ 980422 w 3427494"/>
              <a:gd name="connsiteY25" fmla="*/ 3308658 h 3470758"/>
              <a:gd name="connsiteX26" fmla="*/ 900904 w 3427494"/>
              <a:gd name="connsiteY26" fmla="*/ 3267325 h 3470758"/>
              <a:gd name="connsiteX27" fmla="*/ 918036 w 3427494"/>
              <a:gd name="connsiteY27" fmla="*/ 3246561 h 3470758"/>
              <a:gd name="connsiteX28" fmla="*/ 978772 w 3427494"/>
              <a:gd name="connsiteY28" fmla="*/ 3047723 h 3470758"/>
              <a:gd name="connsiteX29" fmla="*/ 623138 w 3427494"/>
              <a:gd name="connsiteY29" fmla="*/ 2692089 h 3470758"/>
              <a:gd name="connsiteX30" fmla="*/ 371667 w 3427494"/>
              <a:gd name="connsiteY30" fmla="*/ 2796252 h 3470758"/>
              <a:gd name="connsiteX31" fmla="*/ 356584 w 3427494"/>
              <a:gd name="connsiteY31" fmla="*/ 2814534 h 3470758"/>
              <a:gd name="connsiteX32" fmla="*/ 310736 w 3427494"/>
              <a:gd name="connsiteY32" fmla="*/ 2756903 h 3470758"/>
              <a:gd name="connsiteX33" fmla="*/ 13628 w 3427494"/>
              <a:gd name="connsiteY33" fmla="*/ 2085118 h 3470758"/>
              <a:gd name="connsiteX34" fmla="*/ 0 w 3427494"/>
              <a:gd name="connsiteY34" fmla="*/ 1995823 h 3470758"/>
              <a:gd name="connsiteX35" fmla="*/ 21725 w 3427494"/>
              <a:gd name="connsiteY35" fmla="*/ 1993633 h 3470758"/>
              <a:gd name="connsiteX36" fmla="*/ 305686 w 3427494"/>
              <a:gd name="connsiteY36" fmla="*/ 1645224 h 3470758"/>
              <a:gd name="connsiteX37" fmla="*/ 88481 w 3427494"/>
              <a:gd name="connsiteY37" fmla="*/ 1317538 h 3470758"/>
              <a:gd name="connsiteX38" fmla="*/ 35377 w 3427494"/>
              <a:gd name="connsiteY38" fmla="*/ 1301053 h 3470758"/>
              <a:gd name="connsiteX39" fmla="*/ 56391 w 3427494"/>
              <a:gd name="connsiteY39" fmla="*/ 1219331 h 3470758"/>
              <a:gd name="connsiteX40" fmla="*/ 298540 w 3427494"/>
              <a:gd name="connsiteY40" fmla="*/ 730791 h 3470758"/>
              <a:gd name="connsiteX41" fmla="*/ 353847 w 3427494"/>
              <a:gd name="connsiteY41" fmla="*/ 659095 h 3470758"/>
              <a:gd name="connsiteX42" fmla="*/ 368926 w 3427494"/>
              <a:gd name="connsiteY42" fmla="*/ 677370 h 3470758"/>
              <a:gd name="connsiteX43" fmla="*/ 620397 w 3427494"/>
              <a:gd name="connsiteY43" fmla="*/ 781533 h 3470758"/>
              <a:gd name="connsiteX44" fmla="*/ 976031 w 3427494"/>
              <a:gd name="connsiteY44" fmla="*/ 425899 h 3470758"/>
              <a:gd name="connsiteX45" fmla="*/ 915295 w 3427494"/>
              <a:gd name="connsiteY45" fmla="*/ 227061 h 3470758"/>
              <a:gd name="connsiteX46" fmla="*/ 896625 w 3427494"/>
              <a:gd name="connsiteY46" fmla="*/ 204434 h 3470758"/>
              <a:gd name="connsiteX47" fmla="*/ 905075 w 3427494"/>
              <a:gd name="connsiteY47" fmla="*/ 199542 h 3470758"/>
              <a:gd name="connsiteX48" fmla="*/ 1713750 w 3427494"/>
              <a:gd name="connsiteY48" fmla="*/ 0 h 347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427494" h="3470758">
                <a:moveTo>
                  <a:pt x="1713750" y="0"/>
                </a:moveTo>
                <a:cubicBezTo>
                  <a:pt x="2013257" y="0"/>
                  <a:pt x="2295043" y="75875"/>
                  <a:pt x="2540935" y="209451"/>
                </a:cubicBezTo>
                <a:lnTo>
                  <a:pt x="2541753" y="209948"/>
                </a:lnTo>
                <a:lnTo>
                  <a:pt x="2526134" y="228878"/>
                </a:lnTo>
                <a:cubicBezTo>
                  <a:pt x="2487788" y="285637"/>
                  <a:pt x="2465397" y="354062"/>
                  <a:pt x="2465397" y="427716"/>
                </a:cubicBezTo>
                <a:cubicBezTo>
                  <a:pt x="2465397" y="624127"/>
                  <a:pt x="2624620" y="783350"/>
                  <a:pt x="2821031" y="783350"/>
                </a:cubicBezTo>
                <a:cubicBezTo>
                  <a:pt x="2919237" y="783350"/>
                  <a:pt x="3008145" y="743544"/>
                  <a:pt x="3072502" y="679187"/>
                </a:cubicBezTo>
                <a:lnTo>
                  <a:pt x="3080894" y="669016"/>
                </a:lnTo>
                <a:lnTo>
                  <a:pt x="3152753" y="765112"/>
                </a:lnTo>
                <a:cubicBezTo>
                  <a:pt x="3246312" y="903597"/>
                  <a:pt x="3320406" y="1056311"/>
                  <a:pt x="3371110" y="1219331"/>
                </a:cubicBezTo>
                <a:lnTo>
                  <a:pt x="3393100" y="1300619"/>
                </a:lnTo>
                <a:lnTo>
                  <a:pt x="3338597" y="1317538"/>
                </a:lnTo>
                <a:cubicBezTo>
                  <a:pt x="3210954" y="1371526"/>
                  <a:pt x="3121391" y="1497916"/>
                  <a:pt x="3121391" y="1645224"/>
                </a:cubicBezTo>
                <a:cubicBezTo>
                  <a:pt x="3121391" y="1817084"/>
                  <a:pt x="3243296" y="1960471"/>
                  <a:pt x="3405353" y="1993633"/>
                </a:cubicBezTo>
                <a:lnTo>
                  <a:pt x="3427494" y="1995865"/>
                </a:lnTo>
                <a:lnTo>
                  <a:pt x="3413873" y="2085118"/>
                </a:lnTo>
                <a:cubicBezTo>
                  <a:pt x="3363305" y="2332238"/>
                  <a:pt x="3260211" y="2560224"/>
                  <a:pt x="3116765" y="2756903"/>
                </a:cubicBezTo>
                <a:lnTo>
                  <a:pt x="3081276" y="2801513"/>
                </a:lnTo>
                <a:lnTo>
                  <a:pt x="3072501" y="2790878"/>
                </a:lnTo>
                <a:cubicBezTo>
                  <a:pt x="3008144" y="2726521"/>
                  <a:pt x="2919236" y="2686715"/>
                  <a:pt x="2821030" y="2686715"/>
                </a:cubicBezTo>
                <a:cubicBezTo>
                  <a:pt x="2624619" y="2686715"/>
                  <a:pt x="2465396" y="2845938"/>
                  <a:pt x="2465396" y="3042349"/>
                </a:cubicBezTo>
                <a:cubicBezTo>
                  <a:pt x="2465396" y="3116003"/>
                  <a:pt x="2487787" y="3184428"/>
                  <a:pt x="2526133" y="3241187"/>
                </a:cubicBezTo>
                <a:lnTo>
                  <a:pt x="2541364" y="3259648"/>
                </a:lnTo>
                <a:lnTo>
                  <a:pt x="2447078" y="3308658"/>
                </a:lnTo>
                <a:cubicBezTo>
                  <a:pt x="2224320" y="3412667"/>
                  <a:pt x="1975819" y="3470758"/>
                  <a:pt x="1713750" y="3470758"/>
                </a:cubicBezTo>
                <a:cubicBezTo>
                  <a:pt x="1451682" y="3470758"/>
                  <a:pt x="1203181" y="3412667"/>
                  <a:pt x="980422" y="3308658"/>
                </a:cubicBezTo>
                <a:lnTo>
                  <a:pt x="900904" y="3267325"/>
                </a:lnTo>
                <a:lnTo>
                  <a:pt x="918036" y="3246561"/>
                </a:lnTo>
                <a:cubicBezTo>
                  <a:pt x="956382" y="3189802"/>
                  <a:pt x="978772" y="3121377"/>
                  <a:pt x="978772" y="3047723"/>
                </a:cubicBezTo>
                <a:cubicBezTo>
                  <a:pt x="978772" y="2851312"/>
                  <a:pt x="819549" y="2692089"/>
                  <a:pt x="623138" y="2692089"/>
                </a:cubicBezTo>
                <a:cubicBezTo>
                  <a:pt x="524933" y="2692089"/>
                  <a:pt x="436024" y="2731895"/>
                  <a:pt x="371667" y="2796252"/>
                </a:cubicBezTo>
                <a:lnTo>
                  <a:pt x="356584" y="2814534"/>
                </a:lnTo>
                <a:lnTo>
                  <a:pt x="310736" y="2756903"/>
                </a:lnTo>
                <a:cubicBezTo>
                  <a:pt x="167291" y="2560224"/>
                  <a:pt x="64196" y="2332238"/>
                  <a:pt x="13628" y="2085118"/>
                </a:cubicBezTo>
                <a:lnTo>
                  <a:pt x="0" y="1995823"/>
                </a:lnTo>
                <a:lnTo>
                  <a:pt x="21725" y="1993633"/>
                </a:lnTo>
                <a:cubicBezTo>
                  <a:pt x="183781" y="1960471"/>
                  <a:pt x="305686" y="1817084"/>
                  <a:pt x="305686" y="1645224"/>
                </a:cubicBezTo>
                <a:cubicBezTo>
                  <a:pt x="305686" y="1497916"/>
                  <a:pt x="216123" y="1371526"/>
                  <a:pt x="88481" y="1317538"/>
                </a:cubicBezTo>
                <a:lnTo>
                  <a:pt x="35377" y="1301053"/>
                </a:lnTo>
                <a:lnTo>
                  <a:pt x="56391" y="1219331"/>
                </a:lnTo>
                <a:cubicBezTo>
                  <a:pt x="111321" y="1042727"/>
                  <a:pt x="193701" y="878216"/>
                  <a:pt x="298540" y="730791"/>
                </a:cubicBezTo>
                <a:lnTo>
                  <a:pt x="353847" y="659095"/>
                </a:lnTo>
                <a:lnTo>
                  <a:pt x="368926" y="677370"/>
                </a:lnTo>
                <a:cubicBezTo>
                  <a:pt x="433283" y="741727"/>
                  <a:pt x="522192" y="781533"/>
                  <a:pt x="620397" y="781533"/>
                </a:cubicBezTo>
                <a:cubicBezTo>
                  <a:pt x="816808" y="781533"/>
                  <a:pt x="976031" y="622310"/>
                  <a:pt x="976031" y="425899"/>
                </a:cubicBezTo>
                <a:cubicBezTo>
                  <a:pt x="976031" y="352245"/>
                  <a:pt x="953641" y="283820"/>
                  <a:pt x="915295" y="227061"/>
                </a:cubicBezTo>
                <a:lnTo>
                  <a:pt x="896625" y="204434"/>
                </a:lnTo>
                <a:lnTo>
                  <a:pt x="905075" y="199542"/>
                </a:lnTo>
                <a:cubicBezTo>
                  <a:pt x="1146558" y="72129"/>
                  <a:pt x="1421731" y="0"/>
                  <a:pt x="1713750" y="0"/>
                </a:cubicBezTo>
                <a:close/>
              </a:path>
            </a:pathLst>
          </a:custGeom>
          <a:noFill/>
          <a:ln w="63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a:off x="3849291" y="2063354"/>
            <a:ext cx="1445419" cy="144541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文本框 14"/>
          <p:cNvSpPr txBox="1"/>
          <p:nvPr/>
        </p:nvSpPr>
        <p:spPr>
          <a:xfrm>
            <a:off x="3742135" y="2527697"/>
            <a:ext cx="1659731" cy="392415"/>
          </a:xfrm>
          <a:prstGeom prst="rect">
            <a:avLst/>
          </a:prstGeom>
          <a:noFill/>
        </p:spPr>
        <p:txBody>
          <a:bodyPr lIns="68580" tIns="34290" rIns="68580" bIns="34290">
            <a:spAutoFit/>
          </a:bodyPr>
          <a:lstStyle/>
          <a:p>
            <a:pPr algn="ctr">
              <a:defRPr/>
            </a:pPr>
            <a:r>
              <a:rPr lang="zh-CN" altLang="en-US" sz="21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添加标题</a:t>
            </a:r>
          </a:p>
        </p:txBody>
      </p:sp>
      <p:sp>
        <p:nvSpPr>
          <p:cNvPr id="16" name="文本框 15"/>
          <p:cNvSpPr txBox="1"/>
          <p:nvPr/>
        </p:nvSpPr>
        <p:spPr>
          <a:xfrm>
            <a:off x="3870723" y="2821782"/>
            <a:ext cx="1402556" cy="254794"/>
          </a:xfrm>
          <a:prstGeom prst="rect">
            <a:avLst/>
          </a:prstGeom>
          <a:noFill/>
        </p:spPr>
        <p:txBody>
          <a:bodyPr lIns="68580" tIns="34290" rIns="68580" bIns="34290">
            <a:spAutoFit/>
          </a:bodyPr>
          <a:lstStyle/>
          <a:p>
            <a:pPr algn="ctr">
              <a:defRPr/>
            </a:pPr>
            <a:r>
              <a:rPr lang="en-US" altLang="zh-CN" sz="1200" dirty="0">
                <a:solidFill>
                  <a:schemeClr val="bg1">
                    <a:lumMod val="50000"/>
                  </a:schemeClr>
                </a:solidFill>
              </a:rPr>
              <a:t>Our methods</a:t>
            </a:r>
            <a:endParaRPr lang="zh-CN" altLang="en-US" sz="1200" dirty="0">
              <a:solidFill>
                <a:schemeClr val="bg1">
                  <a:lumMod val="50000"/>
                </a:schemeClr>
              </a:solidFill>
            </a:endParaRPr>
          </a:p>
        </p:txBody>
      </p:sp>
      <p:sp>
        <p:nvSpPr>
          <p:cNvPr id="17" name="Freeform 21"/>
          <p:cNvSpPr>
            <a:spLocks/>
          </p:cNvSpPr>
          <p:nvPr/>
        </p:nvSpPr>
        <p:spPr bwMode="auto">
          <a:xfrm>
            <a:off x="5288757" y="3651647"/>
            <a:ext cx="265510" cy="223838"/>
          </a:xfrm>
          <a:custGeom>
            <a:avLst/>
            <a:gdLst>
              <a:gd name="T0" fmla="*/ 35856690 w 3506"/>
              <a:gd name="T1" fmla="*/ 17913783 h 2948"/>
              <a:gd name="T2" fmla="*/ 29137411 w 3506"/>
              <a:gd name="T3" fmla="*/ 11197443 h 2948"/>
              <a:gd name="T4" fmla="*/ 29137411 w 3506"/>
              <a:gd name="T5" fmla="*/ 1117669 h 2948"/>
              <a:gd name="T6" fmla="*/ 24647625 w 3506"/>
              <a:gd name="T7" fmla="*/ 1117669 h 2948"/>
              <a:gd name="T8" fmla="*/ 24647625 w 3506"/>
              <a:gd name="T9" fmla="*/ 6716441 h 2948"/>
              <a:gd name="T10" fmla="*/ 17928345 w 3506"/>
              <a:gd name="T11" fmla="*/ 0 h 2948"/>
              <a:gd name="T12" fmla="*/ 0 w 3506"/>
              <a:gd name="T13" fmla="*/ 17913783 h 2948"/>
              <a:gd name="T14" fmla="*/ 0 w 3506"/>
              <a:gd name="T15" fmla="*/ 19031452 h 2948"/>
              <a:gd name="T16" fmla="*/ 4479486 w 3506"/>
              <a:gd name="T17" fmla="*/ 19031452 h 2948"/>
              <a:gd name="T18" fmla="*/ 4479486 w 3506"/>
              <a:gd name="T19" fmla="*/ 30228895 h 2948"/>
              <a:gd name="T20" fmla="*/ 15688552 w 3506"/>
              <a:gd name="T21" fmla="*/ 30228895 h 2948"/>
              <a:gd name="T22" fmla="*/ 15688552 w 3506"/>
              <a:gd name="T23" fmla="*/ 23512454 h 2948"/>
              <a:gd name="T24" fmla="*/ 20168139 w 3506"/>
              <a:gd name="T25" fmla="*/ 23512454 h 2948"/>
              <a:gd name="T26" fmla="*/ 20168139 w 3506"/>
              <a:gd name="T27" fmla="*/ 30228895 h 2948"/>
              <a:gd name="T28" fmla="*/ 31377204 w 3506"/>
              <a:gd name="T29" fmla="*/ 30228895 h 2948"/>
              <a:gd name="T30" fmla="*/ 31377204 w 3506"/>
              <a:gd name="T31" fmla="*/ 19031452 h 2948"/>
              <a:gd name="T32" fmla="*/ 35856690 w 3506"/>
              <a:gd name="T33" fmla="*/ 19031452 h 2948"/>
              <a:gd name="T34" fmla="*/ 35856690 w 3506"/>
              <a:gd name="T35" fmla="*/ 17913783 h 29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06" h="2948">
                <a:moveTo>
                  <a:pt x="3506" y="1747"/>
                </a:moveTo>
                <a:lnTo>
                  <a:pt x="2849" y="1092"/>
                </a:lnTo>
                <a:lnTo>
                  <a:pt x="2849" y="109"/>
                </a:lnTo>
                <a:lnTo>
                  <a:pt x="2410" y="109"/>
                </a:lnTo>
                <a:lnTo>
                  <a:pt x="2410" y="655"/>
                </a:lnTo>
                <a:lnTo>
                  <a:pt x="1753" y="0"/>
                </a:lnTo>
                <a:lnTo>
                  <a:pt x="0" y="1747"/>
                </a:lnTo>
                <a:lnTo>
                  <a:pt x="0" y="1856"/>
                </a:lnTo>
                <a:lnTo>
                  <a:pt x="438" y="1856"/>
                </a:lnTo>
                <a:lnTo>
                  <a:pt x="438" y="2948"/>
                </a:lnTo>
                <a:lnTo>
                  <a:pt x="1534" y="2948"/>
                </a:lnTo>
                <a:lnTo>
                  <a:pt x="1534" y="2293"/>
                </a:lnTo>
                <a:lnTo>
                  <a:pt x="1972" y="2293"/>
                </a:lnTo>
                <a:lnTo>
                  <a:pt x="1972" y="2948"/>
                </a:lnTo>
                <a:lnTo>
                  <a:pt x="3068" y="2948"/>
                </a:lnTo>
                <a:lnTo>
                  <a:pt x="3068" y="1856"/>
                </a:lnTo>
                <a:lnTo>
                  <a:pt x="3506" y="1856"/>
                </a:lnTo>
                <a:lnTo>
                  <a:pt x="3506" y="174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18" name="Freeform 49"/>
          <p:cNvSpPr>
            <a:spLocks/>
          </p:cNvSpPr>
          <p:nvPr/>
        </p:nvSpPr>
        <p:spPr bwMode="auto">
          <a:xfrm>
            <a:off x="5267326" y="1675210"/>
            <a:ext cx="270272" cy="253603"/>
          </a:xfrm>
          <a:custGeom>
            <a:avLst/>
            <a:gdLst>
              <a:gd name="T0" fmla="*/ 62264139 w 2057"/>
              <a:gd name="T1" fmla="*/ 47034524 h 1929"/>
              <a:gd name="T2" fmla="*/ 43677327 w 2057"/>
              <a:gd name="T3" fmla="*/ 28497289 h 1929"/>
              <a:gd name="T4" fmla="*/ 39485238 w 2057"/>
              <a:gd name="T5" fmla="*/ 28497289 h 1929"/>
              <a:gd name="T6" fmla="*/ 38098270 w 2057"/>
              <a:gd name="T7" fmla="*/ 29880688 h 1929"/>
              <a:gd name="T8" fmla="*/ 26755157 w 2057"/>
              <a:gd name="T9" fmla="*/ 18567911 h 1929"/>
              <a:gd name="T10" fmla="*/ 45372627 w 2057"/>
              <a:gd name="T11" fmla="*/ 0 h 1929"/>
              <a:gd name="T12" fmla="*/ 25645512 w 2057"/>
              <a:gd name="T13" fmla="*/ 0 h 1929"/>
              <a:gd name="T14" fmla="*/ 16891512 w 2057"/>
              <a:gd name="T15" fmla="*/ 8730561 h 1929"/>
              <a:gd name="T16" fmla="*/ 16028358 w 2057"/>
              <a:gd name="T17" fmla="*/ 7869880 h 1929"/>
              <a:gd name="T18" fmla="*/ 11836269 w 2057"/>
              <a:gd name="T19" fmla="*/ 7869880 h 1929"/>
              <a:gd name="T20" fmla="*/ 11836269 w 2057"/>
              <a:gd name="T21" fmla="*/ 12050754 h 1929"/>
              <a:gd name="T22" fmla="*/ 12699423 w 2057"/>
              <a:gd name="T23" fmla="*/ 12911434 h 1929"/>
              <a:gd name="T24" fmla="*/ 0 w 2057"/>
              <a:gd name="T25" fmla="*/ 25576935 h 1929"/>
              <a:gd name="T26" fmla="*/ 9863645 w 2057"/>
              <a:gd name="T27" fmla="*/ 35414285 h 1929"/>
              <a:gd name="T28" fmla="*/ 22563068 w 2057"/>
              <a:gd name="T29" fmla="*/ 22748785 h 1929"/>
              <a:gd name="T30" fmla="*/ 33906182 w 2057"/>
              <a:gd name="T31" fmla="*/ 34061562 h 1929"/>
              <a:gd name="T32" fmla="*/ 32519213 w 2057"/>
              <a:gd name="T33" fmla="*/ 35444961 h 1929"/>
              <a:gd name="T34" fmla="*/ 32519213 w 2057"/>
              <a:gd name="T35" fmla="*/ 39625835 h 1929"/>
              <a:gd name="T36" fmla="*/ 51105850 w 2057"/>
              <a:gd name="T37" fmla="*/ 58162895 h 1929"/>
              <a:gd name="T38" fmla="*/ 55297939 w 2057"/>
              <a:gd name="T39" fmla="*/ 58162895 h 1929"/>
              <a:gd name="T40" fmla="*/ 62264139 w 2057"/>
              <a:gd name="T41" fmla="*/ 51215397 h 1929"/>
              <a:gd name="T42" fmla="*/ 62264139 w 2057"/>
              <a:gd name="T43" fmla="*/ 47034524 h 19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57" h="1929">
                <a:moveTo>
                  <a:pt x="2020" y="1530"/>
                </a:moveTo>
                <a:cubicBezTo>
                  <a:pt x="1417" y="927"/>
                  <a:pt x="1417" y="927"/>
                  <a:pt x="1417" y="927"/>
                </a:cubicBezTo>
                <a:cubicBezTo>
                  <a:pt x="1380" y="890"/>
                  <a:pt x="1318" y="890"/>
                  <a:pt x="1281" y="927"/>
                </a:cubicBezTo>
                <a:cubicBezTo>
                  <a:pt x="1236" y="972"/>
                  <a:pt x="1236" y="972"/>
                  <a:pt x="1236" y="972"/>
                </a:cubicBezTo>
                <a:cubicBezTo>
                  <a:pt x="868" y="604"/>
                  <a:pt x="868" y="604"/>
                  <a:pt x="868" y="604"/>
                </a:cubicBezTo>
                <a:cubicBezTo>
                  <a:pt x="1472" y="0"/>
                  <a:pt x="1472" y="0"/>
                  <a:pt x="1472" y="0"/>
                </a:cubicBezTo>
                <a:cubicBezTo>
                  <a:pt x="832" y="0"/>
                  <a:pt x="832" y="0"/>
                  <a:pt x="832" y="0"/>
                </a:cubicBezTo>
                <a:cubicBezTo>
                  <a:pt x="548" y="284"/>
                  <a:pt x="548" y="284"/>
                  <a:pt x="548" y="284"/>
                </a:cubicBezTo>
                <a:cubicBezTo>
                  <a:pt x="520" y="256"/>
                  <a:pt x="520" y="256"/>
                  <a:pt x="520" y="256"/>
                </a:cubicBezTo>
                <a:cubicBezTo>
                  <a:pt x="384" y="256"/>
                  <a:pt x="384" y="256"/>
                  <a:pt x="384" y="256"/>
                </a:cubicBezTo>
                <a:cubicBezTo>
                  <a:pt x="384" y="392"/>
                  <a:pt x="384" y="392"/>
                  <a:pt x="384" y="392"/>
                </a:cubicBezTo>
                <a:cubicBezTo>
                  <a:pt x="412" y="420"/>
                  <a:pt x="412" y="420"/>
                  <a:pt x="412" y="420"/>
                </a:cubicBezTo>
                <a:cubicBezTo>
                  <a:pt x="0" y="832"/>
                  <a:pt x="0" y="832"/>
                  <a:pt x="0" y="832"/>
                </a:cubicBezTo>
                <a:cubicBezTo>
                  <a:pt x="320" y="1152"/>
                  <a:pt x="320" y="1152"/>
                  <a:pt x="320" y="1152"/>
                </a:cubicBezTo>
                <a:cubicBezTo>
                  <a:pt x="732" y="740"/>
                  <a:pt x="732" y="740"/>
                  <a:pt x="732" y="740"/>
                </a:cubicBezTo>
                <a:cubicBezTo>
                  <a:pt x="1100" y="1108"/>
                  <a:pt x="1100" y="1108"/>
                  <a:pt x="1100" y="1108"/>
                </a:cubicBezTo>
                <a:cubicBezTo>
                  <a:pt x="1055" y="1153"/>
                  <a:pt x="1055" y="1153"/>
                  <a:pt x="1055" y="1153"/>
                </a:cubicBezTo>
                <a:cubicBezTo>
                  <a:pt x="1018" y="1190"/>
                  <a:pt x="1018" y="1252"/>
                  <a:pt x="1055" y="1289"/>
                </a:cubicBezTo>
                <a:cubicBezTo>
                  <a:pt x="1658" y="1892"/>
                  <a:pt x="1658" y="1892"/>
                  <a:pt x="1658" y="1892"/>
                </a:cubicBezTo>
                <a:cubicBezTo>
                  <a:pt x="1695" y="1929"/>
                  <a:pt x="1756" y="1929"/>
                  <a:pt x="1794" y="1892"/>
                </a:cubicBezTo>
                <a:cubicBezTo>
                  <a:pt x="2020" y="1666"/>
                  <a:pt x="2020" y="1666"/>
                  <a:pt x="2020" y="1666"/>
                </a:cubicBezTo>
                <a:cubicBezTo>
                  <a:pt x="2057" y="1628"/>
                  <a:pt x="2057" y="1567"/>
                  <a:pt x="2020" y="15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19" name="Freeform 65"/>
          <p:cNvSpPr>
            <a:spLocks noEditPoints="1"/>
          </p:cNvSpPr>
          <p:nvPr/>
        </p:nvSpPr>
        <p:spPr bwMode="auto">
          <a:xfrm>
            <a:off x="5753100" y="2624138"/>
            <a:ext cx="229791" cy="200025"/>
          </a:xfrm>
          <a:custGeom>
            <a:avLst/>
            <a:gdLst>
              <a:gd name="T0" fmla="*/ 34832502 w 1213"/>
              <a:gd name="T1" fmla="*/ 45093931 h 1048"/>
              <a:gd name="T2" fmla="*/ 21834376 w 1213"/>
              <a:gd name="T3" fmla="*/ 67608450 h 1048"/>
              <a:gd name="T4" fmla="*/ 64734758 w 1213"/>
              <a:gd name="T5" fmla="*/ 67608450 h 1048"/>
              <a:gd name="T6" fmla="*/ 77668979 w 1213"/>
              <a:gd name="T7" fmla="*/ 45093931 h 1048"/>
              <a:gd name="T8" fmla="*/ 34832502 w 1213"/>
              <a:gd name="T9" fmla="*/ 45093931 h 1048"/>
              <a:gd name="T10" fmla="*/ 74019350 w 1213"/>
              <a:gd name="T11" fmla="*/ 38707128 h 1048"/>
              <a:gd name="T12" fmla="*/ 51736632 w 1213"/>
              <a:gd name="T13" fmla="*/ 0 h 1048"/>
              <a:gd name="T14" fmla="*/ 25868442 w 1213"/>
              <a:gd name="T15" fmla="*/ 0 h 1048"/>
              <a:gd name="T16" fmla="*/ 48087003 w 1213"/>
              <a:gd name="T17" fmla="*/ 38707128 h 1048"/>
              <a:gd name="T18" fmla="*/ 74019350 w 1213"/>
              <a:gd name="T19" fmla="*/ 38707128 h 1048"/>
              <a:gd name="T20" fmla="*/ 22218561 w 1213"/>
              <a:gd name="T21" fmla="*/ 6451188 h 1048"/>
              <a:gd name="T22" fmla="*/ 0 w 1213"/>
              <a:gd name="T23" fmla="*/ 45093931 h 1048"/>
              <a:gd name="T24" fmla="*/ 12934221 w 1213"/>
              <a:gd name="T25" fmla="*/ 67608450 h 1048"/>
              <a:gd name="T26" fmla="*/ 35152782 w 1213"/>
              <a:gd name="T27" fmla="*/ 28965961 h 1048"/>
              <a:gd name="T28" fmla="*/ 22218561 w 1213"/>
              <a:gd name="T29" fmla="*/ 6451188 h 10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13" h="1048">
                <a:moveTo>
                  <a:pt x="544" y="699"/>
                </a:moveTo>
                <a:lnTo>
                  <a:pt x="341" y="1048"/>
                </a:lnTo>
                <a:lnTo>
                  <a:pt x="1011" y="1048"/>
                </a:lnTo>
                <a:lnTo>
                  <a:pt x="1213" y="699"/>
                </a:lnTo>
                <a:lnTo>
                  <a:pt x="544" y="699"/>
                </a:lnTo>
                <a:close/>
                <a:moveTo>
                  <a:pt x="1156" y="600"/>
                </a:moveTo>
                <a:lnTo>
                  <a:pt x="808" y="0"/>
                </a:lnTo>
                <a:lnTo>
                  <a:pt x="404" y="0"/>
                </a:lnTo>
                <a:lnTo>
                  <a:pt x="751" y="600"/>
                </a:lnTo>
                <a:lnTo>
                  <a:pt x="1156" y="600"/>
                </a:lnTo>
                <a:close/>
                <a:moveTo>
                  <a:pt x="347" y="100"/>
                </a:moveTo>
                <a:lnTo>
                  <a:pt x="0" y="699"/>
                </a:lnTo>
                <a:lnTo>
                  <a:pt x="202" y="1048"/>
                </a:lnTo>
                <a:lnTo>
                  <a:pt x="549" y="449"/>
                </a:lnTo>
                <a:lnTo>
                  <a:pt x="347" y="1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20" name="Freeform 331"/>
          <p:cNvSpPr>
            <a:spLocks noEditPoints="1"/>
          </p:cNvSpPr>
          <p:nvPr/>
        </p:nvSpPr>
        <p:spPr bwMode="auto">
          <a:xfrm>
            <a:off x="3604023" y="3650457"/>
            <a:ext cx="315515" cy="197644"/>
          </a:xfrm>
          <a:custGeom>
            <a:avLst/>
            <a:gdLst>
              <a:gd name="T0" fmla="*/ 2147483646 w 2048"/>
              <a:gd name="T1" fmla="*/ 0 h 1280"/>
              <a:gd name="T2" fmla="*/ 0 w 2048"/>
              <a:gd name="T3" fmla="*/ 2147483646 h 1280"/>
              <a:gd name="T4" fmla="*/ 2147483646 w 2048"/>
              <a:gd name="T5" fmla="*/ 2147483646 h 1280"/>
              <a:gd name="T6" fmla="*/ 2147483646 w 2048"/>
              <a:gd name="T7" fmla="*/ 2147483646 h 1280"/>
              <a:gd name="T8" fmla="*/ 2147483646 w 2048"/>
              <a:gd name="T9" fmla="*/ 0 h 1280"/>
              <a:gd name="T10" fmla="*/ 2147483646 w 2048"/>
              <a:gd name="T11" fmla="*/ 2147483646 h 1280"/>
              <a:gd name="T12" fmla="*/ 2147483646 w 2048"/>
              <a:gd name="T13" fmla="*/ 2147483646 h 1280"/>
              <a:gd name="T14" fmla="*/ 2147483646 w 2048"/>
              <a:gd name="T15" fmla="*/ 2147483646 h 1280"/>
              <a:gd name="T16" fmla="*/ 2147483646 w 2048"/>
              <a:gd name="T17" fmla="*/ 2147483646 h 1280"/>
              <a:gd name="T18" fmla="*/ 2147483646 w 2048"/>
              <a:gd name="T19" fmla="*/ 2147483646 h 1280"/>
              <a:gd name="T20" fmla="*/ 2147483646 w 2048"/>
              <a:gd name="T21" fmla="*/ 2147483646 h 1280"/>
              <a:gd name="T22" fmla="*/ 2147483646 w 2048"/>
              <a:gd name="T23" fmla="*/ 2147483646 h 1280"/>
              <a:gd name="T24" fmla="*/ 2147483646 w 2048"/>
              <a:gd name="T25" fmla="*/ 2147483646 h 1280"/>
              <a:gd name="T26" fmla="*/ 2147483646 w 2048"/>
              <a:gd name="T27" fmla="*/ 2147483646 h 1280"/>
              <a:gd name="T28" fmla="*/ 2147483646 w 2048"/>
              <a:gd name="T29" fmla="*/ 2147483646 h 1280"/>
              <a:gd name="T30" fmla="*/ 2147483646 w 2048"/>
              <a:gd name="T31" fmla="*/ 2147483646 h 1280"/>
              <a:gd name="T32" fmla="*/ 2147483646 w 2048"/>
              <a:gd name="T33" fmla="*/ 2147483646 h 1280"/>
              <a:gd name="T34" fmla="*/ 2147483646 w 2048"/>
              <a:gd name="T35" fmla="*/ 2147483646 h 1280"/>
              <a:gd name="T36" fmla="*/ 2147483646 w 2048"/>
              <a:gd name="T37" fmla="*/ 2147483646 h 1280"/>
              <a:gd name="T38" fmla="*/ 2147483646 w 2048"/>
              <a:gd name="T39" fmla="*/ 2147483646 h 1280"/>
              <a:gd name="T40" fmla="*/ 2147483646 w 2048"/>
              <a:gd name="T41" fmla="*/ 2147483646 h 1280"/>
              <a:gd name="T42" fmla="*/ 2147483646 w 2048"/>
              <a:gd name="T43" fmla="*/ 2147483646 h 1280"/>
              <a:gd name="T44" fmla="*/ 2147483646 w 2048"/>
              <a:gd name="T45" fmla="*/ 2147483646 h 1280"/>
              <a:gd name="T46" fmla="*/ 2147483646 w 2048"/>
              <a:gd name="T47" fmla="*/ 2147483646 h 12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048" h="1280">
                <a:moveTo>
                  <a:pt x="1024" y="0"/>
                </a:moveTo>
                <a:cubicBezTo>
                  <a:pt x="577" y="0"/>
                  <a:pt x="190" y="260"/>
                  <a:pt x="0" y="640"/>
                </a:cubicBezTo>
                <a:cubicBezTo>
                  <a:pt x="190" y="1020"/>
                  <a:pt x="577" y="1280"/>
                  <a:pt x="1024" y="1280"/>
                </a:cubicBezTo>
                <a:cubicBezTo>
                  <a:pt x="1471" y="1280"/>
                  <a:pt x="1858" y="1020"/>
                  <a:pt x="2048" y="640"/>
                </a:cubicBezTo>
                <a:cubicBezTo>
                  <a:pt x="1858" y="260"/>
                  <a:pt x="1471" y="0"/>
                  <a:pt x="1024" y="0"/>
                </a:cubicBezTo>
                <a:close/>
                <a:moveTo>
                  <a:pt x="1529" y="339"/>
                </a:moveTo>
                <a:cubicBezTo>
                  <a:pt x="1649" y="416"/>
                  <a:pt x="1751" y="519"/>
                  <a:pt x="1828" y="640"/>
                </a:cubicBezTo>
                <a:cubicBezTo>
                  <a:pt x="1751" y="761"/>
                  <a:pt x="1649" y="864"/>
                  <a:pt x="1529" y="941"/>
                </a:cubicBezTo>
                <a:cubicBezTo>
                  <a:pt x="1378" y="1037"/>
                  <a:pt x="1203" y="1088"/>
                  <a:pt x="1024" y="1088"/>
                </a:cubicBezTo>
                <a:cubicBezTo>
                  <a:pt x="845" y="1088"/>
                  <a:pt x="670" y="1037"/>
                  <a:pt x="519" y="941"/>
                </a:cubicBezTo>
                <a:cubicBezTo>
                  <a:pt x="399" y="864"/>
                  <a:pt x="297" y="761"/>
                  <a:pt x="220" y="640"/>
                </a:cubicBezTo>
                <a:cubicBezTo>
                  <a:pt x="297" y="519"/>
                  <a:pt x="399" y="416"/>
                  <a:pt x="519" y="339"/>
                </a:cubicBezTo>
                <a:cubicBezTo>
                  <a:pt x="527" y="334"/>
                  <a:pt x="535" y="330"/>
                  <a:pt x="543" y="325"/>
                </a:cubicBezTo>
                <a:cubicBezTo>
                  <a:pt x="523" y="379"/>
                  <a:pt x="512" y="438"/>
                  <a:pt x="512" y="500"/>
                </a:cubicBezTo>
                <a:cubicBezTo>
                  <a:pt x="512" y="783"/>
                  <a:pt x="741" y="1012"/>
                  <a:pt x="1024" y="1012"/>
                </a:cubicBezTo>
                <a:cubicBezTo>
                  <a:pt x="1307" y="1012"/>
                  <a:pt x="1536" y="783"/>
                  <a:pt x="1536" y="500"/>
                </a:cubicBezTo>
                <a:cubicBezTo>
                  <a:pt x="1536" y="438"/>
                  <a:pt x="1525" y="379"/>
                  <a:pt x="1505" y="325"/>
                </a:cubicBezTo>
                <a:cubicBezTo>
                  <a:pt x="1513" y="330"/>
                  <a:pt x="1521" y="334"/>
                  <a:pt x="1529" y="339"/>
                </a:cubicBezTo>
                <a:cubicBezTo>
                  <a:pt x="1529" y="339"/>
                  <a:pt x="1529" y="339"/>
                  <a:pt x="1529" y="339"/>
                </a:cubicBezTo>
                <a:close/>
                <a:moveTo>
                  <a:pt x="1024" y="448"/>
                </a:moveTo>
                <a:cubicBezTo>
                  <a:pt x="1024" y="554"/>
                  <a:pt x="938" y="640"/>
                  <a:pt x="832" y="640"/>
                </a:cubicBezTo>
                <a:cubicBezTo>
                  <a:pt x="726" y="640"/>
                  <a:pt x="640" y="554"/>
                  <a:pt x="640" y="448"/>
                </a:cubicBezTo>
                <a:cubicBezTo>
                  <a:pt x="640" y="342"/>
                  <a:pt x="726" y="256"/>
                  <a:pt x="832" y="256"/>
                </a:cubicBezTo>
                <a:cubicBezTo>
                  <a:pt x="938" y="256"/>
                  <a:pt x="1024" y="342"/>
                  <a:pt x="1024" y="4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21" name="Freeform 128"/>
          <p:cNvSpPr>
            <a:spLocks/>
          </p:cNvSpPr>
          <p:nvPr/>
        </p:nvSpPr>
        <p:spPr bwMode="auto">
          <a:xfrm>
            <a:off x="3152776" y="2634854"/>
            <a:ext cx="213122" cy="211931"/>
          </a:xfrm>
          <a:custGeom>
            <a:avLst/>
            <a:gdLst>
              <a:gd name="T0" fmla="*/ 2147483646 w 2048"/>
              <a:gd name="T1" fmla="*/ 2147483646 h 2048"/>
              <a:gd name="T2" fmla="*/ 2147483646 w 2048"/>
              <a:gd name="T3" fmla="*/ 2147483646 h 2048"/>
              <a:gd name="T4" fmla="*/ 2147483646 w 2048"/>
              <a:gd name="T5" fmla="*/ 2147483646 h 2048"/>
              <a:gd name="T6" fmla="*/ 0 w 2048"/>
              <a:gd name="T7" fmla="*/ 2147483646 h 2048"/>
              <a:gd name="T8" fmla="*/ 2147483646 w 2048"/>
              <a:gd name="T9" fmla="*/ 2147483646 h 2048"/>
              <a:gd name="T10" fmla="*/ 0 w 2048"/>
              <a:gd name="T11" fmla="*/ 2147483646 h 2048"/>
              <a:gd name="T12" fmla="*/ 2147483646 w 2048"/>
              <a:gd name="T13" fmla="*/ 2147483646 h 2048"/>
              <a:gd name="T14" fmla="*/ 2147483646 w 2048"/>
              <a:gd name="T15" fmla="*/ 2147483646 h 2048"/>
              <a:gd name="T16" fmla="*/ 2147483646 w 2048"/>
              <a:gd name="T17" fmla="*/ 2147483646 h 2048"/>
              <a:gd name="T18" fmla="*/ 2147483646 w 2048"/>
              <a:gd name="T19" fmla="*/ 2147483646 h 2048"/>
              <a:gd name="T20" fmla="*/ 2147483646 w 2048"/>
              <a:gd name="T21" fmla="*/ 2147483646 h 2048"/>
              <a:gd name="T22" fmla="*/ 2147483646 w 2048"/>
              <a:gd name="T23" fmla="*/ 0 h 2048"/>
              <a:gd name="T24" fmla="*/ 2147483646 w 2048"/>
              <a:gd name="T25" fmla="*/ 2147483646 h 20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8" h="2048">
                <a:moveTo>
                  <a:pt x="1408" y="128"/>
                </a:moveTo>
                <a:cubicBezTo>
                  <a:pt x="768" y="768"/>
                  <a:pt x="768" y="768"/>
                  <a:pt x="768" y="768"/>
                </a:cubicBezTo>
                <a:cubicBezTo>
                  <a:pt x="384" y="768"/>
                  <a:pt x="384" y="768"/>
                  <a:pt x="384" y="768"/>
                </a:cubicBezTo>
                <a:cubicBezTo>
                  <a:pt x="0" y="1280"/>
                  <a:pt x="0" y="1280"/>
                  <a:pt x="0" y="1280"/>
                </a:cubicBezTo>
                <a:cubicBezTo>
                  <a:pt x="0" y="1280"/>
                  <a:pt x="407" y="1167"/>
                  <a:pt x="644" y="1220"/>
                </a:cubicBezTo>
                <a:cubicBezTo>
                  <a:pt x="0" y="2048"/>
                  <a:pt x="0" y="2048"/>
                  <a:pt x="0" y="2048"/>
                </a:cubicBezTo>
                <a:cubicBezTo>
                  <a:pt x="844" y="1392"/>
                  <a:pt x="844" y="1392"/>
                  <a:pt x="844" y="1392"/>
                </a:cubicBezTo>
                <a:cubicBezTo>
                  <a:pt x="961" y="1661"/>
                  <a:pt x="768" y="2048"/>
                  <a:pt x="768" y="2048"/>
                </a:cubicBezTo>
                <a:cubicBezTo>
                  <a:pt x="1280" y="1664"/>
                  <a:pt x="1280" y="1664"/>
                  <a:pt x="1280" y="1664"/>
                </a:cubicBezTo>
                <a:cubicBezTo>
                  <a:pt x="1280" y="1280"/>
                  <a:pt x="1280" y="1280"/>
                  <a:pt x="1280" y="1280"/>
                </a:cubicBezTo>
                <a:cubicBezTo>
                  <a:pt x="1920" y="640"/>
                  <a:pt x="1920" y="640"/>
                  <a:pt x="1920" y="640"/>
                </a:cubicBezTo>
                <a:cubicBezTo>
                  <a:pt x="2048" y="0"/>
                  <a:pt x="2048" y="0"/>
                  <a:pt x="2048" y="0"/>
                </a:cubicBezTo>
                <a:lnTo>
                  <a:pt x="1408"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22" name="Freeform 280"/>
          <p:cNvSpPr>
            <a:spLocks noEditPoints="1"/>
          </p:cNvSpPr>
          <p:nvPr/>
        </p:nvSpPr>
        <p:spPr bwMode="auto">
          <a:xfrm>
            <a:off x="3648076" y="1685925"/>
            <a:ext cx="222647" cy="221456"/>
          </a:xfrm>
          <a:custGeom>
            <a:avLst/>
            <a:gdLst>
              <a:gd name="T0" fmla="*/ 2147483646 w 2063"/>
              <a:gd name="T1" fmla="*/ 2147483646 h 2063"/>
              <a:gd name="T2" fmla="*/ 2147483646 w 2063"/>
              <a:gd name="T3" fmla="*/ 2147483646 h 2063"/>
              <a:gd name="T4" fmla="*/ 2147483646 w 2063"/>
              <a:gd name="T5" fmla="*/ 2147483646 h 2063"/>
              <a:gd name="T6" fmla="*/ 2147483646 w 2063"/>
              <a:gd name="T7" fmla="*/ 2147483646 h 2063"/>
              <a:gd name="T8" fmla="*/ 2147483646 w 2063"/>
              <a:gd name="T9" fmla="*/ 2147483646 h 2063"/>
              <a:gd name="T10" fmla="*/ 2147483646 w 2063"/>
              <a:gd name="T11" fmla="*/ 2147483646 h 2063"/>
              <a:gd name="T12" fmla="*/ 2147483646 w 2063"/>
              <a:gd name="T13" fmla="*/ 2147483646 h 2063"/>
              <a:gd name="T14" fmla="*/ 2147483646 w 2063"/>
              <a:gd name="T15" fmla="*/ 2147483646 h 2063"/>
              <a:gd name="T16" fmla="*/ 2147483646 w 2063"/>
              <a:gd name="T17" fmla="*/ 2147483646 h 2063"/>
              <a:gd name="T18" fmla="*/ 2147483646 w 2063"/>
              <a:gd name="T19" fmla="*/ 2147483646 h 2063"/>
              <a:gd name="T20" fmla="*/ 0 w 2063"/>
              <a:gd name="T21" fmla="*/ 2147483646 h 2063"/>
              <a:gd name="T22" fmla="*/ 2147483646 w 2063"/>
              <a:gd name="T23" fmla="*/ 2147483646 h 2063"/>
              <a:gd name="T24" fmla="*/ 2147483646 w 2063"/>
              <a:gd name="T25" fmla="*/ 2147483646 h 2063"/>
              <a:gd name="T26" fmla="*/ 2147483646 w 2063"/>
              <a:gd name="T27" fmla="*/ 2147483646 h 2063"/>
              <a:gd name="T28" fmla="*/ 2147483646 w 2063"/>
              <a:gd name="T29" fmla="*/ 2147483646 h 2063"/>
              <a:gd name="T30" fmla="*/ 2147483646 w 2063"/>
              <a:gd name="T31" fmla="*/ 2147483646 h 2063"/>
              <a:gd name="T32" fmla="*/ 2147483646 w 2063"/>
              <a:gd name="T33" fmla="*/ 2147483646 h 2063"/>
              <a:gd name="T34" fmla="*/ 2147483646 w 2063"/>
              <a:gd name="T35" fmla="*/ 2147483646 h 2063"/>
              <a:gd name="T36" fmla="*/ 2147483646 w 2063"/>
              <a:gd name="T37" fmla="*/ 2147483646 h 2063"/>
              <a:gd name="T38" fmla="*/ 2147483646 w 2063"/>
              <a:gd name="T39" fmla="*/ 2147483646 h 2063"/>
              <a:gd name="T40" fmla="*/ 2147483646 w 2063"/>
              <a:gd name="T41" fmla="*/ 2147483646 h 2063"/>
              <a:gd name="T42" fmla="*/ 2147483646 w 2063"/>
              <a:gd name="T43" fmla="*/ 2147483646 h 2063"/>
              <a:gd name="T44" fmla="*/ 2147483646 w 2063"/>
              <a:gd name="T45" fmla="*/ 2147483646 h 2063"/>
              <a:gd name="T46" fmla="*/ 2147483646 w 2063"/>
              <a:gd name="T47" fmla="*/ 2147483646 h 2063"/>
              <a:gd name="T48" fmla="*/ 2147483646 w 2063"/>
              <a:gd name="T49" fmla="*/ 2147483646 h 2063"/>
              <a:gd name="T50" fmla="*/ 2147483646 w 2063"/>
              <a:gd name="T51" fmla="*/ 2147483646 h 2063"/>
              <a:gd name="T52" fmla="*/ 2147483646 w 2063"/>
              <a:gd name="T53" fmla="*/ 2147483646 h 2063"/>
              <a:gd name="T54" fmla="*/ 2147483646 w 2063"/>
              <a:gd name="T55" fmla="*/ 2147483646 h 2063"/>
              <a:gd name="T56" fmla="*/ 2147483646 w 2063"/>
              <a:gd name="T57" fmla="*/ 2147483646 h 2063"/>
              <a:gd name="T58" fmla="*/ 2147483646 w 2063"/>
              <a:gd name="T59" fmla="*/ 2147483646 h 2063"/>
              <a:gd name="T60" fmla="*/ 2147483646 w 2063"/>
              <a:gd name="T61" fmla="*/ 2147483646 h 2063"/>
              <a:gd name="T62" fmla="*/ 2147483646 w 2063"/>
              <a:gd name="T63" fmla="*/ 2147483646 h 2063"/>
              <a:gd name="T64" fmla="*/ 2147483646 w 2063"/>
              <a:gd name="T65" fmla="*/ 2147483646 h 2063"/>
              <a:gd name="T66" fmla="*/ 2147483646 w 2063"/>
              <a:gd name="T67" fmla="*/ 2147483646 h 2063"/>
              <a:gd name="T68" fmla="*/ 2147483646 w 2063"/>
              <a:gd name="T69" fmla="*/ 2147483646 h 2063"/>
              <a:gd name="T70" fmla="*/ 2147483646 w 2063"/>
              <a:gd name="T71" fmla="*/ 2147483646 h 2063"/>
              <a:gd name="T72" fmla="*/ 2147483646 w 2063"/>
              <a:gd name="T73" fmla="*/ 2147483646 h 2063"/>
              <a:gd name="T74" fmla="*/ 2147483646 w 2063"/>
              <a:gd name="T75" fmla="*/ 2147483646 h 20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63" h="2063">
                <a:moveTo>
                  <a:pt x="2004" y="643"/>
                </a:moveTo>
                <a:cubicBezTo>
                  <a:pt x="1802" y="441"/>
                  <a:pt x="1802" y="441"/>
                  <a:pt x="1802" y="441"/>
                </a:cubicBezTo>
                <a:cubicBezTo>
                  <a:pt x="1752" y="392"/>
                  <a:pt x="1671" y="311"/>
                  <a:pt x="1622" y="261"/>
                </a:cubicBezTo>
                <a:cubicBezTo>
                  <a:pt x="1420" y="59"/>
                  <a:pt x="1420" y="59"/>
                  <a:pt x="1420" y="59"/>
                </a:cubicBezTo>
                <a:cubicBezTo>
                  <a:pt x="1370" y="9"/>
                  <a:pt x="1282" y="0"/>
                  <a:pt x="1223" y="39"/>
                </a:cubicBezTo>
                <a:cubicBezTo>
                  <a:pt x="670" y="408"/>
                  <a:pt x="670" y="408"/>
                  <a:pt x="670" y="408"/>
                </a:cubicBezTo>
                <a:cubicBezTo>
                  <a:pt x="612" y="447"/>
                  <a:pt x="590" y="530"/>
                  <a:pt x="621" y="593"/>
                </a:cubicBezTo>
                <a:cubicBezTo>
                  <a:pt x="762" y="875"/>
                  <a:pt x="762" y="875"/>
                  <a:pt x="762" y="875"/>
                </a:cubicBezTo>
                <a:cubicBezTo>
                  <a:pt x="767" y="883"/>
                  <a:pt x="772" y="892"/>
                  <a:pt x="777" y="902"/>
                </a:cubicBezTo>
                <a:cubicBezTo>
                  <a:pt x="64" y="1615"/>
                  <a:pt x="64" y="1615"/>
                  <a:pt x="64" y="1615"/>
                </a:cubicBezTo>
                <a:cubicBezTo>
                  <a:pt x="0" y="2063"/>
                  <a:pt x="0" y="2063"/>
                  <a:pt x="0" y="2063"/>
                </a:cubicBezTo>
                <a:cubicBezTo>
                  <a:pt x="384" y="2063"/>
                  <a:pt x="384" y="2063"/>
                  <a:pt x="384" y="2063"/>
                </a:cubicBezTo>
                <a:cubicBezTo>
                  <a:pt x="384" y="1935"/>
                  <a:pt x="384" y="1935"/>
                  <a:pt x="384" y="1935"/>
                </a:cubicBezTo>
                <a:cubicBezTo>
                  <a:pt x="640" y="1935"/>
                  <a:pt x="640" y="1935"/>
                  <a:pt x="640" y="1935"/>
                </a:cubicBezTo>
                <a:cubicBezTo>
                  <a:pt x="640" y="1679"/>
                  <a:pt x="640" y="1679"/>
                  <a:pt x="640" y="1679"/>
                </a:cubicBezTo>
                <a:cubicBezTo>
                  <a:pt x="896" y="1679"/>
                  <a:pt x="896" y="1679"/>
                  <a:pt x="896" y="1679"/>
                </a:cubicBezTo>
                <a:cubicBezTo>
                  <a:pt x="896" y="1423"/>
                  <a:pt x="896" y="1423"/>
                  <a:pt x="896" y="1423"/>
                </a:cubicBezTo>
                <a:cubicBezTo>
                  <a:pt x="1152" y="1423"/>
                  <a:pt x="1152" y="1423"/>
                  <a:pt x="1152" y="1423"/>
                </a:cubicBezTo>
                <a:cubicBezTo>
                  <a:pt x="1152" y="1281"/>
                  <a:pt x="1152" y="1281"/>
                  <a:pt x="1152" y="1281"/>
                </a:cubicBezTo>
                <a:cubicBezTo>
                  <a:pt x="1165" y="1288"/>
                  <a:pt x="1177" y="1295"/>
                  <a:pt x="1188" y="1301"/>
                </a:cubicBezTo>
                <a:cubicBezTo>
                  <a:pt x="1470" y="1442"/>
                  <a:pt x="1470" y="1442"/>
                  <a:pt x="1470" y="1442"/>
                </a:cubicBezTo>
                <a:cubicBezTo>
                  <a:pt x="1533" y="1473"/>
                  <a:pt x="1616" y="1451"/>
                  <a:pt x="1655" y="1393"/>
                </a:cubicBezTo>
                <a:cubicBezTo>
                  <a:pt x="2024" y="840"/>
                  <a:pt x="2024" y="840"/>
                  <a:pt x="2024" y="840"/>
                </a:cubicBezTo>
                <a:cubicBezTo>
                  <a:pt x="2063" y="781"/>
                  <a:pt x="2054" y="693"/>
                  <a:pt x="2004" y="643"/>
                </a:cubicBezTo>
                <a:close/>
                <a:moveTo>
                  <a:pt x="301" y="1724"/>
                </a:moveTo>
                <a:cubicBezTo>
                  <a:pt x="211" y="1634"/>
                  <a:pt x="211" y="1634"/>
                  <a:pt x="211" y="1634"/>
                </a:cubicBezTo>
                <a:cubicBezTo>
                  <a:pt x="834" y="1011"/>
                  <a:pt x="834" y="1011"/>
                  <a:pt x="834" y="1011"/>
                </a:cubicBezTo>
                <a:cubicBezTo>
                  <a:pt x="924" y="1101"/>
                  <a:pt x="924" y="1101"/>
                  <a:pt x="924" y="1101"/>
                </a:cubicBezTo>
                <a:lnTo>
                  <a:pt x="301" y="1724"/>
                </a:lnTo>
                <a:close/>
                <a:moveTo>
                  <a:pt x="1834" y="863"/>
                </a:moveTo>
                <a:cubicBezTo>
                  <a:pt x="1744" y="953"/>
                  <a:pt x="1744" y="953"/>
                  <a:pt x="1744" y="953"/>
                </a:cubicBezTo>
                <a:cubicBezTo>
                  <a:pt x="1719" y="978"/>
                  <a:pt x="1678" y="978"/>
                  <a:pt x="1653" y="953"/>
                </a:cubicBezTo>
                <a:cubicBezTo>
                  <a:pt x="1110" y="410"/>
                  <a:pt x="1110" y="410"/>
                  <a:pt x="1110" y="410"/>
                </a:cubicBezTo>
                <a:cubicBezTo>
                  <a:pt x="1085" y="385"/>
                  <a:pt x="1085" y="344"/>
                  <a:pt x="1110" y="319"/>
                </a:cubicBezTo>
                <a:cubicBezTo>
                  <a:pt x="1200" y="229"/>
                  <a:pt x="1200" y="229"/>
                  <a:pt x="1200" y="229"/>
                </a:cubicBezTo>
                <a:cubicBezTo>
                  <a:pt x="1225" y="204"/>
                  <a:pt x="1266" y="204"/>
                  <a:pt x="1291" y="229"/>
                </a:cubicBezTo>
                <a:cubicBezTo>
                  <a:pt x="1834" y="772"/>
                  <a:pt x="1834" y="772"/>
                  <a:pt x="1834" y="772"/>
                </a:cubicBezTo>
                <a:cubicBezTo>
                  <a:pt x="1859" y="797"/>
                  <a:pt x="1859" y="838"/>
                  <a:pt x="1834" y="8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grpSp>
        <p:nvGrpSpPr>
          <p:cNvPr id="23" name="组合 5"/>
          <p:cNvGrpSpPr>
            <a:grpSpLocks/>
          </p:cNvGrpSpPr>
          <p:nvPr/>
        </p:nvGrpSpPr>
        <p:grpSpPr bwMode="auto">
          <a:xfrm>
            <a:off x="5505451" y="1308225"/>
            <a:ext cx="2717006" cy="674933"/>
            <a:chOff x="7340700" y="1124882"/>
            <a:chExt cx="3622965" cy="900497"/>
          </a:xfrm>
        </p:grpSpPr>
        <p:sp>
          <p:nvSpPr>
            <p:cNvPr id="24" name="文本框 23"/>
            <p:cNvSpPr txBox="1"/>
            <p:nvPr/>
          </p:nvSpPr>
          <p:spPr bwMode="auto">
            <a:xfrm>
              <a:off x="7340700" y="1124882"/>
              <a:ext cx="3622965" cy="410637"/>
            </a:xfrm>
            <a:prstGeom prst="rect">
              <a:avLst/>
            </a:prstGeom>
            <a:noFill/>
          </p:spPr>
          <p:txBody>
            <a:bodyPr>
              <a:spAutoFit/>
            </a:bodyPr>
            <a:lstStyle/>
            <a:p>
              <a:pP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5" name="文本框 37"/>
            <p:cNvSpPr txBox="1">
              <a:spLocks noChangeArrowheads="1"/>
            </p:cNvSpPr>
            <p:nvPr/>
          </p:nvSpPr>
          <p:spPr bwMode="auto">
            <a:xfrm>
              <a:off x="7343875" y="1421744"/>
              <a:ext cx="2990636" cy="603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30000"/>
                </a:lnSpc>
                <a:spcBef>
                  <a:spcPct val="0"/>
                </a:spcBef>
                <a:buNone/>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900" dirty="0">
                <a:solidFill>
                  <a:schemeClr val="bg1"/>
                </a:solidFill>
                <a:latin typeface="+mn-ea"/>
              </a:endParaRPr>
            </a:p>
          </p:txBody>
        </p:sp>
      </p:grpSp>
      <p:grpSp>
        <p:nvGrpSpPr>
          <p:cNvPr id="26" name="组合 38"/>
          <p:cNvGrpSpPr>
            <a:grpSpLocks/>
          </p:cNvGrpSpPr>
          <p:nvPr/>
        </p:nvGrpSpPr>
        <p:grpSpPr bwMode="auto">
          <a:xfrm>
            <a:off x="6014868" y="2476467"/>
            <a:ext cx="2717006" cy="675277"/>
            <a:chOff x="7340700" y="1124882"/>
            <a:chExt cx="3623302" cy="899567"/>
          </a:xfrm>
        </p:grpSpPr>
        <p:sp>
          <p:nvSpPr>
            <p:cNvPr id="27" name="文本框 26"/>
            <p:cNvSpPr txBox="1"/>
            <p:nvPr/>
          </p:nvSpPr>
          <p:spPr bwMode="auto">
            <a:xfrm>
              <a:off x="7340700" y="1124882"/>
              <a:ext cx="3623302" cy="410004"/>
            </a:xfrm>
            <a:prstGeom prst="rect">
              <a:avLst/>
            </a:prstGeom>
            <a:noFill/>
          </p:spPr>
          <p:txBody>
            <a:bodyPr>
              <a:spAutoFit/>
            </a:bodyPr>
            <a:lstStyle/>
            <a:p>
              <a:pP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28" name="文本框 40"/>
            <p:cNvSpPr txBox="1">
              <a:spLocks noChangeArrowheads="1"/>
            </p:cNvSpPr>
            <p:nvPr/>
          </p:nvSpPr>
          <p:spPr bwMode="auto">
            <a:xfrm>
              <a:off x="7343877" y="1421744"/>
              <a:ext cx="2939198" cy="60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30000"/>
                </a:lnSpc>
                <a:spcBef>
                  <a:spcPct val="0"/>
                </a:spcBef>
                <a:buNone/>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900" dirty="0">
                <a:solidFill>
                  <a:schemeClr val="bg1"/>
                </a:solidFill>
                <a:latin typeface="+mn-ea"/>
              </a:endParaRPr>
            </a:p>
          </p:txBody>
        </p:sp>
      </p:grpSp>
      <p:grpSp>
        <p:nvGrpSpPr>
          <p:cNvPr id="29" name="组合 41"/>
          <p:cNvGrpSpPr>
            <a:grpSpLocks/>
          </p:cNvGrpSpPr>
          <p:nvPr/>
        </p:nvGrpSpPr>
        <p:grpSpPr bwMode="auto">
          <a:xfrm>
            <a:off x="5505451" y="3708076"/>
            <a:ext cx="2933700" cy="675277"/>
            <a:chOff x="7340700" y="1124882"/>
            <a:chExt cx="3911913" cy="899567"/>
          </a:xfrm>
        </p:grpSpPr>
        <p:sp>
          <p:nvSpPr>
            <p:cNvPr id="30" name="文本框 29"/>
            <p:cNvSpPr txBox="1"/>
            <p:nvPr/>
          </p:nvSpPr>
          <p:spPr bwMode="auto">
            <a:xfrm>
              <a:off x="7340700" y="1124882"/>
              <a:ext cx="3622965" cy="410004"/>
            </a:xfrm>
            <a:prstGeom prst="rect">
              <a:avLst/>
            </a:prstGeom>
            <a:noFill/>
          </p:spPr>
          <p:txBody>
            <a:bodyPr>
              <a:spAutoFit/>
            </a:bodyPr>
            <a:lstStyle/>
            <a:p>
              <a:pP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31" name="文本框 43"/>
            <p:cNvSpPr txBox="1">
              <a:spLocks noChangeArrowheads="1"/>
            </p:cNvSpPr>
            <p:nvPr/>
          </p:nvSpPr>
          <p:spPr bwMode="auto">
            <a:xfrm>
              <a:off x="7343875" y="1421744"/>
              <a:ext cx="3908738" cy="60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30000"/>
                </a:lnSpc>
                <a:spcBef>
                  <a:spcPct val="0"/>
                </a:spcBef>
                <a:buNone/>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900" dirty="0">
                <a:solidFill>
                  <a:schemeClr val="bg1"/>
                </a:solidFill>
                <a:latin typeface="+mn-ea"/>
              </a:endParaRPr>
            </a:p>
          </p:txBody>
        </p:sp>
      </p:grpSp>
      <p:grpSp>
        <p:nvGrpSpPr>
          <p:cNvPr id="32" name="组合 44"/>
          <p:cNvGrpSpPr>
            <a:grpSpLocks/>
          </p:cNvGrpSpPr>
          <p:nvPr/>
        </p:nvGrpSpPr>
        <p:grpSpPr bwMode="auto">
          <a:xfrm>
            <a:off x="1317172" y="3708078"/>
            <a:ext cx="2304710" cy="675277"/>
            <a:chOff x="9065572" y="1124882"/>
            <a:chExt cx="3073462" cy="899567"/>
          </a:xfrm>
        </p:grpSpPr>
        <p:sp>
          <p:nvSpPr>
            <p:cNvPr id="33" name="文本框 32"/>
            <p:cNvSpPr txBox="1"/>
            <p:nvPr/>
          </p:nvSpPr>
          <p:spPr bwMode="auto">
            <a:xfrm>
              <a:off x="10024129" y="1124882"/>
              <a:ext cx="2114905" cy="410004"/>
            </a:xfrm>
            <a:prstGeom prst="rect">
              <a:avLst/>
            </a:prstGeom>
            <a:noFill/>
          </p:spPr>
          <p:txBody>
            <a:bodyPr>
              <a:spAutoFit/>
            </a:bodyPr>
            <a:lstStyle/>
            <a:p>
              <a:pPr algn="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34" name="文本框 46"/>
            <p:cNvSpPr txBox="1">
              <a:spLocks noChangeArrowheads="1"/>
            </p:cNvSpPr>
            <p:nvPr/>
          </p:nvSpPr>
          <p:spPr bwMode="auto">
            <a:xfrm>
              <a:off x="9065572" y="1421744"/>
              <a:ext cx="3069761" cy="60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a:lnSpc>
                  <a:spcPct val="130000"/>
                </a:lnSpc>
                <a:spcBef>
                  <a:spcPct val="0"/>
                </a:spcBef>
                <a:buNone/>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900" dirty="0">
                <a:solidFill>
                  <a:schemeClr val="bg1"/>
                </a:solidFill>
                <a:latin typeface="+mn-ea"/>
              </a:endParaRPr>
            </a:p>
          </p:txBody>
        </p:sp>
      </p:grpSp>
      <p:grpSp>
        <p:nvGrpSpPr>
          <p:cNvPr id="35" name="组合 47"/>
          <p:cNvGrpSpPr>
            <a:grpSpLocks/>
          </p:cNvGrpSpPr>
          <p:nvPr/>
        </p:nvGrpSpPr>
        <p:grpSpPr bwMode="auto">
          <a:xfrm>
            <a:off x="834033" y="2476467"/>
            <a:ext cx="2276475" cy="855326"/>
            <a:chOff x="9103107" y="1124882"/>
            <a:chExt cx="3035927" cy="1139420"/>
          </a:xfrm>
        </p:grpSpPr>
        <p:sp>
          <p:nvSpPr>
            <p:cNvPr id="36" name="文本框 35"/>
            <p:cNvSpPr txBox="1"/>
            <p:nvPr/>
          </p:nvSpPr>
          <p:spPr bwMode="auto">
            <a:xfrm>
              <a:off x="10024047" y="1124882"/>
              <a:ext cx="2114987" cy="410004"/>
            </a:xfrm>
            <a:prstGeom prst="rect">
              <a:avLst/>
            </a:prstGeom>
            <a:noFill/>
          </p:spPr>
          <p:txBody>
            <a:bodyPr>
              <a:spAutoFit/>
            </a:bodyPr>
            <a:lstStyle/>
            <a:p>
              <a:pPr algn="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37" name="文本框 49"/>
            <p:cNvSpPr txBox="1">
              <a:spLocks noChangeArrowheads="1"/>
            </p:cNvSpPr>
            <p:nvPr/>
          </p:nvSpPr>
          <p:spPr bwMode="auto">
            <a:xfrm>
              <a:off x="9103107" y="1421744"/>
              <a:ext cx="3032228" cy="842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a:lnSpc>
                  <a:spcPct val="130000"/>
                </a:lnSpc>
                <a:spcBef>
                  <a:spcPct val="0"/>
                </a:spcBef>
                <a:buNone/>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900" dirty="0">
                <a:solidFill>
                  <a:schemeClr val="bg1"/>
                </a:solidFill>
                <a:latin typeface="+mn-ea"/>
              </a:endParaRPr>
            </a:p>
            <a:p>
              <a:pPr algn="r" eaLnBrk="1" hangingPunct="1">
                <a:lnSpc>
                  <a:spcPct val="130000"/>
                </a:lnSpc>
                <a:spcBef>
                  <a:spcPct val="0"/>
                </a:spcBef>
                <a:buFontTx/>
                <a:buNone/>
              </a:pPr>
              <a:endParaRPr lang="zh-CN" altLang="en-US" sz="900" dirty="0">
                <a:solidFill>
                  <a:schemeClr val="bg1"/>
                </a:solidFill>
                <a:latin typeface="+mn-ea"/>
                <a:ea typeface="+mn-ea"/>
              </a:endParaRPr>
            </a:p>
          </p:txBody>
        </p:sp>
      </p:grpSp>
      <p:grpSp>
        <p:nvGrpSpPr>
          <p:cNvPr id="38" name="组合 50"/>
          <p:cNvGrpSpPr>
            <a:grpSpLocks/>
          </p:cNvGrpSpPr>
          <p:nvPr/>
        </p:nvGrpSpPr>
        <p:grpSpPr bwMode="auto">
          <a:xfrm>
            <a:off x="1393372" y="1289176"/>
            <a:ext cx="2257085" cy="675277"/>
            <a:chOff x="9129083" y="1124882"/>
            <a:chExt cx="3009951" cy="899567"/>
          </a:xfrm>
        </p:grpSpPr>
        <p:sp>
          <p:nvSpPr>
            <p:cNvPr id="39" name="文本框 38"/>
            <p:cNvSpPr txBox="1"/>
            <p:nvPr/>
          </p:nvSpPr>
          <p:spPr bwMode="auto">
            <a:xfrm>
              <a:off x="10024129" y="1124882"/>
              <a:ext cx="2114905" cy="410004"/>
            </a:xfrm>
            <a:prstGeom prst="rect">
              <a:avLst/>
            </a:prstGeom>
            <a:noFill/>
          </p:spPr>
          <p:txBody>
            <a:bodyPr>
              <a:spAutoFit/>
            </a:bodyPr>
            <a:lstStyle/>
            <a:p>
              <a:pPr algn="r">
                <a:lnSpc>
                  <a:spcPct val="100000"/>
                </a:lnSpc>
                <a:spcBef>
                  <a:spcPct val="0"/>
                </a:spcBef>
                <a:buFontTx/>
                <a:buNone/>
                <a:defRPr/>
              </a:pPr>
              <a:r>
                <a:rPr lang="zh-CN" altLang="en-US"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40" name="文本框 52"/>
            <p:cNvSpPr txBox="1">
              <a:spLocks noChangeArrowheads="1"/>
            </p:cNvSpPr>
            <p:nvPr/>
          </p:nvSpPr>
          <p:spPr bwMode="auto">
            <a:xfrm>
              <a:off x="9129083" y="1421744"/>
              <a:ext cx="3006252" cy="60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a:lnSpc>
                  <a:spcPct val="130000"/>
                </a:lnSpc>
                <a:spcBef>
                  <a:spcPct val="0"/>
                </a:spcBef>
                <a:buNone/>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900" dirty="0">
                <a:solidFill>
                  <a:schemeClr val="bg1"/>
                </a:solidFill>
                <a:latin typeface="+mn-ea"/>
                <a:ea typeface="+mn-ea"/>
              </a:endParaRPr>
            </a:p>
          </p:txBody>
        </p:sp>
      </p:grpSp>
    </p:spTree>
    <p:extLst>
      <p:ext uri="{BB962C8B-B14F-4D97-AF65-F5344CB8AC3E}">
        <p14:creationId xmlns:p14="http://schemas.microsoft.com/office/powerpoint/2010/main" val="399871732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250"/>
                                        <p:tgtEl>
                                          <p:spTgt spid="13"/>
                                        </p:tgtEl>
                                      </p:cBhvr>
                                    </p:animEffect>
                                  </p:childTnLst>
                                </p:cTn>
                              </p:par>
                              <p:par>
                                <p:cTn id="8" presetID="8" presetClass="emph" presetSubtype="0" fill="hold" grpId="1" nodeType="withEffect">
                                  <p:stCondLst>
                                    <p:cond delay="0"/>
                                  </p:stCondLst>
                                  <p:childTnLst>
                                    <p:animRot by="21600000">
                                      <p:cBhvr>
                                        <p:cTn id="9" dur="1250" fill="hold"/>
                                        <p:tgtEl>
                                          <p:spTgt spid="13"/>
                                        </p:tgtEl>
                                        <p:attrNameLst>
                                          <p:attrName>r</p:attrName>
                                        </p:attrNameLst>
                                      </p:cBhvr>
                                    </p:animRot>
                                  </p:childTnLst>
                                </p:cTn>
                              </p:par>
                            </p:childTnLst>
                          </p:cTn>
                        </p:par>
                        <p:par>
                          <p:cTn id="10" fill="hold">
                            <p:stCondLst>
                              <p:cond delay="125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50" fill="hold"/>
                                        <p:tgtEl>
                                          <p:spTgt spid="14"/>
                                        </p:tgtEl>
                                        <p:attrNameLst>
                                          <p:attrName>ppt_w</p:attrName>
                                        </p:attrNameLst>
                                      </p:cBhvr>
                                      <p:tavLst>
                                        <p:tav tm="0">
                                          <p:val>
                                            <p:fltVal val="0"/>
                                          </p:val>
                                        </p:tav>
                                        <p:tav tm="100000">
                                          <p:val>
                                            <p:strVal val="#ppt_w"/>
                                          </p:val>
                                        </p:tav>
                                      </p:tavLst>
                                    </p:anim>
                                    <p:anim calcmode="lin" valueType="num">
                                      <p:cBhvr>
                                        <p:cTn id="14" dur="250" fill="hold"/>
                                        <p:tgtEl>
                                          <p:spTgt spid="14"/>
                                        </p:tgtEl>
                                        <p:attrNameLst>
                                          <p:attrName>ppt_h</p:attrName>
                                        </p:attrNameLst>
                                      </p:cBhvr>
                                      <p:tavLst>
                                        <p:tav tm="0">
                                          <p:val>
                                            <p:fltVal val="0"/>
                                          </p:val>
                                        </p:tav>
                                        <p:tav tm="100000">
                                          <p:val>
                                            <p:strVal val="#ppt_h"/>
                                          </p:val>
                                        </p:tav>
                                      </p:tavLst>
                                    </p:anim>
                                    <p:animEffect transition="in" filter="fade">
                                      <p:cBhvr>
                                        <p:cTn id="15" dur="250"/>
                                        <p:tgtEl>
                                          <p:spTgt spid="1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250"/>
                                        <p:tgtEl>
                                          <p:spTgt spid="16"/>
                                        </p:tgtEl>
                                      </p:cBhvr>
                                    </p:animEffect>
                                    <p:anim calcmode="lin" valueType="num">
                                      <p:cBhvr>
                                        <p:cTn id="25" dur="250" fill="hold"/>
                                        <p:tgtEl>
                                          <p:spTgt spid="16"/>
                                        </p:tgtEl>
                                        <p:attrNameLst>
                                          <p:attrName>ppt_x</p:attrName>
                                        </p:attrNameLst>
                                      </p:cBhvr>
                                      <p:tavLst>
                                        <p:tav tm="0">
                                          <p:val>
                                            <p:strVal val="#ppt_x"/>
                                          </p:val>
                                        </p:tav>
                                        <p:tav tm="100000">
                                          <p:val>
                                            <p:strVal val="#ppt_x"/>
                                          </p:val>
                                        </p:tav>
                                      </p:tavLst>
                                    </p:anim>
                                    <p:anim calcmode="lin" valueType="num">
                                      <p:cBhvr>
                                        <p:cTn id="26" dur="250" fill="hold"/>
                                        <p:tgtEl>
                                          <p:spTgt spid="16"/>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250"/>
                                        <p:tgtEl>
                                          <p:spTgt spid="22"/>
                                        </p:tgtEl>
                                      </p:cBhvr>
                                    </p:animEffect>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250"/>
                                        <p:tgtEl>
                                          <p:spTgt spid="38"/>
                                        </p:tgtEl>
                                      </p:cBhvr>
                                    </p:animEffect>
                                    <p:anim calcmode="lin" valueType="num">
                                      <p:cBhvr>
                                        <p:cTn id="35" dur="250" fill="hold"/>
                                        <p:tgtEl>
                                          <p:spTgt spid="38"/>
                                        </p:tgtEl>
                                        <p:attrNameLst>
                                          <p:attrName>ppt_x</p:attrName>
                                        </p:attrNameLst>
                                      </p:cBhvr>
                                      <p:tavLst>
                                        <p:tav tm="0">
                                          <p:val>
                                            <p:strVal val="#ppt_x"/>
                                          </p:val>
                                        </p:tav>
                                        <p:tav tm="100000">
                                          <p:val>
                                            <p:strVal val="#ppt_x"/>
                                          </p:val>
                                        </p:tav>
                                      </p:tavLst>
                                    </p:anim>
                                    <p:anim calcmode="lin" valueType="num">
                                      <p:cBhvr>
                                        <p:cTn id="36" dur="250" fill="hold"/>
                                        <p:tgtEl>
                                          <p:spTgt spid="38"/>
                                        </p:tgtEl>
                                        <p:attrNameLst>
                                          <p:attrName>ppt_y</p:attrName>
                                        </p:attrNameLst>
                                      </p:cBhvr>
                                      <p:tavLst>
                                        <p:tav tm="0">
                                          <p:val>
                                            <p:strVal val="#ppt_y+.1"/>
                                          </p:val>
                                        </p:tav>
                                        <p:tav tm="100000">
                                          <p:val>
                                            <p:strVal val="#ppt_y"/>
                                          </p:val>
                                        </p:tav>
                                      </p:tavLst>
                                    </p:anim>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childTnLst>
                                </p:cTn>
                              </p:par>
                            </p:childTnLst>
                          </p:cTn>
                        </p:par>
                        <p:par>
                          <p:cTn id="41" fill="hold">
                            <p:stCondLst>
                              <p:cond delay="2500"/>
                            </p:stCondLst>
                            <p:childTnLst>
                              <p:par>
                                <p:cTn id="42" presetID="42"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50"/>
                                        <p:tgtEl>
                                          <p:spTgt spid="23"/>
                                        </p:tgtEl>
                                      </p:cBhvr>
                                    </p:animEffect>
                                    <p:anim calcmode="lin" valueType="num">
                                      <p:cBhvr>
                                        <p:cTn id="45" dur="250" fill="hold"/>
                                        <p:tgtEl>
                                          <p:spTgt spid="23"/>
                                        </p:tgtEl>
                                        <p:attrNameLst>
                                          <p:attrName>ppt_x</p:attrName>
                                        </p:attrNameLst>
                                      </p:cBhvr>
                                      <p:tavLst>
                                        <p:tav tm="0">
                                          <p:val>
                                            <p:strVal val="#ppt_x"/>
                                          </p:val>
                                        </p:tav>
                                        <p:tav tm="100000">
                                          <p:val>
                                            <p:strVal val="#ppt_x"/>
                                          </p:val>
                                        </p:tav>
                                      </p:tavLst>
                                    </p:anim>
                                    <p:anim calcmode="lin" valueType="num">
                                      <p:cBhvr>
                                        <p:cTn id="46" dur="250" fill="hold"/>
                                        <p:tgtEl>
                                          <p:spTgt spid="23"/>
                                        </p:tgtEl>
                                        <p:attrNameLst>
                                          <p:attrName>ppt_y</p:attrName>
                                        </p:attrNameLst>
                                      </p:cBhvr>
                                      <p:tavLst>
                                        <p:tav tm="0">
                                          <p:val>
                                            <p:strVal val="#ppt_y+.1"/>
                                          </p:val>
                                        </p:tav>
                                        <p:tav tm="100000">
                                          <p:val>
                                            <p:strVal val="#ppt_y"/>
                                          </p:val>
                                        </p:tav>
                                      </p:tavLst>
                                    </p:anim>
                                  </p:childTnLst>
                                </p:cTn>
                              </p:par>
                            </p:childTnLst>
                          </p:cTn>
                        </p:par>
                        <p:par>
                          <p:cTn id="47" fill="hold">
                            <p:stCondLst>
                              <p:cond delay="275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250"/>
                                        <p:tgtEl>
                                          <p:spTgt spid="19"/>
                                        </p:tgtEl>
                                      </p:cBhvr>
                                    </p:animEffect>
                                  </p:childTnLst>
                                </p:cTn>
                              </p:par>
                            </p:childTnLst>
                          </p:cTn>
                        </p:par>
                        <p:par>
                          <p:cTn id="51" fill="hold">
                            <p:stCondLst>
                              <p:cond delay="3000"/>
                            </p:stCondLst>
                            <p:childTnLst>
                              <p:par>
                                <p:cTn id="52" presetID="42" presetClass="entr" presetSubtype="0"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250"/>
                                        <p:tgtEl>
                                          <p:spTgt spid="26"/>
                                        </p:tgtEl>
                                      </p:cBhvr>
                                    </p:animEffect>
                                    <p:anim calcmode="lin" valueType="num">
                                      <p:cBhvr>
                                        <p:cTn id="55" dur="250" fill="hold"/>
                                        <p:tgtEl>
                                          <p:spTgt spid="26"/>
                                        </p:tgtEl>
                                        <p:attrNameLst>
                                          <p:attrName>ppt_x</p:attrName>
                                        </p:attrNameLst>
                                      </p:cBhvr>
                                      <p:tavLst>
                                        <p:tav tm="0">
                                          <p:val>
                                            <p:strVal val="#ppt_x"/>
                                          </p:val>
                                        </p:tav>
                                        <p:tav tm="100000">
                                          <p:val>
                                            <p:strVal val="#ppt_x"/>
                                          </p:val>
                                        </p:tav>
                                      </p:tavLst>
                                    </p:anim>
                                    <p:anim calcmode="lin" valueType="num">
                                      <p:cBhvr>
                                        <p:cTn id="56" dur="250" fill="hold"/>
                                        <p:tgtEl>
                                          <p:spTgt spid="26"/>
                                        </p:tgtEl>
                                        <p:attrNameLst>
                                          <p:attrName>ppt_y</p:attrName>
                                        </p:attrNameLst>
                                      </p:cBhvr>
                                      <p:tavLst>
                                        <p:tav tm="0">
                                          <p:val>
                                            <p:strVal val="#ppt_y+.1"/>
                                          </p:val>
                                        </p:tav>
                                        <p:tav tm="100000">
                                          <p:val>
                                            <p:strVal val="#ppt_y"/>
                                          </p:val>
                                        </p:tav>
                                      </p:tavLst>
                                    </p:anim>
                                  </p:childTnLst>
                                </p:cTn>
                              </p:par>
                            </p:childTnLst>
                          </p:cTn>
                        </p:par>
                        <p:par>
                          <p:cTn id="57" fill="hold">
                            <p:stCondLst>
                              <p:cond delay="325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250"/>
                                        <p:tgtEl>
                                          <p:spTgt spid="17"/>
                                        </p:tgtEl>
                                      </p:cBhvr>
                                    </p:animEffect>
                                  </p:childTnLst>
                                </p:cTn>
                              </p:par>
                            </p:childTnLst>
                          </p:cTn>
                        </p:par>
                        <p:par>
                          <p:cTn id="61" fill="hold">
                            <p:stCondLst>
                              <p:cond delay="3500"/>
                            </p:stCondLst>
                            <p:childTnLst>
                              <p:par>
                                <p:cTn id="62" presetID="42" presetClass="entr" presetSubtype="0"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250"/>
                                        <p:tgtEl>
                                          <p:spTgt spid="29"/>
                                        </p:tgtEl>
                                      </p:cBhvr>
                                    </p:animEffect>
                                    <p:anim calcmode="lin" valueType="num">
                                      <p:cBhvr>
                                        <p:cTn id="65" dur="250" fill="hold"/>
                                        <p:tgtEl>
                                          <p:spTgt spid="29"/>
                                        </p:tgtEl>
                                        <p:attrNameLst>
                                          <p:attrName>ppt_x</p:attrName>
                                        </p:attrNameLst>
                                      </p:cBhvr>
                                      <p:tavLst>
                                        <p:tav tm="0">
                                          <p:val>
                                            <p:strVal val="#ppt_x"/>
                                          </p:val>
                                        </p:tav>
                                        <p:tav tm="100000">
                                          <p:val>
                                            <p:strVal val="#ppt_x"/>
                                          </p:val>
                                        </p:tav>
                                      </p:tavLst>
                                    </p:anim>
                                    <p:anim calcmode="lin" valueType="num">
                                      <p:cBhvr>
                                        <p:cTn id="66" dur="250" fill="hold"/>
                                        <p:tgtEl>
                                          <p:spTgt spid="29"/>
                                        </p:tgtEl>
                                        <p:attrNameLst>
                                          <p:attrName>ppt_y</p:attrName>
                                        </p:attrNameLst>
                                      </p:cBhvr>
                                      <p:tavLst>
                                        <p:tav tm="0">
                                          <p:val>
                                            <p:strVal val="#ppt_y+.1"/>
                                          </p:val>
                                        </p:tav>
                                        <p:tav tm="100000">
                                          <p:val>
                                            <p:strVal val="#ppt_y"/>
                                          </p:val>
                                        </p:tav>
                                      </p:tavLst>
                                    </p:anim>
                                  </p:childTnLst>
                                </p:cTn>
                              </p:par>
                            </p:childTnLst>
                          </p:cTn>
                        </p:par>
                        <p:par>
                          <p:cTn id="67" fill="hold">
                            <p:stCondLst>
                              <p:cond delay="3750"/>
                            </p:stCondLst>
                            <p:childTnLst>
                              <p:par>
                                <p:cTn id="68" presetID="10"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250"/>
                                        <p:tgtEl>
                                          <p:spTgt spid="20"/>
                                        </p:tgtEl>
                                      </p:cBhvr>
                                    </p:animEffect>
                                  </p:childTnLst>
                                </p:cTn>
                              </p:par>
                            </p:childTnLst>
                          </p:cTn>
                        </p:par>
                        <p:par>
                          <p:cTn id="71" fill="hold">
                            <p:stCondLst>
                              <p:cond delay="4000"/>
                            </p:stCondLst>
                            <p:childTnLst>
                              <p:par>
                                <p:cTn id="72" presetID="42" presetClass="entr" presetSubtype="0"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250"/>
                                        <p:tgtEl>
                                          <p:spTgt spid="32"/>
                                        </p:tgtEl>
                                      </p:cBhvr>
                                    </p:animEffect>
                                    <p:anim calcmode="lin" valueType="num">
                                      <p:cBhvr>
                                        <p:cTn id="75" dur="250" fill="hold"/>
                                        <p:tgtEl>
                                          <p:spTgt spid="32"/>
                                        </p:tgtEl>
                                        <p:attrNameLst>
                                          <p:attrName>ppt_x</p:attrName>
                                        </p:attrNameLst>
                                      </p:cBhvr>
                                      <p:tavLst>
                                        <p:tav tm="0">
                                          <p:val>
                                            <p:strVal val="#ppt_x"/>
                                          </p:val>
                                        </p:tav>
                                        <p:tav tm="100000">
                                          <p:val>
                                            <p:strVal val="#ppt_x"/>
                                          </p:val>
                                        </p:tav>
                                      </p:tavLst>
                                    </p:anim>
                                    <p:anim calcmode="lin" valueType="num">
                                      <p:cBhvr>
                                        <p:cTn id="76" dur="25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4250"/>
                            </p:stCondLst>
                            <p:childTnLst>
                              <p:par>
                                <p:cTn id="78" presetID="10"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250"/>
                                        <p:tgtEl>
                                          <p:spTgt spid="21"/>
                                        </p:tgtEl>
                                      </p:cBhvr>
                                    </p:animEffect>
                                  </p:childTnLst>
                                </p:cTn>
                              </p:par>
                            </p:childTnLst>
                          </p:cTn>
                        </p:par>
                        <p:par>
                          <p:cTn id="81" fill="hold">
                            <p:stCondLst>
                              <p:cond delay="4500"/>
                            </p:stCondLst>
                            <p:childTnLst>
                              <p:par>
                                <p:cTn id="82" presetID="42" presetClass="entr" presetSubtype="0" fill="hold"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250"/>
                                        <p:tgtEl>
                                          <p:spTgt spid="35"/>
                                        </p:tgtEl>
                                      </p:cBhvr>
                                    </p:animEffect>
                                    <p:anim calcmode="lin" valueType="num">
                                      <p:cBhvr>
                                        <p:cTn id="85" dur="250" fill="hold"/>
                                        <p:tgtEl>
                                          <p:spTgt spid="35"/>
                                        </p:tgtEl>
                                        <p:attrNameLst>
                                          <p:attrName>ppt_x</p:attrName>
                                        </p:attrNameLst>
                                      </p:cBhvr>
                                      <p:tavLst>
                                        <p:tav tm="0">
                                          <p:val>
                                            <p:strVal val="#ppt_x"/>
                                          </p:val>
                                        </p:tav>
                                        <p:tav tm="100000">
                                          <p:val>
                                            <p:strVal val="#ppt_x"/>
                                          </p:val>
                                        </p:tav>
                                      </p:tavLst>
                                    </p:anim>
                                    <p:anim calcmode="lin" valueType="num">
                                      <p:cBhvr>
                                        <p:cTn id="86"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5" grpId="0"/>
      <p:bldP spid="16" grpId="0"/>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101242"/>
            <a:ext cx="9143999" cy="2914650"/>
          </a:xfrm>
          <a:prstGeom prst="rect">
            <a:avLst/>
          </a:prstGeom>
        </p:spPr>
      </p:pic>
      <p:sp>
        <p:nvSpPr>
          <p:cNvPr id="9" name="矩形 8"/>
          <p:cNvSpPr/>
          <p:nvPr/>
        </p:nvSpPr>
        <p:spPr>
          <a:xfrm>
            <a:off x="-46160" y="1101242"/>
            <a:ext cx="9190160" cy="291465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10" name="Text Placeholder 3"/>
          <p:cNvSpPr txBox="1">
            <a:spLocks/>
          </p:cNvSpPr>
          <p:nvPr/>
        </p:nvSpPr>
        <p:spPr>
          <a:xfrm>
            <a:off x="814287" y="1838084"/>
            <a:ext cx="1904413" cy="1992853"/>
          </a:xfrm>
          <a:prstGeom prst="rect">
            <a:avLst/>
          </a:prstGeom>
          <a:noFill/>
        </p:spPr>
        <p:txBody>
          <a:bodyPr wrap="square" lIns="68580" tIns="34290" rIns="68580" bIns="34290">
            <a:spAutoFit/>
          </a:bodyPr>
          <a:lstStyle>
            <a:defPPr>
              <a:defRPr lang="zh-CN"/>
            </a:defPPr>
            <a:lvl1pPr algn="ctr">
              <a:defRPr sz="12500">
                <a:ln w="18415"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胡晓波男人帮简体" panose="03000509000000000000" pitchFamily="65" charset="-122"/>
              </a:defRPr>
            </a:lvl1pPr>
          </a:lstStyle>
          <a:p>
            <a:r>
              <a:rPr lang="en-US" dirty="0"/>
              <a:t>04</a:t>
            </a:r>
          </a:p>
        </p:txBody>
      </p:sp>
      <p:sp>
        <p:nvSpPr>
          <p:cNvPr id="11" name="文本框 58"/>
          <p:cNvSpPr txBox="1"/>
          <p:nvPr/>
        </p:nvSpPr>
        <p:spPr>
          <a:xfrm>
            <a:off x="2522255" y="2509838"/>
            <a:ext cx="2380418" cy="438581"/>
          </a:xfrm>
          <a:prstGeom prst="rect">
            <a:avLst/>
          </a:prstGeom>
          <a:noFill/>
        </p:spPr>
        <p:txBody>
          <a:bodyPr wrap="square" lIns="68580" tIns="34290" rIns="68580" bIns="34290">
            <a:spAutoFit/>
          </a:bodyPr>
          <a:lstStyle/>
          <a:p>
            <a:pPr>
              <a:defRPr/>
            </a:pPr>
            <a:r>
              <a:rPr lang="zh-CN" altLang="en-US" sz="24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请输入你的标题</a:t>
            </a:r>
          </a:p>
        </p:txBody>
      </p:sp>
      <p:sp>
        <p:nvSpPr>
          <p:cNvPr id="12" name="文本框 59"/>
          <p:cNvSpPr txBox="1"/>
          <p:nvPr/>
        </p:nvSpPr>
        <p:spPr>
          <a:xfrm>
            <a:off x="2522254" y="2080023"/>
            <a:ext cx="1294265" cy="530915"/>
          </a:xfrm>
          <a:prstGeom prst="rect">
            <a:avLst/>
          </a:prstGeom>
          <a:noFill/>
        </p:spPr>
        <p:txBody>
          <a:bodyPr wrap="none" lIns="68580" tIns="34290" rIns="68580" bIns="3429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0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mn-cs"/>
              </a:rPr>
              <a:t>Part Four</a:t>
            </a:r>
            <a:endParaRPr lang="zh-CN" altLang="en-US" sz="30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cs typeface="+mn-cs"/>
            </a:endParaRPr>
          </a:p>
        </p:txBody>
      </p:sp>
      <p:sp>
        <p:nvSpPr>
          <p:cNvPr id="13" name="等腰三角形 12"/>
          <p:cNvSpPr/>
          <p:nvPr/>
        </p:nvSpPr>
        <p:spPr>
          <a:xfrm rot="9233090">
            <a:off x="6548438" y="1840706"/>
            <a:ext cx="200025" cy="17264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4" name="等腰三角形 13"/>
          <p:cNvSpPr/>
          <p:nvPr/>
        </p:nvSpPr>
        <p:spPr>
          <a:xfrm rot="15569576">
            <a:off x="6284120" y="2346722"/>
            <a:ext cx="297656" cy="257175"/>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5" name="等腰三角形 14"/>
          <p:cNvSpPr/>
          <p:nvPr/>
        </p:nvSpPr>
        <p:spPr>
          <a:xfrm rot="21371394">
            <a:off x="6185297" y="1353742"/>
            <a:ext cx="200025" cy="172640"/>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6" name="等腰三角形 15"/>
          <p:cNvSpPr/>
          <p:nvPr/>
        </p:nvSpPr>
        <p:spPr>
          <a:xfrm rot="12912161">
            <a:off x="6966347" y="2615805"/>
            <a:ext cx="708422" cy="611981"/>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7" name="等腰三角形 16"/>
          <p:cNvSpPr/>
          <p:nvPr/>
        </p:nvSpPr>
        <p:spPr>
          <a:xfrm rot="12912161">
            <a:off x="6867525" y="2570560"/>
            <a:ext cx="882254" cy="760809"/>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18" name="椭圆 17"/>
          <p:cNvSpPr/>
          <p:nvPr/>
        </p:nvSpPr>
        <p:spPr>
          <a:xfrm rot="9110320">
            <a:off x="7858125" y="28444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19" name="椭圆 18"/>
          <p:cNvSpPr/>
          <p:nvPr/>
        </p:nvSpPr>
        <p:spPr>
          <a:xfrm rot="9110320">
            <a:off x="7041356" y="3221831"/>
            <a:ext cx="86916" cy="86916"/>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20" name="椭圆 19"/>
          <p:cNvSpPr/>
          <p:nvPr/>
        </p:nvSpPr>
        <p:spPr>
          <a:xfrm rot="9110320">
            <a:off x="7129463" y="2349105"/>
            <a:ext cx="85725" cy="86915"/>
          </a:xfrm>
          <a:prstGeom prst="ellips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FFFF"/>
              </a:solidFill>
              <a:latin typeface="Calibri"/>
              <a:ea typeface="幼圆"/>
            </a:endParaRPr>
          </a:p>
        </p:txBody>
      </p:sp>
      <p:sp>
        <p:nvSpPr>
          <p:cNvPr id="21" name="等腰三角形 20"/>
          <p:cNvSpPr/>
          <p:nvPr/>
        </p:nvSpPr>
        <p:spPr>
          <a:xfrm rot="18210217">
            <a:off x="5878712" y="1622228"/>
            <a:ext cx="95250" cy="82153"/>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sp>
        <p:nvSpPr>
          <p:cNvPr id="22" name="等腰三角形 21"/>
          <p:cNvSpPr/>
          <p:nvPr/>
        </p:nvSpPr>
        <p:spPr>
          <a:xfrm rot="8748521">
            <a:off x="6147199" y="1735931"/>
            <a:ext cx="96440" cy="82154"/>
          </a:xfrm>
          <a:prstGeom prst="triangle">
            <a:avLst/>
          </a:prstGeom>
          <a:gradFill>
            <a:gsLst>
              <a:gs pos="0">
                <a:schemeClr val="accent1">
                  <a:lumMod val="5000"/>
                  <a:lumOff val="95000"/>
                </a:schemeClr>
              </a:gs>
              <a:gs pos="39000">
                <a:schemeClr val="bg2">
                  <a:lumMod val="75000"/>
                </a:schemeClr>
              </a:gs>
              <a:gs pos="58000">
                <a:schemeClr val="bg2">
                  <a:lumMod val="50000"/>
                </a:schemeClr>
              </a:gs>
              <a:gs pos="100000">
                <a:schemeClr val="bg2">
                  <a:lumMod val="10000"/>
                </a:schemeClr>
              </a:gs>
            </a:gsLst>
            <a:lin ang="5400000" scaled="1"/>
          </a:gradFill>
          <a:ln w="12700" cap="flat" cmpd="sng" algn="ctr">
            <a:solidFill>
              <a:schemeClr val="bg1"/>
            </a:solidFill>
            <a:prstDash val="solid"/>
            <a:miter lim="800000"/>
          </a:ln>
          <a:effectLst/>
        </p:spPr>
        <p:txBody>
          <a:bodyPr lIns="68580" tIns="34290" rIns="68580" bIns="34290" anchor="ctr"/>
          <a:lstStyle/>
          <a:p>
            <a:pPr algn="ctr">
              <a:defRPr/>
            </a:pPr>
            <a:endParaRPr lang="zh-CN" altLang="en-US" kern="0">
              <a:solidFill>
                <a:srgbClr val="FFC20F"/>
              </a:solidFill>
              <a:latin typeface="Calibri"/>
              <a:ea typeface="幼圆"/>
            </a:endParaRPr>
          </a:p>
        </p:txBody>
      </p:sp>
      <p:cxnSp>
        <p:nvCxnSpPr>
          <p:cNvPr id="23" name="Straight Connector 13"/>
          <p:cNvCxnSpPr>
            <a:cxnSpLocks noChangeShapeType="1"/>
          </p:cNvCxnSpPr>
          <p:nvPr/>
        </p:nvCxnSpPr>
        <p:spPr bwMode="auto">
          <a:xfrm flipH="1">
            <a:off x="1143000" y="3082529"/>
            <a:ext cx="5049441" cy="0"/>
          </a:xfrm>
          <a:prstGeom prst="line">
            <a:avLst/>
          </a:prstGeom>
          <a:noFill/>
          <a:ln w="19050" cap="sq" algn="ctr">
            <a:solidFill>
              <a:schemeClr val="bg1">
                <a:lumMod val="95000"/>
              </a:schemeClr>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0150814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 fill="hold"/>
                                        <p:tgtEl>
                                          <p:spTgt spid="10"/>
                                        </p:tgtEl>
                                        <p:attrNameLst>
                                          <p:attrName>ppt_x</p:attrName>
                                        </p:attrNameLst>
                                      </p:cBhvr>
                                      <p:tavLst>
                                        <p:tav tm="0">
                                          <p:val>
                                            <p:strVal val="0-#ppt_w/2"/>
                                          </p:val>
                                        </p:tav>
                                        <p:tav tm="100000">
                                          <p:val>
                                            <p:strVal val="#ppt_x"/>
                                          </p:val>
                                        </p:tav>
                                      </p:tavLst>
                                    </p:anim>
                                    <p:anim calcmode="lin" valueType="num">
                                      <p:cBhvr additive="base">
                                        <p:cTn id="8" dur="25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250" fill="hold"/>
                                        <p:tgtEl>
                                          <p:spTgt spid="12"/>
                                        </p:tgtEl>
                                        <p:attrNameLst>
                                          <p:attrName>ppt_x</p:attrName>
                                        </p:attrNameLst>
                                      </p:cBhvr>
                                      <p:tavLst>
                                        <p:tav tm="0">
                                          <p:val>
                                            <p:strVal val="0-#ppt_w/2"/>
                                          </p:val>
                                        </p:tav>
                                        <p:tav tm="100000">
                                          <p:val>
                                            <p:strVal val="#ppt_x"/>
                                          </p:val>
                                        </p:tav>
                                      </p:tavLst>
                                    </p:anim>
                                    <p:anim calcmode="lin" valueType="num">
                                      <p:cBhvr additive="base">
                                        <p:cTn id="18" dur="25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750"/>
                            </p:stCondLst>
                            <p:childTnLst>
                              <p:par>
                                <p:cTn id="20" presetID="31"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 calcmode="lin" valueType="num">
                                      <p:cBhvr>
                                        <p:cTn id="24" dur="500" fill="hold"/>
                                        <p:tgtEl>
                                          <p:spTgt spid="13"/>
                                        </p:tgtEl>
                                        <p:attrNameLst>
                                          <p:attrName>style.rotation</p:attrName>
                                        </p:attrNameLst>
                                      </p:cBhvr>
                                      <p:tavLst>
                                        <p:tav tm="0">
                                          <p:val>
                                            <p:fltVal val="90"/>
                                          </p:val>
                                        </p:tav>
                                        <p:tav tm="100000">
                                          <p:val>
                                            <p:fltVal val="0"/>
                                          </p:val>
                                        </p:tav>
                                      </p:tavLst>
                                    </p:anim>
                                    <p:animEffect transition="in" filter="fade">
                                      <p:cBhvr>
                                        <p:cTn id="25" dur="500"/>
                                        <p:tgtEl>
                                          <p:spTgt spid="13"/>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 calcmode="lin" valueType="num">
                                      <p:cBhvr>
                                        <p:cTn id="30" dur="500" fill="hold"/>
                                        <p:tgtEl>
                                          <p:spTgt spid="14"/>
                                        </p:tgtEl>
                                        <p:attrNameLst>
                                          <p:attrName>style.rotation</p:attrName>
                                        </p:attrNameLst>
                                      </p:cBhvr>
                                      <p:tavLst>
                                        <p:tav tm="0">
                                          <p:val>
                                            <p:fltVal val="90"/>
                                          </p:val>
                                        </p:tav>
                                        <p:tav tm="100000">
                                          <p:val>
                                            <p:fltVal val="0"/>
                                          </p:val>
                                        </p:tav>
                                      </p:tavLst>
                                    </p:anim>
                                    <p:animEffect transition="in" filter="fade">
                                      <p:cBhvr>
                                        <p:cTn id="31" dur="500"/>
                                        <p:tgtEl>
                                          <p:spTgt spid="14"/>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 calcmode="lin" valueType="num">
                                      <p:cBhvr>
                                        <p:cTn id="36" dur="500" fill="hold"/>
                                        <p:tgtEl>
                                          <p:spTgt spid="15"/>
                                        </p:tgtEl>
                                        <p:attrNameLst>
                                          <p:attrName>style.rotation</p:attrName>
                                        </p:attrNameLst>
                                      </p:cBhvr>
                                      <p:tavLst>
                                        <p:tav tm="0">
                                          <p:val>
                                            <p:fltVal val="90"/>
                                          </p:val>
                                        </p:tav>
                                        <p:tav tm="100000">
                                          <p:val>
                                            <p:fltVal val="0"/>
                                          </p:val>
                                        </p:tav>
                                      </p:tavLst>
                                    </p:anim>
                                    <p:animEffect transition="in" filter="fade">
                                      <p:cBhvr>
                                        <p:cTn id="37" dur="500"/>
                                        <p:tgtEl>
                                          <p:spTgt spid="15"/>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90"/>
                                          </p:val>
                                        </p:tav>
                                        <p:tav tm="100000">
                                          <p:val>
                                            <p:fltVal val="0"/>
                                          </p:val>
                                        </p:tav>
                                      </p:tavLst>
                                    </p:anim>
                                    <p:animEffect transition="in" filter="fade">
                                      <p:cBhvr>
                                        <p:cTn id="43" dur="500"/>
                                        <p:tgtEl>
                                          <p:spTgt spid="16"/>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 calcmode="lin" valueType="num">
                                      <p:cBhvr>
                                        <p:cTn id="48" dur="500" fill="hold"/>
                                        <p:tgtEl>
                                          <p:spTgt spid="17"/>
                                        </p:tgtEl>
                                        <p:attrNameLst>
                                          <p:attrName>style.rotation</p:attrName>
                                        </p:attrNameLst>
                                      </p:cBhvr>
                                      <p:tavLst>
                                        <p:tav tm="0">
                                          <p:val>
                                            <p:fltVal val="90"/>
                                          </p:val>
                                        </p:tav>
                                        <p:tav tm="100000">
                                          <p:val>
                                            <p:fltVal val="0"/>
                                          </p:val>
                                        </p:tav>
                                      </p:tavLst>
                                    </p:anim>
                                    <p:animEffect transition="in" filter="fade">
                                      <p:cBhvr>
                                        <p:cTn id="49" dur="500"/>
                                        <p:tgtEl>
                                          <p:spTgt spid="17"/>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 calcmode="lin" valueType="num">
                                      <p:cBhvr>
                                        <p:cTn id="54" dur="500" fill="hold"/>
                                        <p:tgtEl>
                                          <p:spTgt spid="18"/>
                                        </p:tgtEl>
                                        <p:attrNameLst>
                                          <p:attrName>style.rotation</p:attrName>
                                        </p:attrNameLst>
                                      </p:cBhvr>
                                      <p:tavLst>
                                        <p:tav tm="0">
                                          <p:val>
                                            <p:fltVal val="90"/>
                                          </p:val>
                                        </p:tav>
                                        <p:tav tm="100000">
                                          <p:val>
                                            <p:fltVal val="0"/>
                                          </p:val>
                                        </p:tav>
                                      </p:tavLst>
                                    </p:anim>
                                    <p:animEffect transition="in" filter="fade">
                                      <p:cBhvr>
                                        <p:cTn id="55" dur="500"/>
                                        <p:tgtEl>
                                          <p:spTgt spid="18"/>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 calcmode="lin" valueType="num">
                                      <p:cBhvr>
                                        <p:cTn id="60" dur="500" fill="hold"/>
                                        <p:tgtEl>
                                          <p:spTgt spid="19"/>
                                        </p:tgtEl>
                                        <p:attrNameLst>
                                          <p:attrName>style.rotation</p:attrName>
                                        </p:attrNameLst>
                                      </p:cBhvr>
                                      <p:tavLst>
                                        <p:tav tm="0">
                                          <p:val>
                                            <p:fltVal val="90"/>
                                          </p:val>
                                        </p:tav>
                                        <p:tav tm="100000">
                                          <p:val>
                                            <p:fltVal val="0"/>
                                          </p:val>
                                        </p:tav>
                                      </p:tavLst>
                                    </p:anim>
                                    <p:animEffect transition="in" filter="fade">
                                      <p:cBhvr>
                                        <p:cTn id="61" dur="500"/>
                                        <p:tgtEl>
                                          <p:spTgt spid="19"/>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 calcmode="lin" valueType="num">
                                      <p:cBhvr>
                                        <p:cTn id="66" dur="500" fill="hold"/>
                                        <p:tgtEl>
                                          <p:spTgt spid="20"/>
                                        </p:tgtEl>
                                        <p:attrNameLst>
                                          <p:attrName>style.rotation</p:attrName>
                                        </p:attrNameLst>
                                      </p:cBhvr>
                                      <p:tavLst>
                                        <p:tav tm="0">
                                          <p:val>
                                            <p:fltVal val="90"/>
                                          </p:val>
                                        </p:tav>
                                        <p:tav tm="100000">
                                          <p:val>
                                            <p:fltVal val="0"/>
                                          </p:val>
                                        </p:tav>
                                      </p:tavLst>
                                    </p:anim>
                                    <p:animEffect transition="in" filter="fade">
                                      <p:cBhvr>
                                        <p:cTn id="67" dur="500"/>
                                        <p:tgtEl>
                                          <p:spTgt spid="2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 calcmode="lin" valueType="num">
                                      <p:cBhvr>
                                        <p:cTn id="72" dur="500" fill="hold"/>
                                        <p:tgtEl>
                                          <p:spTgt spid="21"/>
                                        </p:tgtEl>
                                        <p:attrNameLst>
                                          <p:attrName>style.rotation</p:attrName>
                                        </p:attrNameLst>
                                      </p:cBhvr>
                                      <p:tavLst>
                                        <p:tav tm="0">
                                          <p:val>
                                            <p:fltVal val="90"/>
                                          </p:val>
                                        </p:tav>
                                        <p:tav tm="100000">
                                          <p:val>
                                            <p:fltVal val="0"/>
                                          </p:val>
                                        </p:tav>
                                      </p:tavLst>
                                    </p:anim>
                                    <p:animEffect transition="in" filter="fade">
                                      <p:cBhvr>
                                        <p:cTn id="73" dur="500"/>
                                        <p:tgtEl>
                                          <p:spTgt spid="21"/>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 calcmode="lin" valueType="num">
                                      <p:cBhvr>
                                        <p:cTn id="78" dur="500" fill="hold"/>
                                        <p:tgtEl>
                                          <p:spTgt spid="22"/>
                                        </p:tgtEl>
                                        <p:attrNameLst>
                                          <p:attrName>style.rotation</p:attrName>
                                        </p:attrNameLst>
                                      </p:cBhvr>
                                      <p:tavLst>
                                        <p:tav tm="0">
                                          <p:val>
                                            <p:fltVal val="90"/>
                                          </p:val>
                                        </p:tav>
                                        <p:tav tm="100000">
                                          <p:val>
                                            <p:fltVal val="0"/>
                                          </p:val>
                                        </p:tav>
                                      </p:tavLst>
                                    </p:anim>
                                    <p:animEffect transition="in" filter="fade">
                                      <p:cBhvr>
                                        <p:cTn id="79" dur="500"/>
                                        <p:tgtEl>
                                          <p:spTgt spid="22"/>
                                        </p:tgtEl>
                                      </p:cBhvr>
                                    </p:animEffect>
                                  </p:childTnLst>
                                </p:cTn>
                              </p:par>
                            </p:childTnLst>
                          </p:cTn>
                        </p:par>
                        <p:par>
                          <p:cTn id="80" fill="hold">
                            <p:stCondLst>
                              <p:cond delay="1250"/>
                            </p:stCondLst>
                            <p:childTnLst>
                              <p:par>
                                <p:cTn id="81" presetID="2" presetClass="entr" presetSubtype="8"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250" fill="hold"/>
                                        <p:tgtEl>
                                          <p:spTgt spid="23"/>
                                        </p:tgtEl>
                                        <p:attrNameLst>
                                          <p:attrName>ppt_x</p:attrName>
                                        </p:attrNameLst>
                                      </p:cBhvr>
                                      <p:tavLst>
                                        <p:tav tm="0">
                                          <p:val>
                                            <p:strVal val="0-#ppt_w/2"/>
                                          </p:val>
                                        </p:tav>
                                        <p:tav tm="100000">
                                          <p:val>
                                            <p:strVal val="#ppt_x"/>
                                          </p:val>
                                        </p:tav>
                                      </p:tavLst>
                                    </p:anim>
                                    <p:anim calcmode="lin" valueType="num">
                                      <p:cBhvr additive="base">
                                        <p:cTn id="84" dur="250" fill="hold"/>
                                        <p:tgtEl>
                                          <p:spTgt spid="23"/>
                                        </p:tgtEl>
                                        <p:attrNameLst>
                                          <p:attrName>ppt_y</p:attrName>
                                        </p:attrNameLst>
                                      </p:cBhvr>
                                      <p:tavLst>
                                        <p:tav tm="0">
                                          <p:val>
                                            <p:strVal val="#ppt_y"/>
                                          </p:val>
                                        </p:tav>
                                        <p:tav tm="100000">
                                          <p:val>
                                            <p:strVal val="#ppt_y"/>
                                          </p:val>
                                        </p:tav>
                                      </p:tavLst>
                                    </p:anim>
                                  </p:childTnLst>
                                </p:cTn>
                              </p:par>
                              <p:par>
                                <p:cTn id="85" presetID="22" presetClass="entr" presetSubtype="1"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up)">
                                      <p:cBhvr>
                                        <p:cTn id="8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组合 9"/>
          <p:cNvGrpSpPr>
            <a:grpSpLocks/>
          </p:cNvGrpSpPr>
          <p:nvPr/>
        </p:nvGrpSpPr>
        <p:grpSpPr bwMode="auto">
          <a:xfrm>
            <a:off x="173831" y="135732"/>
            <a:ext cx="1857375" cy="488991"/>
            <a:chOff x="231966" y="181154"/>
            <a:chExt cx="2476402" cy="651969"/>
          </a:xfrm>
        </p:grpSpPr>
        <p:cxnSp>
          <p:nvCxnSpPr>
            <p:cNvPr id="11" name="直接连接符 10"/>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3" name="文本框 12"/>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159" name="组合 158"/>
          <p:cNvGrpSpPr/>
          <p:nvPr/>
        </p:nvGrpSpPr>
        <p:grpSpPr>
          <a:xfrm>
            <a:off x="2575111" y="1398890"/>
            <a:ext cx="3776064" cy="3278322"/>
            <a:chOff x="3106390" y="1709738"/>
            <a:chExt cx="5491066" cy="4767262"/>
          </a:xfrm>
          <a:solidFill>
            <a:srgbClr val="403198"/>
          </a:solidFill>
        </p:grpSpPr>
        <p:sp>
          <p:nvSpPr>
            <p:cNvPr id="160" name="Freeform 227"/>
            <p:cNvSpPr>
              <a:spLocks/>
            </p:cNvSpPr>
            <p:nvPr/>
          </p:nvSpPr>
          <p:spPr bwMode="auto">
            <a:xfrm>
              <a:off x="7382528" y="5047263"/>
              <a:ext cx="473518" cy="614846"/>
            </a:xfrm>
            <a:custGeom>
              <a:avLst/>
              <a:gdLst>
                <a:gd name="T0" fmla="*/ 0 w 369"/>
                <a:gd name="T1" fmla="*/ 289 h 465"/>
                <a:gd name="T2" fmla="*/ 10 w 369"/>
                <a:gd name="T3" fmla="*/ 222 h 465"/>
                <a:gd name="T4" fmla="*/ 20 w 369"/>
                <a:gd name="T5" fmla="*/ 207 h 465"/>
                <a:gd name="T6" fmla="*/ 26 w 369"/>
                <a:gd name="T7" fmla="*/ 189 h 465"/>
                <a:gd name="T8" fmla="*/ 38 w 369"/>
                <a:gd name="T9" fmla="*/ 162 h 465"/>
                <a:gd name="T10" fmla="*/ 30 w 369"/>
                <a:gd name="T11" fmla="*/ 150 h 465"/>
                <a:gd name="T12" fmla="*/ 32 w 369"/>
                <a:gd name="T13" fmla="*/ 129 h 465"/>
                <a:gd name="T14" fmla="*/ 61 w 369"/>
                <a:gd name="T15" fmla="*/ 93 h 465"/>
                <a:gd name="T16" fmla="*/ 59 w 369"/>
                <a:gd name="T17" fmla="*/ 70 h 465"/>
                <a:gd name="T18" fmla="*/ 79 w 369"/>
                <a:gd name="T19" fmla="*/ 37 h 465"/>
                <a:gd name="T20" fmla="*/ 97 w 369"/>
                <a:gd name="T21" fmla="*/ 43 h 465"/>
                <a:gd name="T22" fmla="*/ 135 w 369"/>
                <a:gd name="T23" fmla="*/ 13 h 465"/>
                <a:gd name="T24" fmla="*/ 142 w 369"/>
                <a:gd name="T25" fmla="*/ 0 h 465"/>
                <a:gd name="T26" fmla="*/ 165 w 369"/>
                <a:gd name="T27" fmla="*/ 3 h 465"/>
                <a:gd name="T28" fmla="*/ 176 w 369"/>
                <a:gd name="T29" fmla="*/ 35 h 465"/>
                <a:gd name="T30" fmla="*/ 187 w 369"/>
                <a:gd name="T31" fmla="*/ 57 h 465"/>
                <a:gd name="T32" fmla="*/ 212 w 369"/>
                <a:gd name="T33" fmla="*/ 57 h 465"/>
                <a:gd name="T34" fmla="*/ 227 w 369"/>
                <a:gd name="T35" fmla="*/ 37 h 465"/>
                <a:gd name="T36" fmla="*/ 249 w 369"/>
                <a:gd name="T37" fmla="*/ 60 h 465"/>
                <a:gd name="T38" fmla="*/ 289 w 369"/>
                <a:gd name="T39" fmla="*/ 45 h 465"/>
                <a:gd name="T40" fmla="*/ 265 w 369"/>
                <a:gd name="T41" fmla="*/ 107 h 465"/>
                <a:gd name="T42" fmla="*/ 249 w 369"/>
                <a:gd name="T43" fmla="*/ 100 h 465"/>
                <a:gd name="T44" fmla="*/ 238 w 369"/>
                <a:gd name="T45" fmla="*/ 105 h 465"/>
                <a:gd name="T46" fmla="*/ 238 w 369"/>
                <a:gd name="T47" fmla="*/ 110 h 465"/>
                <a:gd name="T48" fmla="*/ 250 w 369"/>
                <a:gd name="T49" fmla="*/ 126 h 465"/>
                <a:gd name="T50" fmla="*/ 247 w 369"/>
                <a:gd name="T51" fmla="*/ 182 h 465"/>
                <a:gd name="T52" fmla="*/ 250 w 369"/>
                <a:gd name="T53" fmla="*/ 200 h 465"/>
                <a:gd name="T54" fmla="*/ 247 w 369"/>
                <a:gd name="T55" fmla="*/ 204 h 465"/>
                <a:gd name="T56" fmla="*/ 231 w 369"/>
                <a:gd name="T57" fmla="*/ 201 h 465"/>
                <a:gd name="T58" fmla="*/ 222 w 369"/>
                <a:gd name="T59" fmla="*/ 212 h 465"/>
                <a:gd name="T60" fmla="*/ 230 w 369"/>
                <a:gd name="T61" fmla="*/ 227 h 465"/>
                <a:gd name="T62" fmla="*/ 210 w 369"/>
                <a:gd name="T63" fmla="*/ 245 h 465"/>
                <a:gd name="T64" fmla="*/ 212 w 369"/>
                <a:gd name="T65" fmla="*/ 253 h 465"/>
                <a:gd name="T66" fmla="*/ 193 w 369"/>
                <a:gd name="T67" fmla="*/ 263 h 465"/>
                <a:gd name="T68" fmla="*/ 197 w 369"/>
                <a:gd name="T69" fmla="*/ 277 h 465"/>
                <a:gd name="T70" fmla="*/ 190 w 369"/>
                <a:gd name="T71" fmla="*/ 285 h 465"/>
                <a:gd name="T72" fmla="*/ 165 w 369"/>
                <a:gd name="T73" fmla="*/ 285 h 465"/>
                <a:gd name="T74" fmla="*/ 151 w 369"/>
                <a:gd name="T75" fmla="*/ 298 h 465"/>
                <a:gd name="T76" fmla="*/ 148 w 369"/>
                <a:gd name="T77" fmla="*/ 303 h 465"/>
                <a:gd name="T78" fmla="*/ 161 w 369"/>
                <a:gd name="T79" fmla="*/ 312 h 465"/>
                <a:gd name="T80" fmla="*/ 148 w 369"/>
                <a:gd name="T81" fmla="*/ 334 h 465"/>
                <a:gd name="T82" fmla="*/ 129 w 369"/>
                <a:gd name="T83" fmla="*/ 357 h 465"/>
                <a:gd name="T84" fmla="*/ 123 w 369"/>
                <a:gd name="T85" fmla="*/ 355 h 465"/>
                <a:gd name="T86" fmla="*/ 105 w 369"/>
                <a:gd name="T87" fmla="*/ 375 h 465"/>
                <a:gd name="T88" fmla="*/ 84 w 369"/>
                <a:gd name="T89" fmla="*/ 328 h 465"/>
                <a:gd name="T90" fmla="*/ 66 w 369"/>
                <a:gd name="T91" fmla="*/ 303 h 465"/>
                <a:gd name="T92" fmla="*/ 52 w 369"/>
                <a:gd name="T93" fmla="*/ 305 h 465"/>
                <a:gd name="T94" fmla="*/ 45 w 369"/>
                <a:gd name="T95" fmla="*/ 298 h 465"/>
                <a:gd name="T96" fmla="*/ 0 w 369"/>
                <a:gd name="T97" fmla="*/ 289 h 465"/>
                <a:gd name="T98" fmla="*/ 0 w 369"/>
                <a:gd name="T99" fmla="*/ 289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1" name="Freeform 228"/>
            <p:cNvSpPr>
              <a:spLocks/>
            </p:cNvSpPr>
            <p:nvPr/>
          </p:nvSpPr>
          <p:spPr bwMode="auto">
            <a:xfrm>
              <a:off x="7195728" y="5848915"/>
              <a:ext cx="91228" cy="64721"/>
            </a:xfrm>
            <a:custGeom>
              <a:avLst/>
              <a:gdLst>
                <a:gd name="T0" fmla="*/ 4 w 72"/>
                <a:gd name="T1" fmla="*/ 11 h 50"/>
                <a:gd name="T2" fmla="*/ 23 w 72"/>
                <a:gd name="T3" fmla="*/ 16 h 50"/>
                <a:gd name="T4" fmla="*/ 46 w 72"/>
                <a:gd name="T5" fmla="*/ 0 h 50"/>
                <a:gd name="T6" fmla="*/ 54 w 72"/>
                <a:gd name="T7" fmla="*/ 28 h 50"/>
                <a:gd name="T8" fmla="*/ 32 w 72"/>
                <a:gd name="T9" fmla="*/ 38 h 50"/>
                <a:gd name="T10" fmla="*/ 4 w 72"/>
                <a:gd name="T11" fmla="*/ 36 h 50"/>
                <a:gd name="T12" fmla="*/ 0 w 72"/>
                <a:gd name="T13" fmla="*/ 16 h 50"/>
                <a:gd name="T14" fmla="*/ 4 w 72"/>
                <a:gd name="T15" fmla="*/ 11 h 50"/>
                <a:gd name="T16" fmla="*/ 4 w 72"/>
                <a:gd name="T17" fmla="*/ 11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2" h="50">
                  <a:moveTo>
                    <a:pt x="6" y="14"/>
                  </a:moveTo>
                  <a:lnTo>
                    <a:pt x="30" y="21"/>
                  </a:lnTo>
                  <a:lnTo>
                    <a:pt x="59" y="0"/>
                  </a:lnTo>
                  <a:lnTo>
                    <a:pt x="71" y="36"/>
                  </a:lnTo>
                  <a:lnTo>
                    <a:pt x="42" y="49"/>
                  </a:lnTo>
                  <a:lnTo>
                    <a:pt x="6" y="47"/>
                  </a:lnTo>
                  <a:lnTo>
                    <a:pt x="0" y="21"/>
                  </a:lnTo>
                  <a:lnTo>
                    <a:pt x="6" y="1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2" name="Freeform 229"/>
            <p:cNvSpPr>
              <a:spLocks/>
            </p:cNvSpPr>
            <p:nvPr/>
          </p:nvSpPr>
          <p:spPr bwMode="auto">
            <a:xfrm>
              <a:off x="7902384" y="5360570"/>
              <a:ext cx="165079" cy="447160"/>
            </a:xfrm>
            <a:custGeom>
              <a:avLst/>
              <a:gdLst>
                <a:gd name="T0" fmla="*/ 100 w 129"/>
                <a:gd name="T1" fmla="*/ 75 h 338"/>
                <a:gd name="T2" fmla="*/ 79 w 129"/>
                <a:gd name="T3" fmla="*/ 193 h 338"/>
                <a:gd name="T4" fmla="*/ 70 w 129"/>
                <a:gd name="T5" fmla="*/ 231 h 338"/>
                <a:gd name="T6" fmla="*/ 70 w 129"/>
                <a:gd name="T7" fmla="*/ 263 h 338"/>
                <a:gd name="T8" fmla="*/ 61 w 129"/>
                <a:gd name="T9" fmla="*/ 273 h 338"/>
                <a:gd name="T10" fmla="*/ 41 w 129"/>
                <a:gd name="T11" fmla="*/ 239 h 338"/>
                <a:gd name="T12" fmla="*/ 18 w 129"/>
                <a:gd name="T13" fmla="*/ 221 h 338"/>
                <a:gd name="T14" fmla="*/ 0 w 129"/>
                <a:gd name="T15" fmla="*/ 169 h 338"/>
                <a:gd name="T16" fmla="*/ 2 w 129"/>
                <a:gd name="T17" fmla="*/ 121 h 338"/>
                <a:gd name="T18" fmla="*/ 34 w 129"/>
                <a:gd name="T19" fmla="*/ 33 h 338"/>
                <a:gd name="T20" fmla="*/ 71 w 129"/>
                <a:gd name="T21" fmla="*/ 0 h 338"/>
                <a:gd name="T22" fmla="*/ 95 w 129"/>
                <a:gd name="T23" fmla="*/ 12 h 338"/>
                <a:gd name="T24" fmla="*/ 100 w 129"/>
                <a:gd name="T25" fmla="*/ 75 h 338"/>
                <a:gd name="T26" fmla="*/ 100 w 129"/>
                <a:gd name="T27" fmla="*/ 75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3" name="Freeform 230"/>
            <p:cNvSpPr>
              <a:spLocks/>
            </p:cNvSpPr>
            <p:nvPr/>
          </p:nvSpPr>
          <p:spPr bwMode="auto">
            <a:xfrm>
              <a:off x="6720762" y="5475301"/>
              <a:ext cx="832638" cy="722224"/>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4" name="Freeform 231"/>
            <p:cNvSpPr>
              <a:spLocks/>
            </p:cNvSpPr>
            <p:nvPr/>
          </p:nvSpPr>
          <p:spPr bwMode="auto">
            <a:xfrm>
              <a:off x="6093750" y="5403226"/>
              <a:ext cx="865943" cy="647206"/>
            </a:xfrm>
            <a:custGeom>
              <a:avLst/>
              <a:gdLst>
                <a:gd name="T0" fmla="*/ 24 w 673"/>
                <a:gd name="T1" fmla="*/ 153 h 490"/>
                <a:gd name="T2" fmla="*/ 59 w 673"/>
                <a:gd name="T3" fmla="*/ 137 h 490"/>
                <a:gd name="T4" fmla="*/ 115 w 673"/>
                <a:gd name="T5" fmla="*/ 151 h 490"/>
                <a:gd name="T6" fmla="*/ 124 w 673"/>
                <a:gd name="T7" fmla="*/ 126 h 490"/>
                <a:gd name="T8" fmla="*/ 202 w 673"/>
                <a:gd name="T9" fmla="*/ 96 h 490"/>
                <a:gd name="T10" fmla="*/ 264 w 673"/>
                <a:gd name="T11" fmla="*/ 78 h 490"/>
                <a:gd name="T12" fmla="*/ 291 w 673"/>
                <a:gd name="T13" fmla="*/ 84 h 490"/>
                <a:gd name="T14" fmla="*/ 311 w 673"/>
                <a:gd name="T15" fmla="*/ 69 h 490"/>
                <a:gd name="T16" fmla="*/ 320 w 673"/>
                <a:gd name="T17" fmla="*/ 53 h 490"/>
                <a:gd name="T18" fmla="*/ 345 w 673"/>
                <a:gd name="T19" fmla="*/ 34 h 490"/>
                <a:gd name="T20" fmla="*/ 380 w 673"/>
                <a:gd name="T21" fmla="*/ 14 h 490"/>
                <a:gd name="T22" fmla="*/ 394 w 673"/>
                <a:gd name="T23" fmla="*/ 32 h 490"/>
                <a:gd name="T24" fmla="*/ 428 w 673"/>
                <a:gd name="T25" fmla="*/ 7 h 490"/>
                <a:gd name="T26" fmla="*/ 464 w 673"/>
                <a:gd name="T27" fmla="*/ 7 h 490"/>
                <a:gd name="T28" fmla="*/ 481 w 673"/>
                <a:gd name="T29" fmla="*/ 36 h 490"/>
                <a:gd name="T30" fmla="*/ 459 w 673"/>
                <a:gd name="T31" fmla="*/ 87 h 490"/>
                <a:gd name="T32" fmla="*/ 459 w 673"/>
                <a:gd name="T33" fmla="*/ 110 h 490"/>
                <a:gd name="T34" fmla="*/ 494 w 673"/>
                <a:gd name="T35" fmla="*/ 128 h 490"/>
                <a:gd name="T36" fmla="*/ 521 w 673"/>
                <a:gd name="T37" fmla="*/ 119 h 490"/>
                <a:gd name="T38" fmla="*/ 521 w 673"/>
                <a:gd name="T39" fmla="*/ 169 h 490"/>
                <a:gd name="T40" fmla="*/ 490 w 673"/>
                <a:gd name="T41" fmla="*/ 225 h 490"/>
                <a:gd name="T42" fmla="*/ 452 w 673"/>
                <a:gd name="T43" fmla="*/ 300 h 490"/>
                <a:gd name="T44" fmla="*/ 427 w 673"/>
                <a:gd name="T45" fmla="*/ 337 h 490"/>
                <a:gd name="T46" fmla="*/ 406 w 673"/>
                <a:gd name="T47" fmla="*/ 359 h 490"/>
                <a:gd name="T48" fmla="*/ 344 w 673"/>
                <a:gd name="T49" fmla="*/ 394 h 490"/>
                <a:gd name="T50" fmla="*/ 295 w 673"/>
                <a:gd name="T51" fmla="*/ 366 h 490"/>
                <a:gd name="T52" fmla="*/ 244 w 673"/>
                <a:gd name="T53" fmla="*/ 392 h 490"/>
                <a:gd name="T54" fmla="*/ 166 w 673"/>
                <a:gd name="T55" fmla="*/ 362 h 490"/>
                <a:gd name="T56" fmla="*/ 169 w 673"/>
                <a:gd name="T57" fmla="*/ 305 h 490"/>
                <a:gd name="T58" fmla="*/ 133 w 673"/>
                <a:gd name="T59" fmla="*/ 293 h 490"/>
                <a:gd name="T60" fmla="*/ 105 w 673"/>
                <a:gd name="T61" fmla="*/ 293 h 490"/>
                <a:gd name="T62" fmla="*/ 92 w 673"/>
                <a:gd name="T63" fmla="*/ 251 h 490"/>
                <a:gd name="T64" fmla="*/ 116 w 673"/>
                <a:gd name="T65" fmla="*/ 245 h 490"/>
                <a:gd name="T66" fmla="*/ 115 w 673"/>
                <a:gd name="T67" fmla="*/ 209 h 490"/>
                <a:gd name="T68" fmla="*/ 45 w 673"/>
                <a:gd name="T69" fmla="*/ 181 h 490"/>
                <a:gd name="T70" fmla="*/ 12 w 673"/>
                <a:gd name="T71" fmla="*/ 181 h 490"/>
                <a:gd name="T72" fmla="*/ 2 w 673"/>
                <a:gd name="T73" fmla="*/ 151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5" name="Freeform 232"/>
            <p:cNvSpPr>
              <a:spLocks/>
            </p:cNvSpPr>
            <p:nvPr/>
          </p:nvSpPr>
          <p:spPr bwMode="auto">
            <a:xfrm>
              <a:off x="6613605" y="6213705"/>
              <a:ext cx="275133" cy="263295"/>
            </a:xfrm>
            <a:custGeom>
              <a:avLst/>
              <a:gdLst>
                <a:gd name="T0" fmla="*/ 168 w 214"/>
                <a:gd name="T1" fmla="*/ 28 h 199"/>
                <a:gd name="T2" fmla="*/ 137 w 214"/>
                <a:gd name="T3" fmla="*/ 85 h 199"/>
                <a:gd name="T4" fmla="*/ 137 w 214"/>
                <a:gd name="T5" fmla="*/ 109 h 199"/>
                <a:gd name="T6" fmla="*/ 75 w 214"/>
                <a:gd name="T7" fmla="*/ 160 h 199"/>
                <a:gd name="T8" fmla="*/ 11 w 214"/>
                <a:gd name="T9" fmla="*/ 139 h 199"/>
                <a:gd name="T10" fmla="*/ 0 w 214"/>
                <a:gd name="T11" fmla="*/ 90 h 199"/>
                <a:gd name="T12" fmla="*/ 4 w 214"/>
                <a:gd name="T13" fmla="*/ 68 h 199"/>
                <a:gd name="T14" fmla="*/ 37 w 214"/>
                <a:gd name="T15" fmla="*/ 33 h 199"/>
                <a:gd name="T16" fmla="*/ 49 w 214"/>
                <a:gd name="T17" fmla="*/ 22 h 199"/>
                <a:gd name="T18" fmla="*/ 107 w 214"/>
                <a:gd name="T19" fmla="*/ 12 h 199"/>
                <a:gd name="T20" fmla="*/ 131 w 214"/>
                <a:gd name="T21" fmla="*/ 10 h 199"/>
                <a:gd name="T22" fmla="*/ 140 w 214"/>
                <a:gd name="T23" fmla="*/ 0 h 199"/>
                <a:gd name="T24" fmla="*/ 159 w 214"/>
                <a:gd name="T25" fmla="*/ 4 h 199"/>
                <a:gd name="T26" fmla="*/ 168 w 214"/>
                <a:gd name="T27" fmla="*/ 28 h 199"/>
                <a:gd name="T28" fmla="*/ 168 w 214"/>
                <a:gd name="T29" fmla="*/ 28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6" name="Freeform 233"/>
            <p:cNvSpPr>
              <a:spLocks/>
            </p:cNvSpPr>
            <p:nvPr/>
          </p:nvSpPr>
          <p:spPr bwMode="auto">
            <a:xfrm>
              <a:off x="5300210" y="5061972"/>
              <a:ext cx="993374" cy="1064949"/>
            </a:xfrm>
            <a:custGeom>
              <a:avLst/>
              <a:gdLst>
                <a:gd name="T0" fmla="*/ 532 w 773"/>
                <a:gd name="T1" fmla="*/ 101 h 806"/>
                <a:gd name="T2" fmla="*/ 491 w 773"/>
                <a:gd name="T3" fmla="*/ 112 h 806"/>
                <a:gd name="T4" fmla="*/ 472 w 773"/>
                <a:gd name="T5" fmla="*/ 80 h 806"/>
                <a:gd name="T6" fmla="*/ 462 w 773"/>
                <a:gd name="T7" fmla="*/ 57 h 806"/>
                <a:gd name="T8" fmla="*/ 431 w 773"/>
                <a:gd name="T9" fmla="*/ 58 h 806"/>
                <a:gd name="T10" fmla="*/ 416 w 773"/>
                <a:gd name="T11" fmla="*/ 84 h 806"/>
                <a:gd name="T12" fmla="*/ 416 w 773"/>
                <a:gd name="T13" fmla="*/ 114 h 806"/>
                <a:gd name="T14" fmla="*/ 380 w 773"/>
                <a:gd name="T15" fmla="*/ 225 h 806"/>
                <a:gd name="T16" fmla="*/ 349 w 773"/>
                <a:gd name="T17" fmla="*/ 234 h 806"/>
                <a:gd name="T18" fmla="*/ 292 w 773"/>
                <a:gd name="T19" fmla="*/ 249 h 806"/>
                <a:gd name="T20" fmla="*/ 207 w 773"/>
                <a:gd name="T21" fmla="*/ 112 h 806"/>
                <a:gd name="T22" fmla="*/ 178 w 773"/>
                <a:gd name="T23" fmla="*/ 91 h 806"/>
                <a:gd name="T24" fmla="*/ 172 w 773"/>
                <a:gd name="T25" fmla="*/ 58 h 806"/>
                <a:gd name="T26" fmla="*/ 131 w 773"/>
                <a:gd name="T27" fmla="*/ 80 h 806"/>
                <a:gd name="T28" fmla="*/ 114 w 773"/>
                <a:gd name="T29" fmla="*/ 0 h 806"/>
                <a:gd name="T30" fmla="*/ 84 w 773"/>
                <a:gd name="T31" fmla="*/ 32 h 806"/>
                <a:gd name="T32" fmla="*/ 81 w 773"/>
                <a:gd name="T33" fmla="*/ 82 h 806"/>
                <a:gd name="T34" fmla="*/ 62 w 773"/>
                <a:gd name="T35" fmla="*/ 73 h 806"/>
                <a:gd name="T36" fmla="*/ 62 w 773"/>
                <a:gd name="T37" fmla="*/ 131 h 806"/>
                <a:gd name="T38" fmla="*/ 84 w 773"/>
                <a:gd name="T39" fmla="*/ 139 h 806"/>
                <a:gd name="T40" fmla="*/ 83 w 773"/>
                <a:gd name="T41" fmla="*/ 266 h 806"/>
                <a:gd name="T42" fmla="*/ 13 w 773"/>
                <a:gd name="T43" fmla="*/ 349 h 806"/>
                <a:gd name="T44" fmla="*/ 0 w 773"/>
                <a:gd name="T45" fmla="*/ 371 h 806"/>
                <a:gd name="T46" fmla="*/ 2 w 773"/>
                <a:gd name="T47" fmla="*/ 421 h 806"/>
                <a:gd name="T48" fmla="*/ 39 w 773"/>
                <a:gd name="T49" fmla="*/ 416 h 806"/>
                <a:gd name="T50" fmla="*/ 81 w 773"/>
                <a:gd name="T51" fmla="*/ 432 h 806"/>
                <a:gd name="T52" fmla="*/ 92 w 773"/>
                <a:gd name="T53" fmla="*/ 476 h 806"/>
                <a:gd name="T54" fmla="*/ 126 w 773"/>
                <a:gd name="T55" fmla="*/ 488 h 806"/>
                <a:gd name="T56" fmla="*/ 124 w 773"/>
                <a:gd name="T57" fmla="*/ 515 h 806"/>
                <a:gd name="T58" fmla="*/ 112 w 773"/>
                <a:gd name="T59" fmla="*/ 561 h 806"/>
                <a:gd name="T60" fmla="*/ 136 w 773"/>
                <a:gd name="T61" fmla="*/ 571 h 806"/>
                <a:gd name="T62" fmla="*/ 162 w 773"/>
                <a:gd name="T63" fmla="*/ 592 h 806"/>
                <a:gd name="T64" fmla="*/ 209 w 773"/>
                <a:gd name="T65" fmla="*/ 622 h 806"/>
                <a:gd name="T66" fmla="*/ 255 w 773"/>
                <a:gd name="T67" fmla="*/ 608 h 806"/>
                <a:gd name="T68" fmla="*/ 258 w 773"/>
                <a:gd name="T69" fmla="*/ 639 h 806"/>
                <a:gd name="T70" fmla="*/ 287 w 773"/>
                <a:gd name="T71" fmla="*/ 645 h 806"/>
                <a:gd name="T72" fmla="*/ 300 w 773"/>
                <a:gd name="T73" fmla="*/ 642 h 806"/>
                <a:gd name="T74" fmla="*/ 288 w 773"/>
                <a:gd name="T75" fmla="*/ 561 h 806"/>
                <a:gd name="T76" fmla="*/ 326 w 773"/>
                <a:gd name="T77" fmla="*/ 546 h 806"/>
                <a:gd name="T78" fmla="*/ 349 w 773"/>
                <a:gd name="T79" fmla="*/ 526 h 806"/>
                <a:gd name="T80" fmla="*/ 407 w 773"/>
                <a:gd name="T81" fmla="*/ 525 h 806"/>
                <a:gd name="T82" fmla="*/ 433 w 773"/>
                <a:gd name="T83" fmla="*/ 523 h 806"/>
                <a:gd name="T84" fmla="*/ 456 w 773"/>
                <a:gd name="T85" fmla="*/ 540 h 806"/>
                <a:gd name="T86" fmla="*/ 475 w 773"/>
                <a:gd name="T87" fmla="*/ 517 h 806"/>
                <a:gd name="T88" fmla="*/ 501 w 773"/>
                <a:gd name="T89" fmla="*/ 518 h 806"/>
                <a:gd name="T90" fmla="*/ 535 w 773"/>
                <a:gd name="T91" fmla="*/ 479 h 806"/>
                <a:gd name="T92" fmla="*/ 570 w 773"/>
                <a:gd name="T93" fmla="*/ 486 h 806"/>
                <a:gd name="T94" fmla="*/ 596 w 773"/>
                <a:gd name="T95" fmla="*/ 458 h 806"/>
                <a:gd name="T96" fmla="*/ 608 w 773"/>
                <a:gd name="T97" fmla="*/ 431 h 806"/>
                <a:gd name="T98" fmla="*/ 542 w 773"/>
                <a:gd name="T99" fmla="*/ 408 h 806"/>
                <a:gd name="T100" fmla="*/ 515 w 773"/>
                <a:gd name="T101" fmla="*/ 390 h 806"/>
                <a:gd name="T102" fmla="*/ 486 w 773"/>
                <a:gd name="T103" fmla="*/ 370 h 806"/>
                <a:gd name="T104" fmla="*/ 495 w 773"/>
                <a:gd name="T105" fmla="*/ 316 h 806"/>
                <a:gd name="T106" fmla="*/ 491 w 773"/>
                <a:gd name="T107" fmla="*/ 218 h 806"/>
                <a:gd name="T108" fmla="*/ 439 w 773"/>
                <a:gd name="T109" fmla="*/ 221 h 806"/>
                <a:gd name="T110" fmla="*/ 431 w 773"/>
                <a:gd name="T111" fmla="*/ 186 h 806"/>
                <a:gd name="T112" fmla="*/ 442 w 773"/>
                <a:gd name="T113" fmla="*/ 151 h 806"/>
                <a:gd name="T114" fmla="*/ 472 w 773"/>
                <a:gd name="T115" fmla="*/ 149 h 806"/>
                <a:gd name="T116" fmla="*/ 526 w 773"/>
                <a:gd name="T117" fmla="*/ 149 h 806"/>
                <a:gd name="T118" fmla="*/ 537 w 773"/>
                <a:gd name="T119" fmla="*/ 119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7" name="Freeform 234"/>
            <p:cNvSpPr>
              <a:spLocks/>
            </p:cNvSpPr>
            <p:nvPr/>
          </p:nvSpPr>
          <p:spPr bwMode="auto">
            <a:xfrm>
              <a:off x="7095812" y="4850159"/>
              <a:ext cx="519856" cy="747229"/>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8" name="Freeform 235"/>
            <p:cNvSpPr>
              <a:spLocks/>
            </p:cNvSpPr>
            <p:nvPr/>
          </p:nvSpPr>
          <p:spPr bwMode="auto">
            <a:xfrm>
              <a:off x="6571612" y="4922234"/>
              <a:ext cx="596603" cy="692805"/>
            </a:xfrm>
            <a:custGeom>
              <a:avLst/>
              <a:gdLst>
                <a:gd name="T0" fmla="*/ 313 w 465"/>
                <a:gd name="T1" fmla="*/ 52 h 524"/>
                <a:gd name="T2" fmla="*/ 306 w 465"/>
                <a:gd name="T3" fmla="*/ 15 h 524"/>
                <a:gd name="T4" fmla="*/ 279 w 465"/>
                <a:gd name="T5" fmla="*/ 21 h 524"/>
                <a:gd name="T6" fmla="*/ 259 w 465"/>
                <a:gd name="T7" fmla="*/ 34 h 524"/>
                <a:gd name="T8" fmla="*/ 240 w 465"/>
                <a:gd name="T9" fmla="*/ 20 h 524"/>
                <a:gd name="T10" fmla="*/ 206 w 465"/>
                <a:gd name="T11" fmla="*/ 25 h 524"/>
                <a:gd name="T12" fmla="*/ 99 w 465"/>
                <a:gd name="T13" fmla="*/ 0 h 524"/>
                <a:gd name="T14" fmla="*/ 106 w 465"/>
                <a:gd name="T15" fmla="*/ 28 h 524"/>
                <a:gd name="T16" fmla="*/ 58 w 465"/>
                <a:gd name="T17" fmla="*/ 28 h 524"/>
                <a:gd name="T18" fmla="*/ 17 w 465"/>
                <a:gd name="T19" fmla="*/ 80 h 524"/>
                <a:gd name="T20" fmla="*/ 34 w 465"/>
                <a:gd name="T21" fmla="*/ 201 h 524"/>
                <a:gd name="T22" fmla="*/ 4 w 465"/>
                <a:gd name="T23" fmla="*/ 246 h 524"/>
                <a:gd name="T24" fmla="*/ 45 w 465"/>
                <a:gd name="T25" fmla="*/ 252 h 524"/>
                <a:gd name="T26" fmla="*/ 52 w 465"/>
                <a:gd name="T27" fmla="*/ 328 h 524"/>
                <a:gd name="T28" fmla="*/ 88 w 465"/>
                <a:gd name="T29" fmla="*/ 308 h 524"/>
                <a:gd name="T30" fmla="*/ 101 w 465"/>
                <a:gd name="T31" fmla="*/ 326 h 524"/>
                <a:gd name="T32" fmla="*/ 135 w 465"/>
                <a:gd name="T33" fmla="*/ 301 h 524"/>
                <a:gd name="T34" fmla="*/ 170 w 465"/>
                <a:gd name="T35" fmla="*/ 301 h 524"/>
                <a:gd name="T36" fmla="*/ 187 w 465"/>
                <a:gd name="T37" fmla="*/ 330 h 524"/>
                <a:gd name="T38" fmla="*/ 167 w 465"/>
                <a:gd name="T39" fmla="*/ 381 h 524"/>
                <a:gd name="T40" fmla="*/ 167 w 465"/>
                <a:gd name="T41" fmla="*/ 404 h 524"/>
                <a:gd name="T42" fmla="*/ 201 w 465"/>
                <a:gd name="T43" fmla="*/ 422 h 524"/>
                <a:gd name="T44" fmla="*/ 227 w 465"/>
                <a:gd name="T45" fmla="*/ 413 h 524"/>
                <a:gd name="T46" fmla="*/ 240 w 465"/>
                <a:gd name="T47" fmla="*/ 381 h 524"/>
                <a:gd name="T48" fmla="*/ 265 w 465"/>
                <a:gd name="T49" fmla="*/ 376 h 524"/>
                <a:gd name="T50" fmla="*/ 299 w 465"/>
                <a:gd name="T51" fmla="*/ 379 h 524"/>
                <a:gd name="T52" fmla="*/ 293 w 465"/>
                <a:gd name="T53" fmla="*/ 358 h 524"/>
                <a:gd name="T54" fmla="*/ 346 w 465"/>
                <a:gd name="T55" fmla="*/ 351 h 524"/>
                <a:gd name="T56" fmla="*/ 358 w 465"/>
                <a:gd name="T57" fmla="*/ 326 h 524"/>
                <a:gd name="T58" fmla="*/ 361 w 465"/>
                <a:gd name="T59" fmla="*/ 254 h 524"/>
                <a:gd name="T60" fmla="*/ 340 w 465"/>
                <a:gd name="T61" fmla="*/ 221 h 524"/>
                <a:gd name="T62" fmla="*/ 335 w 465"/>
                <a:gd name="T63" fmla="*/ 192 h 524"/>
                <a:gd name="T64" fmla="*/ 321 w 465"/>
                <a:gd name="T65" fmla="*/ 191 h 524"/>
                <a:gd name="T66" fmla="*/ 340 w 465"/>
                <a:gd name="T67" fmla="*/ 139 h 524"/>
                <a:gd name="T68" fmla="*/ 348 w 465"/>
                <a:gd name="T69" fmla="*/ 96 h 524"/>
                <a:gd name="T70" fmla="*/ 328 w 465"/>
                <a:gd name="T71" fmla="*/ 56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69" name="Freeform 236"/>
            <p:cNvSpPr>
              <a:spLocks/>
            </p:cNvSpPr>
            <p:nvPr/>
          </p:nvSpPr>
          <p:spPr bwMode="auto">
            <a:xfrm>
              <a:off x="5990938" y="5056088"/>
              <a:ext cx="667559" cy="606020"/>
            </a:xfrm>
            <a:custGeom>
              <a:avLst/>
              <a:gdLst>
                <a:gd name="T0" fmla="*/ 114 w 520"/>
                <a:gd name="T1" fmla="*/ 123 h 459"/>
                <a:gd name="T2" fmla="*/ 103 w 520"/>
                <a:gd name="T3" fmla="*/ 153 h 459"/>
                <a:gd name="T4" fmla="*/ 86 w 520"/>
                <a:gd name="T5" fmla="*/ 159 h 459"/>
                <a:gd name="T6" fmla="*/ 48 w 520"/>
                <a:gd name="T7" fmla="*/ 153 h 459"/>
                <a:gd name="T8" fmla="*/ 39 w 520"/>
                <a:gd name="T9" fmla="*/ 162 h 459"/>
                <a:gd name="T10" fmla="*/ 19 w 520"/>
                <a:gd name="T11" fmla="*/ 154 h 459"/>
                <a:gd name="T12" fmla="*/ 0 w 520"/>
                <a:gd name="T13" fmla="*/ 182 h 459"/>
                <a:gd name="T14" fmla="*/ 9 w 520"/>
                <a:gd name="T15" fmla="*/ 190 h 459"/>
                <a:gd name="T16" fmla="*/ 9 w 520"/>
                <a:gd name="T17" fmla="*/ 208 h 459"/>
                <a:gd name="T18" fmla="*/ 17 w 520"/>
                <a:gd name="T19" fmla="*/ 224 h 459"/>
                <a:gd name="T20" fmla="*/ 55 w 520"/>
                <a:gd name="T21" fmla="*/ 212 h 459"/>
                <a:gd name="T22" fmla="*/ 66 w 520"/>
                <a:gd name="T23" fmla="*/ 223 h 459"/>
                <a:gd name="T24" fmla="*/ 51 w 520"/>
                <a:gd name="T25" fmla="*/ 297 h 459"/>
                <a:gd name="T26" fmla="*/ 73 w 520"/>
                <a:gd name="T27" fmla="*/ 320 h 459"/>
                <a:gd name="T28" fmla="*/ 66 w 520"/>
                <a:gd name="T29" fmla="*/ 364 h 459"/>
                <a:gd name="T30" fmla="*/ 88 w 520"/>
                <a:gd name="T31" fmla="*/ 365 h 459"/>
                <a:gd name="T32" fmla="*/ 112 w 520"/>
                <a:gd name="T33" fmla="*/ 342 h 459"/>
                <a:gd name="T34" fmla="*/ 121 w 520"/>
                <a:gd name="T35" fmla="*/ 349 h 459"/>
                <a:gd name="T36" fmla="*/ 168 w 520"/>
                <a:gd name="T37" fmla="*/ 369 h 459"/>
                <a:gd name="T38" fmla="*/ 177 w 520"/>
                <a:gd name="T39" fmla="*/ 364 h 459"/>
                <a:gd name="T40" fmla="*/ 179 w 520"/>
                <a:gd name="T41" fmla="*/ 347 h 459"/>
                <a:gd name="T42" fmla="*/ 187 w 520"/>
                <a:gd name="T43" fmla="*/ 337 h 459"/>
                <a:gd name="T44" fmla="*/ 253 w 520"/>
                <a:gd name="T45" fmla="*/ 294 h 459"/>
                <a:gd name="T46" fmla="*/ 265 w 520"/>
                <a:gd name="T47" fmla="*/ 309 h 459"/>
                <a:gd name="T48" fmla="*/ 304 w 520"/>
                <a:gd name="T49" fmla="*/ 320 h 459"/>
                <a:gd name="T50" fmla="*/ 327 w 520"/>
                <a:gd name="T51" fmla="*/ 291 h 459"/>
                <a:gd name="T52" fmla="*/ 337 w 520"/>
                <a:gd name="T53" fmla="*/ 297 h 459"/>
                <a:gd name="T54" fmla="*/ 353 w 520"/>
                <a:gd name="T55" fmla="*/ 297 h 459"/>
                <a:gd name="T56" fmla="*/ 353 w 520"/>
                <a:gd name="T57" fmla="*/ 288 h 459"/>
                <a:gd name="T58" fmla="*/ 373 w 520"/>
                <a:gd name="T59" fmla="*/ 281 h 459"/>
                <a:gd name="T60" fmla="*/ 373 w 520"/>
                <a:gd name="T61" fmla="*/ 274 h 459"/>
                <a:gd name="T62" fmla="*/ 382 w 520"/>
                <a:gd name="T63" fmla="*/ 265 h 459"/>
                <a:gd name="T64" fmla="*/ 387 w 520"/>
                <a:gd name="T65" fmla="*/ 267 h 459"/>
                <a:gd name="T66" fmla="*/ 408 w 520"/>
                <a:gd name="T67" fmla="*/ 246 h 459"/>
                <a:gd name="T68" fmla="*/ 391 w 520"/>
                <a:gd name="T69" fmla="*/ 214 h 459"/>
                <a:gd name="T70" fmla="*/ 399 w 520"/>
                <a:gd name="T71" fmla="*/ 169 h 459"/>
                <a:gd name="T72" fmla="*/ 388 w 520"/>
                <a:gd name="T73" fmla="*/ 154 h 459"/>
                <a:gd name="T74" fmla="*/ 358 w 520"/>
                <a:gd name="T75" fmla="*/ 164 h 459"/>
                <a:gd name="T76" fmla="*/ 355 w 520"/>
                <a:gd name="T77" fmla="*/ 159 h 459"/>
                <a:gd name="T78" fmla="*/ 388 w 520"/>
                <a:gd name="T79" fmla="*/ 119 h 459"/>
                <a:gd name="T80" fmla="*/ 373 w 520"/>
                <a:gd name="T81" fmla="*/ 57 h 459"/>
                <a:gd name="T82" fmla="*/ 350 w 520"/>
                <a:gd name="T83" fmla="*/ 75 h 459"/>
                <a:gd name="T84" fmla="*/ 330 w 520"/>
                <a:gd name="T85" fmla="*/ 53 h 459"/>
                <a:gd name="T86" fmla="*/ 311 w 520"/>
                <a:gd name="T87" fmla="*/ 27 h 459"/>
                <a:gd name="T88" fmla="*/ 309 w 520"/>
                <a:gd name="T89" fmla="*/ 11 h 459"/>
                <a:gd name="T90" fmla="*/ 296 w 520"/>
                <a:gd name="T91" fmla="*/ 7 h 459"/>
                <a:gd name="T92" fmla="*/ 280 w 520"/>
                <a:gd name="T93" fmla="*/ 13 h 459"/>
                <a:gd name="T94" fmla="*/ 254 w 520"/>
                <a:gd name="T95" fmla="*/ 0 h 459"/>
                <a:gd name="T96" fmla="*/ 242 w 520"/>
                <a:gd name="T97" fmla="*/ 31 h 459"/>
                <a:gd name="T98" fmla="*/ 221 w 520"/>
                <a:gd name="T99" fmla="*/ 32 h 459"/>
                <a:gd name="T100" fmla="*/ 205 w 520"/>
                <a:gd name="T101" fmla="*/ 57 h 459"/>
                <a:gd name="T102" fmla="*/ 195 w 520"/>
                <a:gd name="T103" fmla="*/ 51 h 459"/>
                <a:gd name="T104" fmla="*/ 179 w 520"/>
                <a:gd name="T105" fmla="*/ 57 h 459"/>
                <a:gd name="T106" fmla="*/ 155 w 520"/>
                <a:gd name="T107" fmla="*/ 43 h 459"/>
                <a:gd name="T108" fmla="*/ 136 w 520"/>
                <a:gd name="T109" fmla="*/ 66 h 459"/>
                <a:gd name="T110" fmla="*/ 136 w 520"/>
                <a:gd name="T111" fmla="*/ 76 h 459"/>
                <a:gd name="T112" fmla="*/ 174 w 520"/>
                <a:gd name="T113" fmla="*/ 99 h 459"/>
                <a:gd name="T114" fmla="*/ 183 w 520"/>
                <a:gd name="T115" fmla="*/ 114 h 459"/>
                <a:gd name="T116" fmla="*/ 155 w 520"/>
                <a:gd name="T117" fmla="*/ 124 h 459"/>
                <a:gd name="T118" fmla="*/ 114 w 520"/>
                <a:gd name="T119" fmla="*/ 123 h 459"/>
                <a:gd name="T120" fmla="*/ 114 w 520"/>
                <a:gd name="T121" fmla="*/ 12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0" name="Freeform 237"/>
            <p:cNvSpPr>
              <a:spLocks/>
            </p:cNvSpPr>
            <p:nvPr/>
          </p:nvSpPr>
          <p:spPr bwMode="auto">
            <a:xfrm>
              <a:off x="7550505" y="4644230"/>
              <a:ext cx="419939" cy="504527"/>
            </a:xfrm>
            <a:custGeom>
              <a:avLst/>
              <a:gdLst>
                <a:gd name="T0" fmla="*/ 185 w 327"/>
                <a:gd name="T1" fmla="*/ 293 h 381"/>
                <a:gd name="T2" fmla="*/ 146 w 327"/>
                <a:gd name="T3" fmla="*/ 308 h 381"/>
                <a:gd name="T4" fmla="*/ 123 w 327"/>
                <a:gd name="T5" fmla="*/ 284 h 381"/>
                <a:gd name="T6" fmla="*/ 109 w 327"/>
                <a:gd name="T7" fmla="*/ 304 h 381"/>
                <a:gd name="T8" fmla="*/ 84 w 327"/>
                <a:gd name="T9" fmla="*/ 304 h 381"/>
                <a:gd name="T10" fmla="*/ 73 w 327"/>
                <a:gd name="T11" fmla="*/ 282 h 381"/>
                <a:gd name="T12" fmla="*/ 61 w 327"/>
                <a:gd name="T13" fmla="*/ 249 h 381"/>
                <a:gd name="T14" fmla="*/ 39 w 327"/>
                <a:gd name="T15" fmla="*/ 248 h 381"/>
                <a:gd name="T16" fmla="*/ 15 w 327"/>
                <a:gd name="T17" fmla="*/ 200 h 381"/>
                <a:gd name="T18" fmla="*/ 0 w 327"/>
                <a:gd name="T19" fmla="*/ 176 h 381"/>
                <a:gd name="T20" fmla="*/ 11 w 327"/>
                <a:gd name="T21" fmla="*/ 166 h 381"/>
                <a:gd name="T22" fmla="*/ 15 w 327"/>
                <a:gd name="T23" fmla="*/ 161 h 381"/>
                <a:gd name="T24" fmla="*/ 41 w 327"/>
                <a:gd name="T25" fmla="*/ 123 h 381"/>
                <a:gd name="T26" fmla="*/ 39 w 327"/>
                <a:gd name="T27" fmla="*/ 94 h 381"/>
                <a:gd name="T28" fmla="*/ 47 w 327"/>
                <a:gd name="T29" fmla="*/ 80 h 381"/>
                <a:gd name="T30" fmla="*/ 67 w 327"/>
                <a:gd name="T31" fmla="*/ 77 h 381"/>
                <a:gd name="T32" fmla="*/ 73 w 327"/>
                <a:gd name="T33" fmla="*/ 68 h 381"/>
                <a:gd name="T34" fmla="*/ 66 w 327"/>
                <a:gd name="T35" fmla="*/ 53 h 381"/>
                <a:gd name="T36" fmla="*/ 77 w 327"/>
                <a:gd name="T37" fmla="*/ 39 h 381"/>
                <a:gd name="T38" fmla="*/ 77 w 327"/>
                <a:gd name="T39" fmla="*/ 11 h 381"/>
                <a:gd name="T40" fmla="*/ 90 w 327"/>
                <a:gd name="T41" fmla="*/ 4 h 381"/>
                <a:gd name="T42" fmla="*/ 114 w 327"/>
                <a:gd name="T43" fmla="*/ 17 h 381"/>
                <a:gd name="T44" fmla="*/ 145 w 327"/>
                <a:gd name="T45" fmla="*/ 23 h 381"/>
                <a:gd name="T46" fmla="*/ 165 w 327"/>
                <a:gd name="T47" fmla="*/ 0 h 381"/>
                <a:gd name="T48" fmla="*/ 189 w 327"/>
                <a:gd name="T49" fmla="*/ 20 h 381"/>
                <a:gd name="T50" fmla="*/ 178 w 327"/>
                <a:gd name="T51" fmla="*/ 29 h 381"/>
                <a:gd name="T52" fmla="*/ 165 w 327"/>
                <a:gd name="T53" fmla="*/ 48 h 381"/>
                <a:gd name="T54" fmla="*/ 146 w 327"/>
                <a:gd name="T55" fmla="*/ 53 h 381"/>
                <a:gd name="T56" fmla="*/ 139 w 327"/>
                <a:gd name="T57" fmla="*/ 59 h 381"/>
                <a:gd name="T58" fmla="*/ 158 w 327"/>
                <a:gd name="T59" fmla="*/ 69 h 381"/>
                <a:gd name="T60" fmla="*/ 192 w 327"/>
                <a:gd name="T61" fmla="*/ 53 h 381"/>
                <a:gd name="T62" fmla="*/ 249 w 327"/>
                <a:gd name="T63" fmla="*/ 78 h 381"/>
                <a:gd name="T64" fmla="*/ 256 w 327"/>
                <a:gd name="T65" fmla="*/ 128 h 381"/>
                <a:gd name="T66" fmla="*/ 232 w 327"/>
                <a:gd name="T67" fmla="*/ 128 h 381"/>
                <a:gd name="T68" fmla="*/ 230 w 327"/>
                <a:gd name="T69" fmla="*/ 143 h 381"/>
                <a:gd name="T70" fmla="*/ 242 w 327"/>
                <a:gd name="T71" fmla="*/ 164 h 381"/>
                <a:gd name="T72" fmla="*/ 232 w 327"/>
                <a:gd name="T73" fmla="*/ 176 h 381"/>
                <a:gd name="T74" fmla="*/ 245 w 327"/>
                <a:gd name="T75" fmla="*/ 196 h 381"/>
                <a:gd name="T76" fmla="*/ 226 w 327"/>
                <a:gd name="T77" fmla="*/ 220 h 381"/>
                <a:gd name="T78" fmla="*/ 216 w 327"/>
                <a:gd name="T79" fmla="*/ 208 h 381"/>
                <a:gd name="T80" fmla="*/ 189 w 327"/>
                <a:gd name="T81" fmla="*/ 282 h 381"/>
                <a:gd name="T82" fmla="*/ 185 w 327"/>
                <a:gd name="T83" fmla="*/ 293 h 381"/>
                <a:gd name="T84" fmla="*/ 185 w 327"/>
                <a:gd name="T85" fmla="*/ 293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1" name="Freeform 238"/>
            <p:cNvSpPr>
              <a:spLocks/>
            </p:cNvSpPr>
            <p:nvPr/>
          </p:nvSpPr>
          <p:spPr bwMode="auto">
            <a:xfrm>
              <a:off x="7156630" y="4272086"/>
              <a:ext cx="521303" cy="644265"/>
            </a:xfrm>
            <a:custGeom>
              <a:avLst/>
              <a:gdLst>
                <a:gd name="T0" fmla="*/ 75 w 406"/>
                <a:gd name="T1" fmla="*/ 0 h 488"/>
                <a:gd name="T2" fmla="*/ 129 w 406"/>
                <a:gd name="T3" fmla="*/ 33 h 488"/>
                <a:gd name="T4" fmla="*/ 173 w 406"/>
                <a:gd name="T5" fmla="*/ 53 h 488"/>
                <a:gd name="T6" fmla="*/ 194 w 406"/>
                <a:gd name="T7" fmla="*/ 57 h 488"/>
                <a:gd name="T8" fmla="*/ 205 w 406"/>
                <a:gd name="T9" fmla="*/ 105 h 488"/>
                <a:gd name="T10" fmla="*/ 239 w 406"/>
                <a:gd name="T11" fmla="*/ 124 h 488"/>
                <a:gd name="T12" fmla="*/ 265 w 406"/>
                <a:gd name="T13" fmla="*/ 108 h 488"/>
                <a:gd name="T14" fmla="*/ 273 w 406"/>
                <a:gd name="T15" fmla="*/ 136 h 488"/>
                <a:gd name="T16" fmla="*/ 242 w 406"/>
                <a:gd name="T17" fmla="*/ 153 h 488"/>
                <a:gd name="T18" fmla="*/ 230 w 406"/>
                <a:gd name="T19" fmla="*/ 178 h 488"/>
                <a:gd name="T20" fmla="*/ 265 w 406"/>
                <a:gd name="T21" fmla="*/ 211 h 488"/>
                <a:gd name="T22" fmla="*/ 318 w 406"/>
                <a:gd name="T23" fmla="*/ 238 h 488"/>
                <a:gd name="T24" fmla="*/ 308 w 406"/>
                <a:gd name="T25" fmla="*/ 280 h 488"/>
                <a:gd name="T26" fmla="*/ 309 w 406"/>
                <a:gd name="T27" fmla="*/ 303 h 488"/>
                <a:gd name="T28" fmla="*/ 280 w 406"/>
                <a:gd name="T29" fmla="*/ 320 h 488"/>
                <a:gd name="T30" fmla="*/ 256 w 406"/>
                <a:gd name="T31" fmla="*/ 388 h 488"/>
                <a:gd name="T32" fmla="*/ 238 w 406"/>
                <a:gd name="T33" fmla="*/ 378 h 488"/>
                <a:gd name="T34" fmla="*/ 184 w 406"/>
                <a:gd name="T35" fmla="*/ 360 h 488"/>
                <a:gd name="T36" fmla="*/ 145 w 406"/>
                <a:gd name="T37" fmla="*/ 385 h 488"/>
                <a:gd name="T38" fmla="*/ 156 w 406"/>
                <a:gd name="T39" fmla="*/ 355 h 488"/>
                <a:gd name="T40" fmla="*/ 111 w 406"/>
                <a:gd name="T41" fmla="*/ 371 h 488"/>
                <a:gd name="T42" fmla="*/ 89 w 406"/>
                <a:gd name="T43" fmla="*/ 287 h 488"/>
                <a:gd name="T44" fmla="*/ 67 w 406"/>
                <a:gd name="T45" fmla="*/ 275 h 488"/>
                <a:gd name="T46" fmla="*/ 51 w 406"/>
                <a:gd name="T47" fmla="*/ 232 h 488"/>
                <a:gd name="T48" fmla="*/ 72 w 406"/>
                <a:gd name="T49" fmla="*/ 204 h 488"/>
                <a:gd name="T50" fmla="*/ 60 w 406"/>
                <a:gd name="T51" fmla="*/ 164 h 488"/>
                <a:gd name="T52" fmla="*/ 19 w 406"/>
                <a:gd name="T53" fmla="*/ 162 h 488"/>
                <a:gd name="T54" fmla="*/ 19 w 406"/>
                <a:gd name="T55" fmla="*/ 122 h 488"/>
                <a:gd name="T56" fmla="*/ 35 w 406"/>
                <a:gd name="T57" fmla="*/ 89 h 488"/>
                <a:gd name="T58" fmla="*/ 42 w 406"/>
                <a:gd name="T59" fmla="*/ 48 h 488"/>
                <a:gd name="T60" fmla="*/ 67 w 406"/>
                <a:gd name="T61" fmla="*/ 73 h 488"/>
                <a:gd name="T62" fmla="*/ 96 w 406"/>
                <a:gd name="T63" fmla="*/ 50 h 488"/>
                <a:gd name="T64" fmla="*/ 67 w 406"/>
                <a:gd name="T65" fmla="*/ 20 h 488"/>
                <a:gd name="T66" fmla="*/ 63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2" name="Freeform 239"/>
            <p:cNvSpPr>
              <a:spLocks/>
            </p:cNvSpPr>
            <p:nvPr/>
          </p:nvSpPr>
          <p:spPr bwMode="auto">
            <a:xfrm>
              <a:off x="7822741" y="4578038"/>
              <a:ext cx="92676" cy="100023"/>
            </a:xfrm>
            <a:custGeom>
              <a:avLst/>
              <a:gdLst>
                <a:gd name="T0" fmla="*/ 22 w 73"/>
                <a:gd name="T1" fmla="*/ 60 h 76"/>
                <a:gd name="T2" fmla="*/ 0 w 73"/>
                <a:gd name="T3" fmla="*/ 40 h 76"/>
                <a:gd name="T4" fmla="*/ 10 w 73"/>
                <a:gd name="T5" fmla="*/ 27 h 76"/>
                <a:gd name="T6" fmla="*/ 18 w 73"/>
                <a:gd name="T7" fmla="*/ 0 h 76"/>
                <a:gd name="T8" fmla="*/ 43 w 73"/>
                <a:gd name="T9" fmla="*/ 11 h 76"/>
                <a:gd name="T10" fmla="*/ 55 w 73"/>
                <a:gd name="T11" fmla="*/ 28 h 76"/>
                <a:gd name="T12" fmla="*/ 46 w 73"/>
                <a:gd name="T13" fmla="*/ 40 h 76"/>
                <a:gd name="T14" fmla="*/ 22 w 73"/>
                <a:gd name="T15" fmla="*/ 60 h 76"/>
                <a:gd name="T16" fmla="*/ 22 w 73"/>
                <a:gd name="T17" fmla="*/ 60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3" h="76">
                  <a:moveTo>
                    <a:pt x="29" y="75"/>
                  </a:moveTo>
                  <a:lnTo>
                    <a:pt x="0" y="50"/>
                  </a:lnTo>
                  <a:lnTo>
                    <a:pt x="12" y="33"/>
                  </a:lnTo>
                  <a:lnTo>
                    <a:pt x="24" y="0"/>
                  </a:lnTo>
                  <a:lnTo>
                    <a:pt x="56" y="13"/>
                  </a:lnTo>
                  <a:lnTo>
                    <a:pt x="72" y="35"/>
                  </a:lnTo>
                  <a:lnTo>
                    <a:pt x="60" y="50"/>
                  </a:lnTo>
                  <a:lnTo>
                    <a:pt x="29" y="75"/>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3" name="Freeform 240"/>
            <p:cNvSpPr>
              <a:spLocks/>
            </p:cNvSpPr>
            <p:nvPr/>
          </p:nvSpPr>
          <p:spPr bwMode="auto">
            <a:xfrm>
              <a:off x="7279716" y="4176476"/>
              <a:ext cx="615428" cy="507468"/>
            </a:xfrm>
            <a:custGeom>
              <a:avLst/>
              <a:gdLst>
                <a:gd name="T0" fmla="*/ 351 w 478"/>
                <a:gd name="T1" fmla="*/ 244 h 385"/>
                <a:gd name="T2" fmla="*/ 342 w 478"/>
                <a:gd name="T3" fmla="*/ 271 h 385"/>
                <a:gd name="T4" fmla="*/ 332 w 478"/>
                <a:gd name="T5" fmla="*/ 285 h 385"/>
                <a:gd name="T6" fmla="*/ 311 w 478"/>
                <a:gd name="T7" fmla="*/ 308 h 385"/>
                <a:gd name="T8" fmla="*/ 282 w 478"/>
                <a:gd name="T9" fmla="*/ 303 h 385"/>
                <a:gd name="T10" fmla="*/ 258 w 478"/>
                <a:gd name="T11" fmla="*/ 289 h 385"/>
                <a:gd name="T12" fmla="*/ 244 w 478"/>
                <a:gd name="T13" fmla="*/ 297 h 385"/>
                <a:gd name="T14" fmla="*/ 191 w 478"/>
                <a:gd name="T15" fmla="*/ 290 h 385"/>
                <a:gd name="T16" fmla="*/ 190 w 478"/>
                <a:gd name="T17" fmla="*/ 269 h 385"/>
                <a:gd name="T18" fmla="*/ 164 w 478"/>
                <a:gd name="T19" fmla="*/ 251 h 385"/>
                <a:gd name="T20" fmla="*/ 155 w 478"/>
                <a:gd name="T21" fmla="*/ 236 h 385"/>
                <a:gd name="T22" fmla="*/ 167 w 478"/>
                <a:gd name="T23" fmla="*/ 220 h 385"/>
                <a:gd name="T24" fmla="*/ 167 w 478"/>
                <a:gd name="T25" fmla="*/ 211 h 385"/>
                <a:gd name="T26" fmla="*/ 167 w 478"/>
                <a:gd name="T27" fmla="*/ 197 h 385"/>
                <a:gd name="T28" fmla="*/ 198 w 478"/>
                <a:gd name="T29" fmla="*/ 194 h 385"/>
                <a:gd name="T30" fmla="*/ 200 w 478"/>
                <a:gd name="T31" fmla="*/ 180 h 385"/>
                <a:gd name="T32" fmla="*/ 190 w 478"/>
                <a:gd name="T33" fmla="*/ 166 h 385"/>
                <a:gd name="T34" fmla="*/ 174 w 478"/>
                <a:gd name="T35" fmla="*/ 165 h 385"/>
                <a:gd name="T36" fmla="*/ 164 w 478"/>
                <a:gd name="T37" fmla="*/ 182 h 385"/>
                <a:gd name="T38" fmla="*/ 139 w 478"/>
                <a:gd name="T39" fmla="*/ 177 h 385"/>
                <a:gd name="T40" fmla="*/ 131 w 478"/>
                <a:gd name="T41" fmla="*/ 162 h 385"/>
                <a:gd name="T42" fmla="*/ 114 w 478"/>
                <a:gd name="T43" fmla="*/ 152 h 385"/>
                <a:gd name="T44" fmla="*/ 118 w 478"/>
                <a:gd name="T45" fmla="*/ 114 h 385"/>
                <a:gd name="T46" fmla="*/ 116 w 478"/>
                <a:gd name="T47" fmla="*/ 108 h 385"/>
                <a:gd name="T48" fmla="*/ 98 w 478"/>
                <a:gd name="T49" fmla="*/ 112 h 385"/>
                <a:gd name="T50" fmla="*/ 86 w 478"/>
                <a:gd name="T51" fmla="*/ 100 h 385"/>
                <a:gd name="T52" fmla="*/ 54 w 478"/>
                <a:gd name="T53" fmla="*/ 91 h 385"/>
                <a:gd name="T54" fmla="*/ 38 w 478"/>
                <a:gd name="T55" fmla="*/ 73 h 385"/>
                <a:gd name="T56" fmla="*/ 0 w 478"/>
                <a:gd name="T57" fmla="*/ 58 h 385"/>
                <a:gd name="T58" fmla="*/ 4 w 478"/>
                <a:gd name="T59" fmla="*/ 40 h 385"/>
                <a:gd name="T60" fmla="*/ 19 w 478"/>
                <a:gd name="T61" fmla="*/ 33 h 385"/>
                <a:gd name="T62" fmla="*/ 46 w 478"/>
                <a:gd name="T63" fmla="*/ 58 h 385"/>
                <a:gd name="T64" fmla="*/ 54 w 478"/>
                <a:gd name="T65" fmla="*/ 58 h 385"/>
                <a:gd name="T66" fmla="*/ 81 w 478"/>
                <a:gd name="T67" fmla="*/ 55 h 385"/>
                <a:gd name="T68" fmla="*/ 96 w 478"/>
                <a:gd name="T69" fmla="*/ 42 h 385"/>
                <a:gd name="T70" fmla="*/ 117 w 478"/>
                <a:gd name="T71" fmla="*/ 59 h 385"/>
                <a:gd name="T72" fmla="*/ 126 w 478"/>
                <a:gd name="T73" fmla="*/ 44 h 385"/>
                <a:gd name="T74" fmla="*/ 128 w 478"/>
                <a:gd name="T75" fmla="*/ 35 h 385"/>
                <a:gd name="T76" fmla="*/ 146 w 478"/>
                <a:gd name="T77" fmla="*/ 25 h 385"/>
                <a:gd name="T78" fmla="*/ 149 w 478"/>
                <a:gd name="T79" fmla="*/ 4 h 385"/>
                <a:gd name="T80" fmla="*/ 167 w 478"/>
                <a:gd name="T81" fmla="*/ 0 h 385"/>
                <a:gd name="T82" fmla="*/ 211 w 478"/>
                <a:gd name="T83" fmla="*/ 29 h 385"/>
                <a:gd name="T84" fmla="*/ 242 w 478"/>
                <a:gd name="T85" fmla="*/ 42 h 385"/>
                <a:gd name="T86" fmla="*/ 303 w 478"/>
                <a:gd name="T87" fmla="*/ 143 h 385"/>
                <a:gd name="T88" fmla="*/ 299 w 478"/>
                <a:gd name="T89" fmla="*/ 154 h 385"/>
                <a:gd name="T90" fmla="*/ 339 w 478"/>
                <a:gd name="T91" fmla="*/ 174 h 385"/>
                <a:gd name="T92" fmla="*/ 349 w 478"/>
                <a:gd name="T93" fmla="*/ 191 h 385"/>
                <a:gd name="T94" fmla="*/ 368 w 478"/>
                <a:gd name="T95" fmla="*/ 200 h 385"/>
                <a:gd name="T96" fmla="*/ 377 w 478"/>
                <a:gd name="T97" fmla="*/ 217 h 385"/>
                <a:gd name="T98" fmla="*/ 365 w 478"/>
                <a:gd name="T99" fmla="*/ 222 h 385"/>
                <a:gd name="T100" fmla="*/ 346 w 478"/>
                <a:gd name="T101" fmla="*/ 216 h 385"/>
                <a:gd name="T102" fmla="*/ 317 w 478"/>
                <a:gd name="T103" fmla="*/ 216 h 385"/>
                <a:gd name="T104" fmla="*/ 291 w 478"/>
                <a:gd name="T105" fmla="*/ 207 h 385"/>
                <a:gd name="T106" fmla="*/ 280 w 478"/>
                <a:gd name="T107" fmla="*/ 216 h 385"/>
                <a:gd name="T108" fmla="*/ 304 w 478"/>
                <a:gd name="T109" fmla="*/ 222 h 385"/>
                <a:gd name="T110" fmla="*/ 329 w 478"/>
                <a:gd name="T111" fmla="*/ 234 h 385"/>
                <a:gd name="T112" fmla="*/ 351 w 478"/>
                <a:gd name="T113" fmla="*/ 244 h 385"/>
                <a:gd name="T114" fmla="*/ 351 w 478"/>
                <a:gd name="T115" fmla="*/ 24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4" name="Freeform 241"/>
            <p:cNvSpPr>
              <a:spLocks/>
            </p:cNvSpPr>
            <p:nvPr/>
          </p:nvSpPr>
          <p:spPr bwMode="auto">
            <a:xfrm>
              <a:off x="6500656" y="4511847"/>
              <a:ext cx="841326" cy="542770"/>
            </a:xfrm>
            <a:custGeom>
              <a:avLst/>
              <a:gdLst>
                <a:gd name="T0" fmla="*/ 71 w 654"/>
                <a:gd name="T1" fmla="*/ 306 h 411"/>
                <a:gd name="T2" fmla="*/ 131 w 654"/>
                <a:gd name="T3" fmla="*/ 291 h 411"/>
                <a:gd name="T4" fmla="*/ 135 w 654"/>
                <a:gd name="T5" fmla="*/ 259 h 411"/>
                <a:gd name="T6" fmla="*/ 223 w 654"/>
                <a:gd name="T7" fmla="*/ 256 h 411"/>
                <a:gd name="T8" fmla="*/ 265 w 654"/>
                <a:gd name="T9" fmla="*/ 285 h 411"/>
                <a:gd name="T10" fmla="*/ 300 w 654"/>
                <a:gd name="T11" fmla="*/ 265 h 411"/>
                <a:gd name="T12" fmla="*/ 316 w 654"/>
                <a:gd name="T13" fmla="*/ 285 h 411"/>
                <a:gd name="T14" fmla="*/ 342 w 654"/>
                <a:gd name="T15" fmla="*/ 254 h 411"/>
                <a:gd name="T16" fmla="*/ 350 w 654"/>
                <a:gd name="T17" fmla="*/ 291 h 411"/>
                <a:gd name="T18" fmla="*/ 373 w 654"/>
                <a:gd name="T19" fmla="*/ 306 h 411"/>
                <a:gd name="T20" fmla="*/ 417 w 654"/>
                <a:gd name="T21" fmla="*/ 279 h 411"/>
                <a:gd name="T22" fmla="*/ 487 w 654"/>
                <a:gd name="T23" fmla="*/ 234 h 411"/>
                <a:gd name="T24" fmla="*/ 482 w 654"/>
                <a:gd name="T25" fmla="*/ 162 h 411"/>
                <a:gd name="T26" fmla="*/ 489 w 654"/>
                <a:gd name="T27" fmla="*/ 136 h 411"/>
                <a:gd name="T28" fmla="*/ 442 w 654"/>
                <a:gd name="T29" fmla="*/ 112 h 411"/>
                <a:gd name="T30" fmla="*/ 410 w 654"/>
                <a:gd name="T31" fmla="*/ 112 h 411"/>
                <a:gd name="T32" fmla="*/ 362 w 654"/>
                <a:gd name="T33" fmla="*/ 94 h 411"/>
                <a:gd name="T34" fmla="*/ 336 w 654"/>
                <a:gd name="T35" fmla="*/ 64 h 411"/>
                <a:gd name="T36" fmla="*/ 309 w 654"/>
                <a:gd name="T37" fmla="*/ 62 h 411"/>
                <a:gd name="T38" fmla="*/ 252 w 654"/>
                <a:gd name="T39" fmla="*/ 62 h 411"/>
                <a:gd name="T40" fmla="*/ 148 w 654"/>
                <a:gd name="T41" fmla="*/ 0 h 411"/>
                <a:gd name="T42" fmla="*/ 126 w 654"/>
                <a:gd name="T43" fmla="*/ 7 h 411"/>
                <a:gd name="T44" fmla="*/ 61 w 654"/>
                <a:gd name="T45" fmla="*/ 7 h 411"/>
                <a:gd name="T46" fmla="*/ 71 w 654"/>
                <a:gd name="T47" fmla="*/ 31 h 411"/>
                <a:gd name="T48" fmla="*/ 99 w 654"/>
                <a:gd name="T49" fmla="*/ 39 h 411"/>
                <a:gd name="T50" fmla="*/ 68 w 654"/>
                <a:gd name="T51" fmla="*/ 62 h 411"/>
                <a:gd name="T52" fmla="*/ 68 w 654"/>
                <a:gd name="T53" fmla="*/ 91 h 411"/>
                <a:gd name="T54" fmla="*/ 86 w 654"/>
                <a:gd name="T55" fmla="*/ 119 h 411"/>
                <a:gd name="T56" fmla="*/ 109 w 654"/>
                <a:gd name="T57" fmla="*/ 181 h 411"/>
                <a:gd name="T58" fmla="*/ 93 w 654"/>
                <a:gd name="T59" fmla="*/ 192 h 411"/>
                <a:gd name="T60" fmla="*/ 13 w 654"/>
                <a:gd name="T61" fmla="*/ 224 h 411"/>
                <a:gd name="T62" fmla="*/ 11 w 654"/>
                <a:gd name="T63" fmla="*/ 252 h 411"/>
                <a:gd name="T64" fmla="*/ 26 w 654"/>
                <a:gd name="T65" fmla="*/ 286 h 411"/>
                <a:gd name="T66" fmla="*/ 60 w 654"/>
                <a:gd name="T67" fmla="*/ 33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5" name="Freeform 242"/>
            <p:cNvSpPr>
              <a:spLocks/>
            </p:cNvSpPr>
            <p:nvPr/>
          </p:nvSpPr>
          <p:spPr bwMode="auto">
            <a:xfrm>
              <a:off x="5329171" y="4430946"/>
              <a:ext cx="1349597" cy="1054652"/>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6" name="Freeform 243"/>
            <p:cNvSpPr>
              <a:spLocks/>
            </p:cNvSpPr>
            <p:nvPr/>
          </p:nvSpPr>
          <p:spPr bwMode="auto">
            <a:xfrm>
              <a:off x="3365593" y="4030855"/>
              <a:ext cx="2122864" cy="1191448"/>
            </a:xfrm>
            <a:custGeom>
              <a:avLst/>
              <a:gdLst>
                <a:gd name="T0" fmla="*/ 792 w 1652"/>
                <a:gd name="T1" fmla="*/ 693 h 902"/>
                <a:gd name="T2" fmla="*/ 812 w 1652"/>
                <a:gd name="T3" fmla="*/ 717 h 902"/>
                <a:gd name="T4" fmla="*/ 878 w 1652"/>
                <a:gd name="T5" fmla="*/ 693 h 902"/>
                <a:gd name="T6" fmla="*/ 919 w 1652"/>
                <a:gd name="T7" fmla="*/ 662 h 902"/>
                <a:gd name="T8" fmla="*/ 969 w 1652"/>
                <a:gd name="T9" fmla="*/ 643 h 902"/>
                <a:gd name="T10" fmla="*/ 1021 w 1652"/>
                <a:gd name="T11" fmla="*/ 624 h 902"/>
                <a:gd name="T12" fmla="*/ 1106 w 1652"/>
                <a:gd name="T13" fmla="*/ 610 h 902"/>
                <a:gd name="T14" fmla="*/ 1107 w 1652"/>
                <a:gd name="T15" fmla="*/ 643 h 902"/>
                <a:gd name="T16" fmla="*/ 1133 w 1652"/>
                <a:gd name="T17" fmla="*/ 647 h 902"/>
                <a:gd name="T18" fmla="*/ 1116 w 1652"/>
                <a:gd name="T19" fmla="*/ 688 h 902"/>
                <a:gd name="T20" fmla="*/ 1133 w 1652"/>
                <a:gd name="T21" fmla="*/ 693 h 902"/>
                <a:gd name="T22" fmla="*/ 1205 w 1652"/>
                <a:gd name="T23" fmla="*/ 688 h 902"/>
                <a:gd name="T24" fmla="*/ 1249 w 1652"/>
                <a:gd name="T25" fmla="*/ 703 h 902"/>
                <a:gd name="T26" fmla="*/ 1267 w 1652"/>
                <a:gd name="T27" fmla="*/ 711 h 902"/>
                <a:gd name="T28" fmla="*/ 1271 w 1652"/>
                <a:gd name="T29" fmla="*/ 662 h 902"/>
                <a:gd name="T30" fmla="*/ 1300 w 1652"/>
                <a:gd name="T31" fmla="*/ 630 h 902"/>
                <a:gd name="T32" fmla="*/ 1277 w 1652"/>
                <a:gd name="T33" fmla="*/ 475 h 902"/>
                <a:gd name="T34" fmla="*/ 1252 w 1652"/>
                <a:gd name="T35" fmla="*/ 390 h 902"/>
                <a:gd name="T36" fmla="*/ 1190 w 1652"/>
                <a:gd name="T37" fmla="*/ 359 h 902"/>
                <a:gd name="T38" fmla="*/ 1151 w 1652"/>
                <a:gd name="T39" fmla="*/ 437 h 902"/>
                <a:gd name="T40" fmla="*/ 1076 w 1652"/>
                <a:gd name="T41" fmla="*/ 396 h 902"/>
                <a:gd name="T42" fmla="*/ 938 w 1652"/>
                <a:gd name="T43" fmla="*/ 345 h 902"/>
                <a:gd name="T44" fmla="*/ 881 w 1652"/>
                <a:gd name="T45" fmla="*/ 336 h 902"/>
                <a:gd name="T46" fmla="*/ 770 w 1652"/>
                <a:gd name="T47" fmla="*/ 288 h 902"/>
                <a:gd name="T48" fmla="*/ 717 w 1652"/>
                <a:gd name="T49" fmla="*/ 156 h 902"/>
                <a:gd name="T50" fmla="*/ 738 w 1652"/>
                <a:gd name="T51" fmla="*/ 114 h 902"/>
                <a:gd name="T52" fmla="*/ 737 w 1652"/>
                <a:gd name="T53" fmla="*/ 57 h 902"/>
                <a:gd name="T54" fmla="*/ 745 w 1652"/>
                <a:gd name="T55" fmla="*/ 28 h 902"/>
                <a:gd name="T56" fmla="*/ 648 w 1652"/>
                <a:gd name="T57" fmla="*/ 0 h 902"/>
                <a:gd name="T58" fmla="*/ 578 w 1652"/>
                <a:gd name="T59" fmla="*/ 9 h 902"/>
                <a:gd name="T60" fmla="*/ 489 w 1652"/>
                <a:gd name="T61" fmla="*/ 39 h 902"/>
                <a:gd name="T62" fmla="*/ 403 w 1652"/>
                <a:gd name="T63" fmla="*/ 50 h 902"/>
                <a:gd name="T64" fmla="*/ 344 w 1652"/>
                <a:gd name="T65" fmla="*/ 17 h 902"/>
                <a:gd name="T66" fmla="*/ 249 w 1652"/>
                <a:gd name="T67" fmla="*/ 35 h 902"/>
                <a:gd name="T68" fmla="*/ 211 w 1652"/>
                <a:gd name="T69" fmla="*/ 13 h 902"/>
                <a:gd name="T70" fmla="*/ 139 w 1652"/>
                <a:gd name="T71" fmla="*/ 22 h 902"/>
                <a:gd name="T72" fmla="*/ 105 w 1652"/>
                <a:gd name="T73" fmla="*/ 69 h 902"/>
                <a:gd name="T74" fmla="*/ 86 w 1652"/>
                <a:gd name="T75" fmla="*/ 94 h 902"/>
                <a:gd name="T76" fmla="*/ 61 w 1652"/>
                <a:gd name="T77" fmla="*/ 107 h 902"/>
                <a:gd name="T78" fmla="*/ 49 w 1652"/>
                <a:gd name="T79" fmla="*/ 126 h 902"/>
                <a:gd name="T80" fmla="*/ 70 w 1652"/>
                <a:gd name="T81" fmla="*/ 167 h 902"/>
                <a:gd name="T82" fmla="*/ 66 w 1652"/>
                <a:gd name="T83" fmla="*/ 209 h 902"/>
                <a:gd name="T84" fmla="*/ 19 w 1652"/>
                <a:gd name="T85" fmla="*/ 196 h 902"/>
                <a:gd name="T86" fmla="*/ 0 w 1652"/>
                <a:gd name="T87" fmla="*/ 211 h 902"/>
                <a:gd name="T88" fmla="*/ 10 w 1652"/>
                <a:gd name="T89" fmla="*/ 251 h 902"/>
                <a:gd name="T90" fmla="*/ 7 w 1652"/>
                <a:gd name="T91" fmla="*/ 287 h 902"/>
                <a:gd name="T92" fmla="*/ 27 w 1652"/>
                <a:gd name="T93" fmla="*/ 301 h 902"/>
                <a:gd name="T94" fmla="*/ 86 w 1652"/>
                <a:gd name="T95" fmla="*/ 357 h 902"/>
                <a:gd name="T96" fmla="*/ 121 w 1652"/>
                <a:gd name="T97" fmla="*/ 409 h 902"/>
                <a:gd name="T98" fmla="*/ 143 w 1652"/>
                <a:gd name="T99" fmla="*/ 427 h 902"/>
                <a:gd name="T100" fmla="*/ 183 w 1652"/>
                <a:gd name="T101" fmla="*/ 423 h 902"/>
                <a:gd name="T102" fmla="*/ 275 w 1652"/>
                <a:gd name="T103" fmla="*/ 528 h 902"/>
                <a:gd name="T104" fmla="*/ 303 w 1652"/>
                <a:gd name="T105" fmla="*/ 518 h 902"/>
                <a:gd name="T106" fmla="*/ 311 w 1652"/>
                <a:gd name="T107" fmla="*/ 559 h 902"/>
                <a:gd name="T108" fmla="*/ 368 w 1652"/>
                <a:gd name="T109" fmla="*/ 583 h 902"/>
                <a:gd name="T110" fmla="*/ 416 w 1652"/>
                <a:gd name="T111" fmla="*/ 633 h 902"/>
                <a:gd name="T112" fmla="*/ 423 w 1652"/>
                <a:gd name="T113" fmla="*/ 655 h 902"/>
                <a:gd name="T114" fmla="*/ 478 w 1652"/>
                <a:gd name="T115" fmla="*/ 652 h 902"/>
                <a:gd name="T116" fmla="*/ 567 w 1652"/>
                <a:gd name="T117" fmla="*/ 673 h 902"/>
                <a:gd name="T118" fmla="*/ 608 w 1652"/>
                <a:gd name="T119" fmla="*/ 685 h 902"/>
                <a:gd name="T120" fmla="*/ 611 w 1652"/>
                <a:gd name="T121" fmla="*/ 726 h 902"/>
                <a:gd name="T122" fmla="*/ 688 w 1652"/>
                <a:gd name="T123" fmla="*/ 664 h 902"/>
                <a:gd name="T124" fmla="*/ 750 w 1652"/>
                <a:gd name="T125" fmla="*/ 68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7" name="Freeform 244"/>
            <p:cNvSpPr>
              <a:spLocks/>
            </p:cNvSpPr>
            <p:nvPr/>
          </p:nvSpPr>
          <p:spPr bwMode="auto">
            <a:xfrm>
              <a:off x="4535631" y="3730786"/>
              <a:ext cx="1371318" cy="1016408"/>
            </a:xfrm>
            <a:custGeom>
              <a:avLst/>
              <a:gdLst>
                <a:gd name="T0" fmla="*/ 67 w 1067"/>
                <a:gd name="T1" fmla="*/ 231 h 770"/>
                <a:gd name="T2" fmla="*/ 108 w 1067"/>
                <a:gd name="T3" fmla="*/ 206 h 770"/>
                <a:gd name="T4" fmla="*/ 91 w 1067"/>
                <a:gd name="T5" fmla="*/ 192 h 770"/>
                <a:gd name="T6" fmla="*/ 116 w 1067"/>
                <a:gd name="T7" fmla="*/ 169 h 770"/>
                <a:gd name="T8" fmla="*/ 84 w 1067"/>
                <a:gd name="T9" fmla="*/ 101 h 770"/>
                <a:gd name="T10" fmla="*/ 105 w 1067"/>
                <a:gd name="T11" fmla="*/ 40 h 770"/>
                <a:gd name="T12" fmla="*/ 273 w 1067"/>
                <a:gd name="T13" fmla="*/ 0 h 770"/>
                <a:gd name="T14" fmla="*/ 376 w 1067"/>
                <a:gd name="T15" fmla="*/ 22 h 770"/>
                <a:gd name="T16" fmla="*/ 437 w 1067"/>
                <a:gd name="T17" fmla="*/ 58 h 770"/>
                <a:gd name="T18" fmla="*/ 493 w 1067"/>
                <a:gd name="T19" fmla="*/ 35 h 770"/>
                <a:gd name="T20" fmla="*/ 566 w 1067"/>
                <a:gd name="T21" fmla="*/ 27 h 770"/>
                <a:gd name="T22" fmla="*/ 660 w 1067"/>
                <a:gd name="T23" fmla="*/ 52 h 770"/>
                <a:gd name="T24" fmla="*/ 718 w 1067"/>
                <a:gd name="T25" fmla="*/ 122 h 770"/>
                <a:gd name="T26" fmla="*/ 772 w 1067"/>
                <a:gd name="T27" fmla="*/ 142 h 770"/>
                <a:gd name="T28" fmla="*/ 824 w 1067"/>
                <a:gd name="T29" fmla="*/ 238 h 770"/>
                <a:gd name="T30" fmla="*/ 834 w 1067"/>
                <a:gd name="T31" fmla="*/ 304 h 770"/>
                <a:gd name="T32" fmla="*/ 806 w 1067"/>
                <a:gd name="T33" fmla="*/ 351 h 770"/>
                <a:gd name="T34" fmla="*/ 775 w 1067"/>
                <a:gd name="T35" fmla="*/ 381 h 770"/>
                <a:gd name="T36" fmla="*/ 760 w 1067"/>
                <a:gd name="T37" fmla="*/ 424 h 770"/>
                <a:gd name="T38" fmla="*/ 725 w 1067"/>
                <a:gd name="T39" fmla="*/ 403 h 770"/>
                <a:gd name="T40" fmla="*/ 727 w 1067"/>
                <a:gd name="T41" fmla="*/ 436 h 770"/>
                <a:gd name="T42" fmla="*/ 781 w 1067"/>
                <a:gd name="T43" fmla="*/ 467 h 770"/>
                <a:gd name="T44" fmla="*/ 809 w 1067"/>
                <a:gd name="T45" fmla="*/ 481 h 770"/>
                <a:gd name="T46" fmla="*/ 798 w 1067"/>
                <a:gd name="T47" fmla="*/ 507 h 770"/>
                <a:gd name="T48" fmla="*/ 760 w 1067"/>
                <a:gd name="T49" fmla="*/ 516 h 770"/>
                <a:gd name="T50" fmla="*/ 722 w 1067"/>
                <a:gd name="T51" fmla="*/ 510 h 770"/>
                <a:gd name="T52" fmla="*/ 715 w 1067"/>
                <a:gd name="T53" fmla="*/ 545 h 770"/>
                <a:gd name="T54" fmla="*/ 653 w 1067"/>
                <a:gd name="T55" fmla="*/ 514 h 770"/>
                <a:gd name="T56" fmla="*/ 615 w 1067"/>
                <a:gd name="T57" fmla="*/ 506 h 770"/>
                <a:gd name="T58" fmla="*/ 498 w 1067"/>
                <a:gd name="T59" fmla="*/ 502 h 770"/>
                <a:gd name="T60" fmla="*/ 485 w 1067"/>
                <a:gd name="T61" fmla="*/ 531 h 770"/>
                <a:gd name="T62" fmla="*/ 474 w 1067"/>
                <a:gd name="T63" fmla="*/ 564 h 770"/>
                <a:gd name="T64" fmla="*/ 363 w 1067"/>
                <a:gd name="T65" fmla="*/ 605 h 770"/>
                <a:gd name="T66" fmla="*/ 314 w 1067"/>
                <a:gd name="T67" fmla="*/ 543 h 770"/>
                <a:gd name="T68" fmla="*/ 178 w 1067"/>
                <a:gd name="T69" fmla="*/ 520 h 770"/>
                <a:gd name="T70" fmla="*/ 128 w 1067"/>
                <a:gd name="T71" fmla="*/ 488 h 770"/>
                <a:gd name="T72" fmla="*/ 2 w 1067"/>
                <a:gd name="T73" fmla="*/ 366 h 770"/>
                <a:gd name="T74" fmla="*/ 20 w 1067"/>
                <a:gd name="T75" fmla="*/ 328 h 770"/>
                <a:gd name="T76" fmla="*/ 36 w 1067"/>
                <a:gd name="T77" fmla="*/ 258 h 770"/>
                <a:gd name="T78" fmla="*/ 41 w 1067"/>
                <a:gd name="T79" fmla="*/ 219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8" name="Freeform 245"/>
            <p:cNvSpPr>
              <a:spLocks/>
            </p:cNvSpPr>
            <p:nvPr/>
          </p:nvSpPr>
          <p:spPr bwMode="auto">
            <a:xfrm>
              <a:off x="5009149" y="3321870"/>
              <a:ext cx="1484267" cy="1313535"/>
            </a:xfrm>
            <a:custGeom>
              <a:avLst/>
              <a:gdLst>
                <a:gd name="T0" fmla="*/ 4 w 1155"/>
                <a:gd name="T1" fmla="*/ 128 h 994"/>
                <a:gd name="T2" fmla="*/ 139 w 1155"/>
                <a:gd name="T3" fmla="*/ 51 h 994"/>
                <a:gd name="T4" fmla="*/ 177 w 1155"/>
                <a:gd name="T5" fmla="*/ 0 h 994"/>
                <a:gd name="T6" fmla="*/ 229 w 1155"/>
                <a:gd name="T7" fmla="*/ 28 h 994"/>
                <a:gd name="T8" fmla="*/ 269 w 1155"/>
                <a:gd name="T9" fmla="*/ 163 h 994"/>
                <a:gd name="T10" fmla="*/ 379 w 1155"/>
                <a:gd name="T11" fmla="*/ 152 h 994"/>
                <a:gd name="T12" fmla="*/ 396 w 1155"/>
                <a:gd name="T13" fmla="*/ 188 h 994"/>
                <a:gd name="T14" fmla="*/ 405 w 1155"/>
                <a:gd name="T15" fmla="*/ 261 h 994"/>
                <a:gd name="T16" fmla="*/ 422 w 1155"/>
                <a:gd name="T17" fmla="*/ 280 h 994"/>
                <a:gd name="T18" fmla="*/ 531 w 1155"/>
                <a:gd name="T19" fmla="*/ 302 h 994"/>
                <a:gd name="T20" fmla="*/ 624 w 1155"/>
                <a:gd name="T21" fmla="*/ 297 h 994"/>
                <a:gd name="T22" fmla="*/ 595 w 1155"/>
                <a:gd name="T23" fmla="*/ 350 h 994"/>
                <a:gd name="T24" fmla="*/ 627 w 1155"/>
                <a:gd name="T25" fmla="*/ 421 h 994"/>
                <a:gd name="T26" fmla="*/ 701 w 1155"/>
                <a:gd name="T27" fmla="*/ 521 h 994"/>
                <a:gd name="T28" fmla="*/ 729 w 1155"/>
                <a:gd name="T29" fmla="*/ 574 h 994"/>
                <a:gd name="T30" fmla="*/ 767 w 1155"/>
                <a:gd name="T31" fmla="*/ 557 h 994"/>
                <a:gd name="T32" fmla="*/ 780 w 1155"/>
                <a:gd name="T33" fmla="*/ 510 h 994"/>
                <a:gd name="T34" fmla="*/ 785 w 1155"/>
                <a:gd name="T35" fmla="*/ 433 h 994"/>
                <a:gd name="T36" fmla="*/ 819 w 1155"/>
                <a:gd name="T37" fmla="*/ 449 h 994"/>
                <a:gd name="T38" fmla="*/ 909 w 1155"/>
                <a:gd name="T39" fmla="*/ 516 h 994"/>
                <a:gd name="T40" fmla="*/ 897 w 1155"/>
                <a:gd name="T41" fmla="*/ 578 h 994"/>
                <a:gd name="T42" fmla="*/ 850 w 1155"/>
                <a:gd name="T43" fmla="*/ 594 h 994"/>
                <a:gd name="T44" fmla="*/ 800 w 1155"/>
                <a:gd name="T45" fmla="*/ 601 h 994"/>
                <a:gd name="T46" fmla="*/ 778 w 1155"/>
                <a:gd name="T47" fmla="*/ 619 h 994"/>
                <a:gd name="T48" fmla="*/ 785 w 1155"/>
                <a:gd name="T49" fmla="*/ 663 h 994"/>
                <a:gd name="T50" fmla="*/ 774 w 1155"/>
                <a:gd name="T51" fmla="*/ 719 h 994"/>
                <a:gd name="T52" fmla="*/ 746 w 1155"/>
                <a:gd name="T53" fmla="*/ 747 h 994"/>
                <a:gd name="T54" fmla="*/ 714 w 1155"/>
                <a:gd name="T55" fmla="*/ 791 h 994"/>
                <a:gd name="T56" fmla="*/ 644 w 1155"/>
                <a:gd name="T57" fmla="*/ 784 h 994"/>
                <a:gd name="T58" fmla="*/ 616 w 1155"/>
                <a:gd name="T59" fmla="*/ 756 h 994"/>
                <a:gd name="T60" fmla="*/ 565 w 1155"/>
                <a:gd name="T61" fmla="*/ 693 h 994"/>
                <a:gd name="T62" fmla="*/ 505 w 1155"/>
                <a:gd name="T63" fmla="*/ 695 h 994"/>
                <a:gd name="T64" fmla="*/ 465 w 1155"/>
                <a:gd name="T65" fmla="*/ 690 h 994"/>
                <a:gd name="T66" fmla="*/ 436 w 1155"/>
                <a:gd name="T67" fmla="*/ 653 h 994"/>
                <a:gd name="T68" fmla="*/ 486 w 1155"/>
                <a:gd name="T69" fmla="*/ 662 h 994"/>
                <a:gd name="T70" fmla="*/ 516 w 1155"/>
                <a:gd name="T71" fmla="*/ 601 h 994"/>
                <a:gd name="T72" fmla="*/ 549 w 1155"/>
                <a:gd name="T73" fmla="*/ 510 h 994"/>
                <a:gd name="T74" fmla="*/ 483 w 1155"/>
                <a:gd name="T75" fmla="*/ 391 h 994"/>
                <a:gd name="T76" fmla="*/ 388 w 1155"/>
                <a:gd name="T77" fmla="*/ 345 h 994"/>
                <a:gd name="T78" fmla="*/ 277 w 1155"/>
                <a:gd name="T79" fmla="*/ 276 h 994"/>
                <a:gd name="T80" fmla="*/ 168 w 1155"/>
                <a:gd name="T81" fmla="*/ 305 h 994"/>
                <a:gd name="T82" fmla="*/ 87 w 1155"/>
                <a:gd name="T83" fmla="*/ 272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79" name="Freeform 246"/>
            <p:cNvSpPr>
              <a:spLocks/>
            </p:cNvSpPr>
            <p:nvPr/>
          </p:nvSpPr>
          <p:spPr bwMode="auto">
            <a:xfrm>
              <a:off x="3106390" y="2389304"/>
              <a:ext cx="2192372" cy="1723922"/>
            </a:xfrm>
            <a:custGeom>
              <a:avLst/>
              <a:gdLst>
                <a:gd name="T0" fmla="*/ 922 w 1707"/>
                <a:gd name="T1" fmla="*/ 35 h 1305"/>
                <a:gd name="T2" fmla="*/ 963 w 1707"/>
                <a:gd name="T3" fmla="*/ 89 h 1305"/>
                <a:gd name="T4" fmla="*/ 1021 w 1707"/>
                <a:gd name="T5" fmla="*/ 128 h 1305"/>
                <a:gd name="T6" fmla="*/ 1071 w 1707"/>
                <a:gd name="T7" fmla="*/ 229 h 1305"/>
                <a:gd name="T8" fmla="*/ 1044 w 1707"/>
                <a:gd name="T9" fmla="*/ 309 h 1305"/>
                <a:gd name="T10" fmla="*/ 1188 w 1707"/>
                <a:gd name="T11" fmla="*/ 376 h 1305"/>
                <a:gd name="T12" fmla="*/ 1290 w 1707"/>
                <a:gd name="T13" fmla="*/ 454 h 1305"/>
                <a:gd name="T14" fmla="*/ 1342 w 1707"/>
                <a:gd name="T15" fmla="*/ 569 h 1305"/>
                <a:gd name="T16" fmla="*/ 1304 w 1707"/>
                <a:gd name="T17" fmla="*/ 621 h 1305"/>
                <a:gd name="T18" fmla="*/ 1169 w 1707"/>
                <a:gd name="T19" fmla="*/ 698 h 1305"/>
                <a:gd name="T20" fmla="*/ 1149 w 1707"/>
                <a:gd name="T21" fmla="*/ 818 h 1305"/>
                <a:gd name="T22" fmla="*/ 957 w 1707"/>
                <a:gd name="T23" fmla="*/ 877 h 1305"/>
                <a:gd name="T24" fmla="*/ 992 w 1707"/>
                <a:gd name="T25" fmla="*/ 987 h 1305"/>
                <a:gd name="T26" fmla="*/ 970 w 1707"/>
                <a:gd name="T27" fmla="*/ 1025 h 1305"/>
                <a:gd name="T28" fmla="*/ 943 w 1707"/>
                <a:gd name="T29" fmla="*/ 1049 h 1305"/>
                <a:gd name="T30" fmla="*/ 867 w 1707"/>
                <a:gd name="T31" fmla="*/ 1030 h 1305"/>
                <a:gd name="T32" fmla="*/ 735 w 1707"/>
                <a:gd name="T33" fmla="*/ 1010 h 1305"/>
                <a:gd name="T34" fmla="*/ 604 w 1707"/>
                <a:gd name="T35" fmla="*/ 1035 h 1305"/>
                <a:gd name="T36" fmla="*/ 503 w 1707"/>
                <a:gd name="T37" fmla="*/ 1018 h 1305"/>
                <a:gd name="T38" fmla="*/ 387 w 1707"/>
                <a:gd name="T39" fmla="*/ 1028 h 1305"/>
                <a:gd name="T40" fmla="*/ 322 w 1707"/>
                <a:gd name="T41" fmla="*/ 995 h 1305"/>
                <a:gd name="T42" fmla="*/ 253 w 1707"/>
                <a:gd name="T43" fmla="*/ 946 h 1305"/>
                <a:gd name="T44" fmla="*/ 103 w 1707"/>
                <a:gd name="T45" fmla="*/ 918 h 1305"/>
                <a:gd name="T46" fmla="*/ 82 w 1707"/>
                <a:gd name="T47" fmla="*/ 859 h 1305"/>
                <a:gd name="T48" fmla="*/ 51 w 1707"/>
                <a:gd name="T49" fmla="*/ 816 h 1305"/>
                <a:gd name="T50" fmla="*/ 30 w 1707"/>
                <a:gd name="T51" fmla="*/ 775 h 1305"/>
                <a:gd name="T52" fmla="*/ 51 w 1707"/>
                <a:gd name="T53" fmla="*/ 727 h 1305"/>
                <a:gd name="T54" fmla="*/ 8 w 1707"/>
                <a:gd name="T55" fmla="*/ 669 h 1305"/>
                <a:gd name="T56" fmla="*/ 4 w 1707"/>
                <a:gd name="T57" fmla="*/ 606 h 1305"/>
                <a:gd name="T58" fmla="*/ 30 w 1707"/>
                <a:gd name="T59" fmla="*/ 566 h 1305"/>
                <a:gd name="T60" fmla="*/ 106 w 1707"/>
                <a:gd name="T61" fmla="*/ 539 h 1305"/>
                <a:gd name="T62" fmla="*/ 143 w 1707"/>
                <a:gd name="T63" fmla="*/ 542 h 1305"/>
                <a:gd name="T64" fmla="*/ 184 w 1707"/>
                <a:gd name="T65" fmla="*/ 564 h 1305"/>
                <a:gd name="T66" fmla="*/ 322 w 1707"/>
                <a:gd name="T67" fmla="*/ 516 h 1305"/>
                <a:gd name="T68" fmla="*/ 436 w 1707"/>
                <a:gd name="T69" fmla="*/ 439 h 1305"/>
                <a:gd name="T70" fmla="*/ 473 w 1707"/>
                <a:gd name="T71" fmla="*/ 404 h 1305"/>
                <a:gd name="T72" fmla="*/ 452 w 1707"/>
                <a:gd name="T73" fmla="*/ 276 h 1305"/>
                <a:gd name="T74" fmla="*/ 553 w 1707"/>
                <a:gd name="T75" fmla="*/ 252 h 1305"/>
                <a:gd name="T76" fmla="*/ 599 w 1707"/>
                <a:gd name="T77" fmla="*/ 276 h 1305"/>
                <a:gd name="T78" fmla="*/ 650 w 1707"/>
                <a:gd name="T79" fmla="*/ 131 h 1305"/>
                <a:gd name="T80" fmla="*/ 732 w 1707"/>
                <a:gd name="T81" fmla="*/ 151 h 1305"/>
                <a:gd name="T82" fmla="*/ 802 w 1707"/>
                <a:gd name="T83" fmla="*/ 67 h 1305"/>
                <a:gd name="T84" fmla="*/ 864 w 1707"/>
                <a:gd name="T85" fmla="*/ 29 h 1305"/>
                <a:gd name="T86" fmla="*/ 916 w 1707"/>
                <a:gd name="T87" fmla="*/ 8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0" name="Freeform 247"/>
            <p:cNvSpPr>
              <a:spLocks/>
            </p:cNvSpPr>
            <p:nvPr/>
          </p:nvSpPr>
          <p:spPr bwMode="auto">
            <a:xfrm>
              <a:off x="6203803" y="3708723"/>
              <a:ext cx="540128" cy="1004641"/>
            </a:xfrm>
            <a:custGeom>
              <a:avLst/>
              <a:gdLst>
                <a:gd name="T0" fmla="*/ 275 w 420"/>
                <a:gd name="T1" fmla="*/ 365 h 761"/>
                <a:gd name="T2" fmla="*/ 268 w 420"/>
                <a:gd name="T3" fmla="*/ 206 h 761"/>
                <a:gd name="T4" fmla="*/ 290 w 420"/>
                <a:gd name="T5" fmla="*/ 153 h 761"/>
                <a:gd name="T6" fmla="*/ 289 w 420"/>
                <a:gd name="T7" fmla="*/ 82 h 761"/>
                <a:gd name="T8" fmla="*/ 302 w 420"/>
                <a:gd name="T9" fmla="*/ 31 h 761"/>
                <a:gd name="T10" fmla="*/ 292 w 420"/>
                <a:gd name="T11" fmla="*/ 0 h 761"/>
                <a:gd name="T12" fmla="*/ 242 w 420"/>
                <a:gd name="T13" fmla="*/ 17 h 761"/>
                <a:gd name="T14" fmla="*/ 225 w 420"/>
                <a:gd name="T15" fmla="*/ 62 h 761"/>
                <a:gd name="T16" fmla="*/ 206 w 420"/>
                <a:gd name="T17" fmla="*/ 77 h 761"/>
                <a:gd name="T18" fmla="*/ 141 w 420"/>
                <a:gd name="T19" fmla="*/ 155 h 761"/>
                <a:gd name="T20" fmla="*/ 92 w 420"/>
                <a:gd name="T21" fmla="*/ 153 h 761"/>
                <a:gd name="T22" fmla="*/ 81 w 420"/>
                <a:gd name="T23" fmla="*/ 204 h 761"/>
                <a:gd name="T24" fmla="*/ 141 w 420"/>
                <a:gd name="T25" fmla="*/ 242 h 761"/>
                <a:gd name="T26" fmla="*/ 176 w 420"/>
                <a:gd name="T27" fmla="*/ 279 h 761"/>
                <a:gd name="T28" fmla="*/ 170 w 420"/>
                <a:gd name="T29" fmla="*/ 329 h 761"/>
                <a:gd name="T30" fmla="*/ 123 w 420"/>
                <a:gd name="T31" fmla="*/ 346 h 761"/>
                <a:gd name="T32" fmla="*/ 116 w 420"/>
                <a:gd name="T33" fmla="*/ 357 h 761"/>
                <a:gd name="T34" fmla="*/ 84 w 420"/>
                <a:gd name="T35" fmla="*/ 374 h 761"/>
                <a:gd name="T36" fmla="*/ 45 w 420"/>
                <a:gd name="T37" fmla="*/ 365 h 761"/>
                <a:gd name="T38" fmla="*/ 45 w 420"/>
                <a:gd name="T39" fmla="*/ 382 h 761"/>
                <a:gd name="T40" fmla="*/ 30 w 420"/>
                <a:gd name="T41" fmla="*/ 409 h 761"/>
                <a:gd name="T42" fmla="*/ 36 w 420"/>
                <a:gd name="T43" fmla="*/ 460 h 761"/>
                <a:gd name="T44" fmla="*/ 41 w 420"/>
                <a:gd name="T45" fmla="*/ 483 h 761"/>
                <a:gd name="T46" fmla="*/ 0 w 420"/>
                <a:gd name="T47" fmla="*/ 491 h 761"/>
                <a:gd name="T48" fmla="*/ 4 w 420"/>
                <a:gd name="T49" fmla="*/ 536 h 761"/>
                <a:gd name="T50" fmla="*/ 20 w 420"/>
                <a:gd name="T51" fmla="*/ 555 h 761"/>
                <a:gd name="T52" fmla="*/ 77 w 420"/>
                <a:gd name="T53" fmla="*/ 547 h 761"/>
                <a:gd name="T54" fmla="*/ 88 w 420"/>
                <a:gd name="T55" fmla="*/ 565 h 761"/>
                <a:gd name="T56" fmla="*/ 147 w 420"/>
                <a:gd name="T57" fmla="*/ 589 h 761"/>
                <a:gd name="T58" fmla="*/ 217 w 420"/>
                <a:gd name="T59" fmla="*/ 598 h 761"/>
                <a:gd name="T60" fmla="*/ 252 w 420"/>
                <a:gd name="T61" fmla="*/ 608 h 761"/>
                <a:gd name="T62" fmla="*/ 243 w 420"/>
                <a:gd name="T63" fmla="*/ 573 h 761"/>
                <a:gd name="T64" fmla="*/ 275 w 420"/>
                <a:gd name="T65" fmla="*/ 539 h 761"/>
                <a:gd name="T66" fmla="*/ 268 w 420"/>
                <a:gd name="T67" fmla="*/ 523 h 761"/>
                <a:gd name="T68" fmla="*/ 236 w 420"/>
                <a:gd name="T69" fmla="*/ 503 h 761"/>
                <a:gd name="T70" fmla="*/ 296 w 420"/>
                <a:gd name="T71" fmla="*/ 497 h 761"/>
                <a:gd name="T72" fmla="*/ 314 w 420"/>
                <a:gd name="T73" fmla="*/ 503 h 761"/>
                <a:gd name="T74" fmla="*/ 330 w 420"/>
                <a:gd name="T75" fmla="*/ 468 h 761"/>
                <a:gd name="T76" fmla="*/ 283 w 420"/>
                <a:gd name="T77" fmla="*/ 38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1" name="Freeform 248"/>
            <p:cNvSpPr>
              <a:spLocks/>
            </p:cNvSpPr>
            <p:nvPr/>
          </p:nvSpPr>
          <p:spPr bwMode="auto">
            <a:xfrm>
              <a:off x="6665736" y="4088220"/>
              <a:ext cx="651630" cy="607491"/>
            </a:xfrm>
            <a:custGeom>
              <a:avLst/>
              <a:gdLst>
                <a:gd name="T0" fmla="*/ 46 w 506"/>
                <a:gd name="T1" fmla="*/ 257 h 460"/>
                <a:gd name="T2" fmla="*/ 104 w 506"/>
                <a:gd name="T3" fmla="*/ 310 h 460"/>
                <a:gd name="T4" fmla="*/ 151 w 506"/>
                <a:gd name="T5" fmla="*/ 320 h 460"/>
                <a:gd name="T6" fmla="*/ 195 w 506"/>
                <a:gd name="T7" fmla="*/ 312 h 460"/>
                <a:gd name="T8" fmla="*/ 208 w 506"/>
                <a:gd name="T9" fmla="*/ 320 h 460"/>
                <a:gd name="T10" fmla="*/ 223 w 506"/>
                <a:gd name="T11" fmla="*/ 312 h 460"/>
                <a:gd name="T12" fmla="*/ 234 w 506"/>
                <a:gd name="T13" fmla="*/ 321 h 460"/>
                <a:gd name="T14" fmla="*/ 239 w 506"/>
                <a:gd name="T15" fmla="*/ 339 h 460"/>
                <a:gd name="T16" fmla="*/ 261 w 506"/>
                <a:gd name="T17" fmla="*/ 352 h 460"/>
                <a:gd name="T18" fmla="*/ 288 w 506"/>
                <a:gd name="T19" fmla="*/ 352 h 460"/>
                <a:gd name="T20" fmla="*/ 309 w 506"/>
                <a:gd name="T21" fmla="*/ 370 h 460"/>
                <a:gd name="T22" fmla="*/ 327 w 506"/>
                <a:gd name="T23" fmla="*/ 360 h 460"/>
                <a:gd name="T24" fmla="*/ 342 w 506"/>
                <a:gd name="T25" fmla="*/ 370 h 460"/>
                <a:gd name="T26" fmla="*/ 354 w 506"/>
                <a:gd name="T27" fmla="*/ 344 h 460"/>
                <a:gd name="T28" fmla="*/ 371 w 506"/>
                <a:gd name="T29" fmla="*/ 335 h 460"/>
                <a:gd name="T30" fmla="*/ 375 w 506"/>
                <a:gd name="T31" fmla="*/ 316 h 460"/>
                <a:gd name="T32" fmla="*/ 367 w 506"/>
                <a:gd name="T33" fmla="*/ 280 h 460"/>
                <a:gd name="T34" fmla="*/ 364 w 506"/>
                <a:gd name="T35" fmla="*/ 277 h 460"/>
                <a:gd name="T36" fmla="*/ 347 w 506"/>
                <a:gd name="T37" fmla="*/ 294 h 460"/>
                <a:gd name="T38" fmla="*/ 321 w 506"/>
                <a:gd name="T39" fmla="*/ 273 h 460"/>
                <a:gd name="T40" fmla="*/ 302 w 506"/>
                <a:gd name="T41" fmla="*/ 249 h 460"/>
                <a:gd name="T42" fmla="*/ 321 w 506"/>
                <a:gd name="T43" fmla="*/ 234 h 460"/>
                <a:gd name="T44" fmla="*/ 325 w 506"/>
                <a:gd name="T45" fmla="*/ 209 h 460"/>
                <a:gd name="T46" fmla="*/ 339 w 506"/>
                <a:gd name="T47" fmla="*/ 201 h 460"/>
                <a:gd name="T48" fmla="*/ 336 w 506"/>
                <a:gd name="T49" fmla="*/ 167 h 460"/>
                <a:gd name="T50" fmla="*/ 345 w 506"/>
                <a:gd name="T51" fmla="*/ 161 h 460"/>
                <a:gd name="T52" fmla="*/ 361 w 506"/>
                <a:gd name="T53" fmla="*/ 170 h 460"/>
                <a:gd name="T54" fmla="*/ 371 w 506"/>
                <a:gd name="T55" fmla="*/ 186 h 460"/>
                <a:gd name="T56" fmla="*/ 391 w 506"/>
                <a:gd name="T57" fmla="*/ 170 h 460"/>
                <a:gd name="T58" fmla="*/ 399 w 506"/>
                <a:gd name="T59" fmla="*/ 162 h 460"/>
                <a:gd name="T60" fmla="*/ 396 w 506"/>
                <a:gd name="T61" fmla="*/ 145 h 460"/>
                <a:gd name="T62" fmla="*/ 371 w 506"/>
                <a:gd name="T63" fmla="*/ 131 h 460"/>
                <a:gd name="T64" fmla="*/ 366 w 506"/>
                <a:gd name="T65" fmla="*/ 115 h 460"/>
                <a:gd name="T66" fmla="*/ 322 w 506"/>
                <a:gd name="T67" fmla="*/ 121 h 460"/>
                <a:gd name="T68" fmla="*/ 295 w 506"/>
                <a:gd name="T69" fmla="*/ 96 h 460"/>
                <a:gd name="T70" fmla="*/ 282 w 506"/>
                <a:gd name="T71" fmla="*/ 92 h 460"/>
                <a:gd name="T72" fmla="*/ 282 w 506"/>
                <a:gd name="T73" fmla="*/ 76 h 460"/>
                <a:gd name="T74" fmla="*/ 343 w 506"/>
                <a:gd name="T75" fmla="*/ 7 h 460"/>
                <a:gd name="T76" fmla="*/ 321 w 506"/>
                <a:gd name="T77" fmla="*/ 13 h 460"/>
                <a:gd name="T78" fmla="*/ 307 w 506"/>
                <a:gd name="T79" fmla="*/ 22 h 460"/>
                <a:gd name="T80" fmla="*/ 302 w 506"/>
                <a:gd name="T81" fmla="*/ 14 h 460"/>
                <a:gd name="T82" fmla="*/ 302 w 506"/>
                <a:gd name="T83" fmla="*/ 4 h 460"/>
                <a:gd name="T84" fmla="*/ 291 w 506"/>
                <a:gd name="T85" fmla="*/ 0 h 460"/>
                <a:gd name="T86" fmla="*/ 263 w 506"/>
                <a:gd name="T87" fmla="*/ 11 h 460"/>
                <a:gd name="T88" fmla="*/ 195 w 506"/>
                <a:gd name="T89" fmla="*/ 2 h 460"/>
                <a:gd name="T90" fmla="*/ 190 w 506"/>
                <a:gd name="T91" fmla="*/ 60 h 460"/>
                <a:gd name="T92" fmla="*/ 157 w 506"/>
                <a:gd name="T93" fmla="*/ 87 h 460"/>
                <a:gd name="T94" fmla="*/ 113 w 506"/>
                <a:gd name="T95" fmla="*/ 96 h 460"/>
                <a:gd name="T96" fmla="*/ 51 w 506"/>
                <a:gd name="T97" fmla="*/ 140 h 460"/>
                <a:gd name="T98" fmla="*/ 0 w 506"/>
                <a:gd name="T99" fmla="*/ 154 h 460"/>
                <a:gd name="T100" fmla="*/ 0 w 506"/>
                <a:gd name="T101" fmla="*/ 163 h 460"/>
                <a:gd name="T102" fmla="*/ 46 w 506"/>
                <a:gd name="T103" fmla="*/ 236 h 460"/>
                <a:gd name="T104" fmla="*/ 46 w 506"/>
                <a:gd name="T105" fmla="*/ 257 h 460"/>
                <a:gd name="T106" fmla="*/ 46 w 506"/>
                <a:gd name="T107" fmla="*/ 257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2" name="Freeform 249"/>
            <p:cNvSpPr>
              <a:spLocks/>
            </p:cNvSpPr>
            <p:nvPr/>
          </p:nvSpPr>
          <p:spPr bwMode="auto">
            <a:xfrm>
              <a:off x="6641119" y="3542508"/>
              <a:ext cx="376497" cy="801653"/>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3" name="Freeform 250"/>
            <p:cNvSpPr>
              <a:spLocks/>
            </p:cNvSpPr>
            <p:nvPr/>
          </p:nvSpPr>
          <p:spPr bwMode="auto">
            <a:xfrm>
              <a:off x="7124773" y="3789623"/>
              <a:ext cx="706656" cy="498643"/>
            </a:xfrm>
            <a:custGeom>
              <a:avLst/>
              <a:gdLst>
                <a:gd name="T0" fmla="*/ 96 w 549"/>
                <a:gd name="T1" fmla="*/ 293 h 378"/>
                <a:gd name="T2" fmla="*/ 99 w 549"/>
                <a:gd name="T3" fmla="*/ 276 h 378"/>
                <a:gd name="T4" fmla="*/ 115 w 549"/>
                <a:gd name="T5" fmla="*/ 269 h 378"/>
                <a:gd name="T6" fmla="*/ 142 w 549"/>
                <a:gd name="T7" fmla="*/ 293 h 378"/>
                <a:gd name="T8" fmla="*/ 151 w 549"/>
                <a:gd name="T9" fmla="*/ 293 h 378"/>
                <a:gd name="T10" fmla="*/ 177 w 549"/>
                <a:gd name="T11" fmla="*/ 290 h 378"/>
                <a:gd name="T12" fmla="*/ 192 w 549"/>
                <a:gd name="T13" fmla="*/ 277 h 378"/>
                <a:gd name="T14" fmla="*/ 212 w 549"/>
                <a:gd name="T15" fmla="*/ 295 h 378"/>
                <a:gd name="T16" fmla="*/ 222 w 549"/>
                <a:gd name="T17" fmla="*/ 280 h 378"/>
                <a:gd name="T18" fmla="*/ 224 w 549"/>
                <a:gd name="T19" fmla="*/ 270 h 378"/>
                <a:gd name="T20" fmla="*/ 241 w 549"/>
                <a:gd name="T21" fmla="*/ 261 h 378"/>
                <a:gd name="T22" fmla="*/ 245 w 549"/>
                <a:gd name="T23" fmla="*/ 239 h 378"/>
                <a:gd name="T24" fmla="*/ 264 w 549"/>
                <a:gd name="T25" fmla="*/ 236 h 378"/>
                <a:gd name="T26" fmla="*/ 311 w 549"/>
                <a:gd name="T27" fmla="*/ 152 h 378"/>
                <a:gd name="T28" fmla="*/ 303 w 549"/>
                <a:gd name="T29" fmla="*/ 138 h 378"/>
                <a:gd name="T30" fmla="*/ 311 w 549"/>
                <a:gd name="T31" fmla="*/ 128 h 378"/>
                <a:gd name="T32" fmla="*/ 323 w 549"/>
                <a:gd name="T33" fmla="*/ 133 h 378"/>
                <a:gd name="T34" fmla="*/ 338 w 549"/>
                <a:gd name="T35" fmla="*/ 124 h 378"/>
                <a:gd name="T36" fmla="*/ 347 w 549"/>
                <a:gd name="T37" fmla="*/ 104 h 378"/>
                <a:gd name="T38" fmla="*/ 387 w 549"/>
                <a:gd name="T39" fmla="*/ 66 h 378"/>
                <a:gd name="T40" fmla="*/ 417 w 549"/>
                <a:gd name="T41" fmla="*/ 57 h 378"/>
                <a:gd name="T42" fmla="*/ 433 w 549"/>
                <a:gd name="T43" fmla="*/ 42 h 378"/>
                <a:gd name="T44" fmla="*/ 428 w 549"/>
                <a:gd name="T45" fmla="*/ 13 h 378"/>
                <a:gd name="T46" fmla="*/ 407 w 549"/>
                <a:gd name="T47" fmla="*/ 11 h 378"/>
                <a:gd name="T48" fmla="*/ 360 w 549"/>
                <a:gd name="T49" fmla="*/ 15 h 378"/>
                <a:gd name="T50" fmla="*/ 328 w 549"/>
                <a:gd name="T51" fmla="*/ 0 h 378"/>
                <a:gd name="T52" fmla="*/ 308 w 549"/>
                <a:gd name="T53" fmla="*/ 4 h 378"/>
                <a:gd name="T54" fmla="*/ 260 w 549"/>
                <a:gd name="T55" fmla="*/ 66 h 378"/>
                <a:gd name="T56" fmla="*/ 245 w 549"/>
                <a:gd name="T57" fmla="*/ 76 h 378"/>
                <a:gd name="T58" fmla="*/ 215 w 549"/>
                <a:gd name="T59" fmla="*/ 62 h 378"/>
                <a:gd name="T60" fmla="*/ 212 w 549"/>
                <a:gd name="T61" fmla="*/ 46 h 378"/>
                <a:gd name="T62" fmla="*/ 205 w 549"/>
                <a:gd name="T63" fmla="*/ 17 h 378"/>
                <a:gd name="T64" fmla="*/ 188 w 549"/>
                <a:gd name="T65" fmla="*/ 7 h 378"/>
                <a:gd name="T66" fmla="*/ 161 w 549"/>
                <a:gd name="T67" fmla="*/ 13 h 378"/>
                <a:gd name="T68" fmla="*/ 143 w 549"/>
                <a:gd name="T69" fmla="*/ 2 h 378"/>
                <a:gd name="T70" fmla="*/ 117 w 549"/>
                <a:gd name="T71" fmla="*/ 35 h 378"/>
                <a:gd name="T72" fmla="*/ 90 w 549"/>
                <a:gd name="T73" fmla="*/ 42 h 378"/>
                <a:gd name="T74" fmla="*/ 52 w 549"/>
                <a:gd name="T75" fmla="*/ 77 h 378"/>
                <a:gd name="T76" fmla="*/ 11 w 549"/>
                <a:gd name="T77" fmla="*/ 156 h 378"/>
                <a:gd name="T78" fmla="*/ 20 w 549"/>
                <a:gd name="T79" fmla="*/ 177 h 378"/>
                <a:gd name="T80" fmla="*/ 20 w 549"/>
                <a:gd name="T81" fmla="*/ 186 h 378"/>
                <a:gd name="T82" fmla="*/ 20 w 549"/>
                <a:gd name="T83" fmla="*/ 196 h 378"/>
                <a:gd name="T84" fmla="*/ 24 w 549"/>
                <a:gd name="T85" fmla="*/ 205 h 378"/>
                <a:gd name="T86" fmla="*/ 39 w 549"/>
                <a:gd name="T87" fmla="*/ 195 h 378"/>
                <a:gd name="T88" fmla="*/ 60 w 549"/>
                <a:gd name="T89" fmla="*/ 189 h 378"/>
                <a:gd name="T90" fmla="*/ 0 w 549"/>
                <a:gd name="T91" fmla="*/ 258 h 378"/>
                <a:gd name="T92" fmla="*/ 0 w 549"/>
                <a:gd name="T93" fmla="*/ 274 h 378"/>
                <a:gd name="T94" fmla="*/ 12 w 549"/>
                <a:gd name="T95" fmla="*/ 277 h 378"/>
                <a:gd name="T96" fmla="*/ 39 w 549"/>
                <a:gd name="T97" fmla="*/ 303 h 378"/>
                <a:gd name="T98" fmla="*/ 83 w 549"/>
                <a:gd name="T99" fmla="*/ 298 h 378"/>
                <a:gd name="T100" fmla="*/ 96 w 549"/>
                <a:gd name="T101" fmla="*/ 293 h 378"/>
                <a:gd name="T102" fmla="*/ 96 w 549"/>
                <a:gd name="T103" fmla="*/ 29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4" name="Freeform 251"/>
            <p:cNvSpPr>
              <a:spLocks/>
            </p:cNvSpPr>
            <p:nvPr/>
          </p:nvSpPr>
          <p:spPr bwMode="auto">
            <a:xfrm>
              <a:off x="6927836" y="3238027"/>
              <a:ext cx="583571" cy="869315"/>
            </a:xfrm>
            <a:custGeom>
              <a:avLst/>
              <a:gdLst>
                <a:gd name="T0" fmla="*/ 141 w 455"/>
                <a:gd name="T1" fmla="*/ 514 h 658"/>
                <a:gd name="T2" fmla="*/ 172 w 455"/>
                <a:gd name="T3" fmla="*/ 414 h 658"/>
                <a:gd name="T4" fmla="*/ 237 w 455"/>
                <a:gd name="T5" fmla="*/ 371 h 658"/>
                <a:gd name="T6" fmla="*/ 252 w 455"/>
                <a:gd name="T7" fmla="*/ 330 h 658"/>
                <a:gd name="T8" fmla="*/ 223 w 455"/>
                <a:gd name="T9" fmla="*/ 314 h 658"/>
                <a:gd name="T10" fmla="*/ 189 w 455"/>
                <a:gd name="T11" fmla="*/ 297 h 658"/>
                <a:gd name="T12" fmla="*/ 170 w 455"/>
                <a:gd name="T13" fmla="*/ 247 h 658"/>
                <a:gd name="T14" fmla="*/ 138 w 455"/>
                <a:gd name="T15" fmla="*/ 250 h 658"/>
                <a:gd name="T16" fmla="*/ 103 w 455"/>
                <a:gd name="T17" fmla="*/ 242 h 658"/>
                <a:gd name="T18" fmla="*/ 128 w 455"/>
                <a:gd name="T19" fmla="*/ 188 h 658"/>
                <a:gd name="T20" fmla="*/ 157 w 455"/>
                <a:gd name="T21" fmla="*/ 135 h 658"/>
                <a:gd name="T22" fmla="*/ 206 w 455"/>
                <a:gd name="T23" fmla="*/ 156 h 658"/>
                <a:gd name="T24" fmla="*/ 225 w 455"/>
                <a:gd name="T25" fmla="*/ 192 h 658"/>
                <a:gd name="T26" fmla="*/ 229 w 455"/>
                <a:gd name="T27" fmla="*/ 224 h 658"/>
                <a:gd name="T28" fmla="*/ 257 w 455"/>
                <a:gd name="T29" fmla="*/ 256 h 658"/>
                <a:gd name="T30" fmla="*/ 326 w 455"/>
                <a:gd name="T31" fmla="*/ 236 h 658"/>
                <a:gd name="T32" fmla="*/ 356 w 455"/>
                <a:gd name="T33" fmla="*/ 176 h 658"/>
                <a:gd name="T34" fmla="*/ 320 w 455"/>
                <a:gd name="T35" fmla="*/ 144 h 658"/>
                <a:gd name="T36" fmla="*/ 301 w 455"/>
                <a:gd name="T37" fmla="*/ 93 h 658"/>
                <a:gd name="T38" fmla="*/ 237 w 455"/>
                <a:gd name="T39" fmla="*/ 58 h 658"/>
                <a:gd name="T40" fmla="*/ 201 w 455"/>
                <a:gd name="T41" fmla="*/ 0 h 658"/>
                <a:gd name="T42" fmla="*/ 157 w 455"/>
                <a:gd name="T43" fmla="*/ 34 h 658"/>
                <a:gd name="T44" fmla="*/ 159 w 455"/>
                <a:gd name="T45" fmla="*/ 59 h 658"/>
                <a:gd name="T46" fmla="*/ 115 w 455"/>
                <a:gd name="T47" fmla="*/ 75 h 658"/>
                <a:gd name="T48" fmla="*/ 91 w 455"/>
                <a:gd name="T49" fmla="*/ 82 h 658"/>
                <a:gd name="T50" fmla="*/ 51 w 455"/>
                <a:gd name="T51" fmla="*/ 94 h 658"/>
                <a:gd name="T52" fmla="*/ 41 w 455"/>
                <a:gd name="T53" fmla="*/ 59 h 658"/>
                <a:gd name="T54" fmla="*/ 7 w 455"/>
                <a:gd name="T55" fmla="*/ 108 h 658"/>
                <a:gd name="T56" fmla="*/ 22 w 455"/>
                <a:gd name="T57" fmla="*/ 186 h 658"/>
                <a:gd name="T58" fmla="*/ 41 w 455"/>
                <a:gd name="T59" fmla="*/ 236 h 658"/>
                <a:gd name="T60" fmla="*/ 48 w 455"/>
                <a:gd name="T61" fmla="*/ 293 h 658"/>
                <a:gd name="T62" fmla="*/ 4 w 455"/>
                <a:gd name="T63" fmla="*/ 359 h 658"/>
                <a:gd name="T64" fmla="*/ 46 w 455"/>
                <a:gd name="T65" fmla="*/ 423 h 658"/>
                <a:gd name="T66" fmla="*/ 33 w 455"/>
                <a:gd name="T67" fmla="*/ 465 h 658"/>
                <a:gd name="T68" fmla="*/ 17 w 455"/>
                <a:gd name="T69" fmla="*/ 499 h 658"/>
                <a:gd name="T70" fmla="*/ 101 w 455"/>
                <a:gd name="T71" fmla="*/ 530 h 658"/>
                <a:gd name="T72" fmla="*/ 140 w 455"/>
                <a:gd name="T73" fmla="*/ 522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lt1"/>
                </a:solidFill>
              </a:endParaRPr>
            </a:p>
          </p:txBody>
        </p:sp>
        <p:sp>
          <p:nvSpPr>
            <p:cNvPr id="185" name="Freeform 252"/>
            <p:cNvSpPr>
              <a:spLocks/>
            </p:cNvSpPr>
            <p:nvPr/>
          </p:nvSpPr>
          <p:spPr bwMode="auto">
            <a:xfrm>
              <a:off x="7234826" y="3542508"/>
              <a:ext cx="115846" cy="211813"/>
            </a:xfrm>
            <a:custGeom>
              <a:avLst/>
              <a:gdLst>
                <a:gd name="T0" fmla="*/ 58 w 89"/>
                <a:gd name="T1" fmla="*/ 120 h 160"/>
                <a:gd name="T2" fmla="*/ 36 w 89"/>
                <a:gd name="T3" fmla="*/ 129 h 160"/>
                <a:gd name="T4" fmla="*/ 4 w 89"/>
                <a:gd name="T5" fmla="*/ 120 h 160"/>
                <a:gd name="T6" fmla="*/ 2 w 89"/>
                <a:gd name="T7" fmla="*/ 111 h 160"/>
                <a:gd name="T8" fmla="*/ 0 w 89"/>
                <a:gd name="T9" fmla="*/ 53 h 160"/>
                <a:gd name="T10" fmla="*/ 22 w 89"/>
                <a:gd name="T11" fmla="*/ 43 h 160"/>
                <a:gd name="T12" fmla="*/ 20 w 89"/>
                <a:gd name="T13" fmla="*/ 32 h 160"/>
                <a:gd name="T14" fmla="*/ 24 w 89"/>
                <a:gd name="T15" fmla="*/ 11 h 160"/>
                <a:gd name="T16" fmla="*/ 27 w 89"/>
                <a:gd name="T17" fmla="*/ 0 h 160"/>
                <a:gd name="T18" fmla="*/ 39 w 89"/>
                <a:gd name="T19" fmla="*/ 5 h 160"/>
                <a:gd name="T20" fmla="*/ 44 w 89"/>
                <a:gd name="T21" fmla="*/ 25 h 160"/>
                <a:gd name="T22" fmla="*/ 42 w 89"/>
                <a:gd name="T23" fmla="*/ 37 h 160"/>
                <a:gd name="T24" fmla="*/ 67 w 89"/>
                <a:gd name="T25" fmla="*/ 56 h 160"/>
                <a:gd name="T26" fmla="*/ 71 w 89"/>
                <a:gd name="T27" fmla="*/ 69 h 160"/>
                <a:gd name="T28" fmla="*/ 56 w 89"/>
                <a:gd name="T29" fmla="*/ 80 h 160"/>
                <a:gd name="T30" fmla="*/ 52 w 89"/>
                <a:gd name="T31" fmla="*/ 103 h 160"/>
                <a:gd name="T32" fmla="*/ 58 w 89"/>
                <a:gd name="T33" fmla="*/ 120 h 160"/>
                <a:gd name="T34" fmla="*/ 58 w 89"/>
                <a:gd name="T35" fmla="*/ 120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6" name="Freeform 253"/>
            <p:cNvSpPr>
              <a:spLocks/>
            </p:cNvSpPr>
            <p:nvPr/>
          </p:nvSpPr>
          <p:spPr bwMode="auto">
            <a:xfrm>
              <a:off x="7095812" y="3460137"/>
              <a:ext cx="182456" cy="201516"/>
            </a:xfrm>
            <a:custGeom>
              <a:avLst/>
              <a:gdLst>
                <a:gd name="T0" fmla="*/ 84 w 142"/>
                <a:gd name="T1" fmla="*/ 104 h 153"/>
                <a:gd name="T2" fmla="*/ 83 w 142"/>
                <a:gd name="T3" fmla="*/ 87 h 153"/>
                <a:gd name="T4" fmla="*/ 77 w 142"/>
                <a:gd name="T5" fmla="*/ 73 h 153"/>
                <a:gd name="T6" fmla="*/ 108 w 142"/>
                <a:gd name="T7" fmla="*/ 62 h 153"/>
                <a:gd name="T8" fmla="*/ 111 w 142"/>
                <a:gd name="T9" fmla="*/ 50 h 153"/>
                <a:gd name="T10" fmla="*/ 103 w 142"/>
                <a:gd name="T11" fmla="*/ 21 h 153"/>
                <a:gd name="T12" fmla="*/ 94 w 142"/>
                <a:gd name="T13" fmla="*/ 21 h 153"/>
                <a:gd name="T14" fmla="*/ 53 w 142"/>
                <a:gd name="T15" fmla="*/ 0 h 153"/>
                <a:gd name="T16" fmla="*/ 31 w 142"/>
                <a:gd name="T17" fmla="*/ 22 h 153"/>
                <a:gd name="T18" fmla="*/ 26 w 142"/>
                <a:gd name="T19" fmla="*/ 52 h 153"/>
                <a:gd name="T20" fmla="*/ 4 w 142"/>
                <a:gd name="T21" fmla="*/ 80 h 153"/>
                <a:gd name="T22" fmla="*/ 0 w 142"/>
                <a:gd name="T23" fmla="*/ 106 h 153"/>
                <a:gd name="T24" fmla="*/ 4 w 142"/>
                <a:gd name="T25" fmla="*/ 119 h 153"/>
                <a:gd name="T26" fmla="*/ 35 w 142"/>
                <a:gd name="T27" fmla="*/ 114 h 153"/>
                <a:gd name="T28" fmla="*/ 57 w 142"/>
                <a:gd name="T29" fmla="*/ 122 h 153"/>
                <a:gd name="T30" fmla="*/ 67 w 142"/>
                <a:gd name="T31" fmla="*/ 111 h 153"/>
                <a:gd name="T32" fmla="*/ 84 w 142"/>
                <a:gd name="T33" fmla="*/ 104 h 153"/>
                <a:gd name="T34" fmla="*/ 84 w 142"/>
                <a:gd name="T35" fmla="*/ 104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7" name="Freeform 254"/>
            <p:cNvSpPr>
              <a:spLocks/>
            </p:cNvSpPr>
            <p:nvPr/>
          </p:nvSpPr>
          <p:spPr bwMode="auto">
            <a:xfrm>
              <a:off x="6060444" y="3748437"/>
              <a:ext cx="296854" cy="528061"/>
            </a:xfrm>
            <a:custGeom>
              <a:avLst/>
              <a:gdLst>
                <a:gd name="T0" fmla="*/ 170 w 230"/>
                <a:gd name="T1" fmla="*/ 180 h 400"/>
                <a:gd name="T2" fmla="*/ 172 w 230"/>
                <a:gd name="T3" fmla="*/ 145 h 400"/>
                <a:gd name="T4" fmla="*/ 182 w 230"/>
                <a:gd name="T5" fmla="*/ 129 h 400"/>
                <a:gd name="T6" fmla="*/ 177 w 230"/>
                <a:gd name="T7" fmla="*/ 114 h 400"/>
                <a:gd name="T8" fmla="*/ 120 w 230"/>
                <a:gd name="T9" fmla="*/ 92 h 400"/>
                <a:gd name="T10" fmla="*/ 125 w 230"/>
                <a:gd name="T11" fmla="*/ 69 h 400"/>
                <a:gd name="T12" fmla="*/ 142 w 230"/>
                <a:gd name="T13" fmla="*/ 44 h 400"/>
                <a:gd name="T14" fmla="*/ 132 w 230"/>
                <a:gd name="T15" fmla="*/ 4 h 400"/>
                <a:gd name="T16" fmla="*/ 127 w 230"/>
                <a:gd name="T17" fmla="*/ 0 h 400"/>
                <a:gd name="T18" fmla="*/ 90 w 230"/>
                <a:gd name="T19" fmla="*/ 25 h 400"/>
                <a:gd name="T20" fmla="*/ 73 w 230"/>
                <a:gd name="T21" fmla="*/ 82 h 400"/>
                <a:gd name="T22" fmla="*/ 68 w 230"/>
                <a:gd name="T23" fmla="*/ 121 h 400"/>
                <a:gd name="T24" fmla="*/ 37 w 230"/>
                <a:gd name="T25" fmla="*/ 145 h 400"/>
                <a:gd name="T26" fmla="*/ 21 w 230"/>
                <a:gd name="T27" fmla="*/ 153 h 400"/>
                <a:gd name="T28" fmla="*/ 0 w 230"/>
                <a:gd name="T29" fmla="*/ 158 h 400"/>
                <a:gd name="T30" fmla="*/ 47 w 230"/>
                <a:gd name="T31" fmla="*/ 216 h 400"/>
                <a:gd name="T32" fmla="*/ 56 w 230"/>
                <a:gd name="T33" fmla="*/ 261 h 400"/>
                <a:gd name="T34" fmla="*/ 53 w 230"/>
                <a:gd name="T35" fmla="*/ 282 h 400"/>
                <a:gd name="T36" fmla="*/ 85 w 230"/>
                <a:gd name="T37" fmla="*/ 300 h 400"/>
                <a:gd name="T38" fmla="*/ 85 w 230"/>
                <a:gd name="T39" fmla="*/ 313 h 400"/>
                <a:gd name="T40" fmla="*/ 114 w 230"/>
                <a:gd name="T41" fmla="*/ 321 h 400"/>
                <a:gd name="T42" fmla="*/ 122 w 230"/>
                <a:gd name="T43" fmla="*/ 321 h 400"/>
                <a:gd name="T44" fmla="*/ 122 w 230"/>
                <a:gd name="T45" fmla="*/ 295 h 400"/>
                <a:gd name="T46" fmla="*/ 145 w 230"/>
                <a:gd name="T47" fmla="*/ 293 h 400"/>
                <a:gd name="T48" fmla="*/ 151 w 230"/>
                <a:gd name="T49" fmla="*/ 263 h 400"/>
                <a:gd name="T50" fmla="*/ 135 w 230"/>
                <a:gd name="T51" fmla="*/ 250 h 400"/>
                <a:gd name="T52" fmla="*/ 122 w 230"/>
                <a:gd name="T53" fmla="*/ 238 h 400"/>
                <a:gd name="T54" fmla="*/ 128 w 230"/>
                <a:gd name="T55" fmla="*/ 181 h 400"/>
                <a:gd name="T56" fmla="*/ 140 w 230"/>
                <a:gd name="T57" fmla="*/ 174 h 400"/>
                <a:gd name="T58" fmla="*/ 160 w 230"/>
                <a:gd name="T59" fmla="*/ 183 h 400"/>
                <a:gd name="T60" fmla="*/ 170 w 230"/>
                <a:gd name="T61" fmla="*/ 180 h 400"/>
                <a:gd name="T62" fmla="*/ 170 w 230"/>
                <a:gd name="T63" fmla="*/ 180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8" name="Freeform 255"/>
            <p:cNvSpPr>
              <a:spLocks/>
            </p:cNvSpPr>
            <p:nvPr/>
          </p:nvSpPr>
          <p:spPr bwMode="auto">
            <a:xfrm>
              <a:off x="5382749" y="1768575"/>
              <a:ext cx="2409582" cy="2246100"/>
            </a:xfrm>
            <a:custGeom>
              <a:avLst/>
              <a:gdLst>
                <a:gd name="T0" fmla="*/ 483 w 1876"/>
                <a:gd name="T1" fmla="*/ 1329 h 1700"/>
                <a:gd name="T2" fmla="*/ 546 w 1876"/>
                <a:gd name="T3" fmla="*/ 1214 h 1700"/>
                <a:gd name="T4" fmla="*/ 591 w 1876"/>
                <a:gd name="T5" fmla="*/ 1322 h 1700"/>
                <a:gd name="T6" fmla="*/ 651 w 1876"/>
                <a:gd name="T7" fmla="*/ 1345 h 1700"/>
                <a:gd name="T8" fmla="*/ 726 w 1876"/>
                <a:gd name="T9" fmla="*/ 1229 h 1700"/>
                <a:gd name="T10" fmla="*/ 803 w 1876"/>
                <a:gd name="T11" fmla="*/ 1190 h 1700"/>
                <a:gd name="T12" fmla="*/ 892 w 1876"/>
                <a:gd name="T13" fmla="*/ 1117 h 1700"/>
                <a:gd name="T14" fmla="*/ 946 w 1876"/>
                <a:gd name="T15" fmla="*/ 1044 h 1700"/>
                <a:gd name="T16" fmla="*/ 998 w 1876"/>
                <a:gd name="T17" fmla="*/ 963 h 1700"/>
                <a:gd name="T18" fmla="*/ 1048 w 1876"/>
                <a:gd name="T19" fmla="*/ 966 h 1700"/>
                <a:gd name="T20" fmla="*/ 1110 w 1876"/>
                <a:gd name="T21" fmla="*/ 947 h 1700"/>
                <a:gd name="T22" fmla="*/ 1186 w 1876"/>
                <a:gd name="T23" fmla="*/ 940 h 1700"/>
                <a:gd name="T24" fmla="*/ 1258 w 1876"/>
                <a:gd name="T25" fmla="*/ 968 h 1700"/>
                <a:gd name="T26" fmla="*/ 1296 w 1876"/>
                <a:gd name="T27" fmla="*/ 938 h 1700"/>
                <a:gd name="T28" fmla="*/ 1372 w 1876"/>
                <a:gd name="T29" fmla="*/ 865 h 1700"/>
                <a:gd name="T30" fmla="*/ 1439 w 1876"/>
                <a:gd name="T31" fmla="*/ 827 h 1700"/>
                <a:gd name="T32" fmla="*/ 1456 w 1876"/>
                <a:gd name="T33" fmla="*/ 764 h 1700"/>
                <a:gd name="T34" fmla="*/ 1375 w 1876"/>
                <a:gd name="T35" fmla="*/ 719 h 1700"/>
                <a:gd name="T36" fmla="*/ 1355 w 1876"/>
                <a:gd name="T37" fmla="*/ 628 h 1700"/>
                <a:gd name="T38" fmla="*/ 1380 w 1876"/>
                <a:gd name="T39" fmla="*/ 597 h 1700"/>
                <a:gd name="T40" fmla="*/ 1389 w 1876"/>
                <a:gd name="T41" fmla="*/ 527 h 1700"/>
                <a:gd name="T42" fmla="*/ 1389 w 1876"/>
                <a:gd name="T43" fmla="*/ 509 h 1700"/>
                <a:gd name="T44" fmla="*/ 1409 w 1876"/>
                <a:gd name="T45" fmla="*/ 374 h 1700"/>
                <a:gd name="T46" fmla="*/ 1437 w 1876"/>
                <a:gd name="T47" fmla="*/ 387 h 1700"/>
                <a:gd name="T48" fmla="*/ 1448 w 1876"/>
                <a:gd name="T49" fmla="*/ 213 h 1700"/>
                <a:gd name="T50" fmla="*/ 1353 w 1876"/>
                <a:gd name="T51" fmla="*/ 138 h 1700"/>
                <a:gd name="T52" fmla="*/ 1280 w 1876"/>
                <a:gd name="T53" fmla="*/ 92 h 1700"/>
                <a:gd name="T54" fmla="*/ 1209 w 1876"/>
                <a:gd name="T55" fmla="*/ 70 h 1700"/>
                <a:gd name="T56" fmla="*/ 1196 w 1876"/>
                <a:gd name="T57" fmla="*/ 0 h 1700"/>
                <a:gd name="T58" fmla="*/ 1167 w 1876"/>
                <a:gd name="T59" fmla="*/ 70 h 1700"/>
                <a:gd name="T60" fmla="*/ 1132 w 1876"/>
                <a:gd name="T61" fmla="*/ 258 h 1700"/>
                <a:gd name="T62" fmla="*/ 1035 w 1876"/>
                <a:gd name="T63" fmla="*/ 332 h 1700"/>
                <a:gd name="T64" fmla="*/ 971 w 1876"/>
                <a:gd name="T65" fmla="*/ 466 h 1700"/>
                <a:gd name="T66" fmla="*/ 1071 w 1876"/>
                <a:gd name="T67" fmla="*/ 490 h 1700"/>
                <a:gd name="T68" fmla="*/ 1213 w 1876"/>
                <a:gd name="T69" fmla="*/ 539 h 1700"/>
                <a:gd name="T70" fmla="*/ 1113 w 1876"/>
                <a:gd name="T71" fmla="*/ 582 h 1700"/>
                <a:gd name="T72" fmla="*/ 1032 w 1876"/>
                <a:gd name="T73" fmla="*/ 638 h 1700"/>
                <a:gd name="T74" fmla="*/ 925 w 1876"/>
                <a:gd name="T75" fmla="*/ 738 h 1700"/>
                <a:gd name="T76" fmla="*/ 797 w 1876"/>
                <a:gd name="T77" fmla="*/ 757 h 1700"/>
                <a:gd name="T78" fmla="*/ 770 w 1876"/>
                <a:gd name="T79" fmla="*/ 884 h 1700"/>
                <a:gd name="T80" fmla="*/ 573 w 1876"/>
                <a:gd name="T81" fmla="*/ 970 h 1700"/>
                <a:gd name="T82" fmla="*/ 407 w 1876"/>
                <a:gd name="T83" fmla="*/ 1023 h 1700"/>
                <a:gd name="T84" fmla="*/ 147 w 1876"/>
                <a:gd name="T85" fmla="*/ 961 h 1700"/>
                <a:gd name="T86" fmla="*/ 8 w 1876"/>
                <a:gd name="T87" fmla="*/ 1007 h 1700"/>
                <a:gd name="T88" fmla="*/ 87 w 1876"/>
                <a:gd name="T89" fmla="*/ 1100 h 1700"/>
                <a:gd name="T90" fmla="*/ 166 w 1876"/>
                <a:gd name="T91" fmla="*/ 1137 h 1700"/>
                <a:gd name="T92" fmla="*/ 191 w 1876"/>
                <a:gd name="T93" fmla="*/ 1209 h 1700"/>
                <a:gd name="T94" fmla="*/ 273 w 1876"/>
                <a:gd name="T95" fmla="*/ 1258 h 1700"/>
                <a:gd name="T96" fmla="*/ 394 w 1876"/>
                <a:gd name="T97" fmla="*/ 1246 h 1700"/>
                <a:gd name="T98" fmla="*/ 354 w 1876"/>
                <a:gd name="T99" fmla="*/ 1311 h 1700"/>
                <a:gd name="T100" fmla="*/ 414 w 1876"/>
                <a:gd name="T101" fmla="*/ 1367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9" name="Freeform 256"/>
            <p:cNvSpPr>
              <a:spLocks/>
            </p:cNvSpPr>
            <p:nvPr/>
          </p:nvSpPr>
          <p:spPr bwMode="auto">
            <a:xfrm>
              <a:off x="7404249" y="3024744"/>
              <a:ext cx="629908" cy="631026"/>
            </a:xfrm>
            <a:custGeom>
              <a:avLst/>
              <a:gdLst>
                <a:gd name="T0" fmla="*/ 319 w 491"/>
                <a:gd name="T1" fmla="*/ 267 h 478"/>
                <a:gd name="T2" fmla="*/ 360 w 491"/>
                <a:gd name="T3" fmla="*/ 205 h 478"/>
                <a:gd name="T4" fmla="*/ 385 w 491"/>
                <a:gd name="T5" fmla="*/ 174 h 478"/>
                <a:gd name="T6" fmla="*/ 381 w 491"/>
                <a:gd name="T7" fmla="*/ 144 h 478"/>
                <a:gd name="T8" fmla="*/ 354 w 491"/>
                <a:gd name="T9" fmla="*/ 112 h 478"/>
                <a:gd name="T10" fmla="*/ 350 w 491"/>
                <a:gd name="T11" fmla="*/ 85 h 478"/>
                <a:gd name="T12" fmla="*/ 301 w 491"/>
                <a:gd name="T13" fmla="*/ 16 h 478"/>
                <a:gd name="T14" fmla="*/ 299 w 491"/>
                <a:gd name="T15" fmla="*/ 22 h 478"/>
                <a:gd name="T16" fmla="*/ 288 w 491"/>
                <a:gd name="T17" fmla="*/ 34 h 478"/>
                <a:gd name="T18" fmla="*/ 268 w 491"/>
                <a:gd name="T19" fmla="*/ 9 h 478"/>
                <a:gd name="T20" fmla="*/ 237 w 491"/>
                <a:gd name="T21" fmla="*/ 0 h 478"/>
                <a:gd name="T22" fmla="*/ 237 w 491"/>
                <a:gd name="T23" fmla="*/ 9 h 478"/>
                <a:gd name="T24" fmla="*/ 237 w 491"/>
                <a:gd name="T25" fmla="*/ 22 h 478"/>
                <a:gd name="T26" fmla="*/ 224 w 491"/>
                <a:gd name="T27" fmla="*/ 35 h 478"/>
                <a:gd name="T28" fmla="*/ 200 w 491"/>
                <a:gd name="T29" fmla="*/ 59 h 478"/>
                <a:gd name="T30" fmla="*/ 174 w 491"/>
                <a:gd name="T31" fmla="*/ 59 h 478"/>
                <a:gd name="T32" fmla="*/ 162 w 491"/>
                <a:gd name="T33" fmla="*/ 78 h 478"/>
                <a:gd name="T34" fmla="*/ 153 w 491"/>
                <a:gd name="T35" fmla="*/ 78 h 478"/>
                <a:gd name="T36" fmla="*/ 134 w 491"/>
                <a:gd name="T37" fmla="*/ 98 h 478"/>
                <a:gd name="T38" fmla="*/ 123 w 491"/>
                <a:gd name="T39" fmla="*/ 98 h 478"/>
                <a:gd name="T40" fmla="*/ 101 w 491"/>
                <a:gd name="T41" fmla="*/ 121 h 478"/>
                <a:gd name="T42" fmla="*/ 87 w 491"/>
                <a:gd name="T43" fmla="*/ 124 h 478"/>
                <a:gd name="T44" fmla="*/ 58 w 491"/>
                <a:gd name="T45" fmla="*/ 171 h 478"/>
                <a:gd name="T46" fmla="*/ 39 w 491"/>
                <a:gd name="T47" fmla="*/ 143 h 478"/>
                <a:gd name="T48" fmla="*/ 18 w 491"/>
                <a:gd name="T49" fmla="*/ 128 h 478"/>
                <a:gd name="T50" fmla="*/ 9 w 491"/>
                <a:gd name="T51" fmla="*/ 138 h 478"/>
                <a:gd name="T52" fmla="*/ 20 w 491"/>
                <a:gd name="T53" fmla="*/ 201 h 478"/>
                <a:gd name="T54" fmla="*/ 11 w 491"/>
                <a:gd name="T55" fmla="*/ 223 h 478"/>
                <a:gd name="T56" fmla="*/ 0 w 491"/>
                <a:gd name="T57" fmla="*/ 254 h 478"/>
                <a:gd name="T58" fmla="*/ 29 w 491"/>
                <a:gd name="T59" fmla="*/ 273 h 478"/>
                <a:gd name="T60" fmla="*/ 44 w 491"/>
                <a:gd name="T61" fmla="*/ 276 h 478"/>
                <a:gd name="T62" fmla="*/ 66 w 491"/>
                <a:gd name="T63" fmla="*/ 306 h 478"/>
                <a:gd name="T64" fmla="*/ 80 w 491"/>
                <a:gd name="T65" fmla="*/ 296 h 478"/>
                <a:gd name="T66" fmla="*/ 105 w 491"/>
                <a:gd name="T67" fmla="*/ 267 h 478"/>
                <a:gd name="T68" fmla="*/ 128 w 491"/>
                <a:gd name="T69" fmla="*/ 224 h 478"/>
                <a:gd name="T70" fmla="*/ 170 w 491"/>
                <a:gd name="T71" fmla="*/ 215 h 478"/>
                <a:gd name="T72" fmla="*/ 196 w 491"/>
                <a:gd name="T73" fmla="*/ 241 h 478"/>
                <a:gd name="T74" fmla="*/ 176 w 491"/>
                <a:gd name="T75" fmla="*/ 285 h 478"/>
                <a:gd name="T76" fmla="*/ 153 w 491"/>
                <a:gd name="T77" fmla="*/ 324 h 478"/>
                <a:gd name="T78" fmla="*/ 175 w 491"/>
                <a:gd name="T79" fmla="*/ 339 h 478"/>
                <a:gd name="T80" fmla="*/ 174 w 491"/>
                <a:gd name="T81" fmla="*/ 358 h 478"/>
                <a:gd name="T82" fmla="*/ 155 w 491"/>
                <a:gd name="T83" fmla="*/ 376 h 478"/>
                <a:gd name="T84" fmla="*/ 159 w 491"/>
                <a:gd name="T85" fmla="*/ 384 h 478"/>
                <a:gd name="T86" fmla="*/ 190 w 491"/>
                <a:gd name="T87" fmla="*/ 368 h 478"/>
                <a:gd name="T88" fmla="*/ 234 w 491"/>
                <a:gd name="T89" fmla="*/ 310 h 478"/>
                <a:gd name="T90" fmla="*/ 298 w 491"/>
                <a:gd name="T91" fmla="*/ 271 h 478"/>
                <a:gd name="T92" fmla="*/ 319 w 491"/>
                <a:gd name="T93" fmla="*/ 267 h 478"/>
                <a:gd name="T94" fmla="*/ 319 w 491"/>
                <a:gd name="T95" fmla="*/ 267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90" name="Freeform 257"/>
            <p:cNvSpPr>
              <a:spLocks/>
            </p:cNvSpPr>
            <p:nvPr/>
          </p:nvSpPr>
          <p:spPr bwMode="auto">
            <a:xfrm>
              <a:off x="7553400" y="2667309"/>
              <a:ext cx="910833" cy="644265"/>
            </a:xfrm>
            <a:custGeom>
              <a:avLst/>
              <a:gdLst>
                <a:gd name="T0" fmla="*/ 540 w 709"/>
                <a:gd name="T1" fmla="*/ 109 h 488"/>
                <a:gd name="T2" fmla="*/ 497 w 709"/>
                <a:gd name="T3" fmla="*/ 101 h 488"/>
                <a:gd name="T4" fmla="*/ 479 w 709"/>
                <a:gd name="T5" fmla="*/ 97 h 488"/>
                <a:gd name="T6" fmla="*/ 442 w 709"/>
                <a:gd name="T7" fmla="*/ 120 h 488"/>
                <a:gd name="T8" fmla="*/ 424 w 709"/>
                <a:gd name="T9" fmla="*/ 130 h 488"/>
                <a:gd name="T10" fmla="*/ 390 w 709"/>
                <a:gd name="T11" fmla="*/ 105 h 488"/>
                <a:gd name="T12" fmla="*/ 360 w 709"/>
                <a:gd name="T13" fmla="*/ 77 h 488"/>
                <a:gd name="T14" fmla="*/ 355 w 709"/>
                <a:gd name="T15" fmla="*/ 114 h 488"/>
                <a:gd name="T16" fmla="*/ 325 w 709"/>
                <a:gd name="T17" fmla="*/ 77 h 488"/>
                <a:gd name="T18" fmla="*/ 298 w 709"/>
                <a:gd name="T19" fmla="*/ 51 h 488"/>
                <a:gd name="T20" fmla="*/ 241 w 709"/>
                <a:gd name="T21" fmla="*/ 51 h 488"/>
                <a:gd name="T22" fmla="*/ 212 w 709"/>
                <a:gd name="T23" fmla="*/ 29 h 488"/>
                <a:gd name="T24" fmla="*/ 170 w 709"/>
                <a:gd name="T25" fmla="*/ 44 h 488"/>
                <a:gd name="T26" fmla="*/ 127 w 709"/>
                <a:gd name="T27" fmla="*/ 33 h 488"/>
                <a:gd name="T28" fmla="*/ 68 w 709"/>
                <a:gd name="T29" fmla="*/ 8 h 488"/>
                <a:gd name="T30" fmla="*/ 51 w 709"/>
                <a:gd name="T31" fmla="*/ 49 h 488"/>
                <a:gd name="T32" fmla="*/ 0 w 709"/>
                <a:gd name="T33" fmla="*/ 51 h 488"/>
                <a:gd name="T34" fmla="*/ 27 w 709"/>
                <a:gd name="T35" fmla="*/ 80 h 488"/>
                <a:gd name="T36" fmla="*/ 30 w 709"/>
                <a:gd name="T37" fmla="*/ 130 h 488"/>
                <a:gd name="T38" fmla="*/ 45 w 709"/>
                <a:gd name="T39" fmla="*/ 170 h 488"/>
                <a:gd name="T40" fmla="*/ 90 w 709"/>
                <a:gd name="T41" fmla="*/ 144 h 488"/>
                <a:gd name="T42" fmla="*/ 127 w 709"/>
                <a:gd name="T43" fmla="*/ 216 h 488"/>
                <a:gd name="T44" fmla="*/ 147 w 709"/>
                <a:gd name="T45" fmla="*/ 217 h 488"/>
                <a:gd name="T46" fmla="*/ 199 w 709"/>
                <a:gd name="T47" fmla="*/ 252 h 488"/>
                <a:gd name="T48" fmla="*/ 212 w 709"/>
                <a:gd name="T49" fmla="*/ 234 h 488"/>
                <a:gd name="T50" fmla="*/ 263 w 709"/>
                <a:gd name="T51" fmla="*/ 329 h 488"/>
                <a:gd name="T52" fmla="*/ 295 w 709"/>
                <a:gd name="T53" fmla="*/ 392 h 488"/>
                <a:gd name="T54" fmla="*/ 342 w 709"/>
                <a:gd name="T55" fmla="*/ 311 h 488"/>
                <a:gd name="T56" fmla="*/ 375 w 709"/>
                <a:gd name="T57" fmla="*/ 320 h 488"/>
                <a:gd name="T58" fmla="*/ 429 w 709"/>
                <a:gd name="T59" fmla="*/ 302 h 488"/>
                <a:gd name="T60" fmla="*/ 415 w 709"/>
                <a:gd name="T61" fmla="*/ 266 h 488"/>
                <a:gd name="T62" fmla="*/ 468 w 709"/>
                <a:gd name="T63" fmla="*/ 223 h 488"/>
                <a:gd name="T64" fmla="*/ 488 w 709"/>
                <a:gd name="T65" fmla="*/ 185 h 488"/>
                <a:gd name="T66" fmla="*/ 506 w 709"/>
                <a:gd name="T67" fmla="*/ 162 h 488"/>
                <a:gd name="T68" fmla="*/ 524 w 709"/>
                <a:gd name="T69" fmla="*/ 180 h 488"/>
                <a:gd name="T70" fmla="*/ 557 w 709"/>
                <a:gd name="T71" fmla="*/ 118 h 488"/>
                <a:gd name="T72" fmla="*/ 554 w 709"/>
                <a:gd name="T73" fmla="*/ 109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91" name="Freeform 258"/>
            <p:cNvSpPr>
              <a:spLocks/>
            </p:cNvSpPr>
            <p:nvPr/>
          </p:nvSpPr>
          <p:spPr bwMode="auto">
            <a:xfrm>
              <a:off x="7352120" y="1709738"/>
              <a:ext cx="1245336" cy="1172326"/>
            </a:xfrm>
            <a:custGeom>
              <a:avLst/>
              <a:gdLst>
                <a:gd name="T0" fmla="*/ 233 w 970"/>
                <a:gd name="T1" fmla="*/ 583 h 888"/>
                <a:gd name="T2" fmla="*/ 276 w 970"/>
                <a:gd name="T3" fmla="*/ 636 h 888"/>
                <a:gd name="T4" fmla="*/ 309 w 970"/>
                <a:gd name="T5" fmla="*/ 627 h 888"/>
                <a:gd name="T6" fmla="*/ 351 w 970"/>
                <a:gd name="T7" fmla="*/ 633 h 888"/>
                <a:gd name="T8" fmla="*/ 397 w 970"/>
                <a:gd name="T9" fmla="*/ 622 h 888"/>
                <a:gd name="T10" fmla="*/ 430 w 970"/>
                <a:gd name="T11" fmla="*/ 661 h 888"/>
                <a:gd name="T12" fmla="*/ 455 w 970"/>
                <a:gd name="T13" fmla="*/ 672 h 888"/>
                <a:gd name="T14" fmla="*/ 487 w 970"/>
                <a:gd name="T15" fmla="*/ 693 h 888"/>
                <a:gd name="T16" fmla="*/ 495 w 970"/>
                <a:gd name="T17" fmla="*/ 652 h 888"/>
                <a:gd name="T18" fmla="*/ 530 w 970"/>
                <a:gd name="T19" fmla="*/ 695 h 888"/>
                <a:gd name="T20" fmla="*/ 558 w 970"/>
                <a:gd name="T21" fmla="*/ 713 h 888"/>
                <a:gd name="T22" fmla="*/ 590 w 970"/>
                <a:gd name="T23" fmla="*/ 672 h 888"/>
                <a:gd name="T24" fmla="*/ 611 w 970"/>
                <a:gd name="T25" fmla="*/ 669 h 888"/>
                <a:gd name="T26" fmla="*/ 645 w 970"/>
                <a:gd name="T27" fmla="*/ 693 h 888"/>
                <a:gd name="T28" fmla="*/ 676 w 970"/>
                <a:gd name="T29" fmla="*/ 693 h 888"/>
                <a:gd name="T30" fmla="*/ 663 w 970"/>
                <a:gd name="T31" fmla="*/ 636 h 888"/>
                <a:gd name="T32" fmla="*/ 650 w 970"/>
                <a:gd name="T33" fmla="*/ 570 h 888"/>
                <a:gd name="T34" fmla="*/ 724 w 970"/>
                <a:gd name="T35" fmla="*/ 539 h 888"/>
                <a:gd name="T36" fmla="*/ 731 w 970"/>
                <a:gd name="T37" fmla="*/ 506 h 888"/>
                <a:gd name="T38" fmla="*/ 739 w 970"/>
                <a:gd name="T39" fmla="*/ 471 h 888"/>
                <a:gd name="T40" fmla="*/ 745 w 970"/>
                <a:gd name="T41" fmla="*/ 337 h 888"/>
                <a:gd name="T42" fmla="*/ 740 w 970"/>
                <a:gd name="T43" fmla="*/ 281 h 888"/>
                <a:gd name="T44" fmla="*/ 737 w 970"/>
                <a:gd name="T45" fmla="*/ 254 h 888"/>
                <a:gd name="T46" fmla="*/ 688 w 970"/>
                <a:gd name="T47" fmla="*/ 294 h 888"/>
                <a:gd name="T48" fmla="*/ 637 w 970"/>
                <a:gd name="T49" fmla="*/ 343 h 888"/>
                <a:gd name="T50" fmla="*/ 543 w 970"/>
                <a:gd name="T51" fmla="*/ 343 h 888"/>
                <a:gd name="T52" fmla="*/ 533 w 970"/>
                <a:gd name="T53" fmla="*/ 306 h 888"/>
                <a:gd name="T54" fmla="*/ 500 w 970"/>
                <a:gd name="T55" fmla="*/ 281 h 888"/>
                <a:gd name="T56" fmla="*/ 440 w 970"/>
                <a:gd name="T57" fmla="*/ 263 h 888"/>
                <a:gd name="T58" fmla="*/ 391 w 970"/>
                <a:gd name="T59" fmla="*/ 258 h 888"/>
                <a:gd name="T60" fmla="*/ 349 w 970"/>
                <a:gd name="T61" fmla="*/ 228 h 888"/>
                <a:gd name="T62" fmla="*/ 329 w 970"/>
                <a:gd name="T63" fmla="*/ 192 h 888"/>
                <a:gd name="T64" fmla="*/ 294 w 970"/>
                <a:gd name="T65" fmla="*/ 151 h 888"/>
                <a:gd name="T66" fmla="*/ 260 w 970"/>
                <a:gd name="T67" fmla="*/ 89 h 888"/>
                <a:gd name="T68" fmla="*/ 219 w 970"/>
                <a:gd name="T69" fmla="*/ 27 h 888"/>
                <a:gd name="T70" fmla="*/ 154 w 970"/>
                <a:gd name="T71" fmla="*/ 14 h 888"/>
                <a:gd name="T72" fmla="*/ 82 w 970"/>
                <a:gd name="T73" fmla="*/ 0 h 888"/>
                <a:gd name="T74" fmla="*/ 4 w 970"/>
                <a:gd name="T75" fmla="*/ 35 h 888"/>
                <a:gd name="T76" fmla="*/ 0 w 970"/>
                <a:gd name="T77" fmla="*/ 101 h 888"/>
                <a:gd name="T78" fmla="*/ 34 w 970"/>
                <a:gd name="T79" fmla="*/ 125 h 888"/>
                <a:gd name="T80" fmla="*/ 77 w 970"/>
                <a:gd name="T81" fmla="*/ 115 h 888"/>
                <a:gd name="T82" fmla="*/ 85 w 970"/>
                <a:gd name="T83" fmla="*/ 161 h 888"/>
                <a:gd name="T84" fmla="*/ 137 w 970"/>
                <a:gd name="T85" fmla="*/ 187 h 888"/>
                <a:gd name="T86" fmla="*/ 168 w 970"/>
                <a:gd name="T87" fmla="*/ 172 h 888"/>
                <a:gd name="T88" fmla="*/ 260 w 970"/>
                <a:gd name="T89" fmla="*/ 178 h 888"/>
                <a:gd name="T90" fmla="*/ 246 w 970"/>
                <a:gd name="T91" fmla="*/ 302 h 888"/>
                <a:gd name="T92" fmla="*/ 231 w 970"/>
                <a:gd name="T93" fmla="*/ 341 h 888"/>
                <a:gd name="T94" fmla="*/ 227 w 970"/>
                <a:gd name="T95" fmla="*/ 421 h 888"/>
                <a:gd name="T96" fmla="*/ 206 w 970"/>
                <a:gd name="T97" fmla="*/ 404 h 888"/>
                <a:gd name="T98" fmla="*/ 160 w 970"/>
                <a:gd name="T99" fmla="*/ 477 h 888"/>
                <a:gd name="T100" fmla="*/ 141 w 970"/>
                <a:gd name="T101" fmla="*/ 512 h 888"/>
                <a:gd name="T102" fmla="*/ 208 w 970"/>
                <a:gd name="T103" fmla="*/ 537 h 888"/>
                <a:gd name="T104" fmla="*/ 206 w 970"/>
                <a:gd name="T105" fmla="*/ 551 h 888"/>
                <a:gd name="T106" fmla="*/ 182 w 970"/>
                <a:gd name="T107" fmla="*/ 582 h 888"/>
                <a:gd name="T108" fmla="*/ 192 w 970"/>
                <a:gd name="T109" fmla="*/ 591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92" name="Freeform 259"/>
            <p:cNvSpPr>
              <a:spLocks/>
            </p:cNvSpPr>
            <p:nvPr/>
          </p:nvSpPr>
          <p:spPr bwMode="auto">
            <a:xfrm>
              <a:off x="7221794" y="3561630"/>
              <a:ext cx="53579" cy="72075"/>
            </a:xfrm>
            <a:custGeom>
              <a:avLst/>
              <a:gdLst>
                <a:gd name="T0" fmla="*/ 32 w 42"/>
                <a:gd name="T1" fmla="*/ 0 h 54"/>
                <a:gd name="T2" fmla="*/ 26 w 42"/>
                <a:gd name="T3" fmla="*/ 22 h 54"/>
                <a:gd name="T4" fmla="*/ 29 w 42"/>
                <a:gd name="T5" fmla="*/ 32 h 54"/>
                <a:gd name="T6" fmla="*/ 7 w 42"/>
                <a:gd name="T7" fmla="*/ 44 h 54"/>
                <a:gd name="T8" fmla="*/ 5 w 42"/>
                <a:gd name="T9" fmla="*/ 25 h 54"/>
                <a:gd name="T10" fmla="*/ 0 w 42"/>
                <a:gd name="T11" fmla="*/ 12 h 54"/>
                <a:gd name="T12" fmla="*/ 32 w 42"/>
                <a:gd name="T13" fmla="*/ 0 h 54"/>
                <a:gd name="T14" fmla="*/ 32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 h="54">
                  <a:moveTo>
                    <a:pt x="41" y="0"/>
                  </a:moveTo>
                  <a:lnTo>
                    <a:pt x="33" y="26"/>
                  </a:lnTo>
                  <a:lnTo>
                    <a:pt x="38" y="39"/>
                  </a:lnTo>
                  <a:lnTo>
                    <a:pt x="9" y="53"/>
                  </a:lnTo>
                  <a:lnTo>
                    <a:pt x="7" y="31"/>
                  </a:lnTo>
                  <a:lnTo>
                    <a:pt x="0" y="14"/>
                  </a:lnTo>
                  <a:lnTo>
                    <a:pt x="41" y="0"/>
                  </a:lnTo>
                </a:path>
              </a:pathLst>
            </a:custGeom>
            <a:solidFill>
              <a:schemeClr val="bg2">
                <a:lumMod val="25000"/>
                <a:alpha val="50000"/>
              </a:schemeClr>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sp>
        <p:nvSpPr>
          <p:cNvPr id="193" name="任意多边形 192"/>
          <p:cNvSpPr/>
          <p:nvPr/>
        </p:nvSpPr>
        <p:spPr>
          <a:xfrm>
            <a:off x="1916397" y="1926772"/>
            <a:ext cx="1382315" cy="664369"/>
          </a:xfrm>
          <a:custGeom>
            <a:avLst/>
            <a:gdLst>
              <a:gd name="connsiteX0" fmla="*/ 1988457 w 1988457"/>
              <a:gd name="connsiteY0" fmla="*/ 885371 h 885371"/>
              <a:gd name="connsiteX1" fmla="*/ 1988457 w 1988457"/>
              <a:gd name="connsiteY1" fmla="*/ 885371 h 885371"/>
              <a:gd name="connsiteX2" fmla="*/ 1915886 w 1988457"/>
              <a:gd name="connsiteY2" fmla="*/ 783771 h 885371"/>
              <a:gd name="connsiteX3" fmla="*/ 1422400 w 1988457"/>
              <a:gd name="connsiteY3" fmla="*/ 0 h 885371"/>
              <a:gd name="connsiteX4" fmla="*/ 0 w 1988457"/>
              <a:gd name="connsiteY4" fmla="*/ 0 h 88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457" h="885371">
                <a:moveTo>
                  <a:pt x="1988457" y="885371"/>
                </a:moveTo>
                <a:lnTo>
                  <a:pt x="1988457" y="885371"/>
                </a:lnTo>
                <a:lnTo>
                  <a:pt x="1915886" y="783771"/>
                </a:lnTo>
                <a:lnTo>
                  <a:pt x="1422400" y="0"/>
                </a:lnTo>
                <a:lnTo>
                  <a:pt x="0" y="0"/>
                </a:lnTo>
              </a:path>
            </a:pathLst>
          </a:custGeom>
          <a:noFill/>
          <a:ln w="9525">
            <a:solidFill>
              <a:schemeClr val="bg2">
                <a:lumMod val="50000"/>
              </a:schemeClr>
            </a:solidFill>
            <a:head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lumMod val="50000"/>
                </a:schemeClr>
              </a:solidFill>
            </a:endParaRPr>
          </a:p>
        </p:txBody>
      </p:sp>
      <p:sp>
        <p:nvSpPr>
          <p:cNvPr id="194" name="文本框 4"/>
          <p:cNvSpPr txBox="1">
            <a:spLocks noChangeArrowheads="1"/>
          </p:cNvSpPr>
          <p:nvPr/>
        </p:nvSpPr>
        <p:spPr bwMode="auto">
          <a:xfrm>
            <a:off x="1806859" y="1539819"/>
            <a:ext cx="70791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lgn="ct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38%</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195" name="文本框 43"/>
          <p:cNvSpPr txBox="1">
            <a:spLocks noChangeArrowheads="1"/>
          </p:cNvSpPr>
          <p:nvPr/>
        </p:nvSpPr>
        <p:spPr bwMode="auto">
          <a:xfrm>
            <a:off x="729821" y="1937488"/>
            <a:ext cx="20343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gn="r">
              <a:lnSpc>
                <a:spcPct val="100000"/>
              </a:lnSpc>
              <a:spcBef>
                <a:spcPct val="0"/>
              </a:spcBef>
              <a:buNone/>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1100" dirty="0">
              <a:solidFill>
                <a:schemeClr val="bg1">
                  <a:lumMod val="50000"/>
                </a:schemeClr>
              </a:solidFill>
              <a:latin typeface="+mn-ea"/>
              <a:ea typeface="+mn-ea"/>
            </a:endParaRPr>
          </a:p>
        </p:txBody>
      </p:sp>
      <p:sp>
        <p:nvSpPr>
          <p:cNvPr id="196" name="任意多边形 195"/>
          <p:cNvSpPr/>
          <p:nvPr/>
        </p:nvSpPr>
        <p:spPr>
          <a:xfrm>
            <a:off x="2275965" y="3679372"/>
            <a:ext cx="2132409" cy="554831"/>
          </a:xfrm>
          <a:custGeom>
            <a:avLst/>
            <a:gdLst>
              <a:gd name="connsiteX0" fmla="*/ 3106058 w 3106058"/>
              <a:gd name="connsiteY0" fmla="*/ 0 h 740229"/>
              <a:gd name="connsiteX1" fmla="*/ 2264229 w 3106058"/>
              <a:gd name="connsiteY1" fmla="*/ 740229 h 740229"/>
              <a:gd name="connsiteX2" fmla="*/ 0 w 3106058"/>
              <a:gd name="connsiteY2" fmla="*/ 740229 h 740229"/>
            </a:gdLst>
            <a:ahLst/>
            <a:cxnLst>
              <a:cxn ang="0">
                <a:pos x="connsiteX0" y="connsiteY0"/>
              </a:cxn>
              <a:cxn ang="0">
                <a:pos x="connsiteX1" y="connsiteY1"/>
              </a:cxn>
              <a:cxn ang="0">
                <a:pos x="connsiteX2" y="connsiteY2"/>
              </a:cxn>
            </a:cxnLst>
            <a:rect l="l" t="t" r="r" b="b"/>
            <a:pathLst>
              <a:path w="3106058" h="740229">
                <a:moveTo>
                  <a:pt x="3106058" y="0"/>
                </a:moveTo>
                <a:lnTo>
                  <a:pt x="2264229" y="740229"/>
                </a:lnTo>
                <a:lnTo>
                  <a:pt x="0" y="740229"/>
                </a:lnTo>
              </a:path>
            </a:pathLst>
          </a:custGeom>
          <a:noFill/>
          <a:ln>
            <a:solidFill>
              <a:schemeClr val="bg2">
                <a:lumMod val="50000"/>
              </a:schemeClr>
            </a:solidFill>
            <a:head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lumMod val="50000"/>
                </a:schemeClr>
              </a:solidFill>
            </a:endParaRPr>
          </a:p>
        </p:txBody>
      </p:sp>
      <p:sp>
        <p:nvSpPr>
          <p:cNvPr id="197" name="文本框 67"/>
          <p:cNvSpPr txBox="1">
            <a:spLocks noChangeArrowheads="1"/>
          </p:cNvSpPr>
          <p:nvPr/>
        </p:nvSpPr>
        <p:spPr bwMode="auto">
          <a:xfrm>
            <a:off x="2149759" y="3852013"/>
            <a:ext cx="78538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lgn="ct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27%</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198" name="文本框 43"/>
          <p:cNvSpPr txBox="1">
            <a:spLocks noChangeArrowheads="1"/>
          </p:cNvSpPr>
          <p:nvPr/>
        </p:nvSpPr>
        <p:spPr bwMode="auto">
          <a:xfrm>
            <a:off x="1697321" y="4249682"/>
            <a:ext cx="208297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algn="r">
              <a:lnSpc>
                <a:spcPct val="130000"/>
              </a:lnSpc>
              <a:spcBef>
                <a:spcPct val="0"/>
              </a:spcBef>
              <a:buFontTx/>
              <a:buNone/>
              <a:defRPr sz="1600">
                <a:solidFill>
                  <a:schemeClr val="bg1"/>
                </a:solidFill>
                <a:latin typeface="+mn-ea"/>
              </a:defRPr>
            </a:lvl1pPr>
            <a:lvl2pPr marL="742950" indent="-285750">
              <a:lnSpc>
                <a:spcPct val="90000"/>
              </a:lnSpc>
              <a:spcBef>
                <a:spcPts val="500"/>
              </a:spcBef>
              <a:buFont typeface="Arial" panose="020B0604020202020204" pitchFamily="34" charset="0"/>
              <a:buChar char="•"/>
              <a:defRPr sz="2400">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9pPr>
          </a:lstStyle>
          <a:p>
            <a:pPr>
              <a:lnSpc>
                <a:spcPct val="100000"/>
              </a:lnSpc>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1100" dirty="0">
              <a:solidFill>
                <a:schemeClr val="bg1">
                  <a:lumMod val="50000"/>
                </a:schemeClr>
              </a:solidFill>
            </a:endParaRPr>
          </a:p>
        </p:txBody>
      </p:sp>
      <p:sp>
        <p:nvSpPr>
          <p:cNvPr id="199" name="任意多边形 198"/>
          <p:cNvSpPr/>
          <p:nvPr/>
        </p:nvSpPr>
        <p:spPr>
          <a:xfrm>
            <a:off x="5158468" y="1875576"/>
            <a:ext cx="1991916" cy="1092994"/>
          </a:xfrm>
          <a:custGeom>
            <a:avLst/>
            <a:gdLst>
              <a:gd name="connsiteX0" fmla="*/ 0 w 2249714"/>
              <a:gd name="connsiteY0" fmla="*/ 1233714 h 1233714"/>
              <a:gd name="connsiteX1" fmla="*/ 943429 w 2249714"/>
              <a:gd name="connsiteY1" fmla="*/ 0 h 1233714"/>
              <a:gd name="connsiteX2" fmla="*/ 2249714 w 2249714"/>
              <a:gd name="connsiteY2" fmla="*/ 0 h 1233714"/>
            </a:gdLst>
            <a:ahLst/>
            <a:cxnLst>
              <a:cxn ang="0">
                <a:pos x="connsiteX0" y="connsiteY0"/>
              </a:cxn>
              <a:cxn ang="0">
                <a:pos x="connsiteX1" y="connsiteY1"/>
              </a:cxn>
              <a:cxn ang="0">
                <a:pos x="connsiteX2" y="connsiteY2"/>
              </a:cxn>
            </a:cxnLst>
            <a:rect l="l" t="t" r="r" b="b"/>
            <a:pathLst>
              <a:path w="2249714" h="1233714">
                <a:moveTo>
                  <a:pt x="0" y="1233714"/>
                </a:moveTo>
                <a:lnTo>
                  <a:pt x="943429" y="0"/>
                </a:lnTo>
                <a:lnTo>
                  <a:pt x="2249714" y="0"/>
                </a:lnTo>
              </a:path>
            </a:pathLst>
          </a:custGeom>
          <a:noFill/>
          <a:ln>
            <a:solidFill>
              <a:schemeClr val="bg2">
                <a:lumMod val="50000"/>
              </a:schemeClr>
            </a:solidFill>
            <a:head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lumMod val="50000"/>
                </a:schemeClr>
              </a:solidFill>
            </a:endParaRPr>
          </a:p>
        </p:txBody>
      </p:sp>
      <p:sp>
        <p:nvSpPr>
          <p:cNvPr id="200" name="文本框 69"/>
          <p:cNvSpPr txBox="1">
            <a:spLocks noChangeArrowheads="1"/>
          </p:cNvSpPr>
          <p:nvPr/>
        </p:nvSpPr>
        <p:spPr bwMode="auto">
          <a:xfrm>
            <a:off x="6595366" y="1480288"/>
            <a:ext cx="78155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lgn="ct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52%</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201" name="文本框 43"/>
          <p:cNvSpPr txBox="1">
            <a:spLocks noChangeArrowheads="1"/>
          </p:cNvSpPr>
          <p:nvPr/>
        </p:nvSpPr>
        <p:spPr bwMode="auto">
          <a:xfrm>
            <a:off x="6215862" y="1871931"/>
            <a:ext cx="208993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a:lnSpc>
                <a:spcPct val="100000"/>
              </a:lnSpc>
              <a:spcBef>
                <a:spcPct val="0"/>
              </a:spcBef>
              <a:buNone/>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1100" dirty="0">
              <a:solidFill>
                <a:schemeClr val="bg1">
                  <a:lumMod val="50000"/>
                </a:schemeClr>
              </a:solidFill>
              <a:latin typeface="+mn-ea"/>
              <a:ea typeface="+mn-ea"/>
            </a:endParaRPr>
          </a:p>
        </p:txBody>
      </p:sp>
      <p:sp>
        <p:nvSpPr>
          <p:cNvPr id="202" name="任意多边形 201"/>
          <p:cNvSpPr/>
          <p:nvPr/>
        </p:nvSpPr>
        <p:spPr>
          <a:xfrm flipV="1">
            <a:off x="5170375" y="3775813"/>
            <a:ext cx="1403747" cy="34528"/>
          </a:xfrm>
          <a:custGeom>
            <a:avLst/>
            <a:gdLst>
              <a:gd name="connsiteX0" fmla="*/ 0 w 2293257"/>
              <a:gd name="connsiteY0" fmla="*/ 0 h 0"/>
              <a:gd name="connsiteX1" fmla="*/ 2293257 w 2293257"/>
              <a:gd name="connsiteY1" fmla="*/ 0 h 0"/>
            </a:gdLst>
            <a:ahLst/>
            <a:cxnLst>
              <a:cxn ang="0">
                <a:pos x="connsiteX0" y="connsiteY0"/>
              </a:cxn>
              <a:cxn ang="0">
                <a:pos x="connsiteX1" y="connsiteY1"/>
              </a:cxn>
            </a:cxnLst>
            <a:rect l="l" t="t" r="r" b="b"/>
            <a:pathLst>
              <a:path w="2293257">
                <a:moveTo>
                  <a:pt x="0" y="0"/>
                </a:moveTo>
                <a:lnTo>
                  <a:pt x="2293257" y="0"/>
                </a:lnTo>
              </a:path>
            </a:pathLst>
          </a:custGeom>
          <a:noFill/>
          <a:ln>
            <a:solidFill>
              <a:schemeClr val="bg2">
                <a:lumMod val="50000"/>
              </a:schemeClr>
            </a:solidFill>
            <a:headEnd type="ova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lumMod val="50000"/>
                </a:schemeClr>
              </a:solidFill>
            </a:endParaRPr>
          </a:p>
        </p:txBody>
      </p:sp>
      <p:sp>
        <p:nvSpPr>
          <p:cNvPr id="203" name="文本框 72"/>
          <p:cNvSpPr txBox="1">
            <a:spLocks noChangeArrowheads="1"/>
          </p:cNvSpPr>
          <p:nvPr/>
        </p:nvSpPr>
        <p:spPr bwMode="auto">
          <a:xfrm>
            <a:off x="6021672" y="3410291"/>
            <a:ext cx="906151"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华文细黑" panose="02010600040101010101" pitchFamily="2" charset="-122"/>
                <a:ea typeface="方正兰亭黑简体" panose="02000000000000000000" pitchFamily="2" charset="-122"/>
              </a:defRPr>
            </a:lvl1pPr>
            <a:lvl2pPr marL="742950" indent="-285750">
              <a:defRPr>
                <a:solidFill>
                  <a:schemeClr val="tx1"/>
                </a:solidFill>
                <a:latin typeface="华文细黑" panose="02010600040101010101" pitchFamily="2" charset="-122"/>
                <a:ea typeface="方正兰亭黑简体" panose="02000000000000000000" pitchFamily="2" charset="-122"/>
              </a:defRPr>
            </a:lvl2pPr>
            <a:lvl3pPr marL="1143000" indent="-228600">
              <a:defRPr>
                <a:solidFill>
                  <a:schemeClr val="tx1"/>
                </a:solidFill>
                <a:latin typeface="华文细黑" panose="02010600040101010101" pitchFamily="2" charset="-122"/>
                <a:ea typeface="方正兰亭黑简体" panose="02000000000000000000" pitchFamily="2" charset="-122"/>
              </a:defRPr>
            </a:lvl3pPr>
            <a:lvl4pPr marL="1600200" indent="-228600">
              <a:defRPr>
                <a:solidFill>
                  <a:schemeClr val="tx1"/>
                </a:solidFill>
                <a:latin typeface="华文细黑" panose="02010600040101010101" pitchFamily="2" charset="-122"/>
                <a:ea typeface="方正兰亭黑简体" panose="02000000000000000000" pitchFamily="2" charset="-122"/>
              </a:defRPr>
            </a:lvl4pPr>
            <a:lvl5pPr marL="2057400" indent="-228600">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spcBef>
                <a:spcPct val="0"/>
              </a:spcBef>
              <a:spcAft>
                <a:spcPct val="0"/>
              </a:spcAft>
              <a:defRPr>
                <a:solidFill>
                  <a:schemeClr val="tx1"/>
                </a:solidFill>
                <a:latin typeface="华文细黑" panose="02010600040101010101" pitchFamily="2" charset="-122"/>
                <a:ea typeface="方正兰亭黑简体" panose="02000000000000000000" pitchFamily="2" charset="-122"/>
              </a:defRPr>
            </a:lvl9pPr>
          </a:lstStyle>
          <a:p>
            <a:pPr algn="ctr"/>
            <a:r>
              <a:rPr lang="en-US" altLang="zh-CN"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rPr>
              <a:t>58%</a:t>
            </a:r>
            <a:endParaRPr lang="zh-CN" altLang="en-US" sz="1800" spc="225" dirty="0">
              <a:ln w="18415" cmpd="sng">
                <a:noFill/>
                <a:prstDash val="solid"/>
              </a:ln>
              <a:gradFill>
                <a:gsLst>
                  <a:gs pos="0">
                    <a:schemeClr val="bg2">
                      <a:lumMod val="25000"/>
                    </a:schemeClr>
                  </a:gs>
                  <a:gs pos="32000">
                    <a:schemeClr val="tx1">
                      <a:lumMod val="75000"/>
                      <a:lumOff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方正清刻本悦宋简体" panose="02000000000000000000" pitchFamily="2" charset="-122"/>
            </a:endParaRPr>
          </a:p>
        </p:txBody>
      </p:sp>
      <p:sp>
        <p:nvSpPr>
          <p:cNvPr id="204" name="文本框 43"/>
          <p:cNvSpPr txBox="1">
            <a:spLocks noChangeArrowheads="1"/>
          </p:cNvSpPr>
          <p:nvPr/>
        </p:nvSpPr>
        <p:spPr bwMode="auto">
          <a:xfrm>
            <a:off x="6018578" y="3829614"/>
            <a:ext cx="208039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defPPr>
              <a:defRPr lang="zh-CN"/>
            </a:defPPr>
            <a:lvl1pPr>
              <a:lnSpc>
                <a:spcPct val="130000"/>
              </a:lnSpc>
              <a:spcBef>
                <a:spcPct val="0"/>
              </a:spcBef>
              <a:buFontTx/>
              <a:buNone/>
              <a:defRPr sz="1600">
                <a:solidFill>
                  <a:schemeClr val="bg1"/>
                </a:solidFill>
                <a:latin typeface="+mn-ea"/>
              </a:defRPr>
            </a:lvl1pPr>
            <a:lvl2pPr marL="742950" indent="-285750">
              <a:lnSpc>
                <a:spcPct val="90000"/>
              </a:lnSpc>
              <a:spcBef>
                <a:spcPts val="500"/>
              </a:spcBef>
              <a:buFont typeface="Arial" panose="020B0604020202020204" pitchFamily="34" charset="0"/>
              <a:buChar char="•"/>
              <a:defRPr sz="2400">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华文细黑" panose="02010600040101010101" pitchFamily="2" charset="-122"/>
                <a:ea typeface="方正兰亭黑简体" panose="02000000000000000000" pitchFamily="2" charset="-122"/>
              </a:defRPr>
            </a:lvl9pPr>
          </a:lstStyle>
          <a:p>
            <a:pPr>
              <a:lnSpc>
                <a:spcPct val="100000"/>
              </a:lnSpc>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a:t>
            </a:r>
            <a:endParaRPr lang="zh-CN" altLang="en-US" sz="1100" dirty="0">
              <a:solidFill>
                <a:schemeClr val="bg1">
                  <a:lumMod val="50000"/>
                </a:schemeClr>
              </a:solidFill>
            </a:endParaRPr>
          </a:p>
        </p:txBody>
      </p:sp>
    </p:spTree>
    <p:extLst>
      <p:ext uri="{BB962C8B-B14F-4D97-AF65-F5344CB8AC3E}">
        <p14:creationId xmlns:p14="http://schemas.microsoft.com/office/powerpoint/2010/main" val="14734853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wipe(left)">
                                      <p:cBhvr>
                                        <p:cTn id="7" dur="250"/>
                                        <p:tgtEl>
                                          <p:spTgt spid="159"/>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193"/>
                                        </p:tgtEl>
                                        <p:attrNameLst>
                                          <p:attrName>style.visibility</p:attrName>
                                        </p:attrNameLst>
                                      </p:cBhvr>
                                      <p:to>
                                        <p:strVal val="visible"/>
                                      </p:to>
                                    </p:set>
                                    <p:animEffect transition="in" filter="wipe(right)">
                                      <p:cBhvr>
                                        <p:cTn id="11" dur="500"/>
                                        <p:tgtEl>
                                          <p:spTgt spid="193"/>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194"/>
                                        </p:tgtEl>
                                        <p:attrNameLst>
                                          <p:attrName>style.visibility</p:attrName>
                                        </p:attrNameLst>
                                      </p:cBhvr>
                                      <p:to>
                                        <p:strVal val="visible"/>
                                      </p:to>
                                    </p:set>
                                    <p:animEffect transition="in" filter="fade">
                                      <p:cBhvr>
                                        <p:cTn id="15" dur="250"/>
                                        <p:tgtEl>
                                          <p:spTgt spid="194"/>
                                        </p:tgtEl>
                                      </p:cBhvr>
                                    </p:animEffect>
                                    <p:anim calcmode="lin" valueType="num">
                                      <p:cBhvr>
                                        <p:cTn id="16" dur="250" fill="hold"/>
                                        <p:tgtEl>
                                          <p:spTgt spid="194"/>
                                        </p:tgtEl>
                                        <p:attrNameLst>
                                          <p:attrName>ppt_x</p:attrName>
                                        </p:attrNameLst>
                                      </p:cBhvr>
                                      <p:tavLst>
                                        <p:tav tm="0">
                                          <p:val>
                                            <p:strVal val="#ppt_x"/>
                                          </p:val>
                                        </p:tav>
                                        <p:tav tm="100000">
                                          <p:val>
                                            <p:strVal val="#ppt_x"/>
                                          </p:val>
                                        </p:tav>
                                      </p:tavLst>
                                    </p:anim>
                                    <p:anim calcmode="lin" valueType="num">
                                      <p:cBhvr>
                                        <p:cTn id="17" dur="250" fill="hold"/>
                                        <p:tgtEl>
                                          <p:spTgt spid="19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195"/>
                                        </p:tgtEl>
                                        <p:attrNameLst>
                                          <p:attrName>style.visibility</p:attrName>
                                        </p:attrNameLst>
                                      </p:cBhvr>
                                      <p:to>
                                        <p:strVal val="visible"/>
                                      </p:to>
                                    </p:set>
                                    <p:animEffect transition="in" filter="fade">
                                      <p:cBhvr>
                                        <p:cTn id="21" dur="500"/>
                                        <p:tgtEl>
                                          <p:spTgt spid="195"/>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99"/>
                                        </p:tgtEl>
                                        <p:attrNameLst>
                                          <p:attrName>style.visibility</p:attrName>
                                        </p:attrNameLst>
                                      </p:cBhvr>
                                      <p:to>
                                        <p:strVal val="visible"/>
                                      </p:to>
                                    </p:set>
                                    <p:animEffect transition="in" filter="wipe(left)">
                                      <p:cBhvr>
                                        <p:cTn id="25" dur="500"/>
                                        <p:tgtEl>
                                          <p:spTgt spid="199"/>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200"/>
                                        </p:tgtEl>
                                        <p:attrNameLst>
                                          <p:attrName>style.visibility</p:attrName>
                                        </p:attrNameLst>
                                      </p:cBhvr>
                                      <p:to>
                                        <p:strVal val="visible"/>
                                      </p:to>
                                    </p:set>
                                    <p:animEffect transition="in" filter="fade">
                                      <p:cBhvr>
                                        <p:cTn id="29" dur="250"/>
                                        <p:tgtEl>
                                          <p:spTgt spid="200"/>
                                        </p:tgtEl>
                                      </p:cBhvr>
                                    </p:animEffect>
                                    <p:anim calcmode="lin" valueType="num">
                                      <p:cBhvr>
                                        <p:cTn id="30" dur="250" fill="hold"/>
                                        <p:tgtEl>
                                          <p:spTgt spid="200"/>
                                        </p:tgtEl>
                                        <p:attrNameLst>
                                          <p:attrName>ppt_x</p:attrName>
                                        </p:attrNameLst>
                                      </p:cBhvr>
                                      <p:tavLst>
                                        <p:tav tm="0">
                                          <p:val>
                                            <p:strVal val="#ppt_x"/>
                                          </p:val>
                                        </p:tav>
                                        <p:tav tm="100000">
                                          <p:val>
                                            <p:strVal val="#ppt_x"/>
                                          </p:val>
                                        </p:tav>
                                      </p:tavLst>
                                    </p:anim>
                                    <p:anim calcmode="lin" valueType="num">
                                      <p:cBhvr>
                                        <p:cTn id="31" dur="250" fill="hold"/>
                                        <p:tgtEl>
                                          <p:spTgt spid="200"/>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201"/>
                                        </p:tgtEl>
                                        <p:attrNameLst>
                                          <p:attrName>style.visibility</p:attrName>
                                        </p:attrNameLst>
                                      </p:cBhvr>
                                      <p:to>
                                        <p:strVal val="visible"/>
                                      </p:to>
                                    </p:set>
                                    <p:animEffect transition="in" filter="fade">
                                      <p:cBhvr>
                                        <p:cTn id="35" dur="500"/>
                                        <p:tgtEl>
                                          <p:spTgt spid="201"/>
                                        </p:tgtEl>
                                      </p:cBhvr>
                                    </p:animEffect>
                                  </p:childTnLst>
                                </p:cTn>
                              </p:par>
                            </p:childTnLst>
                          </p:cTn>
                        </p:par>
                        <p:par>
                          <p:cTn id="36" fill="hold">
                            <p:stCondLst>
                              <p:cond delay="4750"/>
                            </p:stCondLst>
                            <p:childTnLst>
                              <p:par>
                                <p:cTn id="37" presetID="22" presetClass="entr" presetSubtype="2" fill="hold" grpId="0" nodeType="afterEffect">
                                  <p:stCondLst>
                                    <p:cond delay="0"/>
                                  </p:stCondLst>
                                  <p:childTnLst>
                                    <p:set>
                                      <p:cBhvr>
                                        <p:cTn id="38" dur="1" fill="hold">
                                          <p:stCondLst>
                                            <p:cond delay="0"/>
                                          </p:stCondLst>
                                        </p:cTn>
                                        <p:tgtEl>
                                          <p:spTgt spid="196"/>
                                        </p:tgtEl>
                                        <p:attrNameLst>
                                          <p:attrName>style.visibility</p:attrName>
                                        </p:attrNameLst>
                                      </p:cBhvr>
                                      <p:to>
                                        <p:strVal val="visible"/>
                                      </p:to>
                                    </p:set>
                                    <p:animEffect transition="in" filter="wipe(right)">
                                      <p:cBhvr>
                                        <p:cTn id="39" dur="500"/>
                                        <p:tgtEl>
                                          <p:spTgt spid="196"/>
                                        </p:tgtEl>
                                      </p:cBhvr>
                                    </p:animEffect>
                                  </p:childTnLst>
                                </p:cTn>
                              </p:par>
                            </p:childTnLst>
                          </p:cTn>
                        </p:par>
                        <p:par>
                          <p:cTn id="40" fill="hold">
                            <p:stCondLst>
                              <p:cond delay="5250"/>
                            </p:stCondLst>
                            <p:childTnLst>
                              <p:par>
                                <p:cTn id="41" presetID="42" presetClass="entr" presetSubtype="0" fill="hold" grpId="0" nodeType="afterEffect">
                                  <p:stCondLst>
                                    <p:cond delay="0"/>
                                  </p:stCondLst>
                                  <p:childTnLst>
                                    <p:set>
                                      <p:cBhvr>
                                        <p:cTn id="42" dur="1" fill="hold">
                                          <p:stCondLst>
                                            <p:cond delay="0"/>
                                          </p:stCondLst>
                                        </p:cTn>
                                        <p:tgtEl>
                                          <p:spTgt spid="197"/>
                                        </p:tgtEl>
                                        <p:attrNameLst>
                                          <p:attrName>style.visibility</p:attrName>
                                        </p:attrNameLst>
                                      </p:cBhvr>
                                      <p:to>
                                        <p:strVal val="visible"/>
                                      </p:to>
                                    </p:set>
                                    <p:animEffect transition="in" filter="fade">
                                      <p:cBhvr>
                                        <p:cTn id="43" dur="250"/>
                                        <p:tgtEl>
                                          <p:spTgt spid="197"/>
                                        </p:tgtEl>
                                      </p:cBhvr>
                                    </p:animEffect>
                                    <p:anim calcmode="lin" valueType="num">
                                      <p:cBhvr>
                                        <p:cTn id="44" dur="250" fill="hold"/>
                                        <p:tgtEl>
                                          <p:spTgt spid="197"/>
                                        </p:tgtEl>
                                        <p:attrNameLst>
                                          <p:attrName>ppt_x</p:attrName>
                                        </p:attrNameLst>
                                      </p:cBhvr>
                                      <p:tavLst>
                                        <p:tav tm="0">
                                          <p:val>
                                            <p:strVal val="#ppt_x"/>
                                          </p:val>
                                        </p:tav>
                                        <p:tav tm="100000">
                                          <p:val>
                                            <p:strVal val="#ppt_x"/>
                                          </p:val>
                                        </p:tav>
                                      </p:tavLst>
                                    </p:anim>
                                    <p:anim calcmode="lin" valueType="num">
                                      <p:cBhvr>
                                        <p:cTn id="45" dur="250" fill="hold"/>
                                        <p:tgtEl>
                                          <p:spTgt spid="197"/>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iterate type="wd">
                                    <p:tmPct val="10000"/>
                                  </p:iterate>
                                  <p:childTnLst>
                                    <p:set>
                                      <p:cBhvr>
                                        <p:cTn id="48" dur="1" fill="hold">
                                          <p:stCondLst>
                                            <p:cond delay="0"/>
                                          </p:stCondLst>
                                        </p:cTn>
                                        <p:tgtEl>
                                          <p:spTgt spid="198"/>
                                        </p:tgtEl>
                                        <p:attrNameLst>
                                          <p:attrName>style.visibility</p:attrName>
                                        </p:attrNameLst>
                                      </p:cBhvr>
                                      <p:to>
                                        <p:strVal val="visible"/>
                                      </p:to>
                                    </p:set>
                                    <p:animEffect transition="in" filter="fade">
                                      <p:cBhvr>
                                        <p:cTn id="49" dur="500"/>
                                        <p:tgtEl>
                                          <p:spTgt spid="198"/>
                                        </p:tgtEl>
                                      </p:cBhvr>
                                    </p:animEffect>
                                  </p:childTnLst>
                                </p:cTn>
                              </p:par>
                            </p:childTnLst>
                          </p:cTn>
                        </p:par>
                        <p:par>
                          <p:cTn id="50" fill="hold">
                            <p:stCondLst>
                              <p:cond delay="70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childTnLst>
                          </p:cTn>
                        </p:par>
                        <p:par>
                          <p:cTn id="54" fill="hold">
                            <p:stCondLst>
                              <p:cond delay="7500"/>
                            </p:stCondLst>
                            <p:childTnLst>
                              <p:par>
                                <p:cTn id="55" presetID="42" presetClass="entr" presetSubtype="0" fill="hold" grpId="0" nodeType="afterEffect">
                                  <p:stCondLst>
                                    <p:cond delay="0"/>
                                  </p:stCondLst>
                                  <p:childTnLst>
                                    <p:set>
                                      <p:cBhvr>
                                        <p:cTn id="56" dur="1" fill="hold">
                                          <p:stCondLst>
                                            <p:cond delay="0"/>
                                          </p:stCondLst>
                                        </p:cTn>
                                        <p:tgtEl>
                                          <p:spTgt spid="203"/>
                                        </p:tgtEl>
                                        <p:attrNameLst>
                                          <p:attrName>style.visibility</p:attrName>
                                        </p:attrNameLst>
                                      </p:cBhvr>
                                      <p:to>
                                        <p:strVal val="visible"/>
                                      </p:to>
                                    </p:set>
                                    <p:animEffect transition="in" filter="fade">
                                      <p:cBhvr>
                                        <p:cTn id="57" dur="250"/>
                                        <p:tgtEl>
                                          <p:spTgt spid="203"/>
                                        </p:tgtEl>
                                      </p:cBhvr>
                                    </p:animEffect>
                                    <p:anim calcmode="lin" valueType="num">
                                      <p:cBhvr>
                                        <p:cTn id="58" dur="250" fill="hold"/>
                                        <p:tgtEl>
                                          <p:spTgt spid="203"/>
                                        </p:tgtEl>
                                        <p:attrNameLst>
                                          <p:attrName>ppt_x</p:attrName>
                                        </p:attrNameLst>
                                      </p:cBhvr>
                                      <p:tavLst>
                                        <p:tav tm="0">
                                          <p:val>
                                            <p:strVal val="#ppt_x"/>
                                          </p:val>
                                        </p:tav>
                                        <p:tav tm="100000">
                                          <p:val>
                                            <p:strVal val="#ppt_x"/>
                                          </p:val>
                                        </p:tav>
                                      </p:tavLst>
                                    </p:anim>
                                    <p:anim calcmode="lin" valueType="num">
                                      <p:cBhvr>
                                        <p:cTn id="59" dur="250" fill="hold"/>
                                        <p:tgtEl>
                                          <p:spTgt spid="203"/>
                                        </p:tgtEl>
                                        <p:attrNameLst>
                                          <p:attrName>ppt_y</p:attrName>
                                        </p:attrNameLst>
                                      </p:cBhvr>
                                      <p:tavLst>
                                        <p:tav tm="0">
                                          <p:val>
                                            <p:strVal val="#ppt_y+.1"/>
                                          </p:val>
                                        </p:tav>
                                        <p:tav tm="100000">
                                          <p:val>
                                            <p:strVal val="#ppt_y"/>
                                          </p:val>
                                        </p:tav>
                                      </p:tavLst>
                                    </p:anim>
                                  </p:childTnLst>
                                </p:cTn>
                              </p:par>
                            </p:childTnLst>
                          </p:cTn>
                        </p:par>
                        <p:par>
                          <p:cTn id="60" fill="hold">
                            <p:stCondLst>
                              <p:cond delay="775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204"/>
                                        </p:tgtEl>
                                        <p:attrNameLst>
                                          <p:attrName>style.visibility</p:attrName>
                                        </p:attrNameLst>
                                      </p:cBhvr>
                                      <p:to>
                                        <p:strVal val="visible"/>
                                      </p:to>
                                    </p:set>
                                    <p:animEffect transition="in" filter="fade">
                                      <p:cBhvr>
                                        <p:cTn id="63"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194" grpId="0"/>
      <p:bldP spid="195" grpId="0"/>
      <p:bldP spid="196" grpId="0" animBg="1"/>
      <p:bldP spid="197" grpId="0"/>
      <p:bldP spid="198" grpId="0"/>
      <p:bldP spid="199" grpId="0" animBg="1"/>
      <p:bldP spid="200" grpId="0"/>
      <p:bldP spid="201" grpId="0"/>
      <p:bldP spid="202" grpId="0" animBg="1"/>
      <p:bldP spid="203" grpId="0"/>
      <p:bldP spid="20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173831" y="135732"/>
            <a:ext cx="1857375" cy="488991"/>
            <a:chOff x="231966" y="181154"/>
            <a:chExt cx="2476402" cy="651969"/>
          </a:xfrm>
        </p:grpSpPr>
        <p:cxnSp>
          <p:nvCxnSpPr>
            <p:cNvPr id="3" name="直接连接符 2"/>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5"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aphicFrame>
        <p:nvGraphicFramePr>
          <p:cNvPr id="6" name="图表 7"/>
          <p:cNvGraphicFramePr>
            <a:graphicFrameLocks/>
          </p:cNvGraphicFramePr>
          <p:nvPr>
            <p:extLst>
              <p:ext uri="{D42A27DB-BD31-4B8C-83A1-F6EECF244321}">
                <p14:modId xmlns:p14="http://schemas.microsoft.com/office/powerpoint/2010/main" val="2163415615"/>
              </p:ext>
            </p:extLst>
          </p:nvPr>
        </p:nvGraphicFramePr>
        <p:xfrm>
          <a:off x="674914" y="1416844"/>
          <a:ext cx="4620431" cy="3158472"/>
        </p:xfrm>
        <a:graphic>
          <a:graphicData uri="http://schemas.openxmlformats.org/drawingml/2006/chart">
            <c:chart xmlns:c="http://schemas.openxmlformats.org/drawingml/2006/chart" xmlns:r="http://schemas.openxmlformats.org/officeDocument/2006/relationships" r:id="rId3"/>
          </a:graphicData>
        </a:graphic>
      </p:graphicFrame>
      <p:sp>
        <p:nvSpPr>
          <p:cNvPr id="7" name="椭圆 6"/>
          <p:cNvSpPr/>
          <p:nvPr/>
        </p:nvSpPr>
        <p:spPr>
          <a:xfrm>
            <a:off x="5582670" y="1746269"/>
            <a:ext cx="429816" cy="431006"/>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dirty="0">
              <a:latin typeface="Castellar" panose="020A0402060406010301" pitchFamily="18" charset="0"/>
            </a:endParaRPr>
          </a:p>
        </p:txBody>
      </p:sp>
      <p:sp>
        <p:nvSpPr>
          <p:cNvPr id="8" name="Freeform 25"/>
          <p:cNvSpPr>
            <a:spLocks noEditPoints="1"/>
          </p:cNvSpPr>
          <p:nvPr/>
        </p:nvSpPr>
        <p:spPr bwMode="auto">
          <a:xfrm>
            <a:off x="5713639" y="1843900"/>
            <a:ext cx="173831" cy="215503"/>
          </a:xfrm>
          <a:custGeom>
            <a:avLst/>
            <a:gdLst>
              <a:gd name="T0" fmla="*/ 2147483646 w 1536"/>
              <a:gd name="T1" fmla="*/ 2147483646 h 1920"/>
              <a:gd name="T2" fmla="*/ 2147483646 w 1536"/>
              <a:gd name="T3" fmla="*/ 0 h 1920"/>
              <a:gd name="T4" fmla="*/ 2147483646 w 1536"/>
              <a:gd name="T5" fmla="*/ 2147483646 h 1920"/>
              <a:gd name="T6" fmla="*/ 2147483646 w 1536"/>
              <a:gd name="T7" fmla="*/ 2147483646 h 1920"/>
              <a:gd name="T8" fmla="*/ 2147483646 w 1536"/>
              <a:gd name="T9" fmla="*/ 2147483646 h 1920"/>
              <a:gd name="T10" fmla="*/ 2147483646 w 1536"/>
              <a:gd name="T11" fmla="*/ 2147483646 h 1920"/>
              <a:gd name="T12" fmla="*/ 2147483646 w 1536"/>
              <a:gd name="T13" fmla="*/ 2147483646 h 1920"/>
              <a:gd name="T14" fmla="*/ 2147483646 w 1536"/>
              <a:gd name="T15" fmla="*/ 2147483646 h 1920"/>
              <a:gd name="T16" fmla="*/ 2147483646 w 1536"/>
              <a:gd name="T17" fmla="*/ 2147483646 h 1920"/>
              <a:gd name="T18" fmla="*/ 2147483646 w 1536"/>
              <a:gd name="T19" fmla="*/ 2147483646 h 1920"/>
              <a:gd name="T20" fmla="*/ 2147483646 w 1536"/>
              <a:gd name="T21" fmla="*/ 2147483646 h 1920"/>
              <a:gd name="T22" fmla="*/ 2147483646 w 1536"/>
              <a:gd name="T23" fmla="*/ 2147483646 h 1920"/>
              <a:gd name="T24" fmla="*/ 2147483646 w 1536"/>
              <a:gd name="T25" fmla="*/ 2147483646 h 1920"/>
              <a:gd name="T26" fmla="*/ 2147483646 w 1536"/>
              <a:gd name="T27" fmla="*/ 2147483646 h 1920"/>
              <a:gd name="T28" fmla="*/ 0 w 1536"/>
              <a:gd name="T29" fmla="*/ 2147483646 h 1920"/>
              <a:gd name="T30" fmla="*/ 0 w 1536"/>
              <a:gd name="T31" fmla="*/ 2147483646 h 1920"/>
              <a:gd name="T32" fmla="*/ 2147483646 w 1536"/>
              <a:gd name="T33" fmla="*/ 2147483646 h 1920"/>
              <a:gd name="T34" fmla="*/ 2147483646 w 1536"/>
              <a:gd name="T35" fmla="*/ 2147483646 h 1920"/>
              <a:gd name="T36" fmla="*/ 2147483646 w 1536"/>
              <a:gd name="T37" fmla="*/ 2147483646 h 19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36" h="1920">
                <a:moveTo>
                  <a:pt x="384" y="384"/>
                </a:moveTo>
                <a:cubicBezTo>
                  <a:pt x="384" y="172"/>
                  <a:pt x="556" y="0"/>
                  <a:pt x="768" y="0"/>
                </a:cubicBezTo>
                <a:cubicBezTo>
                  <a:pt x="980" y="0"/>
                  <a:pt x="1152" y="172"/>
                  <a:pt x="1152" y="384"/>
                </a:cubicBezTo>
                <a:cubicBezTo>
                  <a:pt x="1152" y="596"/>
                  <a:pt x="980" y="768"/>
                  <a:pt x="768" y="768"/>
                </a:cubicBezTo>
                <a:cubicBezTo>
                  <a:pt x="556" y="768"/>
                  <a:pt x="384" y="596"/>
                  <a:pt x="384" y="384"/>
                </a:cubicBezTo>
                <a:close/>
                <a:moveTo>
                  <a:pt x="1280" y="896"/>
                </a:moveTo>
                <a:cubicBezTo>
                  <a:pt x="1209" y="896"/>
                  <a:pt x="1209" y="896"/>
                  <a:pt x="1209" y="896"/>
                </a:cubicBezTo>
                <a:cubicBezTo>
                  <a:pt x="811" y="1704"/>
                  <a:pt x="811" y="1704"/>
                  <a:pt x="811" y="1704"/>
                </a:cubicBezTo>
                <a:cubicBezTo>
                  <a:pt x="960" y="960"/>
                  <a:pt x="960" y="960"/>
                  <a:pt x="960" y="960"/>
                </a:cubicBezTo>
                <a:cubicBezTo>
                  <a:pt x="768" y="768"/>
                  <a:pt x="768" y="768"/>
                  <a:pt x="768" y="768"/>
                </a:cubicBezTo>
                <a:cubicBezTo>
                  <a:pt x="576" y="960"/>
                  <a:pt x="576" y="960"/>
                  <a:pt x="576" y="960"/>
                </a:cubicBezTo>
                <a:cubicBezTo>
                  <a:pt x="725" y="1704"/>
                  <a:pt x="725" y="1704"/>
                  <a:pt x="725" y="1704"/>
                </a:cubicBezTo>
                <a:cubicBezTo>
                  <a:pt x="327" y="896"/>
                  <a:pt x="327" y="896"/>
                  <a:pt x="327" y="896"/>
                </a:cubicBezTo>
                <a:cubicBezTo>
                  <a:pt x="256" y="896"/>
                  <a:pt x="256" y="896"/>
                  <a:pt x="256" y="896"/>
                </a:cubicBezTo>
                <a:cubicBezTo>
                  <a:pt x="0" y="896"/>
                  <a:pt x="0" y="1068"/>
                  <a:pt x="0" y="1280"/>
                </a:cubicBezTo>
                <a:cubicBezTo>
                  <a:pt x="0" y="1920"/>
                  <a:pt x="0" y="1920"/>
                  <a:pt x="0" y="1920"/>
                </a:cubicBezTo>
                <a:cubicBezTo>
                  <a:pt x="1536" y="1920"/>
                  <a:pt x="1536" y="1920"/>
                  <a:pt x="1536" y="1920"/>
                </a:cubicBezTo>
                <a:cubicBezTo>
                  <a:pt x="1536" y="1280"/>
                  <a:pt x="1536" y="1280"/>
                  <a:pt x="1536" y="1280"/>
                </a:cubicBezTo>
                <a:cubicBezTo>
                  <a:pt x="1536" y="1068"/>
                  <a:pt x="1536" y="896"/>
                  <a:pt x="1280" y="8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9" name="文本框 8"/>
          <p:cNvSpPr txBox="1"/>
          <p:nvPr/>
        </p:nvSpPr>
        <p:spPr bwMode="auto">
          <a:xfrm>
            <a:off x="6033918" y="1834375"/>
            <a:ext cx="1864519"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0" name="文本框 9"/>
          <p:cNvSpPr txBox="1"/>
          <p:nvPr/>
        </p:nvSpPr>
        <p:spPr bwMode="auto">
          <a:xfrm>
            <a:off x="5515996" y="2220138"/>
            <a:ext cx="2736056" cy="949491"/>
          </a:xfrm>
          <a:prstGeom prst="rect">
            <a:avLst/>
          </a:prstGeom>
          <a:noFill/>
        </p:spPr>
        <p:txBody>
          <a:bodyPr lIns="68580" tIns="34290" rIns="68580" bIns="34290">
            <a:spAutoFit/>
          </a:bodyPr>
          <a:lstStyle>
            <a:defPPr>
              <a:defRPr lang="zh-CN"/>
            </a:defPPr>
            <a:lvl1pPr>
              <a:lnSpc>
                <a:spcPct val="130000"/>
              </a:lnSpc>
              <a:defRPr sz="1600">
                <a:latin typeface="+mn-ea"/>
              </a:defRPr>
            </a:lvl1pPr>
          </a:lstStyle>
          <a:p>
            <a:pPr>
              <a:defRPr/>
            </a:pPr>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请在此处输入您的文本，或者将文本粘贴到此处请在此处输入您的文本，或者将文本粘贴到此处请在此处请在此处输入您的文本</a:t>
            </a:r>
            <a:endParaRPr lang="zh-CN" altLang="en-US" sz="1100" dirty="0">
              <a:solidFill>
                <a:schemeClr val="bg1">
                  <a:lumMod val="50000"/>
                </a:schemeClr>
              </a:solidFill>
            </a:endParaRPr>
          </a:p>
        </p:txBody>
      </p:sp>
      <p:sp>
        <p:nvSpPr>
          <p:cNvPr id="11" name="椭圆 10"/>
          <p:cNvSpPr/>
          <p:nvPr/>
        </p:nvSpPr>
        <p:spPr>
          <a:xfrm>
            <a:off x="5582670" y="3419097"/>
            <a:ext cx="429816" cy="431006"/>
          </a:xfrm>
          <a:prstGeom prst="ellipse">
            <a:avLst/>
          </a:prstGeom>
          <a:gradFill>
            <a:gsLst>
              <a:gs pos="0">
                <a:schemeClr val="bg1">
                  <a:lumMod val="95000"/>
                </a:schemeClr>
              </a:gs>
              <a:gs pos="75000">
                <a:schemeClr val="bg2">
                  <a:lumMod val="50000"/>
                  <a:alpha val="85000"/>
                </a:schemeClr>
              </a:gs>
            </a:gsLst>
            <a:lin ang="5400000" scaled="1"/>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latin typeface="Castellar" panose="020A0402060406010301" pitchFamily="18" charset="0"/>
            </a:endParaRPr>
          </a:p>
        </p:txBody>
      </p:sp>
      <p:sp>
        <p:nvSpPr>
          <p:cNvPr id="12" name="文本框 11"/>
          <p:cNvSpPr txBox="1"/>
          <p:nvPr/>
        </p:nvSpPr>
        <p:spPr bwMode="auto">
          <a:xfrm>
            <a:off x="6033918" y="3507203"/>
            <a:ext cx="1864519" cy="284693"/>
          </a:xfrm>
          <a:prstGeom prst="rect">
            <a:avLst/>
          </a:prstGeom>
          <a:noFill/>
        </p:spPr>
        <p:txBody>
          <a:bodyPr lIns="68580" tIns="34290" rIns="68580" bIns="34290">
            <a:spAutoFit/>
          </a:bodyPr>
          <a:lstStyle/>
          <a:p>
            <a:pPr>
              <a:defRPr/>
            </a:pPr>
            <a:r>
              <a:rPr lang="zh-CN" altLang="en-US"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3" name="文本框 12"/>
          <p:cNvSpPr txBox="1"/>
          <p:nvPr/>
        </p:nvSpPr>
        <p:spPr bwMode="auto">
          <a:xfrm>
            <a:off x="5515996" y="3892965"/>
            <a:ext cx="2736056" cy="949491"/>
          </a:xfrm>
          <a:prstGeom prst="rect">
            <a:avLst/>
          </a:prstGeom>
          <a:noFill/>
        </p:spPr>
        <p:txBody>
          <a:bodyPr lIns="68580" tIns="34290" rIns="68580" bIns="34290">
            <a:spAutoFit/>
          </a:bodyPr>
          <a:lstStyle>
            <a:defPPr>
              <a:defRPr lang="zh-CN"/>
            </a:defPPr>
            <a:lvl1pPr fontAlgn="auto">
              <a:lnSpc>
                <a:spcPct val="130000"/>
              </a:lnSpc>
              <a:spcBef>
                <a:spcPts val="0"/>
              </a:spcBef>
              <a:spcAft>
                <a:spcPts val="0"/>
              </a:spcAft>
              <a:defRPr sz="1600">
                <a:solidFill>
                  <a:schemeClr val="bg1">
                    <a:lumMod val="50000"/>
                  </a:schemeClr>
                </a:solidFill>
                <a:latin typeface="+mn-ea"/>
              </a:defRPr>
            </a:lvl1pPr>
          </a:lstStyle>
          <a:p>
            <a:r>
              <a:rPr lang="zh-CN" altLang="en-US" sz="1100" dirty="0">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请在此处输入您的文本，或者将文本粘贴到此处请在此处输入您的文本，或者将文本粘贴到此处请在此处请在此处输入您的文本</a:t>
            </a:r>
            <a:endParaRPr lang="zh-CN" altLang="en-US" sz="1100" dirty="0"/>
          </a:p>
        </p:txBody>
      </p:sp>
      <p:grpSp>
        <p:nvGrpSpPr>
          <p:cNvPr id="14" name="组合 214"/>
          <p:cNvGrpSpPr>
            <a:grpSpLocks/>
          </p:cNvGrpSpPr>
          <p:nvPr/>
        </p:nvGrpSpPr>
        <p:grpSpPr bwMode="auto">
          <a:xfrm>
            <a:off x="5691053" y="3528524"/>
            <a:ext cx="213086" cy="212354"/>
            <a:chOff x="5011738" y="4333875"/>
            <a:chExt cx="1882775" cy="1874838"/>
          </a:xfrm>
          <a:solidFill>
            <a:schemeClr val="bg1"/>
          </a:solidFill>
        </p:grpSpPr>
        <p:sp>
          <p:nvSpPr>
            <p:cNvPr id="15" name="Freeform 186"/>
            <p:cNvSpPr>
              <a:spLocks/>
            </p:cNvSpPr>
            <p:nvPr/>
          </p:nvSpPr>
          <p:spPr bwMode="auto">
            <a:xfrm>
              <a:off x="6232525" y="4333875"/>
              <a:ext cx="661988" cy="658813"/>
            </a:xfrm>
            <a:custGeom>
              <a:avLst/>
              <a:gdLst>
                <a:gd name="T0" fmla="*/ 590991162 w 722"/>
                <a:gd name="T1" fmla="*/ 492082212 h 722"/>
                <a:gd name="T2" fmla="*/ 110127480 w 722"/>
                <a:gd name="T3" fmla="*/ 15819724 h 722"/>
                <a:gd name="T4" fmla="*/ 64731791 w 722"/>
                <a:gd name="T5" fmla="*/ 23313950 h 722"/>
                <a:gd name="T6" fmla="*/ 0 w 722"/>
                <a:gd name="T7" fmla="*/ 156533786 h 722"/>
                <a:gd name="T8" fmla="*/ 448917718 w 722"/>
                <a:gd name="T9" fmla="*/ 601155913 h 722"/>
                <a:gd name="T10" fmla="*/ 583425061 w 722"/>
                <a:gd name="T11" fmla="*/ 537043918 h 722"/>
                <a:gd name="T12" fmla="*/ 590991162 w 722"/>
                <a:gd name="T13" fmla="*/ 492082212 h 7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2" h="722">
                  <a:moveTo>
                    <a:pt x="703" y="591"/>
                  </a:moveTo>
                  <a:cubicBezTo>
                    <a:pt x="131" y="19"/>
                    <a:pt x="131" y="19"/>
                    <a:pt x="131" y="19"/>
                  </a:cubicBezTo>
                  <a:cubicBezTo>
                    <a:pt x="113" y="0"/>
                    <a:pt x="88" y="4"/>
                    <a:pt x="77" y="28"/>
                  </a:cubicBezTo>
                  <a:cubicBezTo>
                    <a:pt x="0" y="188"/>
                    <a:pt x="0" y="188"/>
                    <a:pt x="0" y="188"/>
                  </a:cubicBezTo>
                  <a:cubicBezTo>
                    <a:pt x="534" y="722"/>
                    <a:pt x="534" y="722"/>
                    <a:pt x="534" y="722"/>
                  </a:cubicBezTo>
                  <a:cubicBezTo>
                    <a:pt x="694" y="645"/>
                    <a:pt x="694" y="645"/>
                    <a:pt x="694" y="645"/>
                  </a:cubicBezTo>
                  <a:cubicBezTo>
                    <a:pt x="718" y="634"/>
                    <a:pt x="722" y="609"/>
                    <a:pt x="703" y="5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6" name="Freeform 187"/>
            <p:cNvSpPr>
              <a:spLocks/>
            </p:cNvSpPr>
            <p:nvPr/>
          </p:nvSpPr>
          <p:spPr bwMode="auto">
            <a:xfrm>
              <a:off x="5011738" y="4587875"/>
              <a:ext cx="1628775" cy="1620838"/>
            </a:xfrm>
            <a:custGeom>
              <a:avLst/>
              <a:gdLst>
                <a:gd name="T0" fmla="*/ 1034202464 w 1777"/>
                <a:gd name="T1" fmla="*/ 0 h 1777"/>
                <a:gd name="T2" fmla="*/ 591452474 w 1777"/>
                <a:gd name="T3" fmla="*/ 36606129 h 1777"/>
                <a:gd name="T4" fmla="*/ 529283131 w 1777"/>
                <a:gd name="T5" fmla="*/ 84028182 h 1777"/>
                <a:gd name="T6" fmla="*/ 529283131 w 1777"/>
                <a:gd name="T7" fmla="*/ 84028182 h 1777"/>
                <a:gd name="T8" fmla="*/ 0 w 1777"/>
                <a:gd name="T9" fmla="*/ 1212170651 h 1777"/>
                <a:gd name="T10" fmla="*/ 96614680 w 1777"/>
                <a:gd name="T11" fmla="*/ 1307846612 h 1777"/>
                <a:gd name="T12" fmla="*/ 553646929 w 1777"/>
                <a:gd name="T13" fmla="*/ 855258840 h 1777"/>
                <a:gd name="T14" fmla="*/ 537684567 w 1777"/>
                <a:gd name="T15" fmla="*/ 786205851 h 1777"/>
                <a:gd name="T16" fmla="*/ 698989204 w 1777"/>
                <a:gd name="T17" fmla="*/ 626468937 h 1777"/>
                <a:gd name="T18" fmla="*/ 860294757 w 1777"/>
                <a:gd name="T19" fmla="*/ 786205851 h 1777"/>
                <a:gd name="T20" fmla="*/ 698989204 w 1777"/>
                <a:gd name="T21" fmla="*/ 945942765 h 1777"/>
                <a:gd name="T22" fmla="*/ 629258935 w 1777"/>
                <a:gd name="T23" fmla="*/ 930135718 h 1777"/>
                <a:gd name="T24" fmla="*/ 172226687 w 1777"/>
                <a:gd name="T25" fmla="*/ 1382723490 h 1777"/>
                <a:gd name="T26" fmla="*/ 268842283 w 1777"/>
                <a:gd name="T27" fmla="*/ 1478399450 h 1777"/>
                <a:gd name="T28" fmla="*/ 1408060864 w 1777"/>
                <a:gd name="T29" fmla="*/ 954262216 h 1777"/>
                <a:gd name="T30" fmla="*/ 1408060864 w 1777"/>
                <a:gd name="T31" fmla="*/ 954262216 h 1777"/>
                <a:gd name="T32" fmla="*/ 1455947949 w 1777"/>
                <a:gd name="T33" fmla="*/ 892696823 h 1777"/>
                <a:gd name="T34" fmla="*/ 1492913900 w 1777"/>
                <a:gd name="T35" fmla="*/ 454252391 h 1777"/>
                <a:gd name="T36" fmla="*/ 1034202464 w 1777"/>
                <a:gd name="T37" fmla="*/ 0 h 17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777" h="1777">
                  <a:moveTo>
                    <a:pt x="1231" y="0"/>
                  </a:moveTo>
                  <a:cubicBezTo>
                    <a:pt x="704" y="44"/>
                    <a:pt x="704" y="44"/>
                    <a:pt x="704" y="44"/>
                  </a:cubicBezTo>
                  <a:cubicBezTo>
                    <a:pt x="669" y="48"/>
                    <a:pt x="640" y="55"/>
                    <a:pt x="630" y="101"/>
                  </a:cubicBezTo>
                  <a:cubicBezTo>
                    <a:pt x="630" y="101"/>
                    <a:pt x="630" y="101"/>
                    <a:pt x="630" y="101"/>
                  </a:cubicBezTo>
                  <a:cubicBezTo>
                    <a:pt x="487" y="787"/>
                    <a:pt x="0" y="1457"/>
                    <a:pt x="0" y="1457"/>
                  </a:cubicBezTo>
                  <a:cubicBezTo>
                    <a:pt x="115" y="1572"/>
                    <a:pt x="115" y="1572"/>
                    <a:pt x="115" y="1572"/>
                  </a:cubicBezTo>
                  <a:cubicBezTo>
                    <a:pt x="659" y="1028"/>
                    <a:pt x="659" y="1028"/>
                    <a:pt x="659" y="1028"/>
                  </a:cubicBezTo>
                  <a:cubicBezTo>
                    <a:pt x="647" y="1003"/>
                    <a:pt x="640" y="975"/>
                    <a:pt x="640" y="945"/>
                  </a:cubicBezTo>
                  <a:cubicBezTo>
                    <a:pt x="640" y="839"/>
                    <a:pt x="726" y="753"/>
                    <a:pt x="832" y="753"/>
                  </a:cubicBezTo>
                  <a:cubicBezTo>
                    <a:pt x="938" y="753"/>
                    <a:pt x="1024" y="839"/>
                    <a:pt x="1024" y="945"/>
                  </a:cubicBezTo>
                  <a:cubicBezTo>
                    <a:pt x="1024" y="1051"/>
                    <a:pt x="938" y="1137"/>
                    <a:pt x="832" y="1137"/>
                  </a:cubicBezTo>
                  <a:cubicBezTo>
                    <a:pt x="802" y="1137"/>
                    <a:pt x="774" y="1130"/>
                    <a:pt x="749" y="1118"/>
                  </a:cubicBezTo>
                  <a:cubicBezTo>
                    <a:pt x="205" y="1662"/>
                    <a:pt x="205" y="1662"/>
                    <a:pt x="205" y="1662"/>
                  </a:cubicBezTo>
                  <a:cubicBezTo>
                    <a:pt x="320" y="1777"/>
                    <a:pt x="320" y="1777"/>
                    <a:pt x="320" y="1777"/>
                  </a:cubicBezTo>
                  <a:cubicBezTo>
                    <a:pt x="320" y="1777"/>
                    <a:pt x="990" y="1290"/>
                    <a:pt x="1676" y="1147"/>
                  </a:cubicBezTo>
                  <a:cubicBezTo>
                    <a:pt x="1676" y="1147"/>
                    <a:pt x="1676" y="1147"/>
                    <a:pt x="1676" y="1147"/>
                  </a:cubicBezTo>
                  <a:cubicBezTo>
                    <a:pt x="1722" y="1137"/>
                    <a:pt x="1729" y="1108"/>
                    <a:pt x="1733" y="1073"/>
                  </a:cubicBezTo>
                  <a:cubicBezTo>
                    <a:pt x="1777" y="546"/>
                    <a:pt x="1777" y="546"/>
                    <a:pt x="1777" y="546"/>
                  </a:cubicBezTo>
                  <a:cubicBezTo>
                    <a:pt x="1231" y="0"/>
                    <a:pt x="1231" y="0"/>
                    <a:pt x="12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Tree>
    <p:extLst>
      <p:ext uri="{BB962C8B-B14F-4D97-AF65-F5344CB8AC3E}">
        <p14:creationId xmlns:p14="http://schemas.microsoft.com/office/powerpoint/2010/main" val="318364241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0" dur="500"/>
                                        <p:tgtEl>
                                          <p:spTgt spid="6">
                                            <p:graphicEl>
                                              <a:chart seriesIdx="0" categoryIdx="-4" bldStep="series"/>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3" dur="500"/>
                                        <p:tgtEl>
                                          <p:spTgt spid="6">
                                            <p:graphicEl>
                                              <a:chart seriesIdx="1" categoryIdx="-4" bldStep="series"/>
                                            </p:graphicEl>
                                          </p:spTgt>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250" fill="hold"/>
                                        <p:tgtEl>
                                          <p:spTgt spid="8"/>
                                        </p:tgtEl>
                                        <p:attrNameLst>
                                          <p:attrName>ppt_w</p:attrName>
                                        </p:attrNameLst>
                                      </p:cBhvr>
                                      <p:tavLst>
                                        <p:tav tm="0">
                                          <p:val>
                                            <p:fltVal val="0"/>
                                          </p:val>
                                        </p:tav>
                                        <p:tav tm="100000">
                                          <p:val>
                                            <p:strVal val="#ppt_w"/>
                                          </p:val>
                                        </p:tav>
                                      </p:tavLst>
                                    </p:anim>
                                    <p:anim calcmode="lin" valueType="num">
                                      <p:cBhvr>
                                        <p:cTn id="24" dur="250" fill="hold"/>
                                        <p:tgtEl>
                                          <p:spTgt spid="8"/>
                                        </p:tgtEl>
                                        <p:attrNameLst>
                                          <p:attrName>ppt_h</p:attrName>
                                        </p:attrNameLst>
                                      </p:cBhvr>
                                      <p:tavLst>
                                        <p:tav tm="0">
                                          <p:val>
                                            <p:fltVal val="0"/>
                                          </p:val>
                                        </p:tav>
                                        <p:tav tm="100000">
                                          <p:val>
                                            <p:strVal val="#ppt_h"/>
                                          </p:val>
                                        </p:tav>
                                      </p:tavLst>
                                    </p:anim>
                                    <p:animEffect transition="in" filter="fade">
                                      <p:cBhvr>
                                        <p:cTn id="25" dur="250"/>
                                        <p:tgtEl>
                                          <p:spTgt spid="8"/>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1500"/>
                            </p:stCondLst>
                            <p:childTnLst>
                              <p:par>
                                <p:cTn id="31" presetID="10" presetClass="entr" presetSubtype="0" fill="hold" grpId="0" nodeType="afterEffect">
                                  <p:stCondLst>
                                    <p:cond delay="0"/>
                                  </p:stCondLst>
                                  <p:iterate type="wd">
                                    <p:tmPct val="10000"/>
                                  </p:iterate>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38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4100"/>
                            </p:stCondLst>
                            <p:childTnLst>
                              <p:par>
                                <p:cTn id="41" presetID="53" presetClass="entr" presetSubtype="16"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250" fill="hold"/>
                                        <p:tgtEl>
                                          <p:spTgt spid="14"/>
                                        </p:tgtEl>
                                        <p:attrNameLst>
                                          <p:attrName>ppt_w</p:attrName>
                                        </p:attrNameLst>
                                      </p:cBhvr>
                                      <p:tavLst>
                                        <p:tav tm="0">
                                          <p:val>
                                            <p:fltVal val="0"/>
                                          </p:val>
                                        </p:tav>
                                        <p:tav tm="100000">
                                          <p:val>
                                            <p:strVal val="#ppt_w"/>
                                          </p:val>
                                        </p:tav>
                                      </p:tavLst>
                                    </p:anim>
                                    <p:anim calcmode="lin" valueType="num">
                                      <p:cBhvr>
                                        <p:cTn id="44" dur="250" fill="hold"/>
                                        <p:tgtEl>
                                          <p:spTgt spid="14"/>
                                        </p:tgtEl>
                                        <p:attrNameLst>
                                          <p:attrName>ppt_h</p:attrName>
                                        </p:attrNameLst>
                                      </p:cBhvr>
                                      <p:tavLst>
                                        <p:tav tm="0">
                                          <p:val>
                                            <p:fltVal val="0"/>
                                          </p:val>
                                        </p:tav>
                                        <p:tav tm="100000">
                                          <p:val>
                                            <p:strVal val="#ppt_h"/>
                                          </p:val>
                                        </p:tav>
                                      </p:tavLst>
                                    </p:anim>
                                    <p:animEffect transition="in" filter="fade">
                                      <p:cBhvr>
                                        <p:cTn id="45" dur="250"/>
                                        <p:tgtEl>
                                          <p:spTgt spid="14"/>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par>
                          <p:cTn id="50" fill="hold">
                            <p:stCondLst>
                              <p:cond delay="4850"/>
                            </p:stCondLst>
                            <p:childTnLst>
                              <p:par>
                                <p:cTn id="51" presetID="10" presetClass="entr" presetSubtype="0" fill="hold" grpId="0" nodeType="afterEffect">
                                  <p:stCondLst>
                                    <p:cond delay="0"/>
                                  </p:stCondLst>
                                  <p:iterate type="wd">
                                    <p:tmPct val="10000"/>
                                  </p:iterate>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7" grpId="0" animBg="1"/>
      <p:bldP spid="8" grpId="0" animBg="1"/>
      <p:bldP spid="9" grpId="0"/>
      <p:bldP spid="10" grpId="0"/>
      <p:bldP spid="11"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173831" y="135732"/>
            <a:ext cx="1857375" cy="488991"/>
            <a:chOff x="231966" y="181154"/>
            <a:chExt cx="2476402" cy="651969"/>
          </a:xfrm>
        </p:grpSpPr>
        <p:cxnSp>
          <p:nvCxnSpPr>
            <p:cNvPr id="3" name="直接连接符 2"/>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5"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sp>
        <p:nvSpPr>
          <p:cNvPr id="6" name="图文框 5"/>
          <p:cNvSpPr/>
          <p:nvPr/>
        </p:nvSpPr>
        <p:spPr>
          <a:xfrm rot="16200000">
            <a:off x="1818076" y="523782"/>
            <a:ext cx="2370133" cy="4720865"/>
          </a:xfrm>
          <a:prstGeom prst="frame">
            <a:avLst>
              <a:gd name="adj1" fmla="val 50000"/>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sp>
        <p:nvSpPr>
          <p:cNvPr id="7" name="矩形 6"/>
          <p:cNvSpPr/>
          <p:nvPr/>
        </p:nvSpPr>
        <p:spPr>
          <a:xfrm>
            <a:off x="829103" y="1849124"/>
            <a:ext cx="2199629" cy="2060963"/>
          </a:xfrm>
          <a:prstGeom prst="rect">
            <a:avLst/>
          </a:prstGeom>
          <a:blipFill dpi="0" rotWithShape="1">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blipFill>
                <a:blip r:embed="rId5"/>
                <a:stretch>
                  <a:fillRect l="-63000" t="-71000" r="-93000" b="-79000"/>
                </a:stretch>
              </a:blipFill>
            </a:endParaRPr>
          </a:p>
        </p:txBody>
      </p:sp>
      <p:sp>
        <p:nvSpPr>
          <p:cNvPr id="8" name="矩形 7"/>
          <p:cNvSpPr/>
          <p:nvPr/>
        </p:nvSpPr>
        <p:spPr>
          <a:xfrm>
            <a:off x="3143474" y="2712972"/>
            <a:ext cx="1971471" cy="623248"/>
          </a:xfrm>
          <a:prstGeom prst="rect">
            <a:avLst/>
          </a:prstGeom>
        </p:spPr>
        <p:txBody>
          <a:bodyPr wrap="square" lIns="68580" tIns="34290" rIns="68580" bIns="34290">
            <a:spAutoFit/>
          </a:bodyPr>
          <a:lstStyle/>
          <a:p>
            <a:pPr>
              <a:defRPr/>
            </a:pPr>
            <a:r>
              <a:rPr lang="zh-CN" altLang="en-US" sz="900" dirty="0">
                <a:solidFill>
                  <a:schemeClr val="bg1"/>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请在此处输入您的文本，或者将文本粘贴到此处请在此处输入您的文本，或者将文本粘贴到此处请在此处请在此处输入您的文本</a:t>
            </a:r>
            <a:endParaRPr lang="zh-CN" altLang="en-US" sz="900" dirty="0">
              <a:solidFill>
                <a:schemeClr val="bg1"/>
              </a:solidFill>
            </a:endParaRPr>
          </a:p>
        </p:txBody>
      </p:sp>
      <p:sp>
        <p:nvSpPr>
          <p:cNvPr id="9" name="文本框 8"/>
          <p:cNvSpPr txBox="1"/>
          <p:nvPr/>
        </p:nvSpPr>
        <p:spPr>
          <a:xfrm>
            <a:off x="5549969" y="1740091"/>
            <a:ext cx="2797155" cy="346249"/>
          </a:xfrm>
          <a:prstGeom prst="rect">
            <a:avLst/>
          </a:prstGeom>
          <a:noFill/>
        </p:spPr>
        <p:txBody>
          <a:bodyPr wrap="square" lIns="68580" tIns="34290" rIns="68580" bIns="34290" rtlCol="0">
            <a:spAutoFit/>
          </a:bodyPr>
          <a:lstStyle/>
          <a:p>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10" name="矩形 9"/>
          <p:cNvSpPr/>
          <p:nvPr/>
        </p:nvSpPr>
        <p:spPr>
          <a:xfrm>
            <a:off x="5549970" y="2323661"/>
            <a:ext cx="3017414" cy="1535036"/>
          </a:xfrm>
          <a:prstGeom prst="rect">
            <a:avLst/>
          </a:prstGeom>
        </p:spPr>
        <p:txBody>
          <a:bodyPr wrap="square" lIns="68580" tIns="34290" rIns="68580" bIns="34290">
            <a:spAutoFit/>
          </a:bodyPr>
          <a:lstStyle/>
          <a:p>
            <a:pPr>
              <a:defRPr/>
            </a:pPr>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请在此处输入您的文本，或者将文本粘贴到此处请在此处输入您的文本，或者将文本粘贴到此处请在此处请在此处输入您的文本请在此处输入您的文本，或者将文本粘贴到此处请在此处输入您的文本，或者将文本粘贴到此处请在此处请在此处输入您的文本</a:t>
            </a:r>
            <a:endParaRPr lang="zh-CN" altLang="en-US" sz="1200" dirty="0">
              <a:solidFill>
                <a:schemeClr val="bg1">
                  <a:lumMod val="50000"/>
                </a:schemeClr>
              </a:solidFill>
            </a:endParaRPr>
          </a:p>
          <a:p>
            <a:r>
              <a:rPr lang="en-US" altLang="zh-CN" sz="1100" dirty="0">
                <a:gradFill>
                  <a:gsLst>
                    <a:gs pos="0">
                      <a:srgbClr val="1371BF"/>
                    </a:gs>
                    <a:gs pos="100000">
                      <a:srgbClr val="6649A1"/>
                    </a:gs>
                  </a:gsLst>
                  <a:lin ang="5400000" scaled="1"/>
                </a:gradFill>
                <a:latin typeface="华文细黑" panose="02010600040101010101" pitchFamily="2" charset="-122"/>
                <a:ea typeface="华文细黑" panose="02010600040101010101" pitchFamily="2" charset="-122"/>
              </a:rPr>
              <a:t> </a:t>
            </a:r>
            <a:endParaRPr lang="zh-CN" altLang="en-US" sz="1100" dirty="0">
              <a:gradFill>
                <a:gsLst>
                  <a:gs pos="0">
                    <a:srgbClr val="1371BF"/>
                  </a:gs>
                  <a:gs pos="100000">
                    <a:srgbClr val="6649A1"/>
                  </a:gs>
                </a:gsLst>
                <a:lin ang="5400000" scaled="1"/>
              </a:gradFill>
            </a:endParaRPr>
          </a:p>
        </p:txBody>
      </p:sp>
      <p:sp>
        <p:nvSpPr>
          <p:cNvPr id="11" name="文本框 10"/>
          <p:cNvSpPr txBox="1"/>
          <p:nvPr/>
        </p:nvSpPr>
        <p:spPr>
          <a:xfrm>
            <a:off x="6948547" y="3819020"/>
            <a:ext cx="1443251" cy="284693"/>
          </a:xfrm>
          <a:prstGeom prst="rect">
            <a:avLst/>
          </a:prstGeom>
          <a:noFill/>
        </p:spPr>
        <p:txBody>
          <a:bodyPr wrap="square" lIns="68580" tIns="34290" rIns="68580" bIns="34290" rtlCol="0">
            <a:spAutoFit/>
          </a:bodyPr>
          <a:lstStyle/>
          <a:p>
            <a:pPr algn="r">
              <a:defRPr/>
            </a:pPr>
            <a:r>
              <a:rPr lang="en-US" altLang="zh-CN" dirty="0">
                <a:solidFill>
                  <a:schemeClr val="bg1">
                    <a:lumMod val="50000"/>
                  </a:schemeClr>
                </a:solidFill>
                <a:latin typeface="方正清刻本悦宋简体" panose="02000000000000000000" pitchFamily="2" charset="-122"/>
                <a:ea typeface="方正清刻本悦宋简体" panose="02000000000000000000" pitchFamily="2" charset="-122"/>
              </a:rPr>
              <a:t>——</a:t>
            </a:r>
            <a:r>
              <a:rPr lang="zh-CN" altLang="en-US" dirty="0">
                <a:solidFill>
                  <a:schemeClr val="bg1">
                    <a:lumMod val="50000"/>
                  </a:schemeClr>
                </a:solidFill>
                <a:latin typeface="方正清刻本悦宋简体" panose="02000000000000000000" pitchFamily="2" charset="-122"/>
                <a:ea typeface="方正清刻本悦宋简体" panose="02000000000000000000" pitchFamily="2" charset="-122"/>
              </a:rPr>
              <a:t>投资者</a:t>
            </a:r>
          </a:p>
        </p:txBody>
      </p:sp>
      <p:sp>
        <p:nvSpPr>
          <p:cNvPr id="12" name="文本框 11"/>
          <p:cNvSpPr txBox="1"/>
          <p:nvPr/>
        </p:nvSpPr>
        <p:spPr>
          <a:xfrm>
            <a:off x="3161963" y="2323661"/>
            <a:ext cx="1312065" cy="253916"/>
          </a:xfrm>
          <a:prstGeom prst="rect">
            <a:avLst/>
          </a:prstGeom>
          <a:noFill/>
        </p:spPr>
        <p:txBody>
          <a:bodyPr wrap="square" lIns="68580" tIns="34290" rIns="68580" bIns="34290" rtlCol="0">
            <a:spAutoFit/>
          </a:bodyPr>
          <a:lstStyle/>
          <a:p>
            <a:pPr>
              <a:defRPr/>
            </a:pPr>
            <a:r>
              <a:rPr lang="zh-CN" altLang="en-US" sz="12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Tree>
    <p:extLst>
      <p:ext uri="{BB962C8B-B14F-4D97-AF65-F5344CB8AC3E}">
        <p14:creationId xmlns:p14="http://schemas.microsoft.com/office/powerpoint/2010/main" val="222262170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500"/>
                            </p:stCondLst>
                            <p:childTnLst>
                              <p:par>
                                <p:cTn id="18" presetID="37"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900" decel="100000" fill="hold"/>
                                        <p:tgtEl>
                                          <p:spTgt spid="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900" decel="100000" fill="hold"/>
                                        <p:tgtEl>
                                          <p:spTgt spid="10"/>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900" decel="100000" fill="hold"/>
                                        <p:tgtEl>
                                          <p:spTgt spid="11"/>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173831" y="135732"/>
            <a:ext cx="1857375" cy="488991"/>
            <a:chOff x="231966" y="181154"/>
            <a:chExt cx="2476402" cy="651969"/>
          </a:xfrm>
        </p:grpSpPr>
        <p:cxnSp>
          <p:nvCxnSpPr>
            <p:cNvPr id="3" name="直接连接符 2"/>
            <p:cNvCxnSpPr/>
            <p:nvPr/>
          </p:nvCxnSpPr>
          <p:spPr>
            <a:xfrm>
              <a:off x="354199" y="806610"/>
              <a:ext cx="112866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31966" y="181154"/>
              <a:ext cx="2176377" cy="492428"/>
            </a:xfrm>
            <a:prstGeom prst="rect">
              <a:avLst/>
            </a:prstGeom>
            <a:noFill/>
          </p:spPr>
          <p:txBody>
            <a:bodyPr>
              <a:spAutoFit/>
            </a:bodyPr>
            <a:lstStyle/>
            <a:p>
              <a:pPr>
                <a:defRPr/>
              </a:pPr>
              <a:r>
                <a:rPr lang="zh-CN" altLang="en-US" sz="18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sp>
          <p:nvSpPr>
            <p:cNvPr id="5" name="文本框 4"/>
            <p:cNvSpPr txBox="1">
              <a:spLocks noChangeArrowheads="1"/>
            </p:cNvSpPr>
            <p:nvPr/>
          </p:nvSpPr>
          <p:spPr bwMode="auto">
            <a:xfrm>
              <a:off x="255886" y="484320"/>
              <a:ext cx="2452482" cy="34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华文细黑" panose="02010600040101010101" pitchFamily="2" charset="-122"/>
                  <a:ea typeface="方正兰亭黑简体" panose="02000000000000000000"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华文细黑" panose="02010600040101010101" pitchFamily="2" charset="-122"/>
                  <a:ea typeface="方正兰亭黑简体" panose="02000000000000000000"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华文细黑" panose="02010600040101010101" pitchFamily="2" charset="-122"/>
                  <a:ea typeface="方正兰亭黑简体" panose="02000000000000000000"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华文细黑" panose="02010600040101010101" pitchFamily="2" charset="-122"/>
                  <a:ea typeface="方正兰亭黑简体" panose="02000000000000000000" pitchFamily="2" charset="-122"/>
                </a:defRPr>
              </a:lvl9pPr>
            </a:lstStyle>
            <a:p>
              <a:pPr eaLnBrk="1" hangingPunct="1">
                <a:lnSpc>
                  <a:spcPct val="100000"/>
                </a:lnSpc>
                <a:spcBef>
                  <a:spcPct val="0"/>
                </a:spcBef>
                <a:buFontTx/>
                <a:buNone/>
              </a:pPr>
              <a:r>
                <a:rPr lang="en-US" altLang="zh-CN" sz="1100" dirty="0">
                  <a:solidFill>
                    <a:schemeClr val="bg1">
                      <a:lumMod val="50000"/>
                    </a:schemeClr>
                  </a:solidFill>
                </a:rPr>
                <a:t>Add your text here please</a:t>
              </a:r>
              <a:endParaRPr lang="zh-CN" altLang="en-US" sz="1100" dirty="0">
                <a:solidFill>
                  <a:schemeClr val="bg1">
                    <a:lumMod val="50000"/>
                  </a:schemeClr>
                </a:solidFill>
              </a:endParaRPr>
            </a:p>
          </p:txBody>
        </p:sp>
      </p:grpSp>
      <p:grpSp>
        <p:nvGrpSpPr>
          <p:cNvPr id="42" name="组合 41"/>
          <p:cNvGrpSpPr/>
          <p:nvPr/>
        </p:nvGrpSpPr>
        <p:grpSpPr>
          <a:xfrm>
            <a:off x="651395" y="1354697"/>
            <a:ext cx="3992615" cy="2684151"/>
            <a:chOff x="651395" y="1491629"/>
            <a:chExt cx="3992614" cy="2684150"/>
          </a:xfrm>
        </p:grpSpPr>
        <p:pic>
          <p:nvPicPr>
            <p:cNvPr id="44" name="图片 43"/>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a:off x="827584" y="1491629"/>
              <a:ext cx="3816424" cy="1458195"/>
            </a:xfrm>
            <a:prstGeom prst="rect">
              <a:avLst/>
            </a:prstGeom>
          </p:spPr>
        </p:pic>
        <p:sp>
          <p:nvSpPr>
            <p:cNvPr id="45" name="TextBox 2"/>
            <p:cNvSpPr txBox="1"/>
            <p:nvPr/>
          </p:nvSpPr>
          <p:spPr>
            <a:xfrm>
              <a:off x="651395" y="2975450"/>
              <a:ext cx="2161480" cy="1200329"/>
            </a:xfrm>
            <a:prstGeom prst="rect">
              <a:avLst/>
            </a:prstGeom>
            <a:noFill/>
          </p:spPr>
          <p:txBody>
            <a:bodyPr wrap="square" rtlCol="0">
              <a:spAutoFit/>
            </a:bodyPr>
            <a:lstStyle/>
            <a:p>
              <a:pPr algn="ctr"/>
              <a:r>
                <a:rPr lang="en-US" altLang="zh-CN" sz="7200" dirty="0">
                  <a:ln w="18415"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胡晓波男人帮简体" panose="03000509000000000000" pitchFamily="65" charset="-122"/>
                </a:rPr>
                <a:t>55%</a:t>
              </a:r>
              <a:endParaRPr lang="zh-CN" altLang="en-US" sz="7200" dirty="0">
                <a:ln w="18415" cmpd="sng">
                  <a:solidFill>
                    <a:srgbClr val="FFFFFF"/>
                  </a:solidFill>
                  <a:prstDash val="solid"/>
                </a:ln>
                <a:gradFill>
                  <a:gsLst>
                    <a:gs pos="0">
                      <a:schemeClr val="accent1">
                        <a:lumMod val="5000"/>
                        <a:lumOff val="95000"/>
                      </a:schemeClr>
                    </a:gs>
                    <a:gs pos="74000">
                      <a:schemeClr val="bg2">
                        <a:lumMod val="50000"/>
                      </a:schemeClr>
                    </a:gs>
                    <a:gs pos="83000">
                      <a:schemeClr val="bg1">
                        <a:lumMod val="75000"/>
                      </a:schemeClr>
                    </a:gs>
                    <a:gs pos="100000">
                      <a:schemeClr val="bg2">
                        <a:lumMod val="25000"/>
                      </a:schemeClr>
                    </a:gs>
                  </a:gsLst>
                  <a:lin ang="5400000" scaled="1"/>
                </a:gradFill>
                <a:effectLst>
                  <a:outerShdw blurRad="38100" dist="38100" dir="2700000" algn="tl">
                    <a:srgbClr val="000000">
                      <a:alpha val="43137"/>
                    </a:srgbClr>
                  </a:outerShdw>
                </a:effectLst>
                <a:latin typeface="Castellar" panose="020A0402060406010301" pitchFamily="18" charset="0"/>
                <a:ea typeface="胡晓波男人帮简体" panose="03000509000000000000" pitchFamily="65" charset="-122"/>
              </a:endParaRPr>
            </a:p>
          </p:txBody>
        </p:sp>
        <p:sp>
          <p:nvSpPr>
            <p:cNvPr id="46" name="TextBox 3"/>
            <p:cNvSpPr txBox="1"/>
            <p:nvPr/>
          </p:nvSpPr>
          <p:spPr>
            <a:xfrm>
              <a:off x="2609979" y="3072682"/>
              <a:ext cx="2034030" cy="323165"/>
            </a:xfrm>
            <a:prstGeom prst="rect">
              <a:avLst/>
            </a:prstGeom>
            <a:noFill/>
          </p:spPr>
          <p:txBody>
            <a:bodyPr wrap="square" rtlCol="0">
              <a:spAutoFit/>
            </a:bodyPr>
            <a:lstStyle/>
            <a:p>
              <a:r>
                <a:rPr lang="zh-CN" altLang="en-US" sz="1500" dirty="0">
                  <a:ln w="18415" cmpd="sng">
                    <a:noFill/>
                    <a:prstDash val="solid"/>
                  </a:ln>
                  <a:gradFill>
                    <a:gsLst>
                      <a:gs pos="0">
                        <a:schemeClr val="bg1">
                          <a:lumMod val="75000"/>
                        </a:schemeClr>
                      </a:gs>
                      <a:gs pos="75000">
                        <a:schemeClr val="tx1">
                          <a:lumMod val="75000"/>
                          <a:lumOff val="25000"/>
                        </a:schemeClr>
                      </a:gs>
                    </a:gsLst>
                    <a:lin ang="5400000" scaled="1"/>
                  </a:gra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点击添加标题</a:t>
              </a:r>
            </a:p>
          </p:txBody>
        </p:sp>
      </p:grpSp>
      <p:sp>
        <p:nvSpPr>
          <p:cNvPr id="75" name="TextBox 46"/>
          <p:cNvSpPr txBox="1"/>
          <p:nvPr/>
        </p:nvSpPr>
        <p:spPr>
          <a:xfrm>
            <a:off x="826346" y="4046289"/>
            <a:ext cx="7562079" cy="623248"/>
          </a:xfrm>
          <a:prstGeom prst="rect">
            <a:avLst/>
          </a:prstGeom>
          <a:noFill/>
        </p:spPr>
        <p:txBody>
          <a:bodyPr wrap="square" lIns="68580" tIns="34290" rIns="68580" bIns="34290" rtlCol="0">
            <a:spAutoFit/>
          </a:bodyPr>
          <a:lstStyle/>
          <a:p>
            <a:pPr>
              <a:lnSpc>
                <a:spcPct val="150000"/>
              </a:lnSpc>
            </a:pPr>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点击此处添加文本此处添加文本点击此处添加文本点击此处添加文本此处添加文本点击此处添加文本点击此处添加文本此处添加文本点击此处添加文本点击此处添加文本此处添加文本点击此处添加文本</a:t>
            </a:r>
          </a:p>
        </p:txBody>
      </p:sp>
      <p:sp>
        <p:nvSpPr>
          <p:cNvPr id="76" name="矩形 75"/>
          <p:cNvSpPr/>
          <p:nvPr/>
        </p:nvSpPr>
        <p:spPr>
          <a:xfrm>
            <a:off x="2609980" y="3235832"/>
            <a:ext cx="2358009" cy="577081"/>
          </a:xfrm>
          <a:prstGeom prst="rect">
            <a:avLst/>
          </a:prstGeom>
        </p:spPr>
        <p:txBody>
          <a:bodyPr wrap="square" lIns="68580" tIns="34290" rIns="68580" bIns="34290">
            <a:spAutoFit/>
          </a:bodyPr>
          <a:lstStyle/>
          <a:p>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此处添加文本此处添加文本</a:t>
            </a:r>
            <a:endParaRPr lang="en-US" altLang="zh-CN" sz="1100" dirty="0">
              <a:solidFill>
                <a:schemeClr val="bg1">
                  <a:lumMod val="50000"/>
                </a:schemeClr>
              </a:solidFill>
              <a:latin typeface="方正清刻本悦宋简体" panose="02000000000000000000" pitchFamily="2" charset="-122"/>
              <a:ea typeface="方正清刻本悦宋简体" panose="02000000000000000000" pitchFamily="2" charset="-122"/>
            </a:endParaRPr>
          </a:p>
          <a:p>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此处添加文本此处添加文本</a:t>
            </a:r>
          </a:p>
          <a:p>
            <a:r>
              <a:rPr lang="zh-CN" altLang="en-US" sz="11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此处添加文本此处添加文本</a:t>
            </a:r>
          </a:p>
        </p:txBody>
      </p:sp>
      <p:sp>
        <p:nvSpPr>
          <p:cNvPr id="97" name="矩形 96"/>
          <p:cNvSpPr/>
          <p:nvPr/>
        </p:nvSpPr>
        <p:spPr>
          <a:xfrm>
            <a:off x="6172846" y="3235831"/>
            <a:ext cx="242668" cy="499502"/>
          </a:xfrm>
          <a:prstGeom prst="rect">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Castellar" panose="020A0402060406010301" pitchFamily="18" charset="0"/>
              <a:ea typeface="微软雅黑" panose="020B0503020204020204" pitchFamily="34" charset="-122"/>
            </a:endParaRPr>
          </a:p>
        </p:txBody>
      </p:sp>
      <p:sp>
        <p:nvSpPr>
          <p:cNvPr id="98" name="矩形 97"/>
          <p:cNvSpPr/>
          <p:nvPr/>
        </p:nvSpPr>
        <p:spPr>
          <a:xfrm>
            <a:off x="6415514" y="2068312"/>
            <a:ext cx="242668" cy="1667022"/>
          </a:xfrm>
          <a:prstGeom prst="rect">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Castellar" panose="020A0402060406010301" pitchFamily="18" charset="0"/>
              <a:ea typeface="微软雅黑" panose="020B0503020204020204" pitchFamily="34" charset="-122"/>
            </a:endParaRPr>
          </a:p>
        </p:txBody>
      </p:sp>
      <p:sp>
        <p:nvSpPr>
          <p:cNvPr id="99" name="矩形 98"/>
          <p:cNvSpPr/>
          <p:nvPr/>
        </p:nvSpPr>
        <p:spPr>
          <a:xfrm>
            <a:off x="6658182" y="2690807"/>
            <a:ext cx="242668" cy="1044527"/>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Castellar" panose="020A0402060406010301" pitchFamily="18" charset="0"/>
              <a:ea typeface="微软雅黑" panose="020B0503020204020204" pitchFamily="34" charset="-122"/>
            </a:endParaRPr>
          </a:p>
        </p:txBody>
      </p:sp>
      <p:sp>
        <p:nvSpPr>
          <p:cNvPr id="100" name="矩形 99"/>
          <p:cNvSpPr/>
          <p:nvPr/>
        </p:nvSpPr>
        <p:spPr>
          <a:xfrm>
            <a:off x="7343982" y="2500894"/>
            <a:ext cx="242668" cy="1234440"/>
          </a:xfrm>
          <a:prstGeom prst="rect">
            <a:avLst/>
          </a:prstGeom>
          <a:solidFill>
            <a:srgbClr val="A6A6A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Castellar" panose="020A0402060406010301" pitchFamily="18" charset="0"/>
              <a:ea typeface="微软雅黑" panose="020B0503020204020204" pitchFamily="34" charset="-122"/>
            </a:endParaRPr>
          </a:p>
        </p:txBody>
      </p:sp>
      <p:sp>
        <p:nvSpPr>
          <p:cNvPr id="101" name="矩形 100"/>
          <p:cNvSpPr/>
          <p:nvPr/>
        </p:nvSpPr>
        <p:spPr>
          <a:xfrm>
            <a:off x="7586649" y="1354696"/>
            <a:ext cx="242668" cy="2380637"/>
          </a:xfrm>
          <a:prstGeom prst="rect">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Castellar" panose="020A0402060406010301" pitchFamily="18" charset="0"/>
              <a:ea typeface="微软雅黑" panose="020B0503020204020204" pitchFamily="34" charset="-122"/>
            </a:endParaRPr>
          </a:p>
        </p:txBody>
      </p:sp>
      <p:sp>
        <p:nvSpPr>
          <p:cNvPr id="102" name="矩形 101"/>
          <p:cNvSpPr/>
          <p:nvPr/>
        </p:nvSpPr>
        <p:spPr>
          <a:xfrm>
            <a:off x="7829317" y="1941703"/>
            <a:ext cx="242668" cy="1793631"/>
          </a:xfrm>
          <a:prstGeom prst="rect">
            <a:avLst/>
          </a:prstGeom>
          <a:solidFill>
            <a:srgbClr val="AFABA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Castellar" panose="020A0402060406010301" pitchFamily="18" charset="0"/>
              <a:ea typeface="微软雅黑" panose="020B0503020204020204" pitchFamily="34" charset="-122"/>
            </a:endParaRPr>
          </a:p>
        </p:txBody>
      </p:sp>
      <p:cxnSp>
        <p:nvCxnSpPr>
          <p:cNvPr id="103" name="直接连接符 102"/>
          <p:cNvCxnSpPr/>
          <p:nvPr/>
        </p:nvCxnSpPr>
        <p:spPr>
          <a:xfrm>
            <a:off x="5656577" y="3735334"/>
            <a:ext cx="2689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5" name="文本框 104"/>
          <p:cNvSpPr txBox="1"/>
          <p:nvPr/>
        </p:nvSpPr>
        <p:spPr>
          <a:xfrm>
            <a:off x="6257253" y="3756116"/>
            <a:ext cx="728003" cy="284693"/>
          </a:xfrm>
          <a:prstGeom prst="rect">
            <a:avLst/>
          </a:prstGeom>
          <a:noFill/>
        </p:spPr>
        <p:txBody>
          <a:bodyPr wrap="square" lIns="68580" tIns="34290" rIns="68580" bIns="34290" rtlCol="0">
            <a:spAutoFit/>
          </a:bodyPr>
          <a:lstStyle/>
          <a:p>
            <a:r>
              <a:rPr lang="en-US" altLang="zh-CN" dirty="0" smtClean="0">
                <a:latin typeface="Castellar" panose="020A0402060406010301" pitchFamily="18" charset="0"/>
                <a:ea typeface="微软雅黑" panose="020B0503020204020204" pitchFamily="34" charset="-122"/>
              </a:rPr>
              <a:t>2019</a:t>
            </a:r>
            <a:endParaRPr lang="zh-CN" altLang="en-US" dirty="0">
              <a:latin typeface="Castellar" panose="020A0402060406010301" pitchFamily="18" charset="0"/>
              <a:ea typeface="微软雅黑" panose="020B0503020204020204" pitchFamily="34" charset="-122"/>
            </a:endParaRPr>
          </a:p>
        </p:txBody>
      </p:sp>
      <p:sp>
        <p:nvSpPr>
          <p:cNvPr id="106" name="文本框 105"/>
          <p:cNvSpPr txBox="1"/>
          <p:nvPr/>
        </p:nvSpPr>
        <p:spPr>
          <a:xfrm>
            <a:off x="7465315" y="3756116"/>
            <a:ext cx="728003" cy="284693"/>
          </a:xfrm>
          <a:prstGeom prst="rect">
            <a:avLst/>
          </a:prstGeom>
          <a:noFill/>
        </p:spPr>
        <p:txBody>
          <a:bodyPr wrap="square" lIns="68580" tIns="34290" rIns="68580" bIns="34290" rtlCol="0">
            <a:spAutoFit/>
          </a:bodyPr>
          <a:lstStyle/>
          <a:p>
            <a:r>
              <a:rPr lang="en-US" altLang="zh-CN" dirty="0" smtClean="0">
                <a:latin typeface="Castellar" panose="020A0402060406010301" pitchFamily="18" charset="0"/>
                <a:ea typeface="微软雅黑" panose="020B0503020204020204" pitchFamily="34" charset="-122"/>
              </a:rPr>
              <a:t>20XX</a:t>
            </a:r>
            <a:endParaRPr lang="zh-CN" altLang="en-US" dirty="0">
              <a:latin typeface="Castellar" panose="020A0402060406010301" pitchFamily="18" charset="0"/>
              <a:ea typeface="微软雅黑" panose="020B0503020204020204" pitchFamily="34" charset="-122"/>
            </a:endParaRPr>
          </a:p>
        </p:txBody>
      </p:sp>
    </p:spTree>
    <p:extLst>
      <p:ext uri="{BB962C8B-B14F-4D97-AF65-F5344CB8AC3E}">
        <p14:creationId xmlns:p14="http://schemas.microsoft.com/office/powerpoint/2010/main" val="174267644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03"/>
                                        </p:tgtEl>
                                        <p:attrNameLst>
                                          <p:attrName>style.visibility</p:attrName>
                                        </p:attrNameLst>
                                      </p:cBhvr>
                                      <p:to>
                                        <p:strVal val="visible"/>
                                      </p:to>
                                    </p:set>
                                    <p:animEffect transition="in" filter="wipe(left)">
                                      <p:cBhvr>
                                        <p:cTn id="18" dur="750"/>
                                        <p:tgtEl>
                                          <p:spTgt spid="103"/>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par>
                          <p:cTn id="23" fill="hold">
                            <p:stCondLst>
                              <p:cond delay="2250"/>
                            </p:stCondLst>
                            <p:childTnLst>
                              <p:par>
                                <p:cTn id="24" presetID="22" presetClass="entr" presetSubtype="4"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wipe(down)">
                                      <p:cBhvr>
                                        <p:cTn id="26" dur="500"/>
                                        <p:tgtEl>
                                          <p:spTgt spid="97"/>
                                        </p:tgtEl>
                                      </p:cBhvr>
                                    </p:animEffect>
                                  </p:childTnLst>
                                </p:cTn>
                              </p:par>
                            </p:childTnLst>
                          </p:cTn>
                        </p:par>
                        <p:par>
                          <p:cTn id="27" fill="hold">
                            <p:stCondLst>
                              <p:cond delay="2750"/>
                            </p:stCondLst>
                            <p:childTnLst>
                              <p:par>
                                <p:cTn id="28" presetID="22" presetClass="entr" presetSubtype="4" fill="hold" grpId="0" nodeType="afterEffect">
                                  <p:stCondLst>
                                    <p:cond delay="0"/>
                                  </p:stCondLst>
                                  <p:childTnLst>
                                    <p:set>
                                      <p:cBhvr>
                                        <p:cTn id="29" dur="1" fill="hold">
                                          <p:stCondLst>
                                            <p:cond delay="0"/>
                                          </p:stCondLst>
                                        </p:cTn>
                                        <p:tgtEl>
                                          <p:spTgt spid="98"/>
                                        </p:tgtEl>
                                        <p:attrNameLst>
                                          <p:attrName>style.visibility</p:attrName>
                                        </p:attrNameLst>
                                      </p:cBhvr>
                                      <p:to>
                                        <p:strVal val="visible"/>
                                      </p:to>
                                    </p:set>
                                    <p:animEffect transition="in" filter="wipe(down)">
                                      <p:cBhvr>
                                        <p:cTn id="30" dur="500"/>
                                        <p:tgtEl>
                                          <p:spTgt spid="98"/>
                                        </p:tgtEl>
                                      </p:cBhvr>
                                    </p:animEffect>
                                  </p:childTnLst>
                                </p:cTn>
                              </p:par>
                            </p:childTnLst>
                          </p:cTn>
                        </p:par>
                        <p:par>
                          <p:cTn id="31" fill="hold">
                            <p:stCondLst>
                              <p:cond delay="3250"/>
                            </p:stCondLst>
                            <p:childTnLst>
                              <p:par>
                                <p:cTn id="32" presetID="22" presetClass="entr" presetSubtype="4" fill="hold" grpId="0" nodeType="afterEffect">
                                  <p:stCondLst>
                                    <p:cond delay="0"/>
                                  </p:stCondLst>
                                  <p:childTnLst>
                                    <p:set>
                                      <p:cBhvr>
                                        <p:cTn id="33" dur="1" fill="hold">
                                          <p:stCondLst>
                                            <p:cond delay="0"/>
                                          </p:stCondLst>
                                        </p:cTn>
                                        <p:tgtEl>
                                          <p:spTgt spid="99"/>
                                        </p:tgtEl>
                                        <p:attrNameLst>
                                          <p:attrName>style.visibility</p:attrName>
                                        </p:attrNameLst>
                                      </p:cBhvr>
                                      <p:to>
                                        <p:strVal val="visible"/>
                                      </p:to>
                                    </p:set>
                                    <p:animEffect transition="in" filter="wipe(down)">
                                      <p:cBhvr>
                                        <p:cTn id="34" dur="500"/>
                                        <p:tgtEl>
                                          <p:spTgt spid="99"/>
                                        </p:tgtEl>
                                      </p:cBhvr>
                                    </p:animEffect>
                                  </p:childTnLst>
                                </p:cTn>
                              </p:par>
                            </p:childTnLst>
                          </p:cTn>
                        </p:par>
                        <p:par>
                          <p:cTn id="35" fill="hold">
                            <p:stCondLst>
                              <p:cond delay="3750"/>
                            </p:stCondLst>
                            <p:childTnLst>
                              <p:par>
                                <p:cTn id="36" presetID="10" presetClass="entr" presetSubtype="0"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childTnLst>
                          </p:cTn>
                        </p:par>
                        <p:par>
                          <p:cTn id="39" fill="hold">
                            <p:stCondLst>
                              <p:cond delay="4250"/>
                            </p:stCondLst>
                            <p:childTnLst>
                              <p:par>
                                <p:cTn id="40" presetID="22" presetClass="entr" presetSubtype="4"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wipe(down)">
                                      <p:cBhvr>
                                        <p:cTn id="42" dur="500"/>
                                        <p:tgtEl>
                                          <p:spTgt spid="100"/>
                                        </p:tgtEl>
                                      </p:cBhvr>
                                    </p:animEffect>
                                  </p:childTnLst>
                                </p:cTn>
                              </p:par>
                            </p:childTnLst>
                          </p:cTn>
                        </p:par>
                        <p:par>
                          <p:cTn id="43" fill="hold">
                            <p:stCondLst>
                              <p:cond delay="4750"/>
                            </p:stCondLst>
                            <p:childTnLst>
                              <p:par>
                                <p:cTn id="44" presetID="22" presetClass="entr" presetSubtype="4" fill="hold" grpId="0" nodeType="after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wipe(down)">
                                      <p:cBhvr>
                                        <p:cTn id="46" dur="500"/>
                                        <p:tgtEl>
                                          <p:spTgt spid="101"/>
                                        </p:tgtEl>
                                      </p:cBhvr>
                                    </p:animEffect>
                                  </p:childTnLst>
                                </p:cTn>
                              </p:par>
                            </p:childTnLst>
                          </p:cTn>
                        </p:par>
                        <p:par>
                          <p:cTn id="47" fill="hold">
                            <p:stCondLst>
                              <p:cond delay="5250"/>
                            </p:stCondLst>
                            <p:childTnLst>
                              <p:par>
                                <p:cTn id="48" presetID="22" presetClass="entr" presetSubtype="4" fill="hold" grpId="0"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wipe(down)">
                                      <p:cBhvr>
                                        <p:cTn id="50" dur="500"/>
                                        <p:tgtEl>
                                          <p:spTgt spid="102"/>
                                        </p:tgtEl>
                                      </p:cBhvr>
                                    </p:animEffect>
                                  </p:childTnLst>
                                </p:cTn>
                              </p:par>
                            </p:childTnLst>
                          </p:cTn>
                        </p:par>
                        <p:par>
                          <p:cTn id="51" fill="hold">
                            <p:stCondLst>
                              <p:cond delay="5750"/>
                            </p:stCondLst>
                            <p:childTnLst>
                              <p:par>
                                <p:cTn id="52" presetID="37" presetClass="entr" presetSubtype="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fade">
                                      <p:cBhvr>
                                        <p:cTn id="54" dur="1000"/>
                                        <p:tgtEl>
                                          <p:spTgt spid="75"/>
                                        </p:tgtEl>
                                      </p:cBhvr>
                                    </p:animEffect>
                                    <p:anim calcmode="lin" valueType="num">
                                      <p:cBhvr>
                                        <p:cTn id="55" dur="1000" fill="hold"/>
                                        <p:tgtEl>
                                          <p:spTgt spid="75"/>
                                        </p:tgtEl>
                                        <p:attrNameLst>
                                          <p:attrName>ppt_x</p:attrName>
                                        </p:attrNameLst>
                                      </p:cBhvr>
                                      <p:tavLst>
                                        <p:tav tm="0">
                                          <p:val>
                                            <p:strVal val="#ppt_x"/>
                                          </p:val>
                                        </p:tav>
                                        <p:tav tm="100000">
                                          <p:val>
                                            <p:strVal val="#ppt_x"/>
                                          </p:val>
                                        </p:tav>
                                      </p:tavLst>
                                    </p:anim>
                                    <p:anim calcmode="lin" valueType="num">
                                      <p:cBhvr>
                                        <p:cTn id="56" dur="900" decel="100000" fill="hold"/>
                                        <p:tgtEl>
                                          <p:spTgt spid="75"/>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97" grpId="0" animBg="1"/>
      <p:bldP spid="98" grpId="0" animBg="1"/>
      <p:bldP spid="99" grpId="0" animBg="1"/>
      <p:bldP spid="100" grpId="0" animBg="1"/>
      <p:bldP spid="101" grpId="0" animBg="1"/>
      <p:bldP spid="102" grpId="0" animBg="1"/>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 name="图片 28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42863"/>
            <a:ext cx="9143999" cy="5229225"/>
          </a:xfrm>
          <a:prstGeom prst="rect">
            <a:avLst/>
          </a:prstGeom>
        </p:spPr>
      </p:pic>
      <p:sp>
        <p:nvSpPr>
          <p:cNvPr id="5" name="矩形 4"/>
          <p:cNvSpPr/>
          <p:nvPr/>
        </p:nvSpPr>
        <p:spPr>
          <a:xfrm>
            <a:off x="0" y="0"/>
            <a:ext cx="9144000" cy="5143500"/>
          </a:xfrm>
          <a:prstGeom prst="rect">
            <a:avLst/>
          </a:prstGeom>
          <a:solidFill>
            <a:schemeClr val="bg2">
              <a:lumMod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a:p>
        </p:txBody>
      </p:sp>
      <p:cxnSp>
        <p:nvCxnSpPr>
          <p:cNvPr id="6" name="直接连接符 5"/>
          <p:cNvCxnSpPr/>
          <p:nvPr/>
        </p:nvCxnSpPr>
        <p:spPr>
          <a:xfrm>
            <a:off x="2720967" y="1775572"/>
            <a:ext cx="37020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720967" y="3065426"/>
            <a:ext cx="3702066" cy="271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bwMode="auto">
          <a:xfrm>
            <a:off x="1372098" y="1856054"/>
            <a:ext cx="6399805" cy="761747"/>
          </a:xfrm>
          <a:prstGeom prst="rect">
            <a:avLst/>
          </a:prstGeom>
          <a:noFill/>
        </p:spPr>
        <p:txBody>
          <a:bodyPr wrap="square" lIns="68580" tIns="34290" rIns="68580" bIns="34290">
            <a:spAutoFit/>
          </a:bodyPr>
          <a:lstStyle/>
          <a:p>
            <a:pPr algn="ctr">
              <a:defRPr/>
            </a:pPr>
            <a:r>
              <a:rPr lang="zh-CN" altLang="en-US" sz="4500" dirty="0">
                <a:ln w="18415" cmpd="sng">
                  <a:solidFill>
                    <a:srgbClr val="FFFFFF"/>
                  </a:solidFill>
                  <a:prstDash val="solid"/>
                </a:ln>
                <a:gradFill>
                  <a:gsLst>
                    <a:gs pos="0">
                      <a:schemeClr val="accent1">
                        <a:lumMod val="5000"/>
                        <a:lumOff val="95000"/>
                      </a:schemeClr>
                    </a:gs>
                    <a:gs pos="74000">
                      <a:schemeClr val="bg2">
                        <a:lumMod val="75000"/>
                      </a:schemeClr>
                    </a:gs>
                    <a:gs pos="83000">
                      <a:schemeClr val="bg2">
                        <a:lumMod val="50000"/>
                      </a:schemeClr>
                    </a:gs>
                    <a:gs pos="100000">
                      <a:schemeClr val="bg2">
                        <a:lumMod val="10000"/>
                      </a:schemeClr>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谢谢观看</a:t>
            </a:r>
          </a:p>
        </p:txBody>
      </p:sp>
      <p:sp>
        <p:nvSpPr>
          <p:cNvPr id="9" name="文本框 8"/>
          <p:cNvSpPr txBox="1"/>
          <p:nvPr/>
        </p:nvSpPr>
        <p:spPr bwMode="auto">
          <a:xfrm>
            <a:off x="1977898" y="2564163"/>
            <a:ext cx="5188205" cy="392415"/>
          </a:xfrm>
          <a:prstGeom prst="rect">
            <a:avLst/>
          </a:prstGeom>
          <a:noFill/>
        </p:spPr>
        <p:txBody>
          <a:bodyPr wrap="square" lIns="68580" tIns="34290" rIns="68580" bIns="34290">
            <a:spAutoFit/>
          </a:bodyPr>
          <a:lstStyle/>
          <a:p>
            <a:pPr algn="ctr">
              <a:defRPr/>
            </a:pPr>
            <a:r>
              <a:rPr lang="en-US" altLang="zh-CN" sz="2100">
                <a:solidFill>
                  <a:schemeClr val="bg1">
                    <a:lumMod val="95000"/>
                  </a:schemeClr>
                </a:solidFill>
              </a:rPr>
              <a:t>THANKS FOR WATCHING</a:t>
            </a:r>
            <a:endParaRPr lang="en-US" altLang="zh-CN" sz="2100" dirty="0">
              <a:solidFill>
                <a:schemeClr val="bg1">
                  <a:lumMod val="95000"/>
                </a:schemeClr>
              </a:solidFill>
            </a:endParaRPr>
          </a:p>
        </p:txBody>
      </p:sp>
    </p:spTree>
    <p:extLst>
      <p:ext uri="{BB962C8B-B14F-4D97-AF65-F5344CB8AC3E}">
        <p14:creationId xmlns:p14="http://schemas.microsoft.com/office/powerpoint/2010/main" val="3295566851"/>
      </p:ext>
    </p:extLst>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商务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1144</TotalTime>
  <Words>1873</Words>
  <Application>Microsoft Office PowerPoint</Application>
  <PresentationFormat>全屏显示(16:9)</PresentationFormat>
  <Paragraphs>222</Paragraphs>
  <Slides>24</Slides>
  <Notes>24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Meiryo UI</vt:lpstr>
      <vt:lpstr>等线</vt:lpstr>
      <vt:lpstr>等线 Light</vt:lpstr>
      <vt:lpstr>方正粗谭黑简体</vt:lpstr>
      <vt:lpstr>方正兰亭黑简体</vt:lpstr>
      <vt:lpstr>方正清刻本悦宋简体</vt:lpstr>
      <vt:lpstr>汉仪大黑简</vt:lpstr>
      <vt:lpstr>胡晓波男人帮简体</vt:lpstr>
      <vt:lpstr>华文细黑</vt:lpstr>
      <vt:lpstr>宋体</vt:lpstr>
      <vt:lpstr>微软雅黑</vt:lpstr>
      <vt:lpstr>幼圆</vt:lpstr>
      <vt:lpstr>Agency FB</vt:lpstr>
      <vt:lpstr>Arial</vt:lpstr>
      <vt:lpstr>Calibri</vt:lpstr>
      <vt:lpstr>Castellar</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大气商务PPT模板</dc:title>
  <dc:creator>第一PPT</dc:creator>
  <cp:keywords>www.1ppt.com</cp:keywords>
  <dc:description>www.1ppt.com</dc:description>
  <cp:lastModifiedBy>faith123</cp:lastModifiedBy>
  <cp:revision>177</cp:revision>
  <dcterms:created xsi:type="dcterms:W3CDTF">2017-07-25T01:02:38Z</dcterms:created>
  <dcterms:modified xsi:type="dcterms:W3CDTF">2020-03-18T05:20:50Z</dcterms:modified>
</cp:coreProperties>
</file>