
<file path=[Content_Types].xml><?xml version="1.0" encoding="utf-8"?>
<Types xmlns="http://schemas.openxmlformats.org/package/2006/content-types">
  <Default Extension="jpeg" ContentType="image/jpeg"/>
  <Default Extension="wdp" ContentType="image/vnd.ms-photo"/>
  <Default Extension="png" ContentType="image/png"/>
  <Default Extension="emf" ContentType="image/x-emf"/>
  <Default Extension="mp3" ContentType="audio/mp3"/>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ags/tag1.xml" ContentType="application/vnd.openxmlformats-officedocument.presentationml.tags+xml"/>
  <Override PartName="/ppt/tags/tag10.xml" ContentType="application/vnd.openxmlformats-officedocument.presentationml.tags+xml"/>
  <Override PartName="/ppt/tags/tag11.xml" ContentType="application/vnd.openxmlformats-officedocument.presentationml.tags+xml"/>
  <Override PartName="/ppt/tags/tag12.xml" ContentType="application/vnd.openxmlformats-officedocument.presentationml.tags+xml"/>
  <Override PartName="/ppt/tags/tag13.xml" ContentType="application/vnd.openxmlformats-officedocument.presentationml.tags+xml"/>
  <Override PartName="/ppt/tags/tag14.xml" ContentType="application/vnd.openxmlformats-officedocument.presentationml.tags+xml"/>
  <Override PartName="/ppt/tags/tag15.xml" ContentType="application/vnd.openxmlformats-officedocument.presentationml.tags+xml"/>
  <Override PartName="/ppt/tags/tag16.xml" ContentType="application/vnd.openxmlformats-officedocument.presentationml.tags+xml"/>
  <Override PartName="/ppt/tags/tag2.xml" ContentType="application/vnd.openxmlformats-officedocument.presentationml.tags+xml"/>
  <Override PartName="/ppt/tags/tag3.xml" ContentType="application/vnd.openxmlformats-officedocument.presentationml.tags+xml"/>
  <Override PartName="/ppt/tags/tag4.xml" ContentType="application/vnd.openxmlformats-officedocument.presentationml.tags+xml"/>
  <Override PartName="/ppt/tags/tag5.xml" ContentType="application/vnd.openxmlformats-officedocument.presentationml.tags+xml"/>
  <Override PartName="/ppt/tags/tag6.xml" ContentType="application/vnd.openxmlformats-officedocument.presentationml.tags+xml"/>
  <Override PartName="/ppt/tags/tag7.xml" ContentType="application/vnd.openxmlformats-officedocument.presentationml.tags+xml"/>
  <Override PartName="/ppt/tags/tag8.xml" ContentType="application/vnd.openxmlformats-officedocument.presentationml.tags+xml"/>
  <Override PartName="/ppt/tags/tag9.xml" ContentType="application/vnd.openxmlformats-officedocument.presentationml.tags+xml"/>
  <Override PartName="/ppt/theme/theme1.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4" Type="http://schemas.openxmlformats.org/package/2006/relationships/metadata/thumbnail" Target="docProps/thumbnail.jpeg"/><Relationship Id="rId3" Type="http://schemas.openxmlformats.org/package/2006/relationships/metadata/core-properties" Target="docProps/core.xml"/><Relationship Id="rId2" Type="http://schemas.openxmlformats.org/officeDocument/2006/relationships/extended-properties" Target="docProps/app.xml"/><Relationship Id="rId5"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7" r:id="rId3"/>
    <p:sldId id="256" r:id="rId4"/>
    <p:sldId id="258" r:id="rId5"/>
    <p:sldId id="264" r:id="rId6"/>
    <p:sldId id="265" r:id="rId7"/>
    <p:sldId id="266" r:id="rId8"/>
    <p:sldId id="267" r:id="rId9"/>
    <p:sldId id="259" r:id="rId10"/>
    <p:sldId id="268" r:id="rId11"/>
    <p:sldId id="269" r:id="rId12"/>
    <p:sldId id="270" r:id="rId13"/>
    <p:sldId id="271" r:id="rId14"/>
    <p:sldId id="272" r:id="rId15"/>
    <p:sldId id="260" r:id="rId16"/>
    <p:sldId id="273" r:id="rId17"/>
    <p:sldId id="274" r:id="rId18"/>
    <p:sldId id="275" r:id="rId19"/>
    <p:sldId id="276" r:id="rId20"/>
    <p:sldId id="261" r:id="rId21"/>
    <p:sldId id="277" r:id="rId22"/>
    <p:sldId id="278" r:id="rId23"/>
    <p:sldId id="279" r:id="rId24"/>
    <p:sldId id="280" r:id="rId25"/>
    <p:sldId id="262" r:id="rId26"/>
  </p:sldIdLst>
  <p:sldSz cx="12192000" cy="6858000"/>
  <p:notesSz cx="7103745" cy="10234295"/>
  <p:defaultTex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7C913F"/>
    <a:srgbClr val="B7C986"/>
    <a:srgbClr val="5D6D31"/>
    <a:srgbClr val="7C9241"/>
    <a:srgbClr val="98B252"/>
    <a:srgbClr val="FF8D41"/>
    <a:srgbClr val="202020"/>
    <a:srgbClr val="323232"/>
    <a:srgbClr val="CC3300"/>
    <a:srgbClr val="CC0000"/>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showOutlineIcons="0" horzBarState="maximized">
    <p:restoredLeft sz="15987" autoAdjust="0"/>
    <p:restoredTop sz="94660"/>
  </p:normalViewPr>
  <p:slideViewPr>
    <p:cSldViewPr snapToGrid="0">
      <p:cViewPr varScale="1">
        <p:scale>
          <a:sx n="71" d="100"/>
          <a:sy n="71" d="100"/>
        </p:scale>
        <p:origin x="-846" y="-102"/>
      </p:cViewPr>
      <p:guideLst>
        <p:guide orient="horz" pos="2160"/>
        <p:guide pos="384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9" Type="http://schemas.openxmlformats.org/officeDocument/2006/relationships/slide" Target="slides/slide7.xml"/><Relationship Id="rId8" Type="http://schemas.openxmlformats.org/officeDocument/2006/relationships/slide" Target="slides/slide6.xml"/><Relationship Id="rId7" Type="http://schemas.openxmlformats.org/officeDocument/2006/relationships/slide" Target="slides/slide5.xml"/><Relationship Id="rId6" Type="http://schemas.openxmlformats.org/officeDocument/2006/relationships/slide" Target="slides/slide4.xml"/><Relationship Id="rId5" Type="http://schemas.openxmlformats.org/officeDocument/2006/relationships/slide" Target="slides/slide3.xml"/><Relationship Id="rId4" Type="http://schemas.openxmlformats.org/officeDocument/2006/relationships/slide" Target="slides/slide2.xml"/><Relationship Id="rId3" Type="http://schemas.openxmlformats.org/officeDocument/2006/relationships/slide" Target="slides/slide1.xml"/><Relationship Id="rId29" Type="http://schemas.openxmlformats.org/officeDocument/2006/relationships/tableStyles" Target="tableStyles.xml"/><Relationship Id="rId28" Type="http://schemas.openxmlformats.org/officeDocument/2006/relationships/viewProps" Target="viewProps.xml"/><Relationship Id="rId27" Type="http://schemas.openxmlformats.org/officeDocument/2006/relationships/presProps" Target="presProps.xml"/><Relationship Id="rId26" Type="http://schemas.openxmlformats.org/officeDocument/2006/relationships/slide" Target="slides/slide24.xml"/><Relationship Id="rId25" Type="http://schemas.openxmlformats.org/officeDocument/2006/relationships/slide" Target="slides/slide23.xml"/><Relationship Id="rId24" Type="http://schemas.openxmlformats.org/officeDocument/2006/relationships/slide" Target="slides/slide22.xml"/><Relationship Id="rId23" Type="http://schemas.openxmlformats.org/officeDocument/2006/relationships/slide" Target="slides/slide21.xml"/><Relationship Id="rId22" Type="http://schemas.openxmlformats.org/officeDocument/2006/relationships/slide" Target="slides/slide20.xml"/><Relationship Id="rId21" Type="http://schemas.openxmlformats.org/officeDocument/2006/relationships/slide" Target="slides/slide19.xml"/><Relationship Id="rId20" Type="http://schemas.openxmlformats.org/officeDocument/2006/relationships/slide" Target="slides/slide18.xml"/><Relationship Id="rId2" Type="http://schemas.openxmlformats.org/officeDocument/2006/relationships/theme" Target="theme/theme1.xml"/><Relationship Id="rId19" Type="http://schemas.openxmlformats.org/officeDocument/2006/relationships/slide" Target="slides/slide17.xml"/><Relationship Id="rId18" Type="http://schemas.openxmlformats.org/officeDocument/2006/relationships/slide" Target="slides/slide16.xml"/><Relationship Id="rId17" Type="http://schemas.openxmlformats.org/officeDocument/2006/relationships/slide" Target="slides/slide15.xml"/><Relationship Id="rId16" Type="http://schemas.openxmlformats.org/officeDocument/2006/relationships/slide" Target="slides/slide14.xml"/><Relationship Id="rId15" Type="http://schemas.openxmlformats.org/officeDocument/2006/relationships/slide" Target="slides/slide13.xml"/><Relationship Id="rId14" Type="http://schemas.openxmlformats.org/officeDocument/2006/relationships/slide" Target="slides/slide12.xml"/><Relationship Id="rId13" Type="http://schemas.openxmlformats.org/officeDocument/2006/relationships/slide" Target="slides/slide11.xml"/><Relationship Id="rId12" Type="http://schemas.openxmlformats.org/officeDocument/2006/relationships/slide" Target="slides/slide10.xml"/><Relationship Id="rId11" Type="http://schemas.openxmlformats.org/officeDocument/2006/relationships/slide" Target="slides/slide9.xml"/><Relationship Id="rId10" Type="http://schemas.openxmlformats.org/officeDocument/2006/relationships/slide" Target="slides/slide8.xml"/><Relationship Id="rId1" Type="http://schemas.openxmlformats.org/officeDocument/2006/relationships/slideMaster" Target="slideMasters/slideMaster1.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
        <p:nvSpPr>
          <p:cNvPr id="2" name="标题 1"/>
          <p:cNvSpPr>
            <a:spLocks noGrp="1"/>
          </p:cNvSpPr>
          <p:nvPr>
            <p:ph type="ctrTitle"/>
          </p:nvPr>
        </p:nvSpPr>
        <p:spPr>
          <a:xfrm>
            <a:off x="838200" y="1122680"/>
            <a:ext cx="10515600" cy="2387600"/>
          </a:xfrm>
        </p:spPr>
        <p:txBody>
          <a:bodyPr anchor="b"/>
          <a:lstStyle>
            <a:lvl1pPr algn="ctr">
              <a:defRPr sz="6000"/>
            </a:lvl1pPr>
          </a:lstStyle>
          <a:p>
            <a:r>
              <a:rPr lang="zh-CN" altLang="en-US" smtClean="0"/>
              <a:t>单击此处编辑母版标题样式</a:t>
            </a:r>
            <a:endParaRPr lang="zh-CN" altLang="en-US"/>
          </a:p>
        </p:txBody>
      </p:sp>
      <p:sp>
        <p:nvSpPr>
          <p:cNvPr id="3" name="副标题 2"/>
          <p:cNvSpPr>
            <a:spLocks noGrp="1"/>
          </p:cNvSpPr>
          <p:nvPr>
            <p:ph type="subTitle" idx="1"/>
          </p:nvPr>
        </p:nvSpPr>
        <p:spPr>
          <a:xfrm>
            <a:off x="838200" y="3602355"/>
            <a:ext cx="10515600" cy="1655445"/>
          </a:xfrm>
        </p:spPr>
        <p:txBody>
          <a:bodyPr/>
          <a:lstStyle>
            <a:lvl1pPr marL="0" indent="0" algn="ctr">
              <a:buNone/>
              <a:defRPr sz="2400">
                <a:solidFill>
                  <a:schemeClr val="tx1">
                    <a:lumMod val="50000"/>
                    <a:lumOff val="50000"/>
                  </a:schemeClr>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zh-CN" altLang="en-US" smtClean="0"/>
              <a:t>单击此处编辑母版副标题样式</a:t>
            </a:r>
            <a:endParaRPr lang="zh-CN" altLang="en-US"/>
          </a:p>
        </p:txBody>
      </p:sp>
      <p:sp>
        <p:nvSpPr>
          <p:cNvPr id="4" name="日期占位符 3"/>
          <p:cNvSpPr>
            <a:spLocks noGrp="1"/>
          </p:cNvSpPr>
          <p:nvPr>
            <p:ph type="dt" sz="half" idx="10"/>
          </p:nvPr>
        </p:nvSpPr>
        <p:spPr>
          <a:xfrm>
            <a:off x="838200" y="6356350"/>
            <a:ext cx="2743200" cy="365125"/>
          </a:xfrm>
        </p:spPr>
        <p:txBody>
          <a:bodyPr/>
          <a:lstStyle/>
          <a:p>
            <a:fld id="{82F288E0-7875-42C4-84C8-98DBBD3BF4D2}" type="datetimeFigureOut">
              <a:rPr lang="zh-CN" altLang="en-US" smtClean="0"/>
            </a:fld>
            <a:endParaRPr lang="zh-CN" altLang="en-US"/>
          </a:p>
        </p:txBody>
      </p:sp>
      <p:sp>
        <p:nvSpPr>
          <p:cNvPr id="5" name="页脚占位符 4"/>
          <p:cNvSpPr>
            <a:spLocks noGrp="1"/>
          </p:cNvSpPr>
          <p:nvPr>
            <p:ph type="ftr" sz="quarter" idx="11"/>
          </p:nvPr>
        </p:nvSpPr>
        <p:spPr>
          <a:xfrm>
            <a:off x="4038600" y="6356350"/>
            <a:ext cx="4114800" cy="365125"/>
          </a:xfrm>
        </p:spPr>
        <p:txBody>
          <a:bodyPr/>
          <a:lstStyle/>
          <a:p>
            <a:endParaRPr lang="zh-CN" altLang="en-US"/>
          </a:p>
        </p:txBody>
      </p:sp>
      <p:sp>
        <p:nvSpPr>
          <p:cNvPr id="6" name="灯片编号占位符 5"/>
          <p:cNvSpPr>
            <a:spLocks noGrp="1"/>
          </p:cNvSpPr>
          <p:nvPr>
            <p:ph type="sldNum" sz="quarter" idx="12"/>
          </p:nvPr>
        </p:nvSpPr>
        <p:spPr>
          <a:xfrm>
            <a:off x="8610600" y="6356350"/>
            <a:ext cx="2743200" cy="365125"/>
          </a:xfrm>
        </p:spPr>
        <p:txBody>
          <a:bodyPr/>
          <a:lstStyle/>
          <a:p>
            <a:fld id="{7D9BB5D0-35E4-459D-AEF3-FE4D7C45CC19}" type="slidenum">
              <a:rPr lang="zh-CN" altLang="en-US" smtClean="0"/>
            </a:fld>
            <a:endParaRPr lang="zh-CN" altLang="en-US"/>
          </a:p>
        </p:txBody>
      </p:sp>
    </p:spTree>
  </p:cSld>
  <p:clrMapOvr>
    <a:masterClrMapping/>
  </p:clrMapOvr>
  <mc:AlternateContent xmlns:mc="http://schemas.openxmlformats.org/markup-compatibility/2006">
    <mc:Choice xmlns:p14="http://schemas.microsoft.com/office/powerpoint/2010/main" Requires="p14">
      <p:transition spd="slow" p14:dur="1500" advClick="0" advTm="0">
        <p:random/>
      </p:transition>
    </mc:Choice>
    <mc:Fallback>
      <p:transition spd="slow" advClick="0" advTm="0">
        <p:random/>
      </p:transition>
    </mc:Fallback>
  </mc:AlternateContent>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标题 1"/>
          <p:cNvSpPr>
            <a:spLocks noGrp="1"/>
          </p:cNvSpPr>
          <p:nvPr>
            <p:ph type="title"/>
          </p:nvPr>
        </p:nvSpPr>
        <p:spPr>
          <a:xfrm>
            <a:off x="838200" y="197485"/>
            <a:ext cx="10515600" cy="1325563"/>
          </a:xfrm>
        </p:spPr>
        <p:txBody>
          <a:bodyPr anchor="b" anchorCtr="0"/>
          <a:lstStyle/>
          <a:p>
            <a:r>
              <a:rPr lang="zh-CN" altLang="en-US" smtClean="0"/>
              <a:t>单击此处编辑母版标题样式</a:t>
            </a:r>
            <a:endParaRPr lang="zh-CN" altLang="en-US"/>
          </a:p>
        </p:txBody>
      </p:sp>
      <p:sp>
        <p:nvSpPr>
          <p:cNvPr id="3" name="内容占位符 2"/>
          <p:cNvSpPr>
            <a:spLocks noGrp="1"/>
          </p:cNvSpPr>
          <p:nvPr>
            <p:ph idx="1"/>
          </p:nvPr>
        </p:nvSpPr>
        <p:spPr>
          <a:xfrm>
            <a:off x="838200" y="1702435"/>
            <a:ext cx="10515600" cy="4474845"/>
          </a:xfrm>
        </p:spPr>
        <p:txBody>
          <a:bodyPr/>
          <a:lstStyle>
            <a:lvl2pPr>
              <a:defRPr/>
            </a:lvl2pPr>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4" name="日期占位符 3"/>
          <p:cNvSpPr>
            <a:spLocks noGrp="1"/>
          </p:cNvSpPr>
          <p:nvPr>
            <p:ph type="dt" sz="half" idx="10"/>
          </p:nvPr>
        </p:nvSpPr>
        <p:spPr>
          <a:xfrm>
            <a:off x="838200" y="6356350"/>
            <a:ext cx="2743200" cy="365125"/>
          </a:xfrm>
        </p:spPr>
        <p:txBody>
          <a:bodyPr/>
          <a:lstStyle/>
          <a:p>
            <a:fld id="{82F288E0-7875-42C4-84C8-98DBBD3BF4D2}" type="datetimeFigureOut">
              <a:rPr lang="zh-CN" altLang="en-US" smtClean="0"/>
            </a:fld>
            <a:endParaRPr lang="zh-CN" altLang="en-US"/>
          </a:p>
        </p:txBody>
      </p:sp>
      <p:sp>
        <p:nvSpPr>
          <p:cNvPr id="5" name="页脚占位符 4"/>
          <p:cNvSpPr>
            <a:spLocks noGrp="1"/>
          </p:cNvSpPr>
          <p:nvPr>
            <p:ph type="ftr" sz="quarter" idx="11"/>
          </p:nvPr>
        </p:nvSpPr>
        <p:spPr>
          <a:xfrm>
            <a:off x="4038600" y="6356350"/>
            <a:ext cx="4114800" cy="365125"/>
          </a:xfrm>
        </p:spPr>
        <p:txBody>
          <a:bodyPr/>
          <a:lstStyle/>
          <a:p>
            <a:endParaRPr lang="zh-CN" altLang="en-US"/>
          </a:p>
        </p:txBody>
      </p:sp>
      <p:sp>
        <p:nvSpPr>
          <p:cNvPr id="6" name="灯片编号占位符 5"/>
          <p:cNvSpPr>
            <a:spLocks noGrp="1"/>
          </p:cNvSpPr>
          <p:nvPr>
            <p:ph type="sldNum" sz="quarter" idx="12"/>
          </p:nvPr>
        </p:nvSpPr>
        <p:spPr>
          <a:xfrm>
            <a:off x="8610600" y="6356350"/>
            <a:ext cx="2743200" cy="365125"/>
          </a:xfrm>
        </p:spPr>
        <p:txBody>
          <a:bodyPr/>
          <a:lstStyle/>
          <a:p>
            <a:fld id="{7D9BB5D0-35E4-459D-AEF3-FE4D7C45CC19}" type="slidenum">
              <a:rPr lang="zh-CN" altLang="en-US" smtClean="0"/>
            </a:fld>
            <a:endParaRPr lang="zh-CN" altLang="en-US"/>
          </a:p>
        </p:txBody>
      </p:sp>
    </p:spTree>
  </p:cSld>
  <p:clrMapOvr>
    <a:masterClrMapping/>
  </p:clrMapOvr>
  <mc:AlternateContent xmlns:mc="http://schemas.openxmlformats.org/markup-compatibility/2006">
    <mc:Choice xmlns:p14="http://schemas.microsoft.com/office/powerpoint/2010/main" Requires="p14">
      <p:transition spd="slow" p14:dur="1500" advClick="0" advTm="0">
        <p:random/>
      </p:transition>
    </mc:Choice>
    <mc:Fallback>
      <p:transition spd="slow" advClick="0" advTm="0">
        <p:random/>
      </p:transition>
    </mc:Fallback>
  </mc:AlternateContent>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标题 1"/>
          <p:cNvSpPr>
            <a:spLocks noGrp="1"/>
          </p:cNvSpPr>
          <p:nvPr>
            <p:ph type="title"/>
          </p:nvPr>
        </p:nvSpPr>
        <p:spPr>
          <a:xfrm>
            <a:off x="838200" y="2959100"/>
            <a:ext cx="10515600" cy="2781300"/>
          </a:xfrm>
        </p:spPr>
        <p:txBody>
          <a:bodyPr anchor="t" anchorCtr="0"/>
          <a:lstStyle>
            <a:lvl1pPr>
              <a:defRPr sz="4800"/>
            </a:lvl1pPr>
          </a:lstStyle>
          <a:p>
            <a:r>
              <a:rPr lang="zh-CN" altLang="en-US" smtClean="0"/>
              <a:t>单击此处编辑母版标题样式</a:t>
            </a:r>
            <a:endParaRPr lang="zh-CN" altLang="en-US"/>
          </a:p>
        </p:txBody>
      </p:sp>
      <p:sp>
        <p:nvSpPr>
          <p:cNvPr id="3" name="文本占位符 2"/>
          <p:cNvSpPr>
            <a:spLocks noGrp="1"/>
          </p:cNvSpPr>
          <p:nvPr>
            <p:ph type="body" idx="1"/>
          </p:nvPr>
        </p:nvSpPr>
        <p:spPr>
          <a:xfrm>
            <a:off x="838200" y="1722120"/>
            <a:ext cx="10515600" cy="1102995"/>
          </a:xfrm>
        </p:spPr>
        <p:txBody>
          <a:bodyPr lIns="144145" anchor="b" anchorCtr="0"/>
          <a:lstStyle>
            <a:lvl1pPr marL="0" indent="0">
              <a:buNone/>
              <a:defRPr sz="2400">
                <a:solidFill>
                  <a:schemeClr val="tx1">
                    <a:lumMod val="50000"/>
                    <a:lumOff val="50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zh-CN" altLang="en-US" smtClean="0"/>
              <a:t>单击此处编辑母版文本样式</a:t>
            </a:r>
            <a:endParaRPr lang="zh-CN" altLang="en-US" smtClean="0"/>
          </a:p>
        </p:txBody>
      </p:sp>
      <p:sp>
        <p:nvSpPr>
          <p:cNvPr id="4" name="日期占位符 3"/>
          <p:cNvSpPr>
            <a:spLocks noGrp="1"/>
          </p:cNvSpPr>
          <p:nvPr>
            <p:ph type="dt" sz="half" idx="10"/>
          </p:nvPr>
        </p:nvSpPr>
        <p:spPr>
          <a:xfrm>
            <a:off x="838200" y="6356350"/>
            <a:ext cx="2743200" cy="365125"/>
          </a:xfrm>
        </p:spPr>
        <p:txBody>
          <a:bodyPr/>
          <a:lstStyle/>
          <a:p>
            <a:fld id="{82F288E0-7875-42C4-84C8-98DBBD3BF4D2}" type="datetimeFigureOut">
              <a:rPr lang="zh-CN" altLang="en-US" smtClean="0"/>
            </a:fld>
            <a:endParaRPr lang="zh-CN" altLang="en-US"/>
          </a:p>
        </p:txBody>
      </p:sp>
      <p:sp>
        <p:nvSpPr>
          <p:cNvPr id="5" name="页脚占位符 4"/>
          <p:cNvSpPr>
            <a:spLocks noGrp="1"/>
          </p:cNvSpPr>
          <p:nvPr>
            <p:ph type="ftr" sz="quarter" idx="11"/>
          </p:nvPr>
        </p:nvSpPr>
        <p:spPr>
          <a:xfrm>
            <a:off x="4038600" y="6356350"/>
            <a:ext cx="4114800" cy="365125"/>
          </a:xfrm>
        </p:spPr>
        <p:txBody>
          <a:bodyPr/>
          <a:lstStyle/>
          <a:p>
            <a:endParaRPr lang="zh-CN" altLang="en-US"/>
          </a:p>
        </p:txBody>
      </p:sp>
      <p:sp>
        <p:nvSpPr>
          <p:cNvPr id="6" name="灯片编号占位符 5"/>
          <p:cNvSpPr>
            <a:spLocks noGrp="1"/>
          </p:cNvSpPr>
          <p:nvPr>
            <p:ph type="sldNum" sz="quarter" idx="12"/>
          </p:nvPr>
        </p:nvSpPr>
        <p:spPr>
          <a:xfrm>
            <a:off x="8610600" y="6356350"/>
            <a:ext cx="2743200" cy="365125"/>
          </a:xfrm>
        </p:spPr>
        <p:txBody>
          <a:bodyPr/>
          <a:lstStyle/>
          <a:p>
            <a:fld id="{7D9BB5D0-35E4-459D-AEF3-FE4D7C45CC19}" type="slidenum">
              <a:rPr lang="zh-CN" altLang="en-US" smtClean="0"/>
            </a:fld>
            <a:endParaRPr lang="zh-CN" altLang="en-US"/>
          </a:p>
        </p:txBody>
      </p:sp>
    </p:spTree>
  </p:cSld>
  <p:clrMapOvr>
    <a:masterClrMapping/>
  </p:clrMapOvr>
  <mc:AlternateContent xmlns:mc="http://schemas.openxmlformats.org/markup-compatibility/2006">
    <mc:Choice xmlns:p14="http://schemas.microsoft.com/office/powerpoint/2010/main" Requires="p14">
      <p:transition spd="slow" p14:dur="1500" advClick="0" advTm="0">
        <p:random/>
      </p:transition>
    </mc:Choice>
    <mc:Fallback>
      <p:transition spd="slow" advClick="0" advTm="0">
        <p:random/>
      </p:transition>
    </mc:Fallback>
  </mc:AlternateContent>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标题 1"/>
          <p:cNvSpPr>
            <a:spLocks noGrp="1"/>
          </p:cNvSpPr>
          <p:nvPr>
            <p:ph type="title"/>
          </p:nvPr>
        </p:nvSpPr>
        <p:spPr>
          <a:xfrm>
            <a:off x="838200" y="365125"/>
            <a:ext cx="10515600" cy="1325563"/>
          </a:xfrm>
        </p:spPr>
        <p:txBody>
          <a:bodyPr/>
          <a:lstStyle>
            <a:lvl1pPr algn="ctr">
              <a:defRPr/>
            </a:lvl1pPr>
          </a:lstStyle>
          <a:p>
            <a:r>
              <a:rPr lang="zh-CN" altLang="en-US" smtClean="0"/>
              <a:t>单击此处编辑母版标题样式</a:t>
            </a:r>
            <a:endParaRPr lang="zh-CN" altLang="en-US"/>
          </a:p>
        </p:txBody>
      </p:sp>
      <p:sp>
        <p:nvSpPr>
          <p:cNvPr id="3" name="内容占位符 2"/>
          <p:cNvSpPr>
            <a:spLocks noGrp="1"/>
          </p:cNvSpPr>
          <p:nvPr>
            <p:ph sz="half" idx="1"/>
          </p:nvPr>
        </p:nvSpPr>
        <p:spPr>
          <a:xfrm>
            <a:off x="838200" y="1825625"/>
            <a:ext cx="5181600" cy="4351338"/>
          </a:xfrm>
        </p:spPr>
        <p:txBody>
          <a:bodyPr/>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4" name="内容占位符 3"/>
          <p:cNvSpPr>
            <a:spLocks noGrp="1"/>
          </p:cNvSpPr>
          <p:nvPr>
            <p:ph sz="half" idx="2"/>
          </p:nvPr>
        </p:nvSpPr>
        <p:spPr>
          <a:xfrm>
            <a:off x="6172200" y="1825625"/>
            <a:ext cx="5181600" cy="4351338"/>
          </a:xfrm>
        </p:spPr>
        <p:txBody>
          <a:bodyPr/>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5" name="日期占位符 4"/>
          <p:cNvSpPr>
            <a:spLocks noGrp="1"/>
          </p:cNvSpPr>
          <p:nvPr>
            <p:ph type="dt" sz="half" idx="10"/>
          </p:nvPr>
        </p:nvSpPr>
        <p:spPr>
          <a:xfrm>
            <a:off x="838200" y="6356350"/>
            <a:ext cx="2743200" cy="365125"/>
          </a:xfrm>
        </p:spPr>
        <p:txBody>
          <a:bodyPr/>
          <a:lstStyle/>
          <a:p>
            <a:fld id="{82F288E0-7875-42C4-84C8-98DBBD3BF4D2}" type="datetimeFigureOut">
              <a:rPr lang="zh-CN" altLang="en-US" smtClean="0"/>
            </a:fld>
            <a:endParaRPr lang="zh-CN" altLang="en-US"/>
          </a:p>
        </p:txBody>
      </p:sp>
      <p:sp>
        <p:nvSpPr>
          <p:cNvPr id="6" name="页脚占位符 5"/>
          <p:cNvSpPr>
            <a:spLocks noGrp="1"/>
          </p:cNvSpPr>
          <p:nvPr>
            <p:ph type="ftr" sz="quarter" idx="11"/>
          </p:nvPr>
        </p:nvSpPr>
        <p:spPr>
          <a:xfrm>
            <a:off x="4038600" y="6356350"/>
            <a:ext cx="4114800" cy="365125"/>
          </a:xfrm>
        </p:spPr>
        <p:txBody>
          <a:bodyPr/>
          <a:lstStyle/>
          <a:p>
            <a:endParaRPr lang="zh-CN" altLang="en-US"/>
          </a:p>
        </p:txBody>
      </p:sp>
      <p:sp>
        <p:nvSpPr>
          <p:cNvPr id="7" name="灯片编号占位符 6"/>
          <p:cNvSpPr>
            <a:spLocks noGrp="1"/>
          </p:cNvSpPr>
          <p:nvPr>
            <p:ph type="sldNum" sz="quarter" idx="12"/>
          </p:nvPr>
        </p:nvSpPr>
        <p:spPr>
          <a:xfrm>
            <a:off x="8610600" y="6356350"/>
            <a:ext cx="2743200" cy="365125"/>
          </a:xfrm>
        </p:spPr>
        <p:txBody>
          <a:bodyPr/>
          <a:lstStyle/>
          <a:p>
            <a:fld id="{7D9BB5D0-35E4-459D-AEF3-FE4D7C45CC19}" type="slidenum">
              <a:rPr lang="zh-CN" altLang="en-US" smtClean="0"/>
            </a:fld>
            <a:endParaRPr lang="zh-CN" altLang="en-US"/>
          </a:p>
        </p:txBody>
      </p:sp>
    </p:spTree>
  </p:cSld>
  <p:clrMapOvr>
    <a:masterClrMapping/>
  </p:clrMapOvr>
  <mc:AlternateContent xmlns:mc="http://schemas.openxmlformats.org/markup-compatibility/2006">
    <mc:Choice xmlns:p14="http://schemas.microsoft.com/office/powerpoint/2010/main" Requires="p14">
      <p:transition spd="slow" p14:dur="1500" advClick="0" advTm="0">
        <p:random/>
      </p:transition>
    </mc:Choice>
    <mc:Fallback>
      <p:transition spd="slow" advClick="0" advTm="0">
        <p:random/>
      </p:transition>
    </mc:Fallback>
  </mc:AlternateContent>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标题 1"/>
          <p:cNvSpPr>
            <a:spLocks noGrp="1"/>
          </p:cNvSpPr>
          <p:nvPr>
            <p:ph type="title"/>
          </p:nvPr>
        </p:nvSpPr>
        <p:spPr>
          <a:xfrm>
            <a:off x="840105" y="365125"/>
            <a:ext cx="10515600" cy="800100"/>
          </a:xfrm>
        </p:spPr>
        <p:txBody>
          <a:bodyPr anchor="ctr" anchorCtr="0"/>
          <a:lstStyle>
            <a:lvl1pPr algn="ctr">
              <a:defRPr/>
            </a:lvl1pPr>
          </a:lstStyle>
          <a:p>
            <a:r>
              <a:rPr lang="zh-CN" altLang="en-US" smtClean="0"/>
              <a:t>单击此处编辑母版标题样式</a:t>
            </a:r>
            <a:endParaRPr lang="zh-CN" altLang="en-US"/>
          </a:p>
        </p:txBody>
      </p:sp>
      <p:sp>
        <p:nvSpPr>
          <p:cNvPr id="3" name="文本占位符 2"/>
          <p:cNvSpPr>
            <a:spLocks noGrp="1"/>
          </p:cNvSpPr>
          <p:nvPr>
            <p:ph type="body" idx="1"/>
          </p:nvPr>
        </p:nvSpPr>
        <p:spPr>
          <a:xfrm>
            <a:off x="839470" y="1482090"/>
            <a:ext cx="5220970" cy="823595"/>
          </a:xfrm>
        </p:spPr>
        <p:txBody>
          <a:bodyPr anchor="ctr" anchorCtr="0"/>
          <a:lstStyle>
            <a:lvl1pPr marL="0" indent="0">
              <a:buNone/>
              <a:defRPr sz="3200">
                <a:solidFill>
                  <a:srgbClr val="0070C0"/>
                </a:solidFill>
              </a:defRPr>
            </a:lvl1pPr>
            <a:lvl2pPr marL="457200" indent="0">
              <a:buNone/>
              <a:defRPr sz="2400"/>
            </a:lvl2pPr>
            <a:lvl3pPr marL="914400" indent="0">
              <a:buNone/>
              <a:defRPr sz="2000"/>
            </a:lvl3pPr>
            <a:lvl4pPr marL="1371600" indent="0">
              <a:buNone/>
              <a:defRPr sz="1800"/>
            </a:lvl4pPr>
            <a:lvl5pPr marL="1828800" indent="0">
              <a:buNone/>
              <a:defRPr sz="1800"/>
            </a:lvl5pPr>
            <a:lvl6pPr marL="2286000" indent="0">
              <a:buNone/>
              <a:defRPr sz="1800"/>
            </a:lvl6pPr>
            <a:lvl7pPr marL="2743200" indent="0">
              <a:buNone/>
              <a:defRPr sz="1800"/>
            </a:lvl7pPr>
            <a:lvl8pPr marL="3200400" indent="0">
              <a:buNone/>
              <a:defRPr sz="1800"/>
            </a:lvl8pPr>
            <a:lvl9pPr marL="3657600" indent="0">
              <a:buNone/>
              <a:defRPr sz="1800"/>
            </a:lvl9pPr>
          </a:lstStyle>
          <a:p>
            <a:pPr lvl="0"/>
            <a:r>
              <a:rPr lang="zh-CN" altLang="en-US" smtClean="0"/>
              <a:t>单击此处编辑母版文本样式</a:t>
            </a:r>
            <a:endParaRPr lang="zh-CN" altLang="en-US" smtClean="0"/>
          </a:p>
        </p:txBody>
      </p:sp>
      <p:sp>
        <p:nvSpPr>
          <p:cNvPr id="4" name="内容占位符 3"/>
          <p:cNvSpPr>
            <a:spLocks noGrp="1"/>
          </p:cNvSpPr>
          <p:nvPr>
            <p:ph sz="half" idx="2"/>
          </p:nvPr>
        </p:nvSpPr>
        <p:spPr>
          <a:xfrm>
            <a:off x="838200" y="2368550"/>
            <a:ext cx="5222240" cy="3820795"/>
          </a:xfrm>
        </p:spPr>
        <p:txBody>
          <a:bodyPr/>
          <a:lstStyle>
            <a:lvl1pPr>
              <a:defRPr sz="2800"/>
            </a:lvl1pPr>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5" name="文本占位符 4"/>
          <p:cNvSpPr>
            <a:spLocks noGrp="1"/>
          </p:cNvSpPr>
          <p:nvPr>
            <p:ph type="body" sz="quarter" idx="3"/>
          </p:nvPr>
        </p:nvSpPr>
        <p:spPr>
          <a:xfrm>
            <a:off x="6256655" y="1482090"/>
            <a:ext cx="5097145" cy="823595"/>
          </a:xfrm>
        </p:spPr>
        <p:txBody>
          <a:bodyPr anchor="ctr" anchorCtr="0"/>
          <a:lstStyle>
            <a:lvl1pPr marL="0" indent="0">
              <a:buNone/>
              <a:defRPr sz="3200">
                <a:solidFill>
                  <a:srgbClr val="0070C0"/>
                </a:solidFill>
              </a:defRPr>
            </a:lvl1pPr>
            <a:lvl2pPr marL="457200" indent="0">
              <a:buNone/>
              <a:defRPr sz="2400"/>
            </a:lvl2pPr>
            <a:lvl3pPr marL="914400" indent="0">
              <a:buNone/>
              <a:defRPr sz="2000"/>
            </a:lvl3pPr>
            <a:lvl4pPr marL="1371600" indent="0">
              <a:buNone/>
              <a:defRPr sz="1800"/>
            </a:lvl4pPr>
            <a:lvl5pPr marL="1828800" indent="0">
              <a:buNone/>
              <a:defRPr sz="1800"/>
            </a:lvl5pPr>
            <a:lvl6pPr marL="2286000" indent="0">
              <a:buNone/>
              <a:defRPr sz="1800"/>
            </a:lvl6pPr>
            <a:lvl7pPr marL="2743200" indent="0">
              <a:buNone/>
              <a:defRPr sz="1800"/>
            </a:lvl7pPr>
            <a:lvl8pPr marL="3200400" indent="0">
              <a:buNone/>
              <a:defRPr sz="1800"/>
            </a:lvl8pPr>
            <a:lvl9pPr marL="3657600" indent="0">
              <a:buNone/>
              <a:defRPr sz="1800"/>
            </a:lvl9pPr>
          </a:lstStyle>
          <a:p>
            <a:pPr lvl="0"/>
            <a:r>
              <a:rPr lang="zh-CN" altLang="en-US" smtClean="0"/>
              <a:t>单击此处编辑母版文本样式</a:t>
            </a:r>
            <a:endParaRPr lang="zh-CN" altLang="en-US" smtClean="0"/>
          </a:p>
        </p:txBody>
      </p:sp>
      <p:sp>
        <p:nvSpPr>
          <p:cNvPr id="6" name="内容占位符 5"/>
          <p:cNvSpPr>
            <a:spLocks noGrp="1"/>
          </p:cNvSpPr>
          <p:nvPr>
            <p:ph sz="quarter" idx="4"/>
          </p:nvPr>
        </p:nvSpPr>
        <p:spPr>
          <a:xfrm>
            <a:off x="6256655" y="2368550"/>
            <a:ext cx="5097145" cy="3820795"/>
          </a:xfrm>
        </p:spPr>
        <p:txBody>
          <a:bodyPr/>
          <a:lstStyle>
            <a:lvl1pPr>
              <a:defRPr sz="2800"/>
            </a:lvl1pPr>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7" name="日期占位符 6"/>
          <p:cNvSpPr>
            <a:spLocks noGrp="1"/>
          </p:cNvSpPr>
          <p:nvPr>
            <p:ph type="dt" sz="half" idx="10"/>
          </p:nvPr>
        </p:nvSpPr>
        <p:spPr>
          <a:xfrm>
            <a:off x="838200" y="6356350"/>
            <a:ext cx="2743200" cy="365125"/>
          </a:xfrm>
        </p:spPr>
        <p:txBody>
          <a:bodyPr/>
          <a:lstStyle/>
          <a:p>
            <a:fld id="{82F288E0-7875-42C4-84C8-98DBBD3BF4D2}" type="datetimeFigureOut">
              <a:rPr lang="zh-CN" altLang="en-US" smtClean="0"/>
            </a:fld>
            <a:endParaRPr lang="zh-CN" altLang="en-US"/>
          </a:p>
        </p:txBody>
      </p:sp>
      <p:sp>
        <p:nvSpPr>
          <p:cNvPr id="8" name="页脚占位符 7"/>
          <p:cNvSpPr>
            <a:spLocks noGrp="1"/>
          </p:cNvSpPr>
          <p:nvPr>
            <p:ph type="ftr" sz="quarter" idx="11"/>
          </p:nvPr>
        </p:nvSpPr>
        <p:spPr>
          <a:xfrm>
            <a:off x="4038600" y="6356350"/>
            <a:ext cx="4114800" cy="365125"/>
          </a:xfrm>
        </p:spPr>
        <p:txBody>
          <a:bodyPr/>
          <a:lstStyle/>
          <a:p>
            <a:endParaRPr lang="zh-CN" altLang="en-US"/>
          </a:p>
        </p:txBody>
      </p:sp>
      <p:sp>
        <p:nvSpPr>
          <p:cNvPr id="9" name="灯片编号占位符 8"/>
          <p:cNvSpPr>
            <a:spLocks noGrp="1"/>
          </p:cNvSpPr>
          <p:nvPr>
            <p:ph type="sldNum" sz="quarter" idx="12"/>
          </p:nvPr>
        </p:nvSpPr>
        <p:spPr>
          <a:xfrm>
            <a:off x="8610600" y="6356350"/>
            <a:ext cx="2743200" cy="365125"/>
          </a:xfrm>
        </p:spPr>
        <p:txBody>
          <a:bodyPr/>
          <a:lstStyle/>
          <a:p>
            <a:fld id="{7D9BB5D0-35E4-459D-AEF3-FE4D7C45CC19}" type="slidenum">
              <a:rPr lang="zh-CN" altLang="en-US" smtClean="0"/>
            </a:fld>
            <a:endParaRPr lang="zh-CN" altLang="en-US"/>
          </a:p>
        </p:txBody>
      </p:sp>
    </p:spTree>
  </p:cSld>
  <p:clrMapOvr>
    <a:masterClrMapping/>
  </p:clrMapOvr>
  <mc:AlternateContent xmlns:mc="http://schemas.openxmlformats.org/markup-compatibility/2006">
    <mc:Choice xmlns:p14="http://schemas.microsoft.com/office/powerpoint/2010/main" Requires="p14">
      <p:transition spd="slow" p14:dur="1500" advClick="0" advTm="0">
        <p:random/>
      </p:transition>
    </mc:Choice>
    <mc:Fallback>
      <p:transition spd="slow" advClick="0" advTm="0">
        <p:random/>
      </p:transition>
    </mc:Fallback>
  </mc:AlternateContent>
</p:sldLayout>
</file>

<file path=ppt/slideLayouts/slideLayout6.xml><?xml version="1.0" encoding="utf-8"?>
<p:sldLayout xmlns:a="http://schemas.openxmlformats.org/drawingml/2006/main" xmlns:r="http://schemas.openxmlformats.org/officeDocument/2006/relationships" xmlns:p="http://schemas.openxmlformats.org/presentationml/2006/main" type="obj" preserve="1">
  <p:cSld name="3_标题和内容">
    <p:spTree>
      <p:nvGrpSpPr>
        <p:cNvPr id="1" name=""/>
        <p:cNvGrpSpPr/>
        <p:nvPr/>
      </p:nvGrpSpPr>
      <p:grpSpPr>
        <a:xfrm>
          <a:off x="0" y="0"/>
          <a:ext cx="0" cy="0"/>
          <a:chOff x="0" y="0"/>
          <a:chExt cx="0" cy="0"/>
        </a:xfrm>
      </p:grpSpPr>
      <p:sp>
        <p:nvSpPr>
          <p:cNvPr id="2" name="标题 1"/>
          <p:cNvSpPr>
            <a:spLocks noGrp="1"/>
          </p:cNvSpPr>
          <p:nvPr>
            <p:ph type="title"/>
          </p:nvPr>
        </p:nvSpPr>
        <p:spPr>
          <a:xfrm>
            <a:off x="838200" y="197485"/>
            <a:ext cx="10515600" cy="1325563"/>
          </a:xfrm>
        </p:spPr>
        <p:txBody>
          <a:bodyPr anchor="b" anchorCtr="0"/>
          <a:lstStyle/>
          <a:p>
            <a:r>
              <a:rPr lang="zh-CN" altLang="en-US" smtClean="0"/>
              <a:t>单击此处编辑母版标题样式</a:t>
            </a:r>
            <a:endParaRPr lang="zh-CN" altLang="en-US"/>
          </a:p>
        </p:txBody>
      </p:sp>
      <p:sp>
        <p:nvSpPr>
          <p:cNvPr id="4" name="日期占位符 3"/>
          <p:cNvSpPr>
            <a:spLocks noGrp="1"/>
          </p:cNvSpPr>
          <p:nvPr>
            <p:ph type="dt" sz="half" idx="10"/>
          </p:nvPr>
        </p:nvSpPr>
        <p:spPr>
          <a:xfrm>
            <a:off x="838200" y="6356350"/>
            <a:ext cx="2743200" cy="365125"/>
          </a:xfrm>
        </p:spPr>
        <p:txBody>
          <a:bodyPr/>
          <a:lstStyle/>
          <a:p>
            <a:fld id="{82F288E0-7875-42C4-84C8-98DBBD3BF4D2}" type="datetimeFigureOut">
              <a:rPr lang="zh-CN" altLang="en-US" smtClean="0"/>
            </a:fld>
            <a:endParaRPr lang="zh-CN" altLang="en-US"/>
          </a:p>
        </p:txBody>
      </p:sp>
      <p:sp>
        <p:nvSpPr>
          <p:cNvPr id="5" name="页脚占位符 4"/>
          <p:cNvSpPr>
            <a:spLocks noGrp="1"/>
          </p:cNvSpPr>
          <p:nvPr>
            <p:ph type="ftr" sz="quarter" idx="11"/>
          </p:nvPr>
        </p:nvSpPr>
        <p:spPr>
          <a:xfrm>
            <a:off x="4038600" y="6356350"/>
            <a:ext cx="4114800" cy="365125"/>
          </a:xfrm>
        </p:spPr>
        <p:txBody>
          <a:bodyPr/>
          <a:lstStyle/>
          <a:p>
            <a:endParaRPr lang="zh-CN" altLang="en-US"/>
          </a:p>
        </p:txBody>
      </p:sp>
      <p:sp>
        <p:nvSpPr>
          <p:cNvPr id="6" name="灯片编号占位符 5"/>
          <p:cNvSpPr>
            <a:spLocks noGrp="1"/>
          </p:cNvSpPr>
          <p:nvPr>
            <p:ph type="sldNum" sz="quarter" idx="12"/>
          </p:nvPr>
        </p:nvSpPr>
        <p:spPr>
          <a:xfrm>
            <a:off x="8610600" y="6356350"/>
            <a:ext cx="2743200" cy="365125"/>
          </a:xfrm>
        </p:spPr>
        <p:txBody>
          <a:bodyPr/>
          <a:lstStyle/>
          <a:p>
            <a:fld id="{7D9BB5D0-35E4-459D-AEF3-FE4D7C45CC19}" type="slidenum">
              <a:rPr lang="zh-CN" altLang="en-US" smtClean="0"/>
            </a:fld>
            <a:endParaRPr lang="zh-CN" altLang="en-US"/>
          </a:p>
        </p:txBody>
      </p:sp>
    </p:spTree>
  </p:cSld>
  <p:clrMapOvr>
    <a:masterClrMapping/>
  </p:clrMapOvr>
  <mc:AlternateContent xmlns:mc="http://schemas.openxmlformats.org/markup-compatibility/2006">
    <mc:Choice xmlns:p14="http://schemas.microsoft.com/office/powerpoint/2010/main" Requires="p14">
      <p:transition spd="slow" p14:dur="1500" advClick="0" advTm="0">
        <p:random/>
      </p:transition>
    </mc:Choice>
    <mc:Fallback>
      <p:transition spd="slow" advClick="0" advTm="0">
        <p:random/>
      </p:transition>
    </mc:Fallback>
  </mc:AlternateContent>
</p:sldLayout>
</file>

<file path=ppt/slideLayouts/slideLayout7.xml><?xml version="1.0" encoding="utf-8"?>
<p:sldLayout xmlns:a="http://schemas.openxmlformats.org/drawingml/2006/main" xmlns:r="http://schemas.openxmlformats.org/officeDocument/2006/relationships" xmlns:p="http://schemas.openxmlformats.org/presentationml/2006/main" type="picTx" preserve="1">
  <p:cSld name="图片 + 文本">
    <p:spTree>
      <p:nvGrpSpPr>
        <p:cNvPr id="1" name=""/>
        <p:cNvGrpSpPr/>
        <p:nvPr/>
      </p:nvGrpSpPr>
      <p:grpSpPr>
        <a:xfrm>
          <a:off x="0" y="0"/>
          <a:ext cx="0" cy="0"/>
          <a:chOff x="0" y="0"/>
          <a:chExt cx="0" cy="0"/>
        </a:xfrm>
      </p:grpSpPr>
      <p:sp>
        <p:nvSpPr>
          <p:cNvPr id="3" name="图片占位符 2"/>
          <p:cNvSpPr>
            <a:spLocks noGrp="1"/>
          </p:cNvSpPr>
          <p:nvPr>
            <p:ph type="pic" idx="1"/>
          </p:nvPr>
        </p:nvSpPr>
        <p:spPr>
          <a:xfrm>
            <a:off x="-12700" y="-1905"/>
            <a:ext cx="7017385" cy="6861810"/>
          </a:xfrm>
          <a:noFill/>
        </p:spPr>
        <p:txBody>
          <a:bodyPr lIns="252095" tIns="144145"/>
          <a:lstStyle>
            <a:lvl1pPr marL="0" indent="0" algn="ctr">
              <a:buNone/>
              <a:defRPr sz="1800">
                <a:solidFill>
                  <a:schemeClr val="tx1">
                    <a:lumMod val="50000"/>
                    <a:lumOff val="50000"/>
                  </a:schemeClr>
                </a:solidFill>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zh-CN" altLang="en-US"/>
          </a:p>
        </p:txBody>
      </p:sp>
      <p:sp>
        <p:nvSpPr>
          <p:cNvPr id="2" name="标题 1"/>
          <p:cNvSpPr>
            <a:spLocks noGrp="1"/>
          </p:cNvSpPr>
          <p:nvPr>
            <p:ph type="title"/>
          </p:nvPr>
        </p:nvSpPr>
        <p:spPr>
          <a:xfrm>
            <a:off x="7350125" y="457200"/>
            <a:ext cx="4392295" cy="1055370"/>
          </a:xfrm>
        </p:spPr>
        <p:txBody>
          <a:bodyPr anchor="b" anchorCtr="0"/>
          <a:lstStyle>
            <a:lvl1pPr>
              <a:defRPr sz="3200"/>
            </a:lvl1pPr>
          </a:lstStyle>
          <a:p>
            <a:r>
              <a:rPr lang="zh-CN" altLang="en-US" smtClean="0"/>
              <a:t>单击此处编辑母版标题样式</a:t>
            </a:r>
            <a:endParaRPr lang="zh-CN" altLang="en-US"/>
          </a:p>
        </p:txBody>
      </p:sp>
      <p:sp>
        <p:nvSpPr>
          <p:cNvPr id="4" name="文本占位符 3"/>
          <p:cNvSpPr>
            <a:spLocks noGrp="1"/>
          </p:cNvSpPr>
          <p:nvPr>
            <p:ph type="body" sz="half" idx="2"/>
          </p:nvPr>
        </p:nvSpPr>
        <p:spPr>
          <a:xfrm>
            <a:off x="7349490" y="1694180"/>
            <a:ext cx="4393565" cy="4480560"/>
          </a:xfrm>
        </p:spPr>
        <p:txBody>
          <a:bodyPr/>
          <a:lstStyle>
            <a:lvl1pPr marL="0" indent="0">
              <a:buNone/>
              <a:defRPr sz="2800">
                <a:solidFill>
                  <a:schemeClr val="tx1"/>
                </a:solidFill>
              </a:defRPr>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zh-CN" altLang="en-US" smtClean="0"/>
              <a:t>单击此处编辑母版文本样式</a:t>
            </a:r>
            <a:endParaRPr lang="zh-CN" altLang="en-US" smtClean="0"/>
          </a:p>
        </p:txBody>
      </p:sp>
      <p:sp>
        <p:nvSpPr>
          <p:cNvPr id="5" name="日期占位符 4"/>
          <p:cNvSpPr>
            <a:spLocks noGrp="1"/>
          </p:cNvSpPr>
          <p:nvPr>
            <p:ph type="dt" sz="half" idx="10"/>
          </p:nvPr>
        </p:nvSpPr>
        <p:spPr>
          <a:xfrm>
            <a:off x="838200" y="6356350"/>
            <a:ext cx="2743200" cy="365125"/>
          </a:xfrm>
        </p:spPr>
        <p:txBody>
          <a:bodyPr/>
          <a:lstStyle/>
          <a:p>
            <a:fld id="{82F288E0-7875-42C4-84C8-98DBBD3BF4D2}" type="datetimeFigureOut">
              <a:rPr lang="zh-CN" altLang="en-US" smtClean="0"/>
            </a:fld>
            <a:endParaRPr lang="zh-CN" altLang="en-US"/>
          </a:p>
        </p:txBody>
      </p:sp>
      <p:sp>
        <p:nvSpPr>
          <p:cNvPr id="6" name="页脚占位符 5"/>
          <p:cNvSpPr>
            <a:spLocks noGrp="1"/>
          </p:cNvSpPr>
          <p:nvPr>
            <p:ph type="ftr" sz="quarter" idx="11"/>
          </p:nvPr>
        </p:nvSpPr>
        <p:spPr>
          <a:xfrm>
            <a:off x="4038600" y="6356350"/>
            <a:ext cx="4114800" cy="365125"/>
          </a:xfrm>
        </p:spPr>
        <p:txBody>
          <a:bodyPr/>
          <a:lstStyle/>
          <a:p>
            <a:endParaRPr lang="zh-CN" altLang="en-US"/>
          </a:p>
        </p:txBody>
      </p:sp>
      <p:sp>
        <p:nvSpPr>
          <p:cNvPr id="7" name="灯片编号占位符 6"/>
          <p:cNvSpPr>
            <a:spLocks noGrp="1"/>
          </p:cNvSpPr>
          <p:nvPr>
            <p:ph type="sldNum" sz="quarter" idx="12"/>
          </p:nvPr>
        </p:nvSpPr>
        <p:spPr>
          <a:xfrm>
            <a:off x="8610600" y="6356350"/>
            <a:ext cx="2743200" cy="365125"/>
          </a:xfrm>
        </p:spPr>
        <p:txBody>
          <a:bodyPr/>
          <a:lstStyle/>
          <a:p>
            <a:fld id="{7D9BB5D0-35E4-459D-AEF3-FE4D7C45CC19}" type="slidenum">
              <a:rPr lang="zh-CN" altLang="en-US" smtClean="0"/>
            </a:fld>
            <a:endParaRPr lang="zh-CN" altLang="en-US"/>
          </a:p>
        </p:txBody>
      </p:sp>
    </p:spTree>
  </p:cSld>
  <p:clrMapOvr>
    <a:masterClrMapping/>
  </p:clrMapOvr>
  <mc:AlternateContent xmlns:mc="http://schemas.openxmlformats.org/markup-compatibility/2006">
    <mc:Choice xmlns:p14="http://schemas.microsoft.com/office/powerpoint/2010/main" Requires="p14">
      <p:transition spd="slow" p14:dur="1500" advClick="0" advTm="0">
        <p:random/>
      </p:transition>
    </mc:Choice>
    <mc:Fallback>
      <p:transition spd="slow" advClick="0" advTm="0">
        <p:random/>
      </p:transition>
    </mc:Fallback>
  </mc:AlternateContent>
</p:sldLayout>
</file>

<file path=ppt/slideLayouts/slideLayout8.xml><?xml version="1.0" encoding="utf-8"?>
<p:sldLayout xmlns:a="http://schemas.openxmlformats.org/drawingml/2006/main" xmlns:r="http://schemas.openxmlformats.org/officeDocument/2006/relationships" xmlns:p="http://schemas.openxmlformats.org/presentationml/2006/main" type="picTx" preserve="1">
  <p:cSld name="文本 + 图片">
    <p:spTree>
      <p:nvGrpSpPr>
        <p:cNvPr id="1" name=""/>
        <p:cNvGrpSpPr/>
        <p:nvPr/>
      </p:nvGrpSpPr>
      <p:grpSpPr>
        <a:xfrm>
          <a:off x="0" y="0"/>
          <a:ext cx="0" cy="0"/>
          <a:chOff x="0" y="0"/>
          <a:chExt cx="0" cy="0"/>
        </a:xfrm>
      </p:grpSpPr>
      <p:sp>
        <p:nvSpPr>
          <p:cNvPr id="3" name="图片占位符 2"/>
          <p:cNvSpPr>
            <a:spLocks noGrp="1"/>
          </p:cNvSpPr>
          <p:nvPr>
            <p:ph type="pic" idx="1"/>
          </p:nvPr>
        </p:nvSpPr>
        <p:spPr>
          <a:xfrm>
            <a:off x="5183505" y="-7620"/>
            <a:ext cx="7017385" cy="6861810"/>
          </a:xfrm>
          <a:noFill/>
        </p:spPr>
        <p:txBody>
          <a:bodyPr lIns="252095" tIns="144145"/>
          <a:lstStyle>
            <a:lvl1pPr marL="0" indent="0" algn="ctr">
              <a:buNone/>
              <a:defRPr sz="1800">
                <a:solidFill>
                  <a:schemeClr val="tx1">
                    <a:lumMod val="50000"/>
                    <a:lumOff val="50000"/>
                  </a:schemeClr>
                </a:solidFill>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zh-CN" altLang="en-US"/>
          </a:p>
        </p:txBody>
      </p:sp>
      <p:sp>
        <p:nvSpPr>
          <p:cNvPr id="2" name="标题 1"/>
          <p:cNvSpPr>
            <a:spLocks noGrp="1"/>
          </p:cNvSpPr>
          <p:nvPr>
            <p:ph type="title"/>
          </p:nvPr>
        </p:nvSpPr>
        <p:spPr>
          <a:xfrm>
            <a:off x="409575" y="457200"/>
            <a:ext cx="4279900" cy="1055370"/>
          </a:xfrm>
        </p:spPr>
        <p:txBody>
          <a:bodyPr anchor="t" anchorCtr="0"/>
          <a:lstStyle>
            <a:lvl1pPr>
              <a:defRPr sz="3200"/>
            </a:lvl1pPr>
          </a:lstStyle>
          <a:p>
            <a:r>
              <a:rPr lang="zh-CN" altLang="en-US" smtClean="0"/>
              <a:t>单击此处编辑母版标题样式</a:t>
            </a:r>
            <a:endParaRPr lang="zh-CN" altLang="en-US"/>
          </a:p>
        </p:txBody>
      </p:sp>
      <p:sp>
        <p:nvSpPr>
          <p:cNvPr id="4" name="文本占位符 3"/>
          <p:cNvSpPr>
            <a:spLocks noGrp="1"/>
          </p:cNvSpPr>
          <p:nvPr>
            <p:ph type="body" sz="half" idx="2"/>
          </p:nvPr>
        </p:nvSpPr>
        <p:spPr>
          <a:xfrm>
            <a:off x="409575" y="1694180"/>
            <a:ext cx="4280535" cy="4480560"/>
          </a:xfrm>
        </p:spPr>
        <p:txBody>
          <a:bodyPr/>
          <a:lstStyle>
            <a:lvl1pPr marL="0" indent="0">
              <a:buNone/>
              <a:defRPr sz="2800">
                <a:solidFill>
                  <a:schemeClr val="tx1"/>
                </a:solidFill>
              </a:defRPr>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zh-CN" altLang="en-US" smtClean="0"/>
              <a:t>单击此处编辑母版文本样式</a:t>
            </a:r>
            <a:endParaRPr lang="zh-CN" altLang="en-US" smtClean="0"/>
          </a:p>
        </p:txBody>
      </p:sp>
      <p:sp>
        <p:nvSpPr>
          <p:cNvPr id="5" name="日期占位符 4"/>
          <p:cNvSpPr>
            <a:spLocks noGrp="1"/>
          </p:cNvSpPr>
          <p:nvPr>
            <p:ph type="dt" sz="half" idx="10"/>
          </p:nvPr>
        </p:nvSpPr>
        <p:spPr>
          <a:xfrm>
            <a:off x="838200" y="6356350"/>
            <a:ext cx="2743200" cy="365125"/>
          </a:xfrm>
        </p:spPr>
        <p:txBody>
          <a:bodyPr/>
          <a:lstStyle/>
          <a:p>
            <a:fld id="{82F288E0-7875-42C4-84C8-98DBBD3BF4D2}" type="datetimeFigureOut">
              <a:rPr lang="zh-CN" altLang="en-US" smtClean="0"/>
            </a:fld>
            <a:endParaRPr lang="zh-CN" altLang="en-US"/>
          </a:p>
        </p:txBody>
      </p:sp>
      <p:sp>
        <p:nvSpPr>
          <p:cNvPr id="6" name="页脚占位符 5"/>
          <p:cNvSpPr>
            <a:spLocks noGrp="1"/>
          </p:cNvSpPr>
          <p:nvPr>
            <p:ph type="ftr" sz="quarter" idx="11"/>
          </p:nvPr>
        </p:nvSpPr>
        <p:spPr>
          <a:xfrm>
            <a:off x="4038600" y="6356350"/>
            <a:ext cx="4114800" cy="365125"/>
          </a:xfrm>
        </p:spPr>
        <p:txBody>
          <a:bodyPr/>
          <a:lstStyle/>
          <a:p>
            <a:endParaRPr lang="zh-CN" altLang="en-US"/>
          </a:p>
        </p:txBody>
      </p:sp>
      <p:sp>
        <p:nvSpPr>
          <p:cNvPr id="7" name="灯片编号占位符 6"/>
          <p:cNvSpPr>
            <a:spLocks noGrp="1"/>
          </p:cNvSpPr>
          <p:nvPr>
            <p:ph type="sldNum" sz="quarter" idx="12"/>
          </p:nvPr>
        </p:nvSpPr>
        <p:spPr>
          <a:xfrm>
            <a:off x="8610600" y="6356350"/>
            <a:ext cx="2743200" cy="365125"/>
          </a:xfrm>
        </p:spPr>
        <p:txBody>
          <a:bodyPr/>
          <a:lstStyle/>
          <a:p>
            <a:fld id="{7D9BB5D0-35E4-459D-AEF3-FE4D7C45CC19}" type="slidenum">
              <a:rPr lang="zh-CN" altLang="en-US" smtClean="0"/>
            </a:fld>
            <a:endParaRPr lang="zh-CN" altLang="en-US"/>
          </a:p>
        </p:txBody>
      </p:sp>
    </p:spTree>
  </p:cSld>
  <p:clrMapOvr>
    <a:masterClrMapping/>
  </p:clrMapOvr>
  <mc:AlternateContent xmlns:mc="http://schemas.openxmlformats.org/markup-compatibility/2006">
    <mc:Choice xmlns:p14="http://schemas.microsoft.com/office/powerpoint/2010/main" Requires="p14">
      <p:transition spd="slow" p14:dur="1500" advClick="0" advTm="0">
        <p:random/>
      </p:transition>
    </mc:Choice>
    <mc:Fallback>
      <p:transition spd="slow" advClick="0" advTm="0">
        <p:random/>
      </p:transition>
    </mc:Fallback>
  </mc:AlternateContent>
</p:sldLayout>
</file>

<file path=ppt/slideLayouts/slideLayout9.xml><?xml version="1.0" encoding="utf-8"?>
<p:sldLayout xmlns:a="http://schemas.openxmlformats.org/drawingml/2006/main" xmlns:r="http://schemas.openxmlformats.org/officeDocument/2006/relationships" xmlns:p="http://schemas.openxmlformats.org/presentationml/2006/main" type="obj" preserve="1">
  <p:cSld name="4_标题和内容">
    <p:spTree>
      <p:nvGrpSpPr>
        <p:cNvPr id="1" name=""/>
        <p:cNvGrpSpPr/>
        <p:nvPr/>
      </p:nvGrpSpPr>
      <p:grpSpPr>
        <a:xfrm>
          <a:off x="0" y="0"/>
          <a:ext cx="0" cy="0"/>
          <a:chOff x="0" y="0"/>
          <a:chExt cx="0" cy="0"/>
        </a:xfrm>
      </p:grpSpPr>
      <p:sp>
        <p:nvSpPr>
          <p:cNvPr id="4" name="日期占位符 3"/>
          <p:cNvSpPr>
            <a:spLocks noGrp="1"/>
          </p:cNvSpPr>
          <p:nvPr>
            <p:ph type="dt" sz="half" idx="10"/>
          </p:nvPr>
        </p:nvSpPr>
        <p:spPr>
          <a:xfrm>
            <a:off x="838200" y="6356350"/>
            <a:ext cx="2743200" cy="365125"/>
          </a:xfrm>
        </p:spPr>
        <p:txBody>
          <a:bodyPr/>
          <a:lstStyle/>
          <a:p>
            <a:fld id="{82F288E0-7875-42C4-84C8-98DBBD3BF4D2}" type="datetimeFigureOut">
              <a:rPr lang="zh-CN" altLang="en-US" smtClean="0"/>
            </a:fld>
            <a:endParaRPr lang="zh-CN" altLang="en-US"/>
          </a:p>
        </p:txBody>
      </p:sp>
      <p:sp>
        <p:nvSpPr>
          <p:cNvPr id="5" name="页脚占位符 4"/>
          <p:cNvSpPr>
            <a:spLocks noGrp="1"/>
          </p:cNvSpPr>
          <p:nvPr>
            <p:ph type="ftr" sz="quarter" idx="11"/>
          </p:nvPr>
        </p:nvSpPr>
        <p:spPr>
          <a:xfrm>
            <a:off x="4038600" y="6356350"/>
            <a:ext cx="4114800" cy="365125"/>
          </a:xfrm>
        </p:spPr>
        <p:txBody>
          <a:bodyPr/>
          <a:lstStyle/>
          <a:p>
            <a:endParaRPr lang="zh-CN" altLang="en-US"/>
          </a:p>
        </p:txBody>
      </p:sp>
      <p:sp>
        <p:nvSpPr>
          <p:cNvPr id="6" name="灯片编号占位符 5"/>
          <p:cNvSpPr>
            <a:spLocks noGrp="1"/>
          </p:cNvSpPr>
          <p:nvPr>
            <p:ph type="sldNum" sz="quarter" idx="12"/>
          </p:nvPr>
        </p:nvSpPr>
        <p:spPr>
          <a:xfrm>
            <a:off x="8610600" y="6356350"/>
            <a:ext cx="2743200" cy="365125"/>
          </a:xfrm>
        </p:spPr>
        <p:txBody>
          <a:bodyPr/>
          <a:lstStyle/>
          <a:p>
            <a:fld id="{7D9BB5D0-35E4-459D-AEF3-FE4D7C45CC19}" type="slidenum">
              <a:rPr lang="zh-CN" altLang="en-US" smtClean="0"/>
            </a:fld>
            <a:endParaRPr lang="zh-CN" altLang="en-US"/>
          </a:p>
        </p:txBody>
      </p:sp>
      <p:sp>
        <p:nvSpPr>
          <p:cNvPr id="3" name="竖排标题 1"/>
          <p:cNvSpPr>
            <a:spLocks noGrp="1"/>
          </p:cNvSpPr>
          <p:nvPr>
            <p:ph type="title" orient="vert"/>
          </p:nvPr>
        </p:nvSpPr>
        <p:spPr>
          <a:xfrm>
            <a:off x="8724900" y="365125"/>
            <a:ext cx="2628900" cy="5811838"/>
          </a:xfrm>
        </p:spPr>
        <p:txBody>
          <a:bodyPr vert="eaVert"/>
          <a:lstStyle/>
          <a:p>
            <a:r>
              <a:rPr lang="zh-CN" altLang="en-US" smtClean="0"/>
              <a:t>单击此处编辑母版标题样式</a:t>
            </a:r>
            <a:endParaRPr lang="zh-CN" altLang="en-US"/>
          </a:p>
        </p:txBody>
      </p:sp>
      <p:sp>
        <p:nvSpPr>
          <p:cNvPr id="7" name="竖排文字占位符 2"/>
          <p:cNvSpPr>
            <a:spLocks noGrp="1"/>
          </p:cNvSpPr>
          <p:nvPr>
            <p:ph type="body" orient="vert" idx="1"/>
          </p:nvPr>
        </p:nvSpPr>
        <p:spPr>
          <a:xfrm>
            <a:off x="838200" y="365125"/>
            <a:ext cx="7734300" cy="5811838"/>
          </a:xfrm>
        </p:spPr>
        <p:txBody>
          <a:bodyPr vert="eaVert"/>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Tree>
  </p:cSld>
  <p:clrMapOvr>
    <a:masterClrMapping/>
  </p:clrMapOvr>
  <mc:AlternateContent xmlns:mc="http://schemas.openxmlformats.org/markup-compatibility/2006">
    <mc:Choice xmlns:p14="http://schemas.microsoft.com/office/powerpoint/2010/main" Requires="p14">
      <p:transition spd="slow" p14:dur="1500" advClick="0" advTm="0">
        <p:random/>
      </p:transition>
    </mc:Choice>
    <mc:Fallback>
      <p:transition spd="slow" advClick="0" advTm="0">
        <p:random/>
      </p:transition>
    </mc:Fallback>
  </mc:AlternateContent>
</p:sldLayout>
</file>

<file path=ppt/slideLayouts/slideLayout10.xml><?xml version="1.0" encoding="utf-8"?>
<p:sldLayout xmlns:a="http://schemas.openxmlformats.org/drawingml/2006/main" xmlns:r="http://schemas.openxmlformats.org/officeDocument/2006/relationships" xmlns:p="http://schemas.openxmlformats.org/presentationml/2006/main" type="obj" preserve="1">
  <p:cSld name="1_标题和内容">
    <p:spTree>
      <p:nvGrpSpPr>
        <p:cNvPr id="1" name=""/>
        <p:cNvGrpSpPr/>
        <p:nvPr/>
      </p:nvGrpSpPr>
      <p:grpSpPr>
        <a:xfrm>
          <a:off x="0" y="0"/>
          <a:ext cx="0" cy="0"/>
          <a:chOff x="0" y="0"/>
          <a:chExt cx="0" cy="0"/>
        </a:xfrm>
      </p:grpSpPr>
      <p:sp>
        <p:nvSpPr>
          <p:cNvPr id="3" name="内容占位符 2"/>
          <p:cNvSpPr>
            <a:spLocks noGrp="1"/>
          </p:cNvSpPr>
          <p:nvPr>
            <p:ph idx="1"/>
          </p:nvPr>
        </p:nvSpPr>
        <p:spPr>
          <a:xfrm>
            <a:off x="838200" y="327025"/>
            <a:ext cx="10515600" cy="5850255"/>
          </a:xfrm>
        </p:spPr>
        <p:txBody>
          <a:bodyPr/>
          <a:lstStyle>
            <a:lvl2pPr>
              <a:defRPr/>
            </a:lvl2pPr>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4" name="日期占位符 3"/>
          <p:cNvSpPr>
            <a:spLocks noGrp="1"/>
          </p:cNvSpPr>
          <p:nvPr>
            <p:ph type="dt" sz="half" idx="10"/>
          </p:nvPr>
        </p:nvSpPr>
        <p:spPr>
          <a:xfrm>
            <a:off x="838200" y="6356350"/>
            <a:ext cx="2743200" cy="365125"/>
          </a:xfrm>
        </p:spPr>
        <p:txBody>
          <a:bodyPr/>
          <a:lstStyle/>
          <a:p>
            <a:fld id="{82F288E0-7875-42C4-84C8-98DBBD3BF4D2}" type="datetimeFigureOut">
              <a:rPr lang="zh-CN" altLang="en-US" smtClean="0"/>
            </a:fld>
            <a:endParaRPr lang="zh-CN" altLang="en-US"/>
          </a:p>
        </p:txBody>
      </p:sp>
      <p:sp>
        <p:nvSpPr>
          <p:cNvPr id="5" name="页脚占位符 4"/>
          <p:cNvSpPr>
            <a:spLocks noGrp="1"/>
          </p:cNvSpPr>
          <p:nvPr>
            <p:ph type="ftr" sz="quarter" idx="11"/>
          </p:nvPr>
        </p:nvSpPr>
        <p:spPr>
          <a:xfrm>
            <a:off x="4038600" y="6356350"/>
            <a:ext cx="4114800" cy="365125"/>
          </a:xfrm>
        </p:spPr>
        <p:txBody>
          <a:bodyPr/>
          <a:lstStyle/>
          <a:p>
            <a:endParaRPr lang="zh-CN" altLang="en-US"/>
          </a:p>
        </p:txBody>
      </p:sp>
      <p:sp>
        <p:nvSpPr>
          <p:cNvPr id="6" name="灯片编号占位符 5"/>
          <p:cNvSpPr>
            <a:spLocks noGrp="1"/>
          </p:cNvSpPr>
          <p:nvPr>
            <p:ph type="sldNum" sz="quarter" idx="12"/>
          </p:nvPr>
        </p:nvSpPr>
        <p:spPr>
          <a:xfrm>
            <a:off x="8610600" y="6356350"/>
            <a:ext cx="2743200" cy="365125"/>
          </a:xfrm>
        </p:spPr>
        <p:txBody>
          <a:bodyPr/>
          <a:lstStyle/>
          <a:p>
            <a:fld id="{7D9BB5D0-35E4-459D-AEF3-FE4D7C45CC19}" type="slidenum">
              <a:rPr lang="zh-CN" altLang="en-US" smtClean="0"/>
            </a:fld>
            <a:endParaRPr lang="zh-CN" altLang="en-US"/>
          </a:p>
        </p:txBody>
      </p:sp>
    </p:spTree>
  </p:cSld>
  <p:clrMapOvr>
    <a:masterClrMapping/>
  </p:clrMapOvr>
  <mc:AlternateContent xmlns:mc="http://schemas.openxmlformats.org/markup-compatibility/2006">
    <mc:Choice xmlns:p14="http://schemas.microsoft.com/office/powerpoint/2010/main" Requires="p14">
      <p:transition spd="slow" p14:dur="1500" advClick="0" advTm="0">
        <p:random/>
      </p:transition>
    </mc:Choice>
    <mc:Fallback>
      <p:transition spd="slow" advClick="0" advTm="0">
        <p:random/>
      </p:transition>
    </mc:Fallback>
  </mc:AlternateContent>
</p:sldLayout>
</file>

<file path=ppt/slideLayouts/slideLayout11.xml><?xml version="1.0" encoding="utf-8"?>
<p:sldLayout xmlns:a="http://schemas.openxmlformats.org/drawingml/2006/main" xmlns:r="http://schemas.openxmlformats.org/officeDocument/2006/relationships" xmlns:p="http://schemas.openxmlformats.org/presentationml/2006/main" type="obj" preserve="1">
  <p:cSld name="2_标题和内容">
    <p:spTree>
      <p:nvGrpSpPr>
        <p:cNvPr id="1" name=""/>
        <p:cNvGrpSpPr/>
        <p:nvPr/>
      </p:nvGrpSpPr>
      <p:grpSpPr>
        <a:xfrm>
          <a:off x="0" y="0"/>
          <a:ext cx="0" cy="0"/>
          <a:chOff x="0" y="0"/>
          <a:chExt cx="0" cy="0"/>
        </a:xfrm>
      </p:grpSpPr>
      <p:sp>
        <p:nvSpPr>
          <p:cNvPr id="4" name="日期占位符 3"/>
          <p:cNvSpPr>
            <a:spLocks noGrp="1"/>
          </p:cNvSpPr>
          <p:nvPr>
            <p:ph type="dt" sz="half" idx="10"/>
          </p:nvPr>
        </p:nvSpPr>
        <p:spPr>
          <a:xfrm>
            <a:off x="838200" y="6356350"/>
            <a:ext cx="2743200" cy="365125"/>
          </a:xfrm>
        </p:spPr>
        <p:txBody>
          <a:bodyPr/>
          <a:lstStyle/>
          <a:p>
            <a:fld id="{82F288E0-7875-42C4-84C8-98DBBD3BF4D2}" type="datetimeFigureOut">
              <a:rPr lang="zh-CN" altLang="en-US" smtClean="0"/>
            </a:fld>
            <a:endParaRPr lang="zh-CN" altLang="en-US"/>
          </a:p>
        </p:txBody>
      </p:sp>
      <p:sp>
        <p:nvSpPr>
          <p:cNvPr id="5" name="页脚占位符 4"/>
          <p:cNvSpPr>
            <a:spLocks noGrp="1"/>
          </p:cNvSpPr>
          <p:nvPr>
            <p:ph type="ftr" sz="quarter" idx="11"/>
          </p:nvPr>
        </p:nvSpPr>
        <p:spPr>
          <a:xfrm>
            <a:off x="4038600" y="6356350"/>
            <a:ext cx="4114800" cy="365125"/>
          </a:xfrm>
        </p:spPr>
        <p:txBody>
          <a:bodyPr/>
          <a:lstStyle/>
          <a:p>
            <a:endParaRPr lang="zh-CN" altLang="en-US"/>
          </a:p>
        </p:txBody>
      </p:sp>
      <p:sp>
        <p:nvSpPr>
          <p:cNvPr id="6" name="灯片编号占位符 5"/>
          <p:cNvSpPr>
            <a:spLocks noGrp="1"/>
          </p:cNvSpPr>
          <p:nvPr>
            <p:ph type="sldNum" sz="quarter" idx="12"/>
          </p:nvPr>
        </p:nvSpPr>
        <p:spPr>
          <a:xfrm>
            <a:off x="8610600" y="6356350"/>
            <a:ext cx="2743200" cy="365125"/>
          </a:xfrm>
        </p:spPr>
        <p:txBody>
          <a:bodyPr/>
          <a:lstStyle/>
          <a:p>
            <a:fld id="{7D9BB5D0-35E4-459D-AEF3-FE4D7C45CC19}" type="slidenum">
              <a:rPr lang="zh-CN" altLang="en-US" smtClean="0"/>
            </a:fld>
            <a:endParaRPr lang="zh-CN" altLang="en-US"/>
          </a:p>
        </p:txBody>
      </p:sp>
    </p:spTree>
  </p:cSld>
  <p:clrMapOvr>
    <a:masterClrMapping/>
  </p:clrMapOvr>
  <mc:AlternateContent xmlns:mc="http://schemas.openxmlformats.org/markup-compatibility/2006">
    <mc:Choice xmlns:p14="http://schemas.microsoft.com/office/powerpoint/2010/main" Requires="p14">
      <p:transition spd="slow" p14:dur="1500" advClick="0" advTm="0">
        <p:random/>
      </p:transition>
    </mc:Choice>
    <mc:Fallback>
      <p:transition spd="slow" advClick="0" advTm="0">
        <p:random/>
      </p:transition>
    </mc:Fallback>
  </mc:AlternateContent>
</p:sldLayout>
</file>

<file path=ppt/slideMasters/_rels/slideMaster1.xml.rels><?xml version="1.0" encoding="UTF-8" standalone="yes"?>
<Relationships xmlns="http://schemas.openxmlformats.org/package/2006/relationships"><Relationship Id="rId9" Type="http://schemas.openxmlformats.org/officeDocument/2006/relationships/slideLayout" Target="../slideLayouts/slideLayout9.xml"/><Relationship Id="rId8" Type="http://schemas.openxmlformats.org/officeDocument/2006/relationships/slideLayout" Target="../slideLayouts/slideLayout8.xml"/><Relationship Id="rId7" Type="http://schemas.openxmlformats.org/officeDocument/2006/relationships/slideLayout" Target="../slideLayouts/slideLayout7.xml"/><Relationship Id="rId6" Type="http://schemas.openxmlformats.org/officeDocument/2006/relationships/slideLayout" Target="../slideLayouts/slideLayout6.xml"/><Relationship Id="rId5" Type="http://schemas.openxmlformats.org/officeDocument/2006/relationships/slideLayout" Target="../slideLayouts/slideLayout5.xml"/><Relationship Id="rId4" Type="http://schemas.openxmlformats.org/officeDocument/2006/relationships/slideLayout" Target="../slideLayouts/slideLayout4.xml"/><Relationship Id="rId3" Type="http://schemas.openxmlformats.org/officeDocument/2006/relationships/slideLayout" Target="../slideLayouts/slideLayout3.xml"/><Relationship Id="rId2" Type="http://schemas.openxmlformats.org/officeDocument/2006/relationships/slideLayout" Target="../slideLayouts/slideLayout2.xml"/><Relationship Id="rId13" Type="http://schemas.openxmlformats.org/officeDocument/2006/relationships/theme" Target="../theme/theme1.xml"/><Relationship Id="rId12" Type="http://schemas.openxmlformats.org/officeDocument/2006/relationships/image" Target="../media/image1.png"/><Relationship Id="rId11" Type="http://schemas.openxmlformats.org/officeDocument/2006/relationships/slideLayout" Target="../slideLayouts/slideLayout11.xml"/><Relationship Id="rId10" Type="http://schemas.openxmlformats.org/officeDocument/2006/relationships/slideLayout" Target="../slideLayouts/slideLayout10.xml"/><Relationship Id="rId1" Type="http://schemas.openxmlformats.org/officeDocument/2006/relationships/slideLayout" Target="../slideLayouts/slideLayout1.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grpSp>
        <p:nvGrpSpPr>
          <p:cNvPr id="7" name="组合 6"/>
          <p:cNvGrpSpPr/>
          <p:nvPr userDrawn="1"/>
        </p:nvGrpSpPr>
        <p:grpSpPr>
          <a:xfrm>
            <a:off x="-1512570" y="-582295"/>
            <a:ext cx="13532485" cy="7990840"/>
            <a:chOff x="0" y="0"/>
            <a:chExt cx="12192000" cy="6858000"/>
          </a:xfrm>
        </p:grpSpPr>
        <p:pic>
          <p:nvPicPr>
            <p:cNvPr id="8" name="图片 7"/>
            <p:cNvPicPr>
              <a:picLocks noChangeAspect="1"/>
            </p:cNvPicPr>
            <p:nvPr userDrawn="1"/>
          </p:nvPicPr>
          <p:blipFill rotWithShape="1">
            <a:blip r:embed="rId12">
              <a:extLst>
                <a:ext uri="{28A0092B-C50C-407E-A947-70E740481C1C}">
                  <a14:useLocalDpi xmlns:a14="http://schemas.microsoft.com/office/drawing/2010/main" val="0"/>
                </a:ext>
              </a:extLst>
            </a:blip>
            <a:srcRect t="5074" b="59828"/>
            <a:stretch>
              <a:fillRect/>
            </a:stretch>
          </p:blipFill>
          <p:spPr>
            <a:xfrm>
              <a:off x="0" y="0"/>
              <a:ext cx="12192000" cy="2995864"/>
            </a:xfrm>
            <a:prstGeom prst="rect">
              <a:avLst/>
            </a:prstGeom>
          </p:spPr>
        </p:pic>
        <p:pic>
          <p:nvPicPr>
            <p:cNvPr id="9" name="图片 8"/>
            <p:cNvPicPr>
              <a:picLocks noChangeAspect="1"/>
            </p:cNvPicPr>
            <p:nvPr userDrawn="1"/>
          </p:nvPicPr>
          <p:blipFill rotWithShape="1">
            <a:blip r:embed="rId12">
              <a:extLst>
                <a:ext uri="{28A0092B-C50C-407E-A947-70E740481C1C}">
                  <a14:useLocalDpi xmlns:a14="http://schemas.microsoft.com/office/drawing/2010/main" val="0"/>
                </a:ext>
              </a:extLst>
            </a:blip>
            <a:srcRect t="6483" b="59828"/>
            <a:stretch>
              <a:fillRect/>
            </a:stretch>
          </p:blipFill>
          <p:spPr>
            <a:xfrm flipV="1">
              <a:off x="0" y="3982453"/>
              <a:ext cx="12192000" cy="2875547"/>
            </a:xfrm>
            <a:prstGeom prst="rect">
              <a:avLst/>
            </a:prstGeom>
          </p:spPr>
        </p:pic>
      </p:grpSp>
      <p:sp>
        <p:nvSpPr>
          <p:cNvPr id="10" name="文本框 9"/>
          <p:cNvSpPr txBox="1"/>
          <p:nvPr userDrawn="1"/>
        </p:nvSpPr>
        <p:spPr>
          <a:xfrm>
            <a:off x="3878580" y="2419350"/>
            <a:ext cx="4730115" cy="1476375"/>
          </a:xfrm>
          <a:prstGeom prst="rect">
            <a:avLst/>
          </a:prstGeom>
          <a:noFill/>
        </p:spPr>
        <p:txBody>
          <a:bodyPr wrap="square" rtlCol="0" anchor="t">
            <a:spAutoFit/>
          </a:bodyPr>
          <a:lstStyle/>
          <a:p>
            <a:r>
              <a:rPr lang="zh-CN" altLang="en-US" dirty="0">
                <a:solidFill>
                  <a:schemeClr val="tx1">
                    <a:lumMod val="75000"/>
                    <a:lumOff val="25000"/>
                    <a:alpha val="0"/>
                  </a:schemeClr>
                </a:solidFill>
                <a:latin typeface="微软雅黑" panose="020B0503020204020204" charset="-122"/>
                <a:ea typeface="微软雅黑" panose="020B0503020204020204" charset="-122"/>
                <a:sym typeface="+mn-ea"/>
              </a:rPr>
              <a:t>感谢您下载包图网平台上提供的</a:t>
            </a:r>
            <a:r>
              <a:rPr lang="en-US" altLang="zh-CN" dirty="0">
                <a:solidFill>
                  <a:schemeClr val="tx1">
                    <a:lumMod val="75000"/>
                    <a:lumOff val="25000"/>
                    <a:alpha val="0"/>
                  </a:schemeClr>
                </a:solidFill>
                <a:latin typeface="微软雅黑" panose="020B0503020204020204" charset="-122"/>
                <a:ea typeface="微软雅黑" panose="020B0503020204020204" charset="-122"/>
                <a:sym typeface="+mn-ea"/>
              </a:rPr>
              <a:t>PPT</a:t>
            </a:r>
            <a:r>
              <a:rPr lang="zh-CN" altLang="en-US" dirty="0">
                <a:solidFill>
                  <a:schemeClr val="tx1">
                    <a:lumMod val="75000"/>
                    <a:lumOff val="25000"/>
                    <a:alpha val="0"/>
                  </a:schemeClr>
                </a:solidFill>
                <a:latin typeface="微软雅黑" panose="020B0503020204020204" charset="-122"/>
                <a:ea typeface="微软雅黑" panose="020B0503020204020204" charset="-122"/>
                <a:sym typeface="+mn-ea"/>
              </a:rPr>
              <a:t>作品，</a:t>
            </a:r>
            <a:endParaRPr lang="zh-CN" altLang="en-US" dirty="0">
              <a:solidFill>
                <a:schemeClr val="tx1">
                  <a:lumMod val="75000"/>
                  <a:lumOff val="25000"/>
                  <a:alpha val="0"/>
                </a:schemeClr>
              </a:solidFill>
              <a:latin typeface="微软雅黑" panose="020B0503020204020204" charset="-122"/>
              <a:ea typeface="微软雅黑" panose="020B0503020204020204" charset="-122"/>
              <a:sym typeface="+mn-ea"/>
            </a:endParaRPr>
          </a:p>
          <a:p>
            <a:r>
              <a:rPr lang="zh-CN" altLang="en-US" dirty="0">
                <a:solidFill>
                  <a:schemeClr val="tx1">
                    <a:lumMod val="75000"/>
                    <a:lumOff val="25000"/>
                    <a:alpha val="0"/>
                  </a:schemeClr>
                </a:solidFill>
                <a:latin typeface="微软雅黑" panose="020B0503020204020204" charset="-122"/>
                <a:ea typeface="微软雅黑" panose="020B0503020204020204" charset="-122"/>
                <a:sym typeface="+mn-ea"/>
              </a:rPr>
              <a:t>为了您和包图网以及原创作者的利益，请</a:t>
            </a:r>
            <a:endParaRPr lang="zh-CN" altLang="en-US" dirty="0">
              <a:solidFill>
                <a:schemeClr val="tx1">
                  <a:lumMod val="75000"/>
                  <a:lumOff val="25000"/>
                  <a:alpha val="0"/>
                </a:schemeClr>
              </a:solidFill>
              <a:latin typeface="微软雅黑" panose="020B0503020204020204" charset="-122"/>
              <a:ea typeface="微软雅黑" panose="020B0503020204020204" charset="-122"/>
              <a:sym typeface="+mn-ea"/>
            </a:endParaRPr>
          </a:p>
          <a:p>
            <a:r>
              <a:rPr lang="zh-CN" altLang="en-US" dirty="0">
                <a:solidFill>
                  <a:schemeClr val="tx1">
                    <a:lumMod val="75000"/>
                    <a:lumOff val="25000"/>
                    <a:alpha val="0"/>
                  </a:schemeClr>
                </a:solidFill>
                <a:latin typeface="微软雅黑" panose="020B0503020204020204" charset="-122"/>
                <a:ea typeface="微软雅黑" panose="020B0503020204020204" charset="-122"/>
                <a:sym typeface="+mn-ea"/>
              </a:rPr>
              <a:t>勿复制、传播、销售，否则将承担法律责</a:t>
            </a:r>
            <a:endParaRPr lang="zh-CN" altLang="en-US" dirty="0">
              <a:solidFill>
                <a:schemeClr val="tx1">
                  <a:lumMod val="75000"/>
                  <a:lumOff val="25000"/>
                  <a:alpha val="0"/>
                </a:schemeClr>
              </a:solidFill>
              <a:latin typeface="微软雅黑" panose="020B0503020204020204" charset="-122"/>
              <a:ea typeface="微软雅黑" panose="020B0503020204020204" charset="-122"/>
              <a:sym typeface="+mn-ea"/>
            </a:endParaRPr>
          </a:p>
          <a:p>
            <a:r>
              <a:rPr lang="zh-CN" altLang="en-US" dirty="0">
                <a:solidFill>
                  <a:schemeClr val="tx1">
                    <a:lumMod val="75000"/>
                    <a:lumOff val="25000"/>
                    <a:alpha val="0"/>
                  </a:schemeClr>
                </a:solidFill>
                <a:latin typeface="微软雅黑" panose="020B0503020204020204" charset="-122"/>
                <a:ea typeface="微软雅黑" panose="020B0503020204020204" charset="-122"/>
                <a:sym typeface="+mn-ea"/>
              </a:rPr>
              <a:t>任！包图网将对作品进行维权，按照传播</a:t>
            </a:r>
            <a:endParaRPr lang="zh-CN" altLang="en-US" dirty="0">
              <a:solidFill>
                <a:schemeClr val="tx1">
                  <a:lumMod val="75000"/>
                  <a:lumOff val="25000"/>
                  <a:alpha val="0"/>
                </a:schemeClr>
              </a:solidFill>
              <a:latin typeface="微软雅黑" panose="020B0503020204020204" charset="-122"/>
              <a:ea typeface="微软雅黑" panose="020B0503020204020204" charset="-122"/>
              <a:sym typeface="+mn-ea"/>
            </a:endParaRPr>
          </a:p>
          <a:p>
            <a:r>
              <a:rPr lang="zh-CN" altLang="en-US" dirty="0">
                <a:solidFill>
                  <a:schemeClr val="tx1">
                    <a:lumMod val="75000"/>
                    <a:lumOff val="25000"/>
                    <a:alpha val="0"/>
                  </a:schemeClr>
                </a:solidFill>
                <a:latin typeface="微软雅黑" panose="020B0503020204020204" charset="-122"/>
                <a:ea typeface="微软雅黑" panose="020B0503020204020204" charset="-122"/>
                <a:sym typeface="+mn-ea"/>
              </a:rPr>
              <a:t>下载次数进行十倍的索取赔偿！</a:t>
            </a:r>
            <a:endParaRPr lang="zh-CN" altLang="en-US" dirty="0">
              <a:solidFill>
                <a:schemeClr val="tx1">
                  <a:lumMod val="75000"/>
                  <a:lumOff val="25000"/>
                  <a:alpha val="0"/>
                </a:schemeClr>
              </a:solidFill>
              <a:latin typeface="微软雅黑" panose="020B0503020204020204" charset="-122"/>
              <a:ea typeface="微软雅黑" panose="020B0503020204020204" charset="-122"/>
              <a:sym typeface="+mn-ea"/>
            </a:endParaRPr>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mc:AlternateContent xmlns:mc="http://schemas.openxmlformats.org/markup-compatibility/2006">
    <mc:Choice xmlns:p14="http://schemas.microsoft.com/office/powerpoint/2010/main" Requires="p14">
      <p:transition spd="slow" p14:dur="1500" advClick="0" advTm="0">
        <p:random/>
      </p:transition>
    </mc:Choice>
    <mc:Fallback>
      <p:transition spd="slow" advClick="0" advTm="0">
        <p:random/>
      </p:transition>
    </mc:Fallback>
  </mc:AlternateContent>
  <p:txStyles>
    <p:titleStyle>
      <a:lvl1pPr algn="l" defTabSz="914400" rtl="0" eaLnBrk="1" latinLnBrk="0" hangingPunct="1">
        <a:lnSpc>
          <a:spcPct val="90000"/>
        </a:lnSpc>
        <a:spcBef>
          <a:spcPct val="0"/>
        </a:spcBef>
        <a:buNone/>
        <a:defRPr sz="4000" kern="1200">
          <a:solidFill>
            <a:srgbClr val="202020"/>
          </a:solidFill>
          <a:effectLst>
            <a:outerShdw blurRad="50800" dist="38100" dir="5400000" algn="t" rotWithShape="0">
              <a:prstClr val="black">
                <a:alpha val="20000"/>
              </a:prstClr>
            </a:outerShdw>
          </a:effectLst>
          <a:latin typeface="微软雅黑" panose="020B0503020204020204" charset="-122"/>
          <a:ea typeface="微软雅黑" panose="020B0503020204020204" charset="-122"/>
          <a:cs typeface="+mj-cs"/>
        </a:defRPr>
      </a:lvl1pPr>
    </p:titleStyle>
    <p:bodyStyle>
      <a:lvl1pPr marL="228600" indent="-228600" algn="l" defTabSz="914400" rtl="0" eaLnBrk="1" latinLnBrk="0" hangingPunct="1">
        <a:lnSpc>
          <a:spcPct val="120000"/>
        </a:lnSpc>
        <a:spcBef>
          <a:spcPts val="1000"/>
        </a:spcBef>
        <a:buSzPct val="75000"/>
        <a:buFont typeface="Arial" panose="020B0604020202020204" pitchFamily="34" charset="0"/>
        <a:buChar char="•"/>
        <a:defRPr sz="2800" kern="1200">
          <a:solidFill>
            <a:schemeClr val="tx1">
              <a:lumMod val="85000"/>
              <a:lumOff val="15000"/>
            </a:schemeClr>
          </a:solidFill>
          <a:latin typeface="微软雅黑" panose="020B0503020204020204" charset="-122"/>
          <a:ea typeface="微软雅黑" panose="020B0503020204020204" charset="-122"/>
          <a:cs typeface="+mn-cs"/>
        </a:defRPr>
      </a:lvl1pPr>
      <a:lvl2pPr marL="575945" indent="-228600" algn="l" defTabSz="914400" rtl="0" eaLnBrk="1" fontAlgn="auto" latinLnBrk="0" hangingPunct="1">
        <a:lnSpc>
          <a:spcPct val="120000"/>
        </a:lnSpc>
        <a:spcBef>
          <a:spcPts val="500"/>
        </a:spcBef>
        <a:buSzPct val="75000"/>
        <a:buFont typeface="Arial" panose="020B0604020202020204" pitchFamily="34" charset="0"/>
        <a:buChar char="•"/>
        <a:defRPr sz="2200" kern="1200">
          <a:solidFill>
            <a:schemeClr val="tx1">
              <a:lumMod val="75000"/>
              <a:lumOff val="25000"/>
            </a:schemeClr>
          </a:solidFill>
          <a:latin typeface="微软雅黑" panose="020B0503020204020204" charset="-122"/>
          <a:ea typeface="微软雅黑" panose="020B0503020204020204" charset="-122"/>
          <a:cs typeface="+mn-cs"/>
        </a:defRPr>
      </a:lvl2pPr>
      <a:lvl3pPr marL="1007745" indent="-228600" algn="l" defTabSz="914400" rtl="0" eaLnBrk="1" fontAlgn="auto" latinLnBrk="0" hangingPunct="1">
        <a:lnSpc>
          <a:spcPct val="120000"/>
        </a:lnSpc>
        <a:spcBef>
          <a:spcPts val="500"/>
        </a:spcBef>
        <a:buSzPct val="75000"/>
        <a:buFont typeface="Arial" panose="020B0604020202020204" pitchFamily="34" charset="0"/>
        <a:buChar char="‒"/>
        <a:defRPr sz="2000" kern="1200">
          <a:solidFill>
            <a:schemeClr val="tx1">
              <a:lumMod val="65000"/>
              <a:lumOff val="35000"/>
            </a:schemeClr>
          </a:solidFill>
          <a:latin typeface="微软雅黑" panose="020B0503020204020204" charset="-122"/>
          <a:ea typeface="微软雅黑" panose="020B0503020204020204" charset="-122"/>
          <a:cs typeface="+mn-cs"/>
        </a:defRPr>
      </a:lvl3pPr>
      <a:lvl4pPr marL="1511935" indent="-228600" algn="l" defTabSz="914400" rtl="0" eaLnBrk="1" fontAlgn="auto" latinLnBrk="0" hangingPunct="1">
        <a:lnSpc>
          <a:spcPct val="100000"/>
        </a:lnSpc>
        <a:spcBef>
          <a:spcPts val="500"/>
        </a:spcBef>
        <a:buSzPct val="75000"/>
        <a:buFont typeface="Arial" panose="020B0604020202020204" pitchFamily="34" charset="0"/>
        <a:buChar char="˃"/>
        <a:defRPr sz="1800" kern="1200">
          <a:solidFill>
            <a:schemeClr val="tx1">
              <a:lumMod val="50000"/>
              <a:lumOff val="50000"/>
            </a:schemeClr>
          </a:solidFill>
          <a:latin typeface="微软雅黑" panose="020B0503020204020204" charset="-122"/>
          <a:ea typeface="微软雅黑" panose="020B0503020204020204" charset="-122"/>
          <a:cs typeface="+mn-cs"/>
        </a:defRPr>
      </a:lvl4pPr>
      <a:lvl5pPr marL="1943735" indent="-228600" algn="l" defTabSz="914400" rtl="0" eaLnBrk="1" fontAlgn="auto" latinLnBrk="0" hangingPunct="1">
        <a:lnSpc>
          <a:spcPct val="90000"/>
        </a:lnSpc>
        <a:spcBef>
          <a:spcPts val="500"/>
        </a:spcBef>
        <a:buSzPct val="75000"/>
        <a:buFont typeface="Arial" panose="020B0604020202020204" pitchFamily="34" charset="0"/>
        <a:buChar char="˃"/>
        <a:defRPr sz="1800" kern="1200">
          <a:solidFill>
            <a:schemeClr val="tx1">
              <a:lumMod val="50000"/>
              <a:lumOff val="50000"/>
            </a:schemeClr>
          </a:solidFill>
          <a:latin typeface="微软雅黑" panose="020B0503020204020204" charset="-122"/>
          <a:ea typeface="微软雅黑" panose="020B0503020204020204" charset="-122"/>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9" Type="http://schemas.microsoft.com/office/2007/relationships/media" Target="../media/media1.mp3"/><Relationship Id="rId8" Type="http://schemas.openxmlformats.org/officeDocument/2006/relationships/audio" Target="../media/media1.mp3"/><Relationship Id="rId7" Type="http://schemas.openxmlformats.org/officeDocument/2006/relationships/image" Target="../media/image8.png"/><Relationship Id="rId6" Type="http://schemas.openxmlformats.org/officeDocument/2006/relationships/image" Target="../media/image7.png"/><Relationship Id="rId5" Type="http://schemas.openxmlformats.org/officeDocument/2006/relationships/image" Target="../media/image6.emf"/><Relationship Id="rId4" Type="http://schemas.openxmlformats.org/officeDocument/2006/relationships/image" Target="../media/image5.emf"/><Relationship Id="rId3" Type="http://schemas.openxmlformats.org/officeDocument/2006/relationships/image" Target="../media/image4.emf"/><Relationship Id="rId2" Type="http://schemas.openxmlformats.org/officeDocument/2006/relationships/image" Target="../media/image3.emf"/><Relationship Id="rId11" Type="http://schemas.openxmlformats.org/officeDocument/2006/relationships/slideLayout" Target="../slideLayouts/slideLayout1.xml"/><Relationship Id="rId10" Type="http://schemas.openxmlformats.org/officeDocument/2006/relationships/image" Target="../media/image9.png"/><Relationship Id="rId1" Type="http://schemas.openxmlformats.org/officeDocument/2006/relationships/image" Target="../media/image2.png"/></Relationships>
</file>

<file path=ppt/slides/_rels/slide2.xml.rels><?xml version="1.0" encoding="UTF-8" standalone="yes"?>
<Relationships xmlns="http://schemas.openxmlformats.org/package/2006/relationships"><Relationship Id="rId6" Type="http://schemas.openxmlformats.org/officeDocument/2006/relationships/slideLayout" Target="../slideLayouts/slideLayout1.xml"/><Relationship Id="rId5" Type="http://schemas.openxmlformats.org/officeDocument/2006/relationships/image" Target="../media/image10.png"/><Relationship Id="rId4" Type="http://schemas.openxmlformats.org/officeDocument/2006/relationships/image" Target="../media/image6.emf"/><Relationship Id="rId3" Type="http://schemas.openxmlformats.org/officeDocument/2006/relationships/image" Target="../media/image5.emf"/><Relationship Id="rId2" Type="http://schemas.openxmlformats.org/officeDocument/2006/relationships/image" Target="../media/image4.emf"/><Relationship Id="rId1" Type="http://schemas.openxmlformats.org/officeDocument/2006/relationships/image" Target="../media/image3.emf"/></Relationships>
</file>

<file path=ppt/slides/_rels/slide3.xml.rels><?xml version="1.0" encoding="UTF-8" standalone="yes"?>
<Relationships xmlns="http://schemas.openxmlformats.org/package/2006/relationships"><Relationship Id="rId9" Type="http://schemas.openxmlformats.org/officeDocument/2006/relationships/slideLayout" Target="../slideLayouts/slideLayout1.xml"/><Relationship Id="rId8" Type="http://schemas.openxmlformats.org/officeDocument/2006/relationships/image" Target="../media/image8.png"/><Relationship Id="rId7" Type="http://schemas.openxmlformats.org/officeDocument/2006/relationships/image" Target="../media/image7.png"/><Relationship Id="rId6" Type="http://schemas.openxmlformats.org/officeDocument/2006/relationships/image" Target="../media/image6.emf"/><Relationship Id="rId5" Type="http://schemas.openxmlformats.org/officeDocument/2006/relationships/image" Target="../media/image5.emf"/><Relationship Id="rId4" Type="http://schemas.openxmlformats.org/officeDocument/2006/relationships/image" Target="../media/image4.emf"/><Relationship Id="rId3" Type="http://schemas.openxmlformats.org/officeDocument/2006/relationships/image" Target="../media/image3.emf"/><Relationship Id="rId2" Type="http://schemas.openxmlformats.org/officeDocument/2006/relationships/image" Target="../media/image11.png"/><Relationship Id="rId1" Type="http://schemas.openxmlformats.org/officeDocument/2006/relationships/tags" Target="../tags/tag1.xml"/></Relationships>
</file>

<file path=ppt/slides/_rels/slide4.xml.rels><?xml version="1.0" encoding="UTF-8" standalone="yes"?>
<Relationships xmlns="http://schemas.openxmlformats.org/package/2006/relationships"><Relationship Id="rId4" Type="http://schemas.openxmlformats.org/officeDocument/2006/relationships/slideLayout" Target="../slideLayouts/slideLayout2.xml"/><Relationship Id="rId3" Type="http://schemas.openxmlformats.org/officeDocument/2006/relationships/image" Target="../media/image13.png"/><Relationship Id="rId2" Type="http://schemas.openxmlformats.org/officeDocument/2006/relationships/image" Target="../media/image12.png"/><Relationship Id="rId1" Type="http://schemas.openxmlformats.org/officeDocument/2006/relationships/image" Target="../media/image8.png"/></Relationships>
</file>

<file path=ppt/slides/_rels/slide5.xml.rels><?xml version="1.0" encoding="UTF-8" standalone="yes"?>
<Relationships xmlns="http://schemas.openxmlformats.org/package/2006/relationships"><Relationship Id="rId5" Type="http://schemas.openxmlformats.org/officeDocument/2006/relationships/slideLayout" Target="../slideLayouts/slideLayout2.xml"/><Relationship Id="rId4" Type="http://schemas.openxmlformats.org/officeDocument/2006/relationships/image" Target="../media/image16.png"/><Relationship Id="rId3" Type="http://schemas.openxmlformats.org/officeDocument/2006/relationships/image" Target="../media/image15.png"/><Relationship Id="rId2" Type="http://schemas.openxmlformats.org/officeDocument/2006/relationships/image" Target="../media/image14.png"/><Relationship Id="rId1" Type="http://schemas.openxmlformats.org/officeDocument/2006/relationships/image" Target="../media/image8.png"/></Relationships>
</file>

<file path=ppt/slides/_rels/slide6.xml.rels><?xml version="1.0" encoding="UTF-8" standalone="yes"?>
<Relationships xmlns="http://schemas.openxmlformats.org/package/2006/relationships"><Relationship Id="rId4" Type="http://schemas.openxmlformats.org/officeDocument/2006/relationships/slideLayout" Target="../slideLayouts/slideLayout2.xml"/><Relationship Id="rId3" Type="http://schemas.openxmlformats.org/officeDocument/2006/relationships/image" Target="../media/image18.emf"/><Relationship Id="rId2" Type="http://schemas.openxmlformats.org/officeDocument/2006/relationships/image" Target="../media/image17.jpeg"/><Relationship Id="rId1" Type="http://schemas.openxmlformats.org/officeDocument/2006/relationships/image" Target="../media/image8.png"/></Relationships>
</file>

<file path=ppt/slides/_rels/slide7.xml.rels><?xml version="1.0" encoding="UTF-8" standalone="yes"?>
<Relationships xmlns="http://schemas.openxmlformats.org/package/2006/relationships"><Relationship Id="rId5" Type="http://schemas.openxmlformats.org/officeDocument/2006/relationships/slideLayout" Target="../slideLayouts/slideLayout2.xml"/><Relationship Id="rId4" Type="http://schemas.openxmlformats.org/officeDocument/2006/relationships/image" Target="../media/image21.png"/><Relationship Id="rId3" Type="http://schemas.openxmlformats.org/officeDocument/2006/relationships/image" Target="../media/image20.png"/><Relationship Id="rId2" Type="http://schemas.openxmlformats.org/officeDocument/2006/relationships/image" Target="../media/image19.png"/><Relationship Id="rId1" Type="http://schemas.openxmlformats.org/officeDocument/2006/relationships/image" Target="../media/image8.png"/></Relationships>
</file>

<file path=ppt/slides/_rels/slide8.xml.rels><?xml version="1.0" encoding="UTF-8" standalone="yes"?>
<Relationships xmlns="http://schemas.openxmlformats.org/package/2006/relationships"><Relationship Id="rId9" Type="http://schemas.openxmlformats.org/officeDocument/2006/relationships/slideLayout" Target="../slideLayouts/slideLayout1.xml"/><Relationship Id="rId8" Type="http://schemas.openxmlformats.org/officeDocument/2006/relationships/image" Target="../media/image8.png"/><Relationship Id="rId7" Type="http://schemas.openxmlformats.org/officeDocument/2006/relationships/image" Target="../media/image7.png"/><Relationship Id="rId6" Type="http://schemas.openxmlformats.org/officeDocument/2006/relationships/image" Target="../media/image6.emf"/><Relationship Id="rId5" Type="http://schemas.openxmlformats.org/officeDocument/2006/relationships/image" Target="../media/image5.emf"/><Relationship Id="rId4" Type="http://schemas.openxmlformats.org/officeDocument/2006/relationships/image" Target="../media/image4.emf"/><Relationship Id="rId3" Type="http://schemas.openxmlformats.org/officeDocument/2006/relationships/image" Target="../media/image3.emf"/><Relationship Id="rId2" Type="http://schemas.openxmlformats.org/officeDocument/2006/relationships/image" Target="../media/image11.png"/><Relationship Id="rId1" Type="http://schemas.openxmlformats.org/officeDocument/2006/relationships/tags" Target="../tags/tag2.xml"/></Relationships>
</file>

<file path=ppt/slides/_rels/slide9.xml.rels><?xml version="1.0" encoding="UTF-8" standalone="yes"?>
<Relationships xmlns="http://schemas.openxmlformats.org/package/2006/relationships"><Relationship Id="rId4" Type="http://schemas.openxmlformats.org/officeDocument/2006/relationships/slideLayout" Target="../slideLayouts/slideLayout2.xml"/><Relationship Id="rId3" Type="http://schemas.openxmlformats.org/officeDocument/2006/relationships/image" Target="../media/image23.png"/><Relationship Id="rId2" Type="http://schemas.openxmlformats.org/officeDocument/2006/relationships/image" Target="../media/image22.png"/><Relationship Id="rId1" Type="http://schemas.openxmlformats.org/officeDocument/2006/relationships/image" Target="../media/image8.png"/></Relationships>
</file>

<file path=ppt/slides/_rels/slide10.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image" Target="../media/image24.png"/><Relationship Id="rId1" Type="http://schemas.openxmlformats.org/officeDocument/2006/relationships/image" Target="../media/image8.png"/></Relationships>
</file>

<file path=ppt/slides/_rels/slide11.xml.rels><?xml version="1.0" encoding="UTF-8" standalone="yes"?>
<Relationships xmlns="http://schemas.openxmlformats.org/package/2006/relationships"><Relationship Id="rId4" Type="http://schemas.openxmlformats.org/officeDocument/2006/relationships/slideLayout" Target="../slideLayouts/slideLayout2.xml"/><Relationship Id="rId3" Type="http://schemas.openxmlformats.org/officeDocument/2006/relationships/image" Target="../media/image18.emf"/><Relationship Id="rId2" Type="http://schemas.openxmlformats.org/officeDocument/2006/relationships/image" Target="../media/image25.png"/><Relationship Id="rId1" Type="http://schemas.openxmlformats.org/officeDocument/2006/relationships/image" Target="../media/image8.png"/></Relationships>
</file>

<file path=ppt/slides/_rels/slide12.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image" Target="../media/image26.png"/><Relationship Id="rId1" Type="http://schemas.openxmlformats.org/officeDocument/2006/relationships/image" Target="../media/image8.png"/></Relationships>
</file>

<file path=ppt/slides/_rels/slide13.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image" Target="../media/image27.png"/><Relationship Id="rId1" Type="http://schemas.openxmlformats.org/officeDocument/2006/relationships/image" Target="../media/image8.png"/></Relationships>
</file>

<file path=ppt/slides/_rels/slide14.xml.rels><?xml version="1.0" encoding="UTF-8" standalone="yes"?>
<Relationships xmlns="http://schemas.openxmlformats.org/package/2006/relationships"><Relationship Id="rId9" Type="http://schemas.openxmlformats.org/officeDocument/2006/relationships/slideLayout" Target="../slideLayouts/slideLayout1.xml"/><Relationship Id="rId8" Type="http://schemas.openxmlformats.org/officeDocument/2006/relationships/image" Target="../media/image8.png"/><Relationship Id="rId7" Type="http://schemas.openxmlformats.org/officeDocument/2006/relationships/image" Target="../media/image7.png"/><Relationship Id="rId6" Type="http://schemas.openxmlformats.org/officeDocument/2006/relationships/image" Target="../media/image6.emf"/><Relationship Id="rId5" Type="http://schemas.openxmlformats.org/officeDocument/2006/relationships/image" Target="../media/image5.emf"/><Relationship Id="rId4" Type="http://schemas.openxmlformats.org/officeDocument/2006/relationships/image" Target="../media/image4.emf"/><Relationship Id="rId3" Type="http://schemas.openxmlformats.org/officeDocument/2006/relationships/image" Target="../media/image3.emf"/><Relationship Id="rId2" Type="http://schemas.openxmlformats.org/officeDocument/2006/relationships/image" Target="../media/image11.png"/><Relationship Id="rId1" Type="http://schemas.openxmlformats.org/officeDocument/2006/relationships/tags" Target="../tags/tag3.xml"/></Relationships>
</file>

<file path=ppt/slides/_rels/slide15.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image" Target="../media/image28.png"/><Relationship Id="rId1" Type="http://schemas.openxmlformats.org/officeDocument/2006/relationships/image" Target="../media/image8.png"/></Relationships>
</file>

<file path=ppt/slides/_rels/slide16.xml.rels><?xml version="1.0" encoding="UTF-8" standalone="yes"?>
<Relationships xmlns="http://schemas.openxmlformats.org/package/2006/relationships"><Relationship Id="rId4" Type="http://schemas.openxmlformats.org/officeDocument/2006/relationships/slideLayout" Target="../slideLayouts/slideLayout2.xml"/><Relationship Id="rId3" Type="http://schemas.openxmlformats.org/officeDocument/2006/relationships/image" Target="../media/image30.jpeg"/><Relationship Id="rId2" Type="http://schemas.openxmlformats.org/officeDocument/2006/relationships/image" Target="../media/image29.png"/><Relationship Id="rId1" Type="http://schemas.openxmlformats.org/officeDocument/2006/relationships/image" Target="../media/image8.png"/></Relationships>
</file>

<file path=ppt/slides/_rels/slide17.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image" Target="../media/image31.jpeg"/><Relationship Id="rId1" Type="http://schemas.openxmlformats.org/officeDocument/2006/relationships/image" Target="../media/image8.png"/></Relationships>
</file>

<file path=ppt/slides/_rels/slide18.xml.rels><?xml version="1.0" encoding="UTF-8" standalone="yes"?>
<Relationships xmlns="http://schemas.openxmlformats.org/package/2006/relationships"><Relationship Id="rId4" Type="http://schemas.openxmlformats.org/officeDocument/2006/relationships/slideLayout" Target="../slideLayouts/slideLayout2.xml"/><Relationship Id="rId3" Type="http://schemas.microsoft.com/office/2007/relationships/hdphoto" Target="../media/hdphoto1.wdp"/><Relationship Id="rId2" Type="http://schemas.openxmlformats.org/officeDocument/2006/relationships/image" Target="../media/image32.png"/><Relationship Id="rId1" Type="http://schemas.openxmlformats.org/officeDocument/2006/relationships/image" Target="../media/image8.png"/></Relationships>
</file>

<file path=ppt/slides/_rels/slide19.xml.rels><?xml version="1.0" encoding="UTF-8" standalone="yes"?>
<Relationships xmlns="http://schemas.openxmlformats.org/package/2006/relationships"><Relationship Id="rId9" Type="http://schemas.openxmlformats.org/officeDocument/2006/relationships/slideLayout" Target="../slideLayouts/slideLayout1.xml"/><Relationship Id="rId8" Type="http://schemas.openxmlformats.org/officeDocument/2006/relationships/image" Target="../media/image8.png"/><Relationship Id="rId7" Type="http://schemas.openxmlformats.org/officeDocument/2006/relationships/image" Target="../media/image7.png"/><Relationship Id="rId6" Type="http://schemas.openxmlformats.org/officeDocument/2006/relationships/image" Target="../media/image6.emf"/><Relationship Id="rId5" Type="http://schemas.openxmlformats.org/officeDocument/2006/relationships/image" Target="../media/image5.emf"/><Relationship Id="rId4" Type="http://schemas.openxmlformats.org/officeDocument/2006/relationships/image" Target="../media/image4.emf"/><Relationship Id="rId3" Type="http://schemas.openxmlformats.org/officeDocument/2006/relationships/image" Target="../media/image3.emf"/><Relationship Id="rId2" Type="http://schemas.openxmlformats.org/officeDocument/2006/relationships/image" Target="../media/image11.png"/><Relationship Id="rId1" Type="http://schemas.openxmlformats.org/officeDocument/2006/relationships/tags" Target="../tags/tag4.xml"/></Relationships>
</file>

<file path=ppt/slides/_rels/slide20.xml.rels><?xml version="1.0" encoding="UTF-8" standalone="yes"?>
<Relationships xmlns="http://schemas.openxmlformats.org/package/2006/relationships"><Relationship Id="rId9" Type="http://schemas.openxmlformats.org/officeDocument/2006/relationships/tags" Target="../tags/tag11.xml"/><Relationship Id="rId8" Type="http://schemas.openxmlformats.org/officeDocument/2006/relationships/tags" Target="../tags/tag10.xml"/><Relationship Id="rId7" Type="http://schemas.openxmlformats.org/officeDocument/2006/relationships/tags" Target="../tags/tag9.xml"/><Relationship Id="rId6" Type="http://schemas.openxmlformats.org/officeDocument/2006/relationships/tags" Target="../tags/tag8.xml"/><Relationship Id="rId5" Type="http://schemas.openxmlformats.org/officeDocument/2006/relationships/tags" Target="../tags/tag7.xml"/><Relationship Id="rId4" Type="http://schemas.openxmlformats.org/officeDocument/2006/relationships/tags" Target="../tags/tag6.xml"/><Relationship Id="rId3" Type="http://schemas.openxmlformats.org/officeDocument/2006/relationships/tags" Target="../tags/tag5.xml"/><Relationship Id="rId2" Type="http://schemas.openxmlformats.org/officeDocument/2006/relationships/image" Target="../media/image33.jpeg"/><Relationship Id="rId15" Type="http://schemas.openxmlformats.org/officeDocument/2006/relationships/slideLayout" Target="../slideLayouts/slideLayout2.xml"/><Relationship Id="rId14" Type="http://schemas.openxmlformats.org/officeDocument/2006/relationships/tags" Target="../tags/tag16.xml"/><Relationship Id="rId13" Type="http://schemas.openxmlformats.org/officeDocument/2006/relationships/tags" Target="../tags/tag15.xml"/><Relationship Id="rId12" Type="http://schemas.openxmlformats.org/officeDocument/2006/relationships/tags" Target="../tags/tag14.xml"/><Relationship Id="rId11" Type="http://schemas.openxmlformats.org/officeDocument/2006/relationships/tags" Target="../tags/tag13.xml"/><Relationship Id="rId10" Type="http://schemas.openxmlformats.org/officeDocument/2006/relationships/tags" Target="../tags/tag12.xml"/><Relationship Id="rId1" Type="http://schemas.openxmlformats.org/officeDocument/2006/relationships/image" Target="../media/image8.png"/></Relationships>
</file>

<file path=ppt/slides/_rels/slide21.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image" Target="../media/image34.jpeg"/><Relationship Id="rId1" Type="http://schemas.openxmlformats.org/officeDocument/2006/relationships/image" Target="../media/image8.png"/></Relationships>
</file>

<file path=ppt/slides/_rels/slide22.xml.rels><?xml version="1.0" encoding="UTF-8" standalone="yes"?>
<Relationships xmlns="http://schemas.openxmlformats.org/package/2006/relationships"><Relationship Id="rId4" Type="http://schemas.openxmlformats.org/officeDocument/2006/relationships/slideLayout" Target="../slideLayouts/slideLayout2.xml"/><Relationship Id="rId3" Type="http://schemas.openxmlformats.org/officeDocument/2006/relationships/image" Target="../media/image36.jpeg"/><Relationship Id="rId2" Type="http://schemas.openxmlformats.org/officeDocument/2006/relationships/image" Target="../media/image35.jpeg"/><Relationship Id="rId1" Type="http://schemas.openxmlformats.org/officeDocument/2006/relationships/image" Target="../media/image8.png"/></Relationships>
</file>

<file path=ppt/slides/_rels/slide23.xml.rels><?xml version="1.0" encoding="UTF-8" standalone="yes"?>
<Relationships xmlns="http://schemas.openxmlformats.org/package/2006/relationships"><Relationship Id="rId4" Type="http://schemas.openxmlformats.org/officeDocument/2006/relationships/slideLayout" Target="../slideLayouts/slideLayout2.xml"/><Relationship Id="rId3" Type="http://schemas.openxmlformats.org/officeDocument/2006/relationships/image" Target="../media/image38.png"/><Relationship Id="rId2" Type="http://schemas.openxmlformats.org/officeDocument/2006/relationships/image" Target="../media/image37.png"/><Relationship Id="rId1" Type="http://schemas.openxmlformats.org/officeDocument/2006/relationships/image" Target="../media/image8.png"/></Relationships>
</file>

<file path=ppt/slides/_rels/slide24.xml.rels><?xml version="1.0" encoding="UTF-8" standalone="yes"?>
<Relationships xmlns="http://schemas.openxmlformats.org/package/2006/relationships"><Relationship Id="rId8" Type="http://schemas.openxmlformats.org/officeDocument/2006/relationships/slideLayout" Target="../slideLayouts/slideLayout1.xml"/><Relationship Id="rId7" Type="http://schemas.openxmlformats.org/officeDocument/2006/relationships/image" Target="../media/image8.png"/><Relationship Id="rId6" Type="http://schemas.openxmlformats.org/officeDocument/2006/relationships/image" Target="../media/image7.png"/><Relationship Id="rId5" Type="http://schemas.openxmlformats.org/officeDocument/2006/relationships/image" Target="../media/image6.emf"/><Relationship Id="rId4" Type="http://schemas.openxmlformats.org/officeDocument/2006/relationships/image" Target="../media/image5.emf"/><Relationship Id="rId3" Type="http://schemas.openxmlformats.org/officeDocument/2006/relationships/image" Target="../media/image4.emf"/><Relationship Id="rId2" Type="http://schemas.openxmlformats.org/officeDocument/2006/relationships/image" Target="../media/image3.emf"/><Relationship Id="rId1" Type="http://schemas.openxmlformats.org/officeDocument/2006/relationships/image" Target="../media/image2.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图片 1"/>
          <p:cNvPicPr>
            <a:picLocks noChangeAspect="1"/>
          </p:cNvPicPr>
          <p:nvPr/>
        </p:nvPicPr>
        <p:blipFill>
          <a:blip r:embed="rId1" cstate="print">
            <a:extLst>
              <a:ext uri="{28A0092B-C50C-407E-A947-70E740481C1C}">
                <a14:useLocalDpi xmlns:a14="http://schemas.microsoft.com/office/drawing/2010/main" val="0"/>
              </a:ext>
            </a:extLst>
          </a:blip>
          <a:stretch>
            <a:fillRect/>
          </a:stretch>
        </p:blipFill>
        <p:spPr>
          <a:xfrm rot="229869">
            <a:off x="1850390" y="-985520"/>
            <a:ext cx="8369300" cy="7326630"/>
          </a:xfrm>
          <a:prstGeom prst="rect">
            <a:avLst/>
          </a:prstGeom>
        </p:spPr>
      </p:pic>
      <p:sp>
        <p:nvSpPr>
          <p:cNvPr id="3" name="矩形: 圆角 13"/>
          <p:cNvSpPr/>
          <p:nvPr/>
        </p:nvSpPr>
        <p:spPr>
          <a:xfrm>
            <a:off x="3070225" y="2108835"/>
            <a:ext cx="5873750" cy="986790"/>
          </a:xfrm>
          <a:prstGeom prst="roundRect">
            <a:avLst/>
          </a:prstGeom>
          <a:solidFill>
            <a:srgbClr val="B7C986">
              <a:alpha val="84000"/>
            </a:srgbClr>
          </a:solidFill>
          <a:ln>
            <a:noFill/>
          </a:ln>
        </p:spPr>
        <p:style>
          <a:lnRef idx="2">
            <a:schemeClr val="accent4">
              <a:shade val="50000"/>
            </a:schemeClr>
          </a:lnRef>
          <a:fillRef idx="1">
            <a:schemeClr val="accent4"/>
          </a:fillRef>
          <a:effectRef idx="0">
            <a:schemeClr val="accent4"/>
          </a:effectRef>
          <a:fontRef idx="minor">
            <a:schemeClr val="lt1"/>
          </a:fontRef>
        </p:style>
        <p:txBody>
          <a:bodyPr rtlCol="0" anchor="ctr"/>
          <a:lstStyle/>
          <a:p>
            <a:pPr algn="ctr"/>
            <a:endParaRPr lang="zh-CN" altLang="en-US"/>
          </a:p>
        </p:txBody>
      </p:sp>
      <p:grpSp>
        <p:nvGrpSpPr>
          <p:cNvPr id="4" name="组合 3"/>
          <p:cNvGrpSpPr/>
          <p:nvPr/>
        </p:nvGrpSpPr>
        <p:grpSpPr>
          <a:xfrm>
            <a:off x="2489835" y="4055745"/>
            <a:ext cx="7009765" cy="2845435"/>
            <a:chOff x="2178296" y="3110568"/>
            <a:chExt cx="8289199" cy="3834581"/>
          </a:xfrm>
        </p:grpSpPr>
        <p:pic>
          <p:nvPicPr>
            <p:cNvPr id="5" name="图片 4"/>
            <p:cNvPicPr>
              <a:picLocks noChangeAspect="1"/>
            </p:cNvPicPr>
            <p:nvPr/>
          </p:nvPicPr>
          <p:blipFill>
            <a:blip r:embed="rId2"/>
            <a:stretch>
              <a:fillRect/>
            </a:stretch>
          </p:blipFill>
          <p:spPr>
            <a:xfrm>
              <a:off x="2178296" y="3110568"/>
              <a:ext cx="1600551" cy="3785532"/>
            </a:xfrm>
            <a:prstGeom prst="rect">
              <a:avLst/>
            </a:prstGeom>
          </p:spPr>
        </p:pic>
        <p:pic>
          <p:nvPicPr>
            <p:cNvPr id="6" name="图片 5"/>
            <p:cNvPicPr>
              <a:picLocks noChangeAspect="1"/>
            </p:cNvPicPr>
            <p:nvPr/>
          </p:nvPicPr>
          <p:blipFill>
            <a:blip r:embed="rId3"/>
            <a:stretch>
              <a:fillRect/>
            </a:stretch>
          </p:blipFill>
          <p:spPr>
            <a:xfrm>
              <a:off x="5920887" y="4828067"/>
              <a:ext cx="2108662" cy="2096016"/>
            </a:xfrm>
            <a:prstGeom prst="rect">
              <a:avLst/>
            </a:prstGeom>
          </p:spPr>
        </p:pic>
        <p:pic>
          <p:nvPicPr>
            <p:cNvPr id="7" name="图片 6"/>
            <p:cNvPicPr>
              <a:picLocks noChangeAspect="1"/>
            </p:cNvPicPr>
            <p:nvPr/>
          </p:nvPicPr>
          <p:blipFill>
            <a:blip r:embed="rId4"/>
            <a:stretch>
              <a:fillRect/>
            </a:stretch>
          </p:blipFill>
          <p:spPr>
            <a:xfrm>
              <a:off x="4249545" y="4747508"/>
              <a:ext cx="1524334" cy="2197641"/>
            </a:xfrm>
            <a:prstGeom prst="rect">
              <a:avLst/>
            </a:prstGeom>
          </p:spPr>
        </p:pic>
        <p:pic>
          <p:nvPicPr>
            <p:cNvPr id="8" name="图片 7"/>
            <p:cNvPicPr>
              <a:picLocks noChangeAspect="1"/>
            </p:cNvPicPr>
            <p:nvPr/>
          </p:nvPicPr>
          <p:blipFill>
            <a:blip r:embed="rId5"/>
            <a:stretch>
              <a:fillRect/>
            </a:stretch>
          </p:blipFill>
          <p:spPr>
            <a:xfrm>
              <a:off x="8689105" y="4533318"/>
              <a:ext cx="1778390" cy="2362782"/>
            </a:xfrm>
            <a:prstGeom prst="rect">
              <a:avLst/>
            </a:prstGeom>
          </p:spPr>
        </p:pic>
      </p:grpSp>
      <p:sp>
        <p:nvSpPr>
          <p:cNvPr id="13" name="文本框 26"/>
          <p:cNvSpPr txBox="1">
            <a:spLocks noChangeArrowheads="1"/>
          </p:cNvSpPr>
          <p:nvPr/>
        </p:nvSpPr>
        <p:spPr bwMode="auto">
          <a:xfrm>
            <a:off x="3069590" y="2256790"/>
            <a:ext cx="5874385" cy="83883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charset="0"/>
                <a:ea typeface="宋体" panose="02010600030101010101" pitchFamily="2" charset="-122"/>
              </a:defRPr>
            </a:lvl9pPr>
          </a:lstStyle>
          <a:p>
            <a:pPr indent="0" algn="dist">
              <a:buNone/>
            </a:pPr>
            <a:r>
              <a:rPr lang="zh-CN" altLang="en-US" sz="5400" b="1" dirty="0">
                <a:ln w="6600">
                  <a:solidFill>
                    <a:schemeClr val="bg1"/>
                  </a:solidFill>
                  <a:prstDash val="solid"/>
                </a:ln>
                <a:solidFill>
                  <a:srgbClr val="7C913F"/>
                </a:solidFill>
                <a:effectLst>
                  <a:outerShdw dist="38100" dir="2700000" algn="tl" rotWithShape="0">
                    <a:schemeClr val="bg1"/>
                  </a:outerShdw>
                </a:effectLst>
                <a:latin typeface="华文琥珀" panose="02010800040101010101" charset="-122"/>
                <a:ea typeface="华文琥珀" panose="02010800040101010101" charset="-122"/>
                <a:sym typeface="+mn-ea"/>
              </a:rPr>
              <a:t>卡通儿童通用模板</a:t>
            </a:r>
            <a:endParaRPr lang="zh-CN" altLang="en-US" sz="5400" b="1" dirty="0">
              <a:ln w="6600">
                <a:solidFill>
                  <a:schemeClr val="bg1"/>
                </a:solidFill>
                <a:prstDash val="solid"/>
              </a:ln>
              <a:solidFill>
                <a:srgbClr val="7C913F"/>
              </a:solidFill>
              <a:effectLst>
                <a:outerShdw dist="38100" dir="2700000" algn="tl" rotWithShape="0">
                  <a:schemeClr val="bg1"/>
                </a:outerShdw>
              </a:effectLst>
              <a:latin typeface="华文琥珀" panose="02010800040101010101" charset="-122"/>
              <a:ea typeface="华文琥珀" panose="02010800040101010101" charset="-122"/>
              <a:sym typeface="+mn-ea"/>
            </a:endParaRPr>
          </a:p>
        </p:txBody>
      </p:sp>
      <p:sp>
        <p:nvSpPr>
          <p:cNvPr id="14" name="文本框 13"/>
          <p:cNvSpPr txBox="1"/>
          <p:nvPr/>
        </p:nvSpPr>
        <p:spPr>
          <a:xfrm>
            <a:off x="4753293" y="3533775"/>
            <a:ext cx="2351926" cy="523220"/>
          </a:xfrm>
          <a:prstGeom prst="rect">
            <a:avLst/>
          </a:prstGeom>
          <a:noFill/>
        </p:spPr>
        <p:txBody>
          <a:bodyPr wrap="none" rtlCol="0" anchor="t">
            <a:spAutoFit/>
          </a:bodyPr>
          <a:lstStyle/>
          <a:p>
            <a:pPr algn="ctr">
              <a:lnSpc>
                <a:spcPct val="100000"/>
              </a:lnSpc>
              <a:spcBef>
                <a:spcPct val="0"/>
              </a:spcBef>
              <a:buFontTx/>
              <a:buNone/>
            </a:pPr>
            <a:r>
              <a:rPr lang="zh-CN" altLang="en-US" sz="2800" b="1" dirty="0">
                <a:solidFill>
                  <a:srgbClr val="7C913F"/>
                </a:solidFill>
                <a:latin typeface="幼圆" panose="02010509060101010101" charset="-122"/>
                <a:ea typeface="幼圆" panose="02010509060101010101" charset="-122"/>
                <a:sym typeface="+mn-ea"/>
              </a:rPr>
              <a:t>汇报人 </a:t>
            </a:r>
            <a:r>
              <a:rPr lang="zh-CN" altLang="en-US" sz="2800" b="1" dirty="0" smtClean="0">
                <a:solidFill>
                  <a:srgbClr val="7C913F"/>
                </a:solidFill>
                <a:latin typeface="幼圆" panose="02010509060101010101" charset="-122"/>
                <a:ea typeface="幼圆" panose="02010509060101010101" charset="-122"/>
                <a:sym typeface="+mn-ea"/>
              </a:rPr>
              <a:t>：</a:t>
            </a:r>
            <a:r>
              <a:rPr lang="en-US" altLang="zh-CN" sz="2800" b="1" dirty="0" smtClean="0">
                <a:solidFill>
                  <a:srgbClr val="7C913F"/>
                </a:solidFill>
                <a:latin typeface="幼圆" panose="02010509060101010101" charset="-122"/>
                <a:ea typeface="幼圆" panose="02010509060101010101" charset="-122"/>
                <a:sym typeface="+mn-ea"/>
              </a:rPr>
              <a:t>XXX</a:t>
            </a:r>
            <a:endParaRPr lang="zh-CN" altLang="en-US" sz="2800" b="1" dirty="0">
              <a:solidFill>
                <a:srgbClr val="7C913F"/>
              </a:solidFill>
              <a:latin typeface="幼圆" panose="02010509060101010101" charset="-122"/>
              <a:ea typeface="幼圆" panose="02010509060101010101" charset="-122"/>
              <a:sym typeface="+mn-ea"/>
            </a:endParaRPr>
          </a:p>
        </p:txBody>
      </p:sp>
      <p:pic>
        <p:nvPicPr>
          <p:cNvPr id="7173" name="图片 20"/>
          <p:cNvPicPr>
            <a:picLocks noChangeAspect="1"/>
          </p:cNvPicPr>
          <p:nvPr/>
        </p:nvPicPr>
        <p:blipFill>
          <a:blip r:embed="rId6" cstate="print"/>
          <a:stretch>
            <a:fillRect/>
          </a:stretch>
        </p:blipFill>
        <p:spPr>
          <a:xfrm>
            <a:off x="960755" y="986790"/>
            <a:ext cx="1630363" cy="1485900"/>
          </a:xfrm>
          <a:prstGeom prst="rect">
            <a:avLst/>
          </a:prstGeom>
          <a:noFill/>
          <a:ln w="9525">
            <a:noFill/>
          </a:ln>
        </p:spPr>
      </p:pic>
      <p:pic>
        <p:nvPicPr>
          <p:cNvPr id="15" name="图片 14"/>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rot="2400000">
            <a:off x="9232439" y="4055974"/>
            <a:ext cx="2695575" cy="714375"/>
          </a:xfrm>
          <a:prstGeom prst="rect">
            <a:avLst/>
          </a:prstGeom>
        </p:spPr>
      </p:pic>
      <p:pic>
        <p:nvPicPr>
          <p:cNvPr id="9" name="5989a9319305a">
            <a:hlinkClick r:id="" action="ppaction://media"/>
          </p:cNvPr>
          <p:cNvPicPr>
            <a:picLocks noChangeAspect="1"/>
          </p:cNvPicPr>
          <p:nvPr>
            <a:videoFile r:link="rId8"/>
            <p:extLst>
              <p:ext uri="{DAA4B4D4-6D71-4841-9C94-3DE7FCFB9230}">
                <p14:media xmlns:p14="http://schemas.microsoft.com/office/powerpoint/2010/main" r:embed="rId9"/>
              </p:ext>
            </p:extLst>
          </p:nvPr>
        </p:nvPicPr>
        <p:blipFill>
          <a:blip r:embed="rId10" cstate="print"/>
          <a:stretch>
            <a:fillRect/>
          </a:stretch>
        </p:blipFill>
        <p:spPr>
          <a:xfrm>
            <a:off x="-1136650" y="0"/>
            <a:ext cx="736600" cy="736600"/>
          </a:xfrm>
          <a:prstGeom prst="rect">
            <a:avLst/>
          </a:prstGeom>
        </p:spPr>
      </p:pic>
    </p:spTree>
  </p:cSld>
  <p:clrMapOvr>
    <a:masterClrMapping/>
  </p:clrMapOvr>
  <mc:AlternateContent xmlns:mc="http://schemas.openxmlformats.org/markup-compatibility/2006">
    <mc:Choice xmlns:p14="http://schemas.microsoft.com/office/powerpoint/2010/main" Requires="p14">
      <p:transition spd="slow" p14:dur="1500" advClick="0" advTm="0">
        <p:random/>
      </p:transition>
    </mc:Choice>
    <mc:Fallback>
      <p:transition spd="slow" advClick="0" advTm="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additive="base">
                                        <p:cTn id="6" dur="1" fill="hold"/>
                                        <p:tgtEl>
                                          <p:spTgt spid="9"/>
                                        </p:tgtEl>
                                      </p:cBhvr>
                                    </p:cmd>
                                  </p:childTnLst>
                                </p:cTn>
                              </p:par>
                            </p:childTnLst>
                          </p:cTn>
                        </p:par>
                        <p:par>
                          <p:cTn id="7" fill="hold">
                            <p:stCondLst>
                              <p:cond delay="0"/>
                            </p:stCondLst>
                            <p:childTnLst>
                              <p:par>
                                <p:cTn id="8" presetID="22" presetClass="entr" presetSubtype="4" fill="hold" nodeType="afterEffect">
                                  <p:stCondLst>
                                    <p:cond delay="0"/>
                                  </p:stCondLst>
                                  <p:childTnLst>
                                    <p:set>
                                      <p:cBhvr>
                                        <p:cTn id="9" dur="1" fill="hold">
                                          <p:stCondLst>
                                            <p:cond delay="0"/>
                                          </p:stCondLst>
                                        </p:cTn>
                                        <p:tgtEl>
                                          <p:spTgt spid="4"/>
                                        </p:tgtEl>
                                        <p:attrNameLst>
                                          <p:attrName>style.visibility</p:attrName>
                                        </p:attrNameLst>
                                      </p:cBhvr>
                                      <p:to>
                                        <p:strVal val="visible"/>
                                      </p:to>
                                    </p:set>
                                    <p:animEffect transition="in" filter="wipe(down)">
                                      <p:cBhvr>
                                        <p:cTn id="10" dur="500"/>
                                        <p:tgtEl>
                                          <p:spTgt spid="4"/>
                                        </p:tgtEl>
                                      </p:cBhvr>
                                    </p:animEffect>
                                  </p:childTnLst>
                                </p:cTn>
                              </p:par>
                            </p:childTnLst>
                          </p:cTn>
                        </p:par>
                        <p:par>
                          <p:cTn id="11" fill="hold">
                            <p:stCondLst>
                              <p:cond delay="500"/>
                            </p:stCondLst>
                            <p:childTnLst>
                              <p:par>
                                <p:cTn id="12" presetID="3" presetClass="entr" presetSubtype="10" fill="hold" nodeType="afterEffect">
                                  <p:stCondLst>
                                    <p:cond delay="0"/>
                                  </p:stCondLst>
                                  <p:childTnLst>
                                    <p:set>
                                      <p:cBhvr>
                                        <p:cTn id="13" dur="1" fill="hold">
                                          <p:stCondLst>
                                            <p:cond delay="0"/>
                                          </p:stCondLst>
                                        </p:cTn>
                                        <p:tgtEl>
                                          <p:spTgt spid="2"/>
                                        </p:tgtEl>
                                        <p:attrNameLst>
                                          <p:attrName>style.visibility</p:attrName>
                                        </p:attrNameLst>
                                      </p:cBhvr>
                                      <p:to>
                                        <p:strVal val="visible"/>
                                      </p:to>
                                    </p:set>
                                    <p:animEffect transition="in" filter="blinds(horizontal)">
                                      <p:cBhvr>
                                        <p:cTn id="14" dur="500"/>
                                        <p:tgtEl>
                                          <p:spTgt spid="2"/>
                                        </p:tgtEl>
                                      </p:cBhvr>
                                    </p:animEffect>
                                  </p:childTnLst>
                                </p:cTn>
                              </p:par>
                            </p:childTnLst>
                          </p:cTn>
                        </p:par>
                        <p:par>
                          <p:cTn id="15" fill="hold">
                            <p:stCondLst>
                              <p:cond delay="1000"/>
                            </p:stCondLst>
                            <p:childTnLst>
                              <p:par>
                                <p:cTn id="16" presetID="55" presetClass="entr" presetSubtype="0" fill="hold" grpId="0" nodeType="afterEffect">
                                  <p:stCondLst>
                                    <p:cond delay="0"/>
                                  </p:stCondLst>
                                  <p:childTnLst>
                                    <p:set>
                                      <p:cBhvr>
                                        <p:cTn id="17" dur="1" fill="hold">
                                          <p:stCondLst>
                                            <p:cond delay="0"/>
                                          </p:stCondLst>
                                        </p:cTn>
                                        <p:tgtEl>
                                          <p:spTgt spid="3"/>
                                        </p:tgtEl>
                                        <p:attrNameLst>
                                          <p:attrName>style.visibility</p:attrName>
                                        </p:attrNameLst>
                                      </p:cBhvr>
                                      <p:to>
                                        <p:strVal val="visible"/>
                                      </p:to>
                                    </p:set>
                                    <p:anim calcmode="lin" valueType="num">
                                      <p:cBhvr>
                                        <p:cTn id="18" dur="1000" fill="hold"/>
                                        <p:tgtEl>
                                          <p:spTgt spid="3"/>
                                        </p:tgtEl>
                                        <p:attrNameLst>
                                          <p:attrName>ppt_w</p:attrName>
                                        </p:attrNameLst>
                                      </p:cBhvr>
                                      <p:tavLst>
                                        <p:tav tm="0">
                                          <p:val>
                                            <p:strVal val="#ppt_w*0.70"/>
                                          </p:val>
                                        </p:tav>
                                        <p:tav tm="100000">
                                          <p:val>
                                            <p:strVal val="#ppt_w"/>
                                          </p:val>
                                        </p:tav>
                                      </p:tavLst>
                                    </p:anim>
                                    <p:anim calcmode="lin" valueType="num">
                                      <p:cBhvr>
                                        <p:cTn id="19" dur="1000" fill="hold"/>
                                        <p:tgtEl>
                                          <p:spTgt spid="3"/>
                                        </p:tgtEl>
                                        <p:attrNameLst>
                                          <p:attrName>ppt_h</p:attrName>
                                        </p:attrNameLst>
                                      </p:cBhvr>
                                      <p:tavLst>
                                        <p:tav tm="0">
                                          <p:val>
                                            <p:strVal val="#ppt_h"/>
                                          </p:val>
                                        </p:tav>
                                        <p:tav tm="100000">
                                          <p:val>
                                            <p:strVal val="#ppt_h"/>
                                          </p:val>
                                        </p:tav>
                                      </p:tavLst>
                                    </p:anim>
                                    <p:animEffect transition="in" filter="fade">
                                      <p:cBhvr>
                                        <p:cTn id="20" dur="1000"/>
                                        <p:tgtEl>
                                          <p:spTgt spid="3"/>
                                        </p:tgtEl>
                                      </p:cBhvr>
                                    </p:animEffect>
                                  </p:childTnLst>
                                </p:cTn>
                              </p:par>
                            </p:childTnLst>
                          </p:cTn>
                        </p:par>
                        <p:par>
                          <p:cTn id="21" fill="hold">
                            <p:stCondLst>
                              <p:cond delay="2000"/>
                            </p:stCondLst>
                            <p:childTnLst>
                              <p:par>
                                <p:cTn id="22" presetID="2" presetClass="entr" presetSubtype="4" fill="hold" grpId="0" nodeType="afterEffect">
                                  <p:stCondLst>
                                    <p:cond delay="0"/>
                                  </p:stCondLst>
                                  <p:childTnLst>
                                    <p:set>
                                      <p:cBhvr>
                                        <p:cTn id="23" dur="1" fill="hold">
                                          <p:stCondLst>
                                            <p:cond delay="0"/>
                                          </p:stCondLst>
                                        </p:cTn>
                                        <p:tgtEl>
                                          <p:spTgt spid="13"/>
                                        </p:tgtEl>
                                        <p:attrNameLst>
                                          <p:attrName>style.visibility</p:attrName>
                                        </p:attrNameLst>
                                      </p:cBhvr>
                                      <p:to>
                                        <p:strVal val="visible"/>
                                      </p:to>
                                    </p:set>
                                    <p:anim calcmode="lin" valueType="num">
                                      <p:cBhvr additive="base">
                                        <p:cTn id="24" dur="1000" fill="hold"/>
                                        <p:tgtEl>
                                          <p:spTgt spid="13"/>
                                        </p:tgtEl>
                                        <p:attrNameLst>
                                          <p:attrName>ppt_x</p:attrName>
                                        </p:attrNameLst>
                                      </p:cBhvr>
                                      <p:tavLst>
                                        <p:tav tm="0">
                                          <p:val>
                                            <p:strVal val="#ppt_x"/>
                                          </p:val>
                                        </p:tav>
                                        <p:tav tm="100000">
                                          <p:val>
                                            <p:strVal val="#ppt_x"/>
                                          </p:val>
                                        </p:tav>
                                      </p:tavLst>
                                    </p:anim>
                                    <p:anim calcmode="lin" valueType="num">
                                      <p:cBhvr additive="base">
                                        <p:cTn id="25" dur="1000" fill="hold"/>
                                        <p:tgtEl>
                                          <p:spTgt spid="13"/>
                                        </p:tgtEl>
                                        <p:attrNameLst>
                                          <p:attrName>ppt_y</p:attrName>
                                        </p:attrNameLst>
                                      </p:cBhvr>
                                      <p:tavLst>
                                        <p:tav tm="0">
                                          <p:val>
                                            <p:strVal val="1+#ppt_h/2"/>
                                          </p:val>
                                        </p:tav>
                                        <p:tav tm="100000">
                                          <p:val>
                                            <p:strVal val="#ppt_y"/>
                                          </p:val>
                                        </p:tav>
                                      </p:tavLst>
                                    </p:anim>
                                  </p:childTnLst>
                                </p:cTn>
                              </p:par>
                            </p:childTnLst>
                          </p:cTn>
                        </p:par>
                        <p:par>
                          <p:cTn id="26" fill="hold">
                            <p:stCondLst>
                              <p:cond delay="3000"/>
                            </p:stCondLst>
                            <p:childTnLst>
                              <p:par>
                                <p:cTn id="27" presetID="42" presetClass="entr" presetSubtype="0" fill="hold" grpId="0" nodeType="afterEffect">
                                  <p:stCondLst>
                                    <p:cond delay="0"/>
                                  </p:stCondLst>
                                  <p:childTnLst>
                                    <p:set>
                                      <p:cBhvr>
                                        <p:cTn id="28" dur="1" fill="hold">
                                          <p:stCondLst>
                                            <p:cond delay="0"/>
                                          </p:stCondLst>
                                        </p:cTn>
                                        <p:tgtEl>
                                          <p:spTgt spid="14"/>
                                        </p:tgtEl>
                                        <p:attrNameLst>
                                          <p:attrName>style.visibility</p:attrName>
                                        </p:attrNameLst>
                                      </p:cBhvr>
                                      <p:to>
                                        <p:strVal val="visible"/>
                                      </p:to>
                                    </p:set>
                                    <p:animEffect transition="in" filter="fade">
                                      <p:cBhvr>
                                        <p:cTn id="29" dur="1000"/>
                                        <p:tgtEl>
                                          <p:spTgt spid="14"/>
                                        </p:tgtEl>
                                      </p:cBhvr>
                                    </p:animEffect>
                                    <p:anim calcmode="lin" valueType="num">
                                      <p:cBhvr>
                                        <p:cTn id="30" dur="1000" fill="hold"/>
                                        <p:tgtEl>
                                          <p:spTgt spid="14"/>
                                        </p:tgtEl>
                                        <p:attrNameLst>
                                          <p:attrName>ppt_x</p:attrName>
                                        </p:attrNameLst>
                                      </p:cBhvr>
                                      <p:tavLst>
                                        <p:tav tm="0">
                                          <p:val>
                                            <p:strVal val="#ppt_x"/>
                                          </p:val>
                                        </p:tav>
                                        <p:tav tm="100000">
                                          <p:val>
                                            <p:strVal val="#ppt_x"/>
                                          </p:val>
                                        </p:tav>
                                      </p:tavLst>
                                    </p:anim>
                                    <p:anim calcmode="lin" valueType="num">
                                      <p:cBhvr>
                                        <p:cTn id="31" dur="1000" fill="hold"/>
                                        <p:tgtEl>
                                          <p:spTgt spid="14"/>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video>
              <p:cMediaNode vol="80000" numSld="999" showWhenStopped="0">
                <p:cTn id="32" repeatCount="indefinite" fill="hold" display="0">
                  <p:stCondLst>
                    <p:cond delay="indefinite"/>
                  </p:stCondLst>
                  <p:endCondLst>
                    <p:cond evt="onStopAudio" delay="0">
                      <p:tgtEl>
                        <p:sldTgt/>
                      </p:tgtEl>
                    </p:cond>
                  </p:endCondLst>
                </p:cTn>
                <p:tgtEl>
                  <p:spTgt spid="9"/>
                </p:tgtEl>
              </p:cMediaNode>
            </p:video>
          </p:childTnLst>
        </p:cTn>
      </p:par>
    </p:tnLst>
    <p:bldLst>
      <p:bldP spid="3" grpId="0" animBg="1"/>
      <p:bldP spid="13" grpId="0"/>
      <p:bldP spid="14" grpId="0"/>
    </p:bld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 name="组合 3"/>
          <p:cNvGrpSpPr/>
          <p:nvPr/>
        </p:nvGrpSpPr>
        <p:grpSpPr>
          <a:xfrm>
            <a:off x="1684649" y="2312447"/>
            <a:ext cx="4607756" cy="1347761"/>
            <a:chOff x="1673854" y="2246407"/>
            <a:chExt cx="4607756" cy="1347761"/>
          </a:xfrm>
        </p:grpSpPr>
        <p:pic>
          <p:nvPicPr>
            <p:cNvPr id="5" name="图片 4"/>
            <p:cNvPicPr>
              <a:picLocks noChangeAspect="1"/>
            </p:cNvPicPr>
            <p:nvPr/>
          </p:nvPicPr>
          <p:blipFill>
            <a:blip r:embed="rId1"/>
            <a:stretch>
              <a:fillRect/>
            </a:stretch>
          </p:blipFill>
          <p:spPr>
            <a:xfrm>
              <a:off x="1673854" y="2246407"/>
              <a:ext cx="762281" cy="1347761"/>
            </a:xfrm>
            <a:prstGeom prst="rect">
              <a:avLst/>
            </a:prstGeom>
          </p:spPr>
        </p:pic>
        <p:grpSp>
          <p:nvGrpSpPr>
            <p:cNvPr id="10" name="组合 9"/>
            <p:cNvGrpSpPr/>
            <p:nvPr/>
          </p:nvGrpSpPr>
          <p:grpSpPr>
            <a:xfrm>
              <a:off x="2730055" y="2728217"/>
              <a:ext cx="3551555" cy="583565"/>
              <a:chOff x="2638269" y="2965026"/>
              <a:chExt cx="3551555" cy="583565"/>
            </a:xfrm>
          </p:grpSpPr>
          <p:sp>
            <p:nvSpPr>
              <p:cNvPr id="8" name="文本框 1"/>
              <p:cNvSpPr txBox="1">
                <a:spLocks noChangeArrowheads="1"/>
              </p:cNvSpPr>
              <p:nvPr/>
            </p:nvSpPr>
            <p:spPr bwMode="auto">
              <a:xfrm>
                <a:off x="2638269" y="2965026"/>
                <a:ext cx="3551555" cy="5835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sz="1300">
                    <a:solidFill>
                      <a:schemeClr val="tx1"/>
                    </a:solidFill>
                    <a:latin typeface="Nexa Light" panose="02000000000000000000" pitchFamily="50" charset="0"/>
                    <a:ea typeface="微软雅黑" panose="020B0503020204020204" charset="-122"/>
                  </a:defRPr>
                </a:lvl1pPr>
                <a:lvl2pPr marL="742950" indent="-285750">
                  <a:defRPr sz="1300">
                    <a:solidFill>
                      <a:schemeClr val="tx1"/>
                    </a:solidFill>
                    <a:latin typeface="Nexa Light" panose="02000000000000000000" pitchFamily="50" charset="0"/>
                    <a:ea typeface="微软雅黑" panose="020B0503020204020204" charset="-122"/>
                  </a:defRPr>
                </a:lvl2pPr>
                <a:lvl3pPr marL="1143000" indent="-228600">
                  <a:defRPr sz="1300">
                    <a:solidFill>
                      <a:schemeClr val="tx1"/>
                    </a:solidFill>
                    <a:latin typeface="Nexa Light" panose="02000000000000000000" pitchFamily="50" charset="0"/>
                    <a:ea typeface="微软雅黑" panose="020B0503020204020204" charset="-122"/>
                  </a:defRPr>
                </a:lvl3pPr>
                <a:lvl4pPr marL="1600200" indent="-228600">
                  <a:defRPr sz="1300">
                    <a:solidFill>
                      <a:schemeClr val="tx1"/>
                    </a:solidFill>
                    <a:latin typeface="Nexa Light" panose="02000000000000000000" pitchFamily="50" charset="0"/>
                    <a:ea typeface="微软雅黑" panose="020B0503020204020204" charset="-122"/>
                  </a:defRPr>
                </a:lvl4pPr>
                <a:lvl5pPr marL="2057400" indent="-228600">
                  <a:defRPr sz="1300">
                    <a:solidFill>
                      <a:schemeClr val="tx1"/>
                    </a:solidFill>
                    <a:latin typeface="Nexa Light" panose="02000000000000000000" pitchFamily="50" charset="0"/>
                    <a:ea typeface="微软雅黑" panose="020B0503020204020204" charset="-122"/>
                  </a:defRPr>
                </a:lvl5pPr>
                <a:lvl6pPr marL="2514600" indent="-228600" defTabSz="685800" eaLnBrk="0" fontAlgn="base" hangingPunct="0">
                  <a:spcBef>
                    <a:spcPct val="0"/>
                  </a:spcBef>
                  <a:spcAft>
                    <a:spcPct val="0"/>
                  </a:spcAft>
                  <a:defRPr sz="1300">
                    <a:solidFill>
                      <a:schemeClr val="tx1"/>
                    </a:solidFill>
                    <a:latin typeface="Nexa Light" panose="02000000000000000000" pitchFamily="50" charset="0"/>
                    <a:ea typeface="微软雅黑" panose="020B0503020204020204" charset="-122"/>
                  </a:defRPr>
                </a:lvl6pPr>
                <a:lvl7pPr marL="2971800" indent="-228600" defTabSz="685800" eaLnBrk="0" fontAlgn="base" hangingPunct="0">
                  <a:spcBef>
                    <a:spcPct val="0"/>
                  </a:spcBef>
                  <a:spcAft>
                    <a:spcPct val="0"/>
                  </a:spcAft>
                  <a:defRPr sz="1300">
                    <a:solidFill>
                      <a:schemeClr val="tx1"/>
                    </a:solidFill>
                    <a:latin typeface="Nexa Light" panose="02000000000000000000" pitchFamily="50" charset="0"/>
                    <a:ea typeface="微软雅黑" panose="020B0503020204020204" charset="-122"/>
                  </a:defRPr>
                </a:lvl7pPr>
                <a:lvl8pPr marL="3429000" indent="-228600" defTabSz="685800" eaLnBrk="0" fontAlgn="base" hangingPunct="0">
                  <a:spcBef>
                    <a:spcPct val="0"/>
                  </a:spcBef>
                  <a:spcAft>
                    <a:spcPct val="0"/>
                  </a:spcAft>
                  <a:defRPr sz="1300">
                    <a:solidFill>
                      <a:schemeClr val="tx1"/>
                    </a:solidFill>
                    <a:latin typeface="Nexa Light" panose="02000000000000000000" pitchFamily="50" charset="0"/>
                    <a:ea typeface="微软雅黑" panose="020B0503020204020204" charset="-122"/>
                  </a:defRPr>
                </a:lvl8pPr>
                <a:lvl9pPr marL="3886200" indent="-228600" defTabSz="685800" eaLnBrk="0" fontAlgn="base" hangingPunct="0">
                  <a:spcBef>
                    <a:spcPct val="0"/>
                  </a:spcBef>
                  <a:spcAft>
                    <a:spcPct val="0"/>
                  </a:spcAft>
                  <a:defRPr sz="1300">
                    <a:solidFill>
                      <a:schemeClr val="tx1"/>
                    </a:solidFill>
                    <a:latin typeface="Nexa Light" panose="02000000000000000000" pitchFamily="50" charset="0"/>
                    <a:ea typeface="微软雅黑" panose="020B0503020204020204" charset="-122"/>
                  </a:defRPr>
                </a:lvl9pPr>
              </a:lstStyle>
              <a:p>
                <a:pPr>
                  <a:defRPr/>
                </a:pPr>
                <a:r>
                  <a:rPr lang="en-US" altLang="zh-CN" sz="3200" b="1" dirty="0">
                    <a:solidFill>
                      <a:srgbClr val="7C913F"/>
                    </a:solidFill>
                    <a:latin typeface="幼圆" panose="02010509060101010101" charset="-122"/>
                    <a:ea typeface="幼圆" panose="02010509060101010101" charset="-122"/>
                    <a:cs typeface="+mn-ea"/>
                    <a:sym typeface="+mn-lt"/>
                  </a:rPr>
                  <a:t>01 </a:t>
                </a:r>
                <a:r>
                  <a:rPr lang="zh-CN" altLang="en-US" sz="3200" b="1" dirty="0">
                    <a:solidFill>
                      <a:srgbClr val="7C913F"/>
                    </a:solidFill>
                    <a:latin typeface="幼圆" panose="02010509060101010101" charset="-122"/>
                    <a:ea typeface="幼圆" panose="02010509060101010101" charset="-122"/>
                    <a:cs typeface="+mn-ea"/>
                    <a:sym typeface="+mn-lt"/>
                  </a:rPr>
                  <a:t>点击添加标题</a:t>
                </a:r>
                <a:endParaRPr lang="zh-CN" altLang="en-US" sz="3200" b="1" dirty="0">
                  <a:solidFill>
                    <a:srgbClr val="7C913F"/>
                  </a:solidFill>
                  <a:latin typeface="幼圆" panose="02010509060101010101" charset="-122"/>
                  <a:ea typeface="幼圆" panose="02010509060101010101" charset="-122"/>
                  <a:cs typeface="+mn-ea"/>
                  <a:sym typeface="+mn-lt"/>
                </a:endParaRPr>
              </a:p>
            </p:txBody>
          </p:sp>
          <p:sp>
            <p:nvSpPr>
              <p:cNvPr id="9" name="矩形 8"/>
              <p:cNvSpPr/>
              <p:nvPr/>
            </p:nvSpPr>
            <p:spPr>
              <a:xfrm>
                <a:off x="2638269" y="3073040"/>
                <a:ext cx="2952906" cy="368300"/>
              </a:xfrm>
              <a:prstGeom prst="rect">
                <a:avLst/>
              </a:prstGeom>
            </p:spPr>
            <p:txBody>
              <a:bodyPr wrap="square">
                <a:spAutoFit/>
              </a:bodyPr>
              <a:lstStyle/>
              <a:p>
                <a:pPr>
                  <a:lnSpc>
                    <a:spcPct val="150000"/>
                  </a:lnSpc>
                  <a:defRPr/>
                </a:pPr>
                <a:endParaRPr lang="zh-CN" altLang="en-US" sz="1200" b="1" spc="300" dirty="0">
                  <a:solidFill>
                    <a:srgbClr val="7C913F"/>
                  </a:solidFill>
                  <a:latin typeface="幼圆" panose="02010509060101010101" charset="-122"/>
                  <a:ea typeface="幼圆" panose="02010509060101010101" charset="-122"/>
                  <a:sym typeface="微软雅黑" panose="020B0503020204020204" charset="-122"/>
                </a:endParaRPr>
              </a:p>
            </p:txBody>
          </p:sp>
        </p:grpSp>
      </p:grpSp>
      <p:grpSp>
        <p:nvGrpSpPr>
          <p:cNvPr id="6" name="组合 5"/>
          <p:cNvGrpSpPr/>
          <p:nvPr/>
        </p:nvGrpSpPr>
        <p:grpSpPr>
          <a:xfrm>
            <a:off x="6292882" y="2462245"/>
            <a:ext cx="5120336" cy="1048165"/>
            <a:chOff x="6281452" y="2396205"/>
            <a:chExt cx="5120336" cy="1048165"/>
          </a:xfrm>
        </p:grpSpPr>
        <p:pic>
          <p:nvPicPr>
            <p:cNvPr id="7" name="图片 6"/>
            <p:cNvPicPr>
              <a:picLocks noChangeAspect="1"/>
            </p:cNvPicPr>
            <p:nvPr/>
          </p:nvPicPr>
          <p:blipFill>
            <a:blip r:embed="rId2"/>
            <a:stretch>
              <a:fillRect/>
            </a:stretch>
          </p:blipFill>
          <p:spPr>
            <a:xfrm>
              <a:off x="6281452" y="2396205"/>
              <a:ext cx="1054489" cy="1048165"/>
            </a:xfrm>
            <a:prstGeom prst="rect">
              <a:avLst/>
            </a:prstGeom>
          </p:spPr>
        </p:pic>
        <p:grpSp>
          <p:nvGrpSpPr>
            <p:cNvPr id="11" name="组合 10"/>
            <p:cNvGrpSpPr/>
            <p:nvPr/>
          </p:nvGrpSpPr>
          <p:grpSpPr>
            <a:xfrm>
              <a:off x="7662273" y="2728217"/>
              <a:ext cx="3739515" cy="583565"/>
              <a:chOff x="2638269" y="2965026"/>
              <a:chExt cx="3739515" cy="583565"/>
            </a:xfrm>
          </p:grpSpPr>
          <p:sp>
            <p:nvSpPr>
              <p:cNvPr id="12" name="文本框 1"/>
              <p:cNvSpPr txBox="1">
                <a:spLocks noChangeArrowheads="1"/>
              </p:cNvSpPr>
              <p:nvPr/>
            </p:nvSpPr>
            <p:spPr bwMode="auto">
              <a:xfrm>
                <a:off x="2638269" y="2965026"/>
                <a:ext cx="3739515" cy="5835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sz="1300">
                    <a:solidFill>
                      <a:schemeClr val="tx1"/>
                    </a:solidFill>
                    <a:latin typeface="Nexa Light" panose="02000000000000000000" pitchFamily="50" charset="0"/>
                    <a:ea typeface="微软雅黑" panose="020B0503020204020204" charset="-122"/>
                  </a:defRPr>
                </a:lvl1pPr>
                <a:lvl2pPr marL="742950" indent="-285750">
                  <a:defRPr sz="1300">
                    <a:solidFill>
                      <a:schemeClr val="tx1"/>
                    </a:solidFill>
                    <a:latin typeface="Nexa Light" panose="02000000000000000000" pitchFamily="50" charset="0"/>
                    <a:ea typeface="微软雅黑" panose="020B0503020204020204" charset="-122"/>
                  </a:defRPr>
                </a:lvl2pPr>
                <a:lvl3pPr marL="1143000" indent="-228600">
                  <a:defRPr sz="1300">
                    <a:solidFill>
                      <a:schemeClr val="tx1"/>
                    </a:solidFill>
                    <a:latin typeface="Nexa Light" panose="02000000000000000000" pitchFamily="50" charset="0"/>
                    <a:ea typeface="微软雅黑" panose="020B0503020204020204" charset="-122"/>
                  </a:defRPr>
                </a:lvl3pPr>
                <a:lvl4pPr marL="1600200" indent="-228600">
                  <a:defRPr sz="1300">
                    <a:solidFill>
                      <a:schemeClr val="tx1"/>
                    </a:solidFill>
                    <a:latin typeface="Nexa Light" panose="02000000000000000000" pitchFamily="50" charset="0"/>
                    <a:ea typeface="微软雅黑" panose="020B0503020204020204" charset="-122"/>
                  </a:defRPr>
                </a:lvl4pPr>
                <a:lvl5pPr marL="2057400" indent="-228600">
                  <a:defRPr sz="1300">
                    <a:solidFill>
                      <a:schemeClr val="tx1"/>
                    </a:solidFill>
                    <a:latin typeface="Nexa Light" panose="02000000000000000000" pitchFamily="50" charset="0"/>
                    <a:ea typeface="微软雅黑" panose="020B0503020204020204" charset="-122"/>
                  </a:defRPr>
                </a:lvl5pPr>
                <a:lvl6pPr marL="2514600" indent="-228600" defTabSz="685800" eaLnBrk="0" fontAlgn="base" hangingPunct="0">
                  <a:spcBef>
                    <a:spcPct val="0"/>
                  </a:spcBef>
                  <a:spcAft>
                    <a:spcPct val="0"/>
                  </a:spcAft>
                  <a:defRPr sz="1300">
                    <a:solidFill>
                      <a:schemeClr val="tx1"/>
                    </a:solidFill>
                    <a:latin typeface="Nexa Light" panose="02000000000000000000" pitchFamily="50" charset="0"/>
                    <a:ea typeface="微软雅黑" panose="020B0503020204020204" charset="-122"/>
                  </a:defRPr>
                </a:lvl6pPr>
                <a:lvl7pPr marL="2971800" indent="-228600" defTabSz="685800" eaLnBrk="0" fontAlgn="base" hangingPunct="0">
                  <a:spcBef>
                    <a:spcPct val="0"/>
                  </a:spcBef>
                  <a:spcAft>
                    <a:spcPct val="0"/>
                  </a:spcAft>
                  <a:defRPr sz="1300">
                    <a:solidFill>
                      <a:schemeClr val="tx1"/>
                    </a:solidFill>
                    <a:latin typeface="Nexa Light" panose="02000000000000000000" pitchFamily="50" charset="0"/>
                    <a:ea typeface="微软雅黑" panose="020B0503020204020204" charset="-122"/>
                  </a:defRPr>
                </a:lvl7pPr>
                <a:lvl8pPr marL="3429000" indent="-228600" defTabSz="685800" eaLnBrk="0" fontAlgn="base" hangingPunct="0">
                  <a:spcBef>
                    <a:spcPct val="0"/>
                  </a:spcBef>
                  <a:spcAft>
                    <a:spcPct val="0"/>
                  </a:spcAft>
                  <a:defRPr sz="1300">
                    <a:solidFill>
                      <a:schemeClr val="tx1"/>
                    </a:solidFill>
                    <a:latin typeface="Nexa Light" panose="02000000000000000000" pitchFamily="50" charset="0"/>
                    <a:ea typeface="微软雅黑" panose="020B0503020204020204" charset="-122"/>
                  </a:defRPr>
                </a:lvl8pPr>
                <a:lvl9pPr marL="3886200" indent="-228600" defTabSz="685800" eaLnBrk="0" fontAlgn="base" hangingPunct="0">
                  <a:spcBef>
                    <a:spcPct val="0"/>
                  </a:spcBef>
                  <a:spcAft>
                    <a:spcPct val="0"/>
                  </a:spcAft>
                  <a:defRPr sz="1300">
                    <a:solidFill>
                      <a:schemeClr val="tx1"/>
                    </a:solidFill>
                    <a:latin typeface="Nexa Light" panose="02000000000000000000" pitchFamily="50" charset="0"/>
                    <a:ea typeface="微软雅黑" panose="020B0503020204020204" charset="-122"/>
                  </a:defRPr>
                </a:lvl9pPr>
              </a:lstStyle>
              <a:p>
                <a:pPr>
                  <a:defRPr/>
                </a:pPr>
                <a:r>
                  <a:rPr lang="en-US" altLang="zh-CN" sz="3200" b="1" dirty="0">
                    <a:solidFill>
                      <a:srgbClr val="7C913F"/>
                    </a:solidFill>
                    <a:latin typeface="幼圆" panose="02010509060101010101" charset="-122"/>
                    <a:ea typeface="幼圆" panose="02010509060101010101" charset="-122"/>
                    <a:cs typeface="+mn-ea"/>
                    <a:sym typeface="+mn-lt"/>
                  </a:rPr>
                  <a:t>02 </a:t>
                </a:r>
                <a:r>
                  <a:rPr lang="zh-CN" altLang="en-US" sz="3200" b="1" dirty="0">
                    <a:solidFill>
                      <a:srgbClr val="7C913F"/>
                    </a:solidFill>
                    <a:latin typeface="幼圆" panose="02010509060101010101" charset="-122"/>
                    <a:ea typeface="幼圆" panose="02010509060101010101" charset="-122"/>
                    <a:cs typeface="+mn-ea"/>
                    <a:sym typeface="+mn-lt"/>
                  </a:rPr>
                  <a:t>点击添加标题</a:t>
                </a:r>
                <a:endParaRPr lang="zh-CN" altLang="en-US" sz="3200" b="1" dirty="0">
                  <a:solidFill>
                    <a:srgbClr val="7C913F"/>
                  </a:solidFill>
                  <a:latin typeface="幼圆" panose="02010509060101010101" charset="-122"/>
                  <a:ea typeface="幼圆" panose="02010509060101010101" charset="-122"/>
                  <a:cs typeface="+mn-ea"/>
                  <a:sym typeface="+mn-lt"/>
                </a:endParaRPr>
              </a:p>
            </p:txBody>
          </p:sp>
          <p:sp>
            <p:nvSpPr>
              <p:cNvPr id="13" name="矩形 12"/>
              <p:cNvSpPr/>
              <p:nvPr/>
            </p:nvSpPr>
            <p:spPr>
              <a:xfrm>
                <a:off x="2638269" y="3072817"/>
                <a:ext cx="2952906" cy="367538"/>
              </a:xfrm>
              <a:prstGeom prst="rect">
                <a:avLst/>
              </a:prstGeom>
            </p:spPr>
            <p:txBody>
              <a:bodyPr wrap="square">
                <a:spAutoFit/>
              </a:bodyPr>
              <a:lstStyle/>
              <a:p>
                <a:pPr>
                  <a:lnSpc>
                    <a:spcPct val="150000"/>
                  </a:lnSpc>
                  <a:defRPr/>
                </a:pPr>
                <a:r>
                  <a:rPr lang="zh-CN" altLang="en-US" sz="1200" b="1" spc="300">
                    <a:solidFill>
                      <a:srgbClr val="7C913F"/>
                    </a:solidFill>
                    <a:latin typeface="幼圆" panose="02010509060101010101" charset="-122"/>
                    <a:ea typeface="幼圆" panose="02010509060101010101" charset="-122"/>
                    <a:sym typeface="微软雅黑" panose="020B0503020204020204" charset="-122"/>
                  </a:rPr>
                  <a:t> </a:t>
                </a:r>
                <a:endParaRPr lang="zh-CN" altLang="en-US" sz="1200" b="1" spc="300" dirty="0">
                  <a:solidFill>
                    <a:srgbClr val="7C913F"/>
                  </a:solidFill>
                  <a:latin typeface="幼圆" panose="02010509060101010101" charset="-122"/>
                  <a:ea typeface="幼圆" panose="02010509060101010101" charset="-122"/>
                  <a:sym typeface="微软雅黑" panose="020B0503020204020204" charset="-122"/>
                </a:endParaRPr>
              </a:p>
            </p:txBody>
          </p:sp>
        </p:grpSp>
      </p:grpSp>
      <p:grpSp>
        <p:nvGrpSpPr>
          <p:cNvPr id="20" name="组合 19"/>
          <p:cNvGrpSpPr/>
          <p:nvPr/>
        </p:nvGrpSpPr>
        <p:grpSpPr>
          <a:xfrm>
            <a:off x="1684649" y="4170934"/>
            <a:ext cx="4478216" cy="1098985"/>
            <a:chOff x="1673854" y="4477004"/>
            <a:chExt cx="4478216" cy="1098985"/>
          </a:xfrm>
        </p:grpSpPr>
        <p:pic>
          <p:nvPicPr>
            <p:cNvPr id="14" name="图片 13"/>
            <p:cNvPicPr>
              <a:picLocks noChangeAspect="1"/>
            </p:cNvPicPr>
            <p:nvPr/>
          </p:nvPicPr>
          <p:blipFill>
            <a:blip r:embed="rId3"/>
            <a:stretch>
              <a:fillRect/>
            </a:stretch>
          </p:blipFill>
          <p:spPr>
            <a:xfrm>
              <a:off x="1673854" y="4477004"/>
              <a:ext cx="762281" cy="1098985"/>
            </a:xfrm>
            <a:prstGeom prst="rect">
              <a:avLst/>
            </a:prstGeom>
          </p:spPr>
        </p:pic>
        <p:grpSp>
          <p:nvGrpSpPr>
            <p:cNvPr id="15" name="组合 14"/>
            <p:cNvGrpSpPr/>
            <p:nvPr/>
          </p:nvGrpSpPr>
          <p:grpSpPr>
            <a:xfrm>
              <a:off x="2730055" y="4833791"/>
              <a:ext cx="3422015" cy="583565"/>
              <a:chOff x="2638269" y="2964391"/>
              <a:chExt cx="3422015" cy="583565"/>
            </a:xfrm>
          </p:grpSpPr>
          <p:sp>
            <p:nvSpPr>
              <p:cNvPr id="16" name="文本框 1"/>
              <p:cNvSpPr txBox="1">
                <a:spLocks noChangeArrowheads="1"/>
              </p:cNvSpPr>
              <p:nvPr/>
            </p:nvSpPr>
            <p:spPr bwMode="auto">
              <a:xfrm>
                <a:off x="2638269" y="2964391"/>
                <a:ext cx="3422015" cy="5835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sz="1300">
                    <a:solidFill>
                      <a:schemeClr val="tx1"/>
                    </a:solidFill>
                    <a:latin typeface="Nexa Light" panose="02000000000000000000" pitchFamily="50" charset="0"/>
                    <a:ea typeface="微软雅黑" panose="020B0503020204020204" charset="-122"/>
                  </a:defRPr>
                </a:lvl1pPr>
                <a:lvl2pPr marL="742950" indent="-285750">
                  <a:defRPr sz="1300">
                    <a:solidFill>
                      <a:schemeClr val="tx1"/>
                    </a:solidFill>
                    <a:latin typeface="Nexa Light" panose="02000000000000000000" pitchFamily="50" charset="0"/>
                    <a:ea typeface="微软雅黑" panose="020B0503020204020204" charset="-122"/>
                  </a:defRPr>
                </a:lvl2pPr>
                <a:lvl3pPr marL="1143000" indent="-228600">
                  <a:defRPr sz="1300">
                    <a:solidFill>
                      <a:schemeClr val="tx1"/>
                    </a:solidFill>
                    <a:latin typeface="Nexa Light" panose="02000000000000000000" pitchFamily="50" charset="0"/>
                    <a:ea typeface="微软雅黑" panose="020B0503020204020204" charset="-122"/>
                  </a:defRPr>
                </a:lvl3pPr>
                <a:lvl4pPr marL="1600200" indent="-228600">
                  <a:defRPr sz="1300">
                    <a:solidFill>
                      <a:schemeClr val="tx1"/>
                    </a:solidFill>
                    <a:latin typeface="Nexa Light" panose="02000000000000000000" pitchFamily="50" charset="0"/>
                    <a:ea typeface="微软雅黑" panose="020B0503020204020204" charset="-122"/>
                  </a:defRPr>
                </a:lvl4pPr>
                <a:lvl5pPr marL="2057400" indent="-228600">
                  <a:defRPr sz="1300">
                    <a:solidFill>
                      <a:schemeClr val="tx1"/>
                    </a:solidFill>
                    <a:latin typeface="Nexa Light" panose="02000000000000000000" pitchFamily="50" charset="0"/>
                    <a:ea typeface="微软雅黑" panose="020B0503020204020204" charset="-122"/>
                  </a:defRPr>
                </a:lvl5pPr>
                <a:lvl6pPr marL="2514600" indent="-228600" defTabSz="685800" eaLnBrk="0" fontAlgn="base" hangingPunct="0">
                  <a:spcBef>
                    <a:spcPct val="0"/>
                  </a:spcBef>
                  <a:spcAft>
                    <a:spcPct val="0"/>
                  </a:spcAft>
                  <a:defRPr sz="1300">
                    <a:solidFill>
                      <a:schemeClr val="tx1"/>
                    </a:solidFill>
                    <a:latin typeface="Nexa Light" panose="02000000000000000000" pitchFamily="50" charset="0"/>
                    <a:ea typeface="微软雅黑" panose="020B0503020204020204" charset="-122"/>
                  </a:defRPr>
                </a:lvl6pPr>
                <a:lvl7pPr marL="2971800" indent="-228600" defTabSz="685800" eaLnBrk="0" fontAlgn="base" hangingPunct="0">
                  <a:spcBef>
                    <a:spcPct val="0"/>
                  </a:spcBef>
                  <a:spcAft>
                    <a:spcPct val="0"/>
                  </a:spcAft>
                  <a:defRPr sz="1300">
                    <a:solidFill>
                      <a:schemeClr val="tx1"/>
                    </a:solidFill>
                    <a:latin typeface="Nexa Light" panose="02000000000000000000" pitchFamily="50" charset="0"/>
                    <a:ea typeface="微软雅黑" panose="020B0503020204020204" charset="-122"/>
                  </a:defRPr>
                </a:lvl7pPr>
                <a:lvl8pPr marL="3429000" indent="-228600" defTabSz="685800" eaLnBrk="0" fontAlgn="base" hangingPunct="0">
                  <a:spcBef>
                    <a:spcPct val="0"/>
                  </a:spcBef>
                  <a:spcAft>
                    <a:spcPct val="0"/>
                  </a:spcAft>
                  <a:defRPr sz="1300">
                    <a:solidFill>
                      <a:schemeClr val="tx1"/>
                    </a:solidFill>
                    <a:latin typeface="Nexa Light" panose="02000000000000000000" pitchFamily="50" charset="0"/>
                    <a:ea typeface="微软雅黑" panose="020B0503020204020204" charset="-122"/>
                  </a:defRPr>
                </a:lvl8pPr>
                <a:lvl9pPr marL="3886200" indent="-228600" defTabSz="685800" eaLnBrk="0" fontAlgn="base" hangingPunct="0">
                  <a:spcBef>
                    <a:spcPct val="0"/>
                  </a:spcBef>
                  <a:spcAft>
                    <a:spcPct val="0"/>
                  </a:spcAft>
                  <a:defRPr sz="1300">
                    <a:solidFill>
                      <a:schemeClr val="tx1"/>
                    </a:solidFill>
                    <a:latin typeface="Nexa Light" panose="02000000000000000000" pitchFamily="50" charset="0"/>
                    <a:ea typeface="微软雅黑" panose="020B0503020204020204" charset="-122"/>
                  </a:defRPr>
                </a:lvl9pPr>
              </a:lstStyle>
              <a:p>
                <a:pPr>
                  <a:defRPr/>
                </a:pPr>
                <a:r>
                  <a:rPr lang="en-US" altLang="zh-CN" sz="3200" b="1" dirty="0">
                    <a:solidFill>
                      <a:srgbClr val="7C913F"/>
                    </a:solidFill>
                    <a:latin typeface="幼圆" panose="02010509060101010101" charset="-122"/>
                    <a:ea typeface="幼圆" panose="02010509060101010101" charset="-122"/>
                    <a:cs typeface="+mn-ea"/>
                    <a:sym typeface="+mn-lt"/>
                  </a:rPr>
                  <a:t>03 </a:t>
                </a:r>
                <a:r>
                  <a:rPr lang="zh-CN" altLang="en-US" sz="3200" b="1" dirty="0">
                    <a:solidFill>
                      <a:srgbClr val="7C913F"/>
                    </a:solidFill>
                    <a:latin typeface="幼圆" panose="02010509060101010101" charset="-122"/>
                    <a:ea typeface="幼圆" panose="02010509060101010101" charset="-122"/>
                    <a:cs typeface="+mn-ea"/>
                    <a:sym typeface="+mn-lt"/>
                  </a:rPr>
                  <a:t>点击添加标题</a:t>
                </a:r>
                <a:endParaRPr lang="zh-CN" altLang="en-US" sz="3200" b="1" dirty="0">
                  <a:solidFill>
                    <a:srgbClr val="7C913F"/>
                  </a:solidFill>
                  <a:latin typeface="幼圆" panose="02010509060101010101" charset="-122"/>
                  <a:ea typeface="幼圆" panose="02010509060101010101" charset="-122"/>
                  <a:cs typeface="+mn-ea"/>
                  <a:sym typeface="+mn-lt"/>
                </a:endParaRPr>
              </a:p>
            </p:txBody>
          </p:sp>
          <p:sp>
            <p:nvSpPr>
              <p:cNvPr id="17" name="矩形 16"/>
              <p:cNvSpPr/>
              <p:nvPr/>
            </p:nvSpPr>
            <p:spPr>
              <a:xfrm>
                <a:off x="2638269" y="3072815"/>
                <a:ext cx="2952906" cy="367538"/>
              </a:xfrm>
              <a:prstGeom prst="rect">
                <a:avLst/>
              </a:prstGeom>
            </p:spPr>
            <p:txBody>
              <a:bodyPr wrap="square">
                <a:spAutoFit/>
              </a:bodyPr>
              <a:lstStyle/>
              <a:p>
                <a:pPr>
                  <a:lnSpc>
                    <a:spcPct val="150000"/>
                  </a:lnSpc>
                  <a:defRPr/>
                </a:pPr>
                <a:r>
                  <a:rPr lang="zh-CN" altLang="en-US" sz="1200" b="1" spc="300">
                    <a:solidFill>
                      <a:srgbClr val="7C913F"/>
                    </a:solidFill>
                    <a:latin typeface="幼圆" panose="02010509060101010101" charset="-122"/>
                    <a:ea typeface="幼圆" panose="02010509060101010101" charset="-122"/>
                    <a:sym typeface="微软雅黑" panose="020B0503020204020204" charset="-122"/>
                  </a:rPr>
                  <a:t> </a:t>
                </a:r>
                <a:endParaRPr lang="zh-CN" altLang="en-US" sz="1200" b="1" spc="300" dirty="0">
                  <a:solidFill>
                    <a:srgbClr val="7C913F"/>
                  </a:solidFill>
                  <a:latin typeface="幼圆" panose="02010509060101010101" charset="-122"/>
                  <a:ea typeface="幼圆" panose="02010509060101010101" charset="-122"/>
                  <a:sym typeface="微软雅黑" panose="020B0503020204020204" charset="-122"/>
                </a:endParaRPr>
              </a:p>
            </p:txBody>
          </p:sp>
        </p:grpSp>
      </p:grpSp>
      <p:grpSp>
        <p:nvGrpSpPr>
          <p:cNvPr id="22" name="组合 21"/>
          <p:cNvGrpSpPr/>
          <p:nvPr/>
        </p:nvGrpSpPr>
        <p:grpSpPr>
          <a:xfrm>
            <a:off x="6458043" y="4142342"/>
            <a:ext cx="4560840" cy="1181568"/>
            <a:chOff x="6446613" y="4435712"/>
            <a:chExt cx="4560840" cy="1181568"/>
          </a:xfrm>
        </p:grpSpPr>
        <p:pic>
          <p:nvPicPr>
            <p:cNvPr id="18" name="图片 17"/>
            <p:cNvPicPr>
              <a:picLocks noChangeAspect="1"/>
            </p:cNvPicPr>
            <p:nvPr/>
          </p:nvPicPr>
          <p:blipFill>
            <a:blip r:embed="rId4"/>
            <a:stretch>
              <a:fillRect/>
            </a:stretch>
          </p:blipFill>
          <p:spPr>
            <a:xfrm>
              <a:off x="6446613" y="4435712"/>
              <a:ext cx="889328" cy="1181568"/>
            </a:xfrm>
            <a:prstGeom prst="rect">
              <a:avLst/>
            </a:prstGeom>
          </p:spPr>
        </p:pic>
        <p:grpSp>
          <p:nvGrpSpPr>
            <p:cNvPr id="19" name="组合 18"/>
            <p:cNvGrpSpPr/>
            <p:nvPr/>
          </p:nvGrpSpPr>
          <p:grpSpPr>
            <a:xfrm>
              <a:off x="7662273" y="4821091"/>
              <a:ext cx="3345180" cy="583565"/>
              <a:chOff x="2638269" y="2951691"/>
              <a:chExt cx="3345180" cy="583565"/>
            </a:xfrm>
          </p:grpSpPr>
          <p:sp>
            <p:nvSpPr>
              <p:cNvPr id="21" name="文本框 1"/>
              <p:cNvSpPr txBox="1">
                <a:spLocks noChangeArrowheads="1"/>
              </p:cNvSpPr>
              <p:nvPr/>
            </p:nvSpPr>
            <p:spPr bwMode="auto">
              <a:xfrm>
                <a:off x="2638269" y="2951691"/>
                <a:ext cx="3345180" cy="5835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sz="1300">
                    <a:solidFill>
                      <a:schemeClr val="tx1"/>
                    </a:solidFill>
                    <a:latin typeface="Nexa Light" panose="02000000000000000000" pitchFamily="50" charset="0"/>
                    <a:ea typeface="微软雅黑" panose="020B0503020204020204" charset="-122"/>
                  </a:defRPr>
                </a:lvl1pPr>
                <a:lvl2pPr marL="742950" indent="-285750">
                  <a:defRPr sz="1300">
                    <a:solidFill>
                      <a:schemeClr val="tx1"/>
                    </a:solidFill>
                    <a:latin typeface="Nexa Light" panose="02000000000000000000" pitchFamily="50" charset="0"/>
                    <a:ea typeface="微软雅黑" panose="020B0503020204020204" charset="-122"/>
                  </a:defRPr>
                </a:lvl2pPr>
                <a:lvl3pPr marL="1143000" indent="-228600">
                  <a:defRPr sz="1300">
                    <a:solidFill>
                      <a:schemeClr val="tx1"/>
                    </a:solidFill>
                    <a:latin typeface="Nexa Light" panose="02000000000000000000" pitchFamily="50" charset="0"/>
                    <a:ea typeface="微软雅黑" panose="020B0503020204020204" charset="-122"/>
                  </a:defRPr>
                </a:lvl3pPr>
                <a:lvl4pPr marL="1600200" indent="-228600">
                  <a:defRPr sz="1300">
                    <a:solidFill>
                      <a:schemeClr val="tx1"/>
                    </a:solidFill>
                    <a:latin typeface="Nexa Light" panose="02000000000000000000" pitchFamily="50" charset="0"/>
                    <a:ea typeface="微软雅黑" panose="020B0503020204020204" charset="-122"/>
                  </a:defRPr>
                </a:lvl4pPr>
                <a:lvl5pPr marL="2057400" indent="-228600">
                  <a:defRPr sz="1300">
                    <a:solidFill>
                      <a:schemeClr val="tx1"/>
                    </a:solidFill>
                    <a:latin typeface="Nexa Light" panose="02000000000000000000" pitchFamily="50" charset="0"/>
                    <a:ea typeface="微软雅黑" panose="020B0503020204020204" charset="-122"/>
                  </a:defRPr>
                </a:lvl5pPr>
                <a:lvl6pPr marL="2514600" indent="-228600" defTabSz="685800" eaLnBrk="0" fontAlgn="base" hangingPunct="0">
                  <a:spcBef>
                    <a:spcPct val="0"/>
                  </a:spcBef>
                  <a:spcAft>
                    <a:spcPct val="0"/>
                  </a:spcAft>
                  <a:defRPr sz="1300">
                    <a:solidFill>
                      <a:schemeClr val="tx1"/>
                    </a:solidFill>
                    <a:latin typeface="Nexa Light" panose="02000000000000000000" pitchFamily="50" charset="0"/>
                    <a:ea typeface="微软雅黑" panose="020B0503020204020204" charset="-122"/>
                  </a:defRPr>
                </a:lvl6pPr>
                <a:lvl7pPr marL="2971800" indent="-228600" defTabSz="685800" eaLnBrk="0" fontAlgn="base" hangingPunct="0">
                  <a:spcBef>
                    <a:spcPct val="0"/>
                  </a:spcBef>
                  <a:spcAft>
                    <a:spcPct val="0"/>
                  </a:spcAft>
                  <a:defRPr sz="1300">
                    <a:solidFill>
                      <a:schemeClr val="tx1"/>
                    </a:solidFill>
                    <a:latin typeface="Nexa Light" panose="02000000000000000000" pitchFamily="50" charset="0"/>
                    <a:ea typeface="微软雅黑" panose="020B0503020204020204" charset="-122"/>
                  </a:defRPr>
                </a:lvl7pPr>
                <a:lvl8pPr marL="3429000" indent="-228600" defTabSz="685800" eaLnBrk="0" fontAlgn="base" hangingPunct="0">
                  <a:spcBef>
                    <a:spcPct val="0"/>
                  </a:spcBef>
                  <a:spcAft>
                    <a:spcPct val="0"/>
                  </a:spcAft>
                  <a:defRPr sz="1300">
                    <a:solidFill>
                      <a:schemeClr val="tx1"/>
                    </a:solidFill>
                    <a:latin typeface="Nexa Light" panose="02000000000000000000" pitchFamily="50" charset="0"/>
                    <a:ea typeface="微软雅黑" panose="020B0503020204020204" charset="-122"/>
                  </a:defRPr>
                </a:lvl8pPr>
                <a:lvl9pPr marL="3886200" indent="-228600" defTabSz="685800" eaLnBrk="0" fontAlgn="base" hangingPunct="0">
                  <a:spcBef>
                    <a:spcPct val="0"/>
                  </a:spcBef>
                  <a:spcAft>
                    <a:spcPct val="0"/>
                  </a:spcAft>
                  <a:defRPr sz="1300">
                    <a:solidFill>
                      <a:schemeClr val="tx1"/>
                    </a:solidFill>
                    <a:latin typeface="Nexa Light" panose="02000000000000000000" pitchFamily="50" charset="0"/>
                    <a:ea typeface="微软雅黑" panose="020B0503020204020204" charset="-122"/>
                  </a:defRPr>
                </a:lvl9pPr>
              </a:lstStyle>
              <a:p>
                <a:pPr>
                  <a:defRPr/>
                </a:pPr>
                <a:r>
                  <a:rPr lang="en-US" altLang="zh-CN" sz="3200" b="1" dirty="0">
                    <a:solidFill>
                      <a:srgbClr val="7C913F"/>
                    </a:solidFill>
                    <a:latin typeface="幼圆" panose="02010509060101010101" charset="-122"/>
                    <a:ea typeface="幼圆" panose="02010509060101010101" charset="-122"/>
                    <a:cs typeface="+mn-ea"/>
                    <a:sym typeface="+mn-lt"/>
                  </a:rPr>
                  <a:t>04 </a:t>
                </a:r>
                <a:r>
                  <a:rPr lang="zh-CN" altLang="en-US" sz="3200" b="1" dirty="0">
                    <a:solidFill>
                      <a:srgbClr val="7C913F"/>
                    </a:solidFill>
                    <a:latin typeface="幼圆" panose="02010509060101010101" charset="-122"/>
                    <a:ea typeface="幼圆" panose="02010509060101010101" charset="-122"/>
                    <a:cs typeface="+mn-ea"/>
                    <a:sym typeface="+mn-lt"/>
                  </a:rPr>
                  <a:t>点击添加标题</a:t>
                </a:r>
                <a:endParaRPr lang="zh-CN" altLang="en-US" sz="3200" b="1" dirty="0">
                  <a:solidFill>
                    <a:srgbClr val="7C913F"/>
                  </a:solidFill>
                  <a:latin typeface="幼圆" panose="02010509060101010101" charset="-122"/>
                  <a:ea typeface="幼圆" panose="02010509060101010101" charset="-122"/>
                  <a:cs typeface="+mn-ea"/>
                  <a:sym typeface="+mn-lt"/>
                </a:endParaRPr>
              </a:p>
            </p:txBody>
          </p:sp>
          <p:sp>
            <p:nvSpPr>
              <p:cNvPr id="23" name="矩形 22"/>
              <p:cNvSpPr/>
              <p:nvPr/>
            </p:nvSpPr>
            <p:spPr>
              <a:xfrm>
                <a:off x="2638269" y="3073040"/>
                <a:ext cx="2952906" cy="368300"/>
              </a:xfrm>
              <a:prstGeom prst="rect">
                <a:avLst/>
              </a:prstGeom>
            </p:spPr>
            <p:txBody>
              <a:bodyPr wrap="square">
                <a:spAutoFit/>
              </a:bodyPr>
              <a:lstStyle/>
              <a:p>
                <a:pPr>
                  <a:lnSpc>
                    <a:spcPct val="150000"/>
                  </a:lnSpc>
                  <a:defRPr/>
                </a:pPr>
                <a:endParaRPr lang="zh-CN" altLang="en-US" sz="1200" b="1" spc="300" dirty="0">
                  <a:solidFill>
                    <a:srgbClr val="7C913F"/>
                  </a:solidFill>
                  <a:latin typeface="幼圆" panose="02010509060101010101" charset="-122"/>
                  <a:ea typeface="幼圆" panose="02010509060101010101" charset="-122"/>
                  <a:sym typeface="微软雅黑" panose="020B0503020204020204" charset="-122"/>
                </a:endParaRPr>
              </a:p>
            </p:txBody>
          </p:sp>
        </p:grpSp>
      </p:grpSp>
      <p:grpSp>
        <p:nvGrpSpPr>
          <p:cNvPr id="25" name="组合 24"/>
          <p:cNvGrpSpPr/>
          <p:nvPr/>
        </p:nvGrpSpPr>
        <p:grpSpPr>
          <a:xfrm>
            <a:off x="4813768" y="463015"/>
            <a:ext cx="2447925" cy="2195195"/>
            <a:chOff x="4780748" y="856715"/>
            <a:chExt cx="2447925" cy="2195195"/>
          </a:xfrm>
        </p:grpSpPr>
        <p:pic>
          <p:nvPicPr>
            <p:cNvPr id="24" name="图片 23"/>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4780748" y="856715"/>
              <a:ext cx="2447925" cy="2195195"/>
            </a:xfrm>
            <a:prstGeom prst="rect">
              <a:avLst/>
            </a:prstGeom>
          </p:spPr>
        </p:pic>
        <p:sp>
          <p:nvSpPr>
            <p:cNvPr id="26" name="文本框 1"/>
            <p:cNvSpPr txBox="1">
              <a:spLocks noChangeArrowheads="1"/>
            </p:cNvSpPr>
            <p:nvPr/>
          </p:nvSpPr>
          <p:spPr bwMode="auto">
            <a:xfrm>
              <a:off x="5661207" y="1386666"/>
              <a:ext cx="1329327" cy="70675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sz="1300">
                  <a:solidFill>
                    <a:schemeClr val="tx1"/>
                  </a:solidFill>
                  <a:latin typeface="Nexa Light" panose="02000000000000000000" pitchFamily="50" charset="0"/>
                  <a:ea typeface="微软雅黑" panose="020B0503020204020204" charset="-122"/>
                </a:defRPr>
              </a:lvl1pPr>
              <a:lvl2pPr marL="742950" indent="-285750">
                <a:defRPr sz="1300">
                  <a:solidFill>
                    <a:schemeClr val="tx1"/>
                  </a:solidFill>
                  <a:latin typeface="Nexa Light" panose="02000000000000000000" pitchFamily="50" charset="0"/>
                  <a:ea typeface="微软雅黑" panose="020B0503020204020204" charset="-122"/>
                </a:defRPr>
              </a:lvl2pPr>
              <a:lvl3pPr marL="1143000" indent="-228600">
                <a:defRPr sz="1300">
                  <a:solidFill>
                    <a:schemeClr val="tx1"/>
                  </a:solidFill>
                  <a:latin typeface="Nexa Light" panose="02000000000000000000" pitchFamily="50" charset="0"/>
                  <a:ea typeface="微软雅黑" panose="020B0503020204020204" charset="-122"/>
                </a:defRPr>
              </a:lvl3pPr>
              <a:lvl4pPr marL="1600200" indent="-228600">
                <a:defRPr sz="1300">
                  <a:solidFill>
                    <a:schemeClr val="tx1"/>
                  </a:solidFill>
                  <a:latin typeface="Nexa Light" panose="02000000000000000000" pitchFamily="50" charset="0"/>
                  <a:ea typeface="微软雅黑" panose="020B0503020204020204" charset="-122"/>
                </a:defRPr>
              </a:lvl4pPr>
              <a:lvl5pPr marL="2057400" indent="-228600">
                <a:defRPr sz="1300">
                  <a:solidFill>
                    <a:schemeClr val="tx1"/>
                  </a:solidFill>
                  <a:latin typeface="Nexa Light" panose="02000000000000000000" pitchFamily="50" charset="0"/>
                  <a:ea typeface="微软雅黑" panose="020B0503020204020204" charset="-122"/>
                </a:defRPr>
              </a:lvl5pPr>
              <a:lvl6pPr marL="2514600" indent="-228600" defTabSz="685800" eaLnBrk="0" fontAlgn="base" hangingPunct="0">
                <a:spcBef>
                  <a:spcPct val="0"/>
                </a:spcBef>
                <a:spcAft>
                  <a:spcPct val="0"/>
                </a:spcAft>
                <a:defRPr sz="1300">
                  <a:solidFill>
                    <a:schemeClr val="tx1"/>
                  </a:solidFill>
                  <a:latin typeface="Nexa Light" panose="02000000000000000000" pitchFamily="50" charset="0"/>
                  <a:ea typeface="微软雅黑" panose="020B0503020204020204" charset="-122"/>
                </a:defRPr>
              </a:lvl6pPr>
              <a:lvl7pPr marL="2971800" indent="-228600" defTabSz="685800" eaLnBrk="0" fontAlgn="base" hangingPunct="0">
                <a:spcBef>
                  <a:spcPct val="0"/>
                </a:spcBef>
                <a:spcAft>
                  <a:spcPct val="0"/>
                </a:spcAft>
                <a:defRPr sz="1300">
                  <a:solidFill>
                    <a:schemeClr val="tx1"/>
                  </a:solidFill>
                  <a:latin typeface="Nexa Light" panose="02000000000000000000" pitchFamily="50" charset="0"/>
                  <a:ea typeface="微软雅黑" panose="020B0503020204020204" charset="-122"/>
                </a:defRPr>
              </a:lvl7pPr>
              <a:lvl8pPr marL="3429000" indent="-228600" defTabSz="685800" eaLnBrk="0" fontAlgn="base" hangingPunct="0">
                <a:spcBef>
                  <a:spcPct val="0"/>
                </a:spcBef>
                <a:spcAft>
                  <a:spcPct val="0"/>
                </a:spcAft>
                <a:defRPr sz="1300">
                  <a:solidFill>
                    <a:schemeClr val="tx1"/>
                  </a:solidFill>
                  <a:latin typeface="Nexa Light" panose="02000000000000000000" pitchFamily="50" charset="0"/>
                  <a:ea typeface="微软雅黑" panose="020B0503020204020204" charset="-122"/>
                </a:defRPr>
              </a:lvl8pPr>
              <a:lvl9pPr marL="3886200" indent="-228600" defTabSz="685800" eaLnBrk="0" fontAlgn="base" hangingPunct="0">
                <a:spcBef>
                  <a:spcPct val="0"/>
                </a:spcBef>
                <a:spcAft>
                  <a:spcPct val="0"/>
                </a:spcAft>
                <a:defRPr sz="1300">
                  <a:solidFill>
                    <a:schemeClr val="tx1"/>
                  </a:solidFill>
                  <a:latin typeface="Nexa Light" panose="02000000000000000000" pitchFamily="50" charset="0"/>
                  <a:ea typeface="微软雅黑" panose="020B0503020204020204" charset="-122"/>
                </a:defRPr>
              </a:lvl9pPr>
            </a:lstStyle>
            <a:p>
              <a:pPr>
                <a:defRPr/>
              </a:pPr>
              <a:r>
                <a:rPr lang="zh-CN" altLang="en-US" sz="4000" b="1" dirty="0">
                  <a:solidFill>
                    <a:srgbClr val="7C9241"/>
                  </a:solidFill>
                  <a:latin typeface="幼圆" panose="02010509060101010101" charset="-122"/>
                  <a:ea typeface="幼圆" panose="02010509060101010101" charset="-122"/>
                  <a:cs typeface="+mn-ea"/>
                  <a:sym typeface="+mn-lt"/>
                </a:rPr>
                <a:t>目录</a:t>
              </a:r>
              <a:endParaRPr lang="zh-CN" altLang="en-US" sz="4000" b="1" dirty="0">
                <a:solidFill>
                  <a:srgbClr val="7C9241"/>
                </a:solidFill>
                <a:latin typeface="幼圆" panose="02010509060101010101" charset="-122"/>
                <a:ea typeface="幼圆" panose="02010509060101010101" charset="-122"/>
                <a:cs typeface="+mn-ea"/>
                <a:sym typeface="+mn-lt"/>
              </a:endParaRPr>
            </a:p>
          </p:txBody>
        </p:sp>
      </p:grpSp>
    </p:spTree>
  </p:cSld>
  <p:clrMapOvr>
    <a:masterClrMapping/>
  </p:clrMapOvr>
  <mc:AlternateContent xmlns:mc="http://schemas.openxmlformats.org/markup-compatibility/2006">
    <mc:Choice xmlns:p14="http://schemas.microsoft.com/office/powerpoint/2010/main" Requires="p14">
      <p:transition spd="slow" p14:dur="1500" advClick="0" advTm="0">
        <p:random/>
      </p:transition>
    </mc:Choice>
    <mc:Fallback>
      <p:transition spd="slow" advClick="0" advTm="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afterEffect">
                                  <p:stCondLst>
                                    <p:cond delay="0"/>
                                  </p:stCondLst>
                                  <p:childTnLst>
                                    <p:set>
                                      <p:cBhvr>
                                        <p:cTn id="6" dur="1" fill="hold">
                                          <p:stCondLst>
                                            <p:cond delay="0"/>
                                          </p:stCondLst>
                                        </p:cTn>
                                        <p:tgtEl>
                                          <p:spTgt spid="25"/>
                                        </p:tgtEl>
                                        <p:attrNameLst>
                                          <p:attrName>style.visibility</p:attrName>
                                        </p:attrNameLst>
                                      </p:cBhvr>
                                      <p:to>
                                        <p:strVal val="visible"/>
                                      </p:to>
                                    </p:set>
                                    <p:animEffect transition="in" filter="fade">
                                      <p:cBhvr>
                                        <p:cTn id="7" dur="1000"/>
                                        <p:tgtEl>
                                          <p:spTgt spid="25"/>
                                        </p:tgtEl>
                                      </p:cBhvr>
                                    </p:animEffect>
                                    <p:anim calcmode="lin" valueType="num">
                                      <p:cBhvr>
                                        <p:cTn id="8" dur="1000" fill="hold"/>
                                        <p:tgtEl>
                                          <p:spTgt spid="25"/>
                                        </p:tgtEl>
                                        <p:attrNameLst>
                                          <p:attrName>ppt_x</p:attrName>
                                        </p:attrNameLst>
                                      </p:cBhvr>
                                      <p:tavLst>
                                        <p:tav tm="0">
                                          <p:val>
                                            <p:strVal val="#ppt_x"/>
                                          </p:val>
                                        </p:tav>
                                        <p:tav tm="100000">
                                          <p:val>
                                            <p:strVal val="#ppt_x"/>
                                          </p:val>
                                        </p:tav>
                                      </p:tavLst>
                                    </p:anim>
                                    <p:anim calcmode="lin" valueType="num">
                                      <p:cBhvr>
                                        <p:cTn id="9" dur="1000" fill="hold"/>
                                        <p:tgtEl>
                                          <p:spTgt spid="25"/>
                                        </p:tgtEl>
                                        <p:attrNameLst>
                                          <p:attrName>ppt_y</p:attrName>
                                        </p:attrNameLst>
                                      </p:cBhvr>
                                      <p:tavLst>
                                        <p:tav tm="0">
                                          <p:val>
                                            <p:strVal val="#ppt_y+.1"/>
                                          </p:val>
                                        </p:tav>
                                        <p:tav tm="100000">
                                          <p:val>
                                            <p:strVal val="#ppt_y"/>
                                          </p:val>
                                        </p:tav>
                                      </p:tavLst>
                                    </p:anim>
                                  </p:childTnLst>
                                </p:cTn>
                              </p:par>
                            </p:childTnLst>
                          </p:cTn>
                        </p:par>
                        <p:par>
                          <p:cTn id="10" fill="hold">
                            <p:stCondLst>
                              <p:cond delay="1000"/>
                            </p:stCondLst>
                            <p:childTnLst>
                              <p:par>
                                <p:cTn id="11" presetID="42" presetClass="entr" presetSubtype="0" fill="hold" nodeType="afterEffect">
                                  <p:stCondLst>
                                    <p:cond delay="0"/>
                                  </p:stCondLst>
                                  <p:childTnLst>
                                    <p:set>
                                      <p:cBhvr>
                                        <p:cTn id="12" dur="1" fill="hold">
                                          <p:stCondLst>
                                            <p:cond delay="0"/>
                                          </p:stCondLst>
                                        </p:cTn>
                                        <p:tgtEl>
                                          <p:spTgt spid="4"/>
                                        </p:tgtEl>
                                        <p:attrNameLst>
                                          <p:attrName>style.visibility</p:attrName>
                                        </p:attrNameLst>
                                      </p:cBhvr>
                                      <p:to>
                                        <p:strVal val="visible"/>
                                      </p:to>
                                    </p:set>
                                    <p:animEffect transition="in" filter="fade">
                                      <p:cBhvr>
                                        <p:cTn id="13" dur="1000"/>
                                        <p:tgtEl>
                                          <p:spTgt spid="4"/>
                                        </p:tgtEl>
                                      </p:cBhvr>
                                    </p:animEffect>
                                    <p:anim calcmode="lin" valueType="num">
                                      <p:cBhvr>
                                        <p:cTn id="14" dur="1000" fill="hold"/>
                                        <p:tgtEl>
                                          <p:spTgt spid="4"/>
                                        </p:tgtEl>
                                        <p:attrNameLst>
                                          <p:attrName>ppt_x</p:attrName>
                                        </p:attrNameLst>
                                      </p:cBhvr>
                                      <p:tavLst>
                                        <p:tav tm="0">
                                          <p:val>
                                            <p:strVal val="#ppt_x"/>
                                          </p:val>
                                        </p:tav>
                                        <p:tav tm="100000">
                                          <p:val>
                                            <p:strVal val="#ppt_x"/>
                                          </p:val>
                                        </p:tav>
                                      </p:tavLst>
                                    </p:anim>
                                    <p:anim calcmode="lin" valueType="num">
                                      <p:cBhvr>
                                        <p:cTn id="15" dur="1000" fill="hold"/>
                                        <p:tgtEl>
                                          <p:spTgt spid="4"/>
                                        </p:tgtEl>
                                        <p:attrNameLst>
                                          <p:attrName>ppt_y</p:attrName>
                                        </p:attrNameLst>
                                      </p:cBhvr>
                                      <p:tavLst>
                                        <p:tav tm="0">
                                          <p:val>
                                            <p:strVal val="#ppt_y+.1"/>
                                          </p:val>
                                        </p:tav>
                                        <p:tav tm="100000">
                                          <p:val>
                                            <p:strVal val="#ppt_y"/>
                                          </p:val>
                                        </p:tav>
                                      </p:tavLst>
                                    </p:anim>
                                  </p:childTnLst>
                                </p:cTn>
                              </p:par>
                              <p:par>
                                <p:cTn id="16" presetID="42" presetClass="entr" presetSubtype="0" fill="hold" nodeType="withEffect">
                                  <p:stCondLst>
                                    <p:cond delay="0"/>
                                  </p:stCondLst>
                                  <p:childTnLst>
                                    <p:set>
                                      <p:cBhvr>
                                        <p:cTn id="17" dur="1" fill="hold">
                                          <p:stCondLst>
                                            <p:cond delay="0"/>
                                          </p:stCondLst>
                                        </p:cTn>
                                        <p:tgtEl>
                                          <p:spTgt spid="6"/>
                                        </p:tgtEl>
                                        <p:attrNameLst>
                                          <p:attrName>style.visibility</p:attrName>
                                        </p:attrNameLst>
                                      </p:cBhvr>
                                      <p:to>
                                        <p:strVal val="visible"/>
                                      </p:to>
                                    </p:set>
                                    <p:animEffect transition="in" filter="fade">
                                      <p:cBhvr>
                                        <p:cTn id="18" dur="1000"/>
                                        <p:tgtEl>
                                          <p:spTgt spid="6"/>
                                        </p:tgtEl>
                                      </p:cBhvr>
                                    </p:animEffect>
                                    <p:anim calcmode="lin" valueType="num">
                                      <p:cBhvr>
                                        <p:cTn id="19" dur="1000" fill="hold"/>
                                        <p:tgtEl>
                                          <p:spTgt spid="6"/>
                                        </p:tgtEl>
                                        <p:attrNameLst>
                                          <p:attrName>ppt_x</p:attrName>
                                        </p:attrNameLst>
                                      </p:cBhvr>
                                      <p:tavLst>
                                        <p:tav tm="0">
                                          <p:val>
                                            <p:strVal val="#ppt_x"/>
                                          </p:val>
                                        </p:tav>
                                        <p:tav tm="100000">
                                          <p:val>
                                            <p:strVal val="#ppt_x"/>
                                          </p:val>
                                        </p:tav>
                                      </p:tavLst>
                                    </p:anim>
                                    <p:anim calcmode="lin" valueType="num">
                                      <p:cBhvr>
                                        <p:cTn id="20" dur="1000" fill="hold"/>
                                        <p:tgtEl>
                                          <p:spTgt spid="6"/>
                                        </p:tgtEl>
                                        <p:attrNameLst>
                                          <p:attrName>ppt_y</p:attrName>
                                        </p:attrNameLst>
                                      </p:cBhvr>
                                      <p:tavLst>
                                        <p:tav tm="0">
                                          <p:val>
                                            <p:strVal val="#ppt_y+.1"/>
                                          </p:val>
                                        </p:tav>
                                        <p:tav tm="100000">
                                          <p:val>
                                            <p:strVal val="#ppt_y"/>
                                          </p:val>
                                        </p:tav>
                                      </p:tavLst>
                                    </p:anim>
                                  </p:childTnLst>
                                </p:cTn>
                              </p:par>
                              <p:par>
                                <p:cTn id="21" presetID="42" presetClass="entr" presetSubtype="0" fill="hold" nodeType="withEffect">
                                  <p:stCondLst>
                                    <p:cond delay="0"/>
                                  </p:stCondLst>
                                  <p:childTnLst>
                                    <p:set>
                                      <p:cBhvr>
                                        <p:cTn id="22" dur="1" fill="hold">
                                          <p:stCondLst>
                                            <p:cond delay="0"/>
                                          </p:stCondLst>
                                        </p:cTn>
                                        <p:tgtEl>
                                          <p:spTgt spid="20"/>
                                        </p:tgtEl>
                                        <p:attrNameLst>
                                          <p:attrName>style.visibility</p:attrName>
                                        </p:attrNameLst>
                                      </p:cBhvr>
                                      <p:to>
                                        <p:strVal val="visible"/>
                                      </p:to>
                                    </p:set>
                                    <p:animEffect transition="in" filter="fade">
                                      <p:cBhvr>
                                        <p:cTn id="23" dur="1000"/>
                                        <p:tgtEl>
                                          <p:spTgt spid="20"/>
                                        </p:tgtEl>
                                      </p:cBhvr>
                                    </p:animEffect>
                                    <p:anim calcmode="lin" valueType="num">
                                      <p:cBhvr>
                                        <p:cTn id="24" dur="1000" fill="hold"/>
                                        <p:tgtEl>
                                          <p:spTgt spid="20"/>
                                        </p:tgtEl>
                                        <p:attrNameLst>
                                          <p:attrName>ppt_x</p:attrName>
                                        </p:attrNameLst>
                                      </p:cBhvr>
                                      <p:tavLst>
                                        <p:tav tm="0">
                                          <p:val>
                                            <p:strVal val="#ppt_x"/>
                                          </p:val>
                                        </p:tav>
                                        <p:tav tm="100000">
                                          <p:val>
                                            <p:strVal val="#ppt_x"/>
                                          </p:val>
                                        </p:tav>
                                      </p:tavLst>
                                    </p:anim>
                                    <p:anim calcmode="lin" valueType="num">
                                      <p:cBhvr>
                                        <p:cTn id="25" dur="1000" fill="hold"/>
                                        <p:tgtEl>
                                          <p:spTgt spid="20"/>
                                        </p:tgtEl>
                                        <p:attrNameLst>
                                          <p:attrName>ppt_y</p:attrName>
                                        </p:attrNameLst>
                                      </p:cBhvr>
                                      <p:tavLst>
                                        <p:tav tm="0">
                                          <p:val>
                                            <p:strVal val="#ppt_y+.1"/>
                                          </p:val>
                                        </p:tav>
                                        <p:tav tm="100000">
                                          <p:val>
                                            <p:strVal val="#ppt_y"/>
                                          </p:val>
                                        </p:tav>
                                      </p:tavLst>
                                    </p:anim>
                                  </p:childTnLst>
                                </p:cTn>
                              </p:par>
                              <p:par>
                                <p:cTn id="26" presetID="42" presetClass="entr" presetSubtype="0" fill="hold" nodeType="withEffect">
                                  <p:stCondLst>
                                    <p:cond delay="0"/>
                                  </p:stCondLst>
                                  <p:childTnLst>
                                    <p:set>
                                      <p:cBhvr>
                                        <p:cTn id="27" dur="1" fill="hold">
                                          <p:stCondLst>
                                            <p:cond delay="0"/>
                                          </p:stCondLst>
                                        </p:cTn>
                                        <p:tgtEl>
                                          <p:spTgt spid="22"/>
                                        </p:tgtEl>
                                        <p:attrNameLst>
                                          <p:attrName>style.visibility</p:attrName>
                                        </p:attrNameLst>
                                      </p:cBhvr>
                                      <p:to>
                                        <p:strVal val="visible"/>
                                      </p:to>
                                    </p:set>
                                    <p:animEffect transition="in" filter="fade">
                                      <p:cBhvr>
                                        <p:cTn id="28" dur="1000"/>
                                        <p:tgtEl>
                                          <p:spTgt spid="22"/>
                                        </p:tgtEl>
                                      </p:cBhvr>
                                    </p:animEffect>
                                    <p:anim calcmode="lin" valueType="num">
                                      <p:cBhvr>
                                        <p:cTn id="29" dur="1000" fill="hold"/>
                                        <p:tgtEl>
                                          <p:spTgt spid="22"/>
                                        </p:tgtEl>
                                        <p:attrNameLst>
                                          <p:attrName>ppt_x</p:attrName>
                                        </p:attrNameLst>
                                      </p:cBhvr>
                                      <p:tavLst>
                                        <p:tav tm="0">
                                          <p:val>
                                            <p:strVal val="#ppt_x"/>
                                          </p:val>
                                        </p:tav>
                                        <p:tav tm="100000">
                                          <p:val>
                                            <p:strVal val="#ppt_x"/>
                                          </p:val>
                                        </p:tav>
                                      </p:tavLst>
                                    </p:anim>
                                    <p:anim calcmode="lin" valueType="num">
                                      <p:cBhvr>
                                        <p:cTn id="30" dur="1000" fill="hold"/>
                                        <p:tgtEl>
                                          <p:spTgt spid="22"/>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8" name="PA_图片 2"/>
          <p:cNvPicPr>
            <a:picLocks noChangeAspect="1"/>
          </p:cNvPicPr>
          <p:nvPr>
            <p:custDataLst>
              <p:tags r:id="rId1"/>
            </p:custDataLst>
          </p:nvPr>
        </p:nvPicPr>
        <p:blipFill>
          <a:blip r:embed="rId2"/>
          <a:stretch>
            <a:fillRect/>
          </a:stretch>
        </p:blipFill>
        <p:spPr>
          <a:xfrm>
            <a:off x="3103880" y="747395"/>
            <a:ext cx="6619240" cy="4582795"/>
          </a:xfrm>
          <a:prstGeom prst="rect">
            <a:avLst/>
          </a:prstGeom>
          <a:noFill/>
          <a:ln w="9525">
            <a:noFill/>
          </a:ln>
        </p:spPr>
      </p:pic>
      <p:grpSp>
        <p:nvGrpSpPr>
          <p:cNvPr id="4" name="组合 3"/>
          <p:cNvGrpSpPr/>
          <p:nvPr/>
        </p:nvGrpSpPr>
        <p:grpSpPr>
          <a:xfrm>
            <a:off x="2489835" y="4055745"/>
            <a:ext cx="7009765" cy="2845435"/>
            <a:chOff x="2178296" y="3110568"/>
            <a:chExt cx="8289199" cy="3834581"/>
          </a:xfrm>
        </p:grpSpPr>
        <p:pic>
          <p:nvPicPr>
            <p:cNvPr id="5" name="图片 4"/>
            <p:cNvPicPr>
              <a:picLocks noChangeAspect="1"/>
            </p:cNvPicPr>
            <p:nvPr/>
          </p:nvPicPr>
          <p:blipFill>
            <a:blip r:embed="rId3"/>
            <a:stretch>
              <a:fillRect/>
            </a:stretch>
          </p:blipFill>
          <p:spPr>
            <a:xfrm>
              <a:off x="2178296" y="3110568"/>
              <a:ext cx="1600551" cy="3785532"/>
            </a:xfrm>
            <a:prstGeom prst="rect">
              <a:avLst/>
            </a:prstGeom>
          </p:spPr>
        </p:pic>
        <p:pic>
          <p:nvPicPr>
            <p:cNvPr id="6" name="图片 5"/>
            <p:cNvPicPr>
              <a:picLocks noChangeAspect="1"/>
            </p:cNvPicPr>
            <p:nvPr/>
          </p:nvPicPr>
          <p:blipFill>
            <a:blip r:embed="rId4"/>
            <a:stretch>
              <a:fillRect/>
            </a:stretch>
          </p:blipFill>
          <p:spPr>
            <a:xfrm>
              <a:off x="5920887" y="4828067"/>
              <a:ext cx="2108662" cy="2096016"/>
            </a:xfrm>
            <a:prstGeom prst="rect">
              <a:avLst/>
            </a:prstGeom>
          </p:spPr>
        </p:pic>
        <p:pic>
          <p:nvPicPr>
            <p:cNvPr id="7" name="图片 6"/>
            <p:cNvPicPr>
              <a:picLocks noChangeAspect="1"/>
            </p:cNvPicPr>
            <p:nvPr/>
          </p:nvPicPr>
          <p:blipFill>
            <a:blip r:embed="rId5"/>
            <a:stretch>
              <a:fillRect/>
            </a:stretch>
          </p:blipFill>
          <p:spPr>
            <a:xfrm>
              <a:off x="4249545" y="4747508"/>
              <a:ext cx="1524334" cy="2197641"/>
            </a:xfrm>
            <a:prstGeom prst="rect">
              <a:avLst/>
            </a:prstGeom>
          </p:spPr>
        </p:pic>
        <p:pic>
          <p:nvPicPr>
            <p:cNvPr id="8" name="图片 7"/>
            <p:cNvPicPr>
              <a:picLocks noChangeAspect="1"/>
            </p:cNvPicPr>
            <p:nvPr/>
          </p:nvPicPr>
          <p:blipFill>
            <a:blip r:embed="rId6"/>
            <a:stretch>
              <a:fillRect/>
            </a:stretch>
          </p:blipFill>
          <p:spPr>
            <a:xfrm>
              <a:off x="8689105" y="4533318"/>
              <a:ext cx="1778390" cy="2362782"/>
            </a:xfrm>
            <a:prstGeom prst="rect">
              <a:avLst/>
            </a:prstGeom>
          </p:spPr>
        </p:pic>
      </p:grpSp>
      <p:sp>
        <p:nvSpPr>
          <p:cNvPr id="13" name="文本框 26"/>
          <p:cNvSpPr txBox="1">
            <a:spLocks noChangeArrowheads="1"/>
          </p:cNvSpPr>
          <p:nvPr/>
        </p:nvSpPr>
        <p:spPr bwMode="auto">
          <a:xfrm>
            <a:off x="4170680" y="2566670"/>
            <a:ext cx="4485005" cy="6451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charset="0"/>
                <a:ea typeface="宋体" panose="02010600030101010101" pitchFamily="2" charset="-122"/>
              </a:defRPr>
            </a:lvl9pPr>
          </a:lstStyle>
          <a:p>
            <a:pPr>
              <a:defRPr/>
            </a:pPr>
            <a:r>
              <a:rPr lang="en-US" altLang="zh-CN" sz="4000" b="1" dirty="0">
                <a:solidFill>
                  <a:srgbClr val="5D6D31"/>
                </a:solidFill>
                <a:latin typeface="幼圆" panose="02010509060101010101" charset="-122"/>
                <a:ea typeface="幼圆" panose="02010509060101010101" charset="-122"/>
                <a:cs typeface="+mn-ea"/>
                <a:sym typeface="+mn-lt"/>
              </a:rPr>
              <a:t>01 </a:t>
            </a:r>
            <a:r>
              <a:rPr lang="zh-CN" altLang="en-US" sz="4000" b="1" dirty="0">
                <a:solidFill>
                  <a:srgbClr val="5D6D31"/>
                </a:solidFill>
                <a:latin typeface="幼圆" panose="02010509060101010101" charset="-122"/>
                <a:ea typeface="幼圆" panose="02010509060101010101" charset="-122"/>
                <a:cs typeface="+mn-ea"/>
                <a:sym typeface="+mn-lt"/>
              </a:rPr>
              <a:t>点击添加标题</a:t>
            </a:r>
            <a:endParaRPr lang="zh-CN" altLang="en-US" sz="4000" b="1" dirty="0">
              <a:solidFill>
                <a:srgbClr val="5D6D31"/>
              </a:solidFill>
              <a:latin typeface="幼圆" panose="02010509060101010101" charset="-122"/>
              <a:ea typeface="幼圆" panose="02010509060101010101" charset="-122"/>
              <a:cs typeface="+mn-ea"/>
              <a:sym typeface="+mn-lt"/>
            </a:endParaRPr>
          </a:p>
        </p:txBody>
      </p:sp>
      <p:pic>
        <p:nvPicPr>
          <p:cNvPr id="7173" name="图片 20"/>
          <p:cNvPicPr>
            <a:picLocks noChangeAspect="1"/>
          </p:cNvPicPr>
          <p:nvPr/>
        </p:nvPicPr>
        <p:blipFill>
          <a:blip r:embed="rId7" cstate="print"/>
          <a:stretch>
            <a:fillRect/>
          </a:stretch>
        </p:blipFill>
        <p:spPr>
          <a:xfrm>
            <a:off x="960755" y="986790"/>
            <a:ext cx="1630363" cy="1485900"/>
          </a:xfrm>
          <a:prstGeom prst="rect">
            <a:avLst/>
          </a:prstGeom>
          <a:noFill/>
          <a:ln w="9525">
            <a:noFill/>
          </a:ln>
        </p:spPr>
      </p:pic>
      <p:pic>
        <p:nvPicPr>
          <p:cNvPr id="15" name="图片 14"/>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rot="2400000">
            <a:off x="9232439" y="4055974"/>
            <a:ext cx="2695575" cy="714375"/>
          </a:xfrm>
          <a:prstGeom prst="rect">
            <a:avLst/>
          </a:prstGeom>
        </p:spPr>
      </p:pic>
    </p:spTree>
  </p:cSld>
  <p:clrMapOvr>
    <a:masterClrMapping/>
  </p:clrMapOvr>
  <mc:AlternateContent xmlns:mc="http://schemas.openxmlformats.org/markup-compatibility/2006">
    <mc:Choice xmlns:p14="http://schemas.microsoft.com/office/powerpoint/2010/main" Requires="p14">
      <p:transition spd="slow" p14:dur="1500" advClick="0" advTm="0">
        <p:random/>
      </p:transition>
    </mc:Choice>
    <mc:Fallback>
      <p:transition spd="slow" advClick="0" advTm="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4" fill="hold" nodeType="after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wipe(down)">
                                      <p:cBhvr>
                                        <p:cTn id="7" dur="500"/>
                                        <p:tgtEl>
                                          <p:spTgt spid="4"/>
                                        </p:tgtEl>
                                      </p:cBhvr>
                                    </p:animEffect>
                                  </p:childTnLst>
                                </p:cTn>
                              </p:par>
                            </p:childTnLst>
                          </p:cTn>
                        </p:par>
                        <p:par>
                          <p:cTn id="8" fill="hold">
                            <p:stCondLst>
                              <p:cond delay="500"/>
                            </p:stCondLst>
                            <p:childTnLst>
                              <p:par>
                                <p:cTn id="9" presetID="2" presetClass="entr" presetSubtype="4" fill="hold" grpId="0" nodeType="afterEffect">
                                  <p:stCondLst>
                                    <p:cond delay="0"/>
                                  </p:stCondLst>
                                  <p:childTnLst>
                                    <p:set>
                                      <p:cBhvr>
                                        <p:cTn id="10" dur="1" fill="hold">
                                          <p:stCondLst>
                                            <p:cond delay="0"/>
                                          </p:stCondLst>
                                        </p:cTn>
                                        <p:tgtEl>
                                          <p:spTgt spid="13"/>
                                        </p:tgtEl>
                                        <p:attrNameLst>
                                          <p:attrName>style.visibility</p:attrName>
                                        </p:attrNameLst>
                                      </p:cBhvr>
                                      <p:to>
                                        <p:strVal val="visible"/>
                                      </p:to>
                                    </p:set>
                                    <p:anim calcmode="lin" valueType="num">
                                      <p:cBhvr additive="base">
                                        <p:cTn id="11" dur="1000" fill="hold"/>
                                        <p:tgtEl>
                                          <p:spTgt spid="13"/>
                                        </p:tgtEl>
                                        <p:attrNameLst>
                                          <p:attrName>ppt_x</p:attrName>
                                        </p:attrNameLst>
                                      </p:cBhvr>
                                      <p:tavLst>
                                        <p:tav tm="0">
                                          <p:val>
                                            <p:strVal val="#ppt_x"/>
                                          </p:val>
                                        </p:tav>
                                        <p:tav tm="100000">
                                          <p:val>
                                            <p:strVal val="#ppt_x"/>
                                          </p:val>
                                        </p:tav>
                                      </p:tavLst>
                                    </p:anim>
                                    <p:anim calcmode="lin" valueType="num">
                                      <p:cBhvr additive="base">
                                        <p:cTn id="12" dur="1000" fill="hold"/>
                                        <p:tgtEl>
                                          <p:spTgt spid="13"/>
                                        </p:tgtEl>
                                        <p:attrNameLst>
                                          <p:attrName>ppt_y</p:attrName>
                                        </p:attrNameLst>
                                      </p:cBhvr>
                                      <p:tavLst>
                                        <p:tav tm="0">
                                          <p:val>
                                            <p:strVal val="1+#ppt_h/2"/>
                                          </p:val>
                                        </p:tav>
                                        <p:tav tm="100000">
                                          <p:val>
                                            <p:strVal val="#ppt_y"/>
                                          </p:val>
                                        </p:tav>
                                      </p:tavLst>
                                    </p:anim>
                                  </p:childTnLst>
                                </p:cTn>
                              </p:par>
                              <p:par>
                                <p:cTn id="13" presetID="47" presetClass="entr" presetSubtype="0" fill="hold" nodeType="withEffect">
                                  <p:stCondLst>
                                    <p:cond delay="1100"/>
                                  </p:stCondLst>
                                  <p:childTnLst>
                                    <p:set>
                                      <p:cBhvr>
                                        <p:cTn id="14" dur="1" fill="hold">
                                          <p:stCondLst>
                                            <p:cond delay="0"/>
                                          </p:stCondLst>
                                        </p:cTn>
                                        <p:tgtEl>
                                          <p:spTgt spid="18"/>
                                        </p:tgtEl>
                                        <p:attrNameLst>
                                          <p:attrName>style.visibility</p:attrName>
                                        </p:attrNameLst>
                                      </p:cBhvr>
                                      <p:to>
                                        <p:strVal val="visible"/>
                                      </p:to>
                                    </p:set>
                                    <p:animEffect transition="in" filter="fade">
                                      <p:cBhvr>
                                        <p:cTn id="15" dur="1000"/>
                                        <p:tgtEl>
                                          <p:spTgt spid="18"/>
                                        </p:tgtEl>
                                      </p:cBhvr>
                                    </p:animEffect>
                                    <p:anim calcmode="lin" valueType="num">
                                      <p:cBhvr>
                                        <p:cTn id="16" dur="1000" fill="hold"/>
                                        <p:tgtEl>
                                          <p:spTgt spid="18"/>
                                        </p:tgtEl>
                                        <p:attrNameLst>
                                          <p:attrName>ppt_x</p:attrName>
                                        </p:attrNameLst>
                                      </p:cBhvr>
                                      <p:tavLst>
                                        <p:tav tm="0">
                                          <p:val>
                                            <p:strVal val="#ppt_x"/>
                                          </p:val>
                                        </p:tav>
                                        <p:tav tm="100000">
                                          <p:val>
                                            <p:strVal val="#ppt_x"/>
                                          </p:val>
                                        </p:tav>
                                      </p:tavLst>
                                    </p:anim>
                                    <p:anim calcmode="lin" valueType="num">
                                      <p:cBhvr>
                                        <p:cTn id="17" dur="1000" fill="hold"/>
                                        <p:tgtEl>
                                          <p:spTgt spid="18"/>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 grpId="0"/>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文本框 26"/>
          <p:cNvSpPr txBox="1">
            <a:spLocks noChangeArrowheads="1"/>
          </p:cNvSpPr>
          <p:nvPr/>
        </p:nvSpPr>
        <p:spPr bwMode="auto">
          <a:xfrm>
            <a:off x="1338580" y="842010"/>
            <a:ext cx="4485005" cy="47815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charset="0"/>
                <a:ea typeface="宋体" panose="02010600030101010101" pitchFamily="2" charset="-122"/>
              </a:defRPr>
            </a:lvl9pPr>
          </a:lstStyle>
          <a:p>
            <a:pPr>
              <a:defRPr/>
            </a:pPr>
            <a:r>
              <a:rPr lang="en-US" altLang="zh-CN" b="1" dirty="0">
                <a:solidFill>
                  <a:srgbClr val="98B252"/>
                </a:solidFill>
                <a:latin typeface="幼圆" panose="02010509060101010101" charset="-122"/>
                <a:ea typeface="幼圆" panose="02010509060101010101" charset="-122"/>
                <a:cs typeface="+mn-ea"/>
                <a:sym typeface="+mn-lt"/>
              </a:rPr>
              <a:t>01 </a:t>
            </a:r>
            <a:r>
              <a:rPr lang="zh-CN" altLang="en-US" b="1" dirty="0">
                <a:solidFill>
                  <a:srgbClr val="98B252"/>
                </a:solidFill>
                <a:latin typeface="幼圆" panose="02010509060101010101" charset="-122"/>
                <a:ea typeface="幼圆" panose="02010509060101010101" charset="-122"/>
                <a:cs typeface="+mn-ea"/>
                <a:sym typeface="+mn-lt"/>
              </a:rPr>
              <a:t>点击添加标题</a:t>
            </a:r>
            <a:endParaRPr lang="zh-CN" altLang="en-US" b="1" dirty="0">
              <a:solidFill>
                <a:srgbClr val="98B252"/>
              </a:solidFill>
              <a:latin typeface="幼圆" panose="02010509060101010101" charset="-122"/>
              <a:ea typeface="幼圆" panose="02010509060101010101" charset="-122"/>
            </a:endParaRPr>
          </a:p>
        </p:txBody>
      </p:sp>
      <p:pic>
        <p:nvPicPr>
          <p:cNvPr id="15" name="图片 14"/>
          <p:cNvPicPr>
            <a:picLocks noChangeAspect="1"/>
          </p:cNvPicPr>
          <p:nvPr/>
        </p:nvPicPr>
        <p:blipFill>
          <a:blip r:embed="rId1">
            <a:extLst>
              <a:ext uri="{28A0092B-C50C-407E-A947-70E740481C1C}">
                <a14:useLocalDpi xmlns:a14="http://schemas.microsoft.com/office/drawing/2010/main" val="0"/>
              </a:ext>
            </a:extLst>
          </a:blip>
          <a:stretch>
            <a:fillRect/>
          </a:stretch>
        </p:blipFill>
        <p:spPr>
          <a:xfrm rot="19260000" flipH="1">
            <a:off x="-1203151" y="1443584"/>
            <a:ext cx="2695575" cy="714375"/>
          </a:xfrm>
          <a:prstGeom prst="rect">
            <a:avLst/>
          </a:prstGeom>
        </p:spPr>
      </p:pic>
      <p:pic>
        <p:nvPicPr>
          <p:cNvPr id="5" name="图片 4"/>
          <p:cNvPicPr>
            <a:picLocks noChangeAspect="1"/>
          </p:cNvPicPr>
          <p:nvPr/>
        </p:nvPicPr>
        <p:blipFill rotWithShape="1">
          <a:blip r:embed="rId2" cstate="print">
            <a:extLst>
              <a:ext uri="{28A0092B-C50C-407E-A947-70E740481C1C}">
                <a14:useLocalDpi xmlns:a14="http://schemas.microsoft.com/office/drawing/2010/main" val="0"/>
              </a:ext>
            </a:extLst>
          </a:blip>
          <a:srcRect t="14154" r="64040" b="64102"/>
          <a:stretch>
            <a:fillRect/>
          </a:stretch>
        </p:blipFill>
        <p:spPr>
          <a:xfrm>
            <a:off x="1549478" y="1761654"/>
            <a:ext cx="1885129" cy="1519814"/>
          </a:xfrm>
          <a:prstGeom prst="rect">
            <a:avLst/>
          </a:prstGeom>
        </p:spPr>
      </p:pic>
      <p:sp>
        <p:nvSpPr>
          <p:cNvPr id="6" name="文本框 5"/>
          <p:cNvSpPr txBox="1"/>
          <p:nvPr/>
        </p:nvSpPr>
        <p:spPr>
          <a:xfrm>
            <a:off x="1858926" y="2105428"/>
            <a:ext cx="1266092" cy="830997"/>
          </a:xfrm>
          <a:prstGeom prst="rect">
            <a:avLst/>
          </a:prstGeom>
          <a:noFill/>
        </p:spPr>
        <p:txBody>
          <a:bodyPr wrap="square" rtlCol="0">
            <a:spAutoFit/>
          </a:bodyPr>
          <a:lstStyle/>
          <a:p>
            <a:pPr algn="ctr"/>
            <a:r>
              <a:rPr lang="en-US" altLang="zh-CN" sz="4800" b="1" dirty="0">
                <a:latin typeface="华文新魏" panose="02010800040101010101" pitchFamily="2" charset="-122"/>
                <a:ea typeface="华文新魏" panose="02010800040101010101" pitchFamily="2" charset="-122"/>
              </a:rPr>
              <a:t>0 1</a:t>
            </a:r>
            <a:endParaRPr lang="zh-CN" altLang="en-US" sz="4800" b="1" dirty="0">
              <a:latin typeface="华文新魏" panose="02010800040101010101" pitchFamily="2" charset="-122"/>
              <a:ea typeface="华文新魏" panose="02010800040101010101" pitchFamily="2" charset="-122"/>
            </a:endParaRPr>
          </a:p>
        </p:txBody>
      </p:sp>
      <p:pic>
        <p:nvPicPr>
          <p:cNvPr id="7" name="图片 6"/>
          <p:cNvPicPr>
            <a:picLocks noChangeAspect="1"/>
          </p:cNvPicPr>
          <p:nvPr/>
        </p:nvPicPr>
        <p:blipFill rotWithShape="1">
          <a:blip r:embed="rId3" cstate="print">
            <a:extLst>
              <a:ext uri="{28A0092B-C50C-407E-A947-70E740481C1C}">
                <a14:useLocalDpi xmlns:a14="http://schemas.microsoft.com/office/drawing/2010/main" val="0"/>
              </a:ext>
            </a:extLst>
          </a:blip>
          <a:srcRect l="32678" t="32820" r="32040" b="47487"/>
          <a:stretch>
            <a:fillRect/>
          </a:stretch>
        </p:blipFill>
        <p:spPr>
          <a:xfrm>
            <a:off x="3911516" y="3274290"/>
            <a:ext cx="1849582" cy="1376434"/>
          </a:xfrm>
          <a:prstGeom prst="rect">
            <a:avLst/>
          </a:prstGeom>
        </p:spPr>
      </p:pic>
      <p:sp>
        <p:nvSpPr>
          <p:cNvPr id="8" name="文本框 7"/>
          <p:cNvSpPr txBox="1"/>
          <p:nvPr/>
        </p:nvSpPr>
        <p:spPr>
          <a:xfrm>
            <a:off x="4203261" y="3627463"/>
            <a:ext cx="1266092" cy="830997"/>
          </a:xfrm>
          <a:prstGeom prst="rect">
            <a:avLst/>
          </a:prstGeom>
          <a:noFill/>
        </p:spPr>
        <p:txBody>
          <a:bodyPr wrap="square" rtlCol="0">
            <a:spAutoFit/>
          </a:bodyPr>
          <a:lstStyle/>
          <a:p>
            <a:pPr algn="ctr"/>
            <a:r>
              <a:rPr lang="en-US" altLang="zh-CN" sz="4800" b="1" dirty="0">
                <a:latin typeface="华文新魏" panose="02010800040101010101" pitchFamily="2" charset="-122"/>
                <a:ea typeface="华文新魏" panose="02010800040101010101" pitchFamily="2" charset="-122"/>
              </a:rPr>
              <a:t>0 2</a:t>
            </a:r>
            <a:endParaRPr lang="zh-CN" altLang="en-US" sz="4800" b="1" dirty="0">
              <a:latin typeface="华文新魏" panose="02010800040101010101" pitchFamily="2" charset="-122"/>
              <a:ea typeface="华文新魏" panose="02010800040101010101" pitchFamily="2" charset="-122"/>
            </a:endParaRPr>
          </a:p>
        </p:txBody>
      </p:sp>
      <p:pic>
        <p:nvPicPr>
          <p:cNvPr id="9" name="图片 8"/>
          <p:cNvPicPr>
            <a:picLocks noChangeAspect="1"/>
          </p:cNvPicPr>
          <p:nvPr/>
        </p:nvPicPr>
        <p:blipFill rotWithShape="1">
          <a:blip r:embed="rId2" cstate="print">
            <a:extLst>
              <a:ext uri="{28A0092B-C50C-407E-A947-70E740481C1C}">
                <a14:useLocalDpi xmlns:a14="http://schemas.microsoft.com/office/drawing/2010/main" val="0"/>
              </a:ext>
            </a:extLst>
          </a:blip>
          <a:srcRect t="52513" r="61162" b="29026"/>
          <a:stretch>
            <a:fillRect/>
          </a:stretch>
        </p:blipFill>
        <p:spPr>
          <a:xfrm>
            <a:off x="6473580" y="1828936"/>
            <a:ext cx="2035974" cy="1290406"/>
          </a:xfrm>
          <a:prstGeom prst="rect">
            <a:avLst/>
          </a:prstGeom>
        </p:spPr>
      </p:pic>
      <p:sp>
        <p:nvSpPr>
          <p:cNvPr id="10" name="文本框 9"/>
          <p:cNvSpPr txBox="1"/>
          <p:nvPr/>
        </p:nvSpPr>
        <p:spPr>
          <a:xfrm>
            <a:off x="6874460" y="1993668"/>
            <a:ext cx="1266092" cy="830997"/>
          </a:xfrm>
          <a:prstGeom prst="rect">
            <a:avLst/>
          </a:prstGeom>
          <a:noFill/>
        </p:spPr>
        <p:txBody>
          <a:bodyPr wrap="square" rtlCol="0">
            <a:spAutoFit/>
          </a:bodyPr>
          <a:lstStyle/>
          <a:p>
            <a:pPr algn="ctr"/>
            <a:r>
              <a:rPr lang="en-US" altLang="zh-CN" sz="4800" b="1" dirty="0">
                <a:latin typeface="华文新魏" panose="02010800040101010101" pitchFamily="2" charset="-122"/>
                <a:ea typeface="华文新魏" panose="02010800040101010101" pitchFamily="2" charset="-122"/>
              </a:rPr>
              <a:t>0 3</a:t>
            </a:r>
            <a:endParaRPr lang="zh-CN" altLang="en-US" sz="4800" b="1" dirty="0">
              <a:latin typeface="华文新魏" panose="02010800040101010101" pitchFamily="2" charset="-122"/>
              <a:ea typeface="华文新魏" panose="02010800040101010101" pitchFamily="2" charset="-122"/>
            </a:endParaRPr>
          </a:p>
        </p:txBody>
      </p:sp>
      <p:pic>
        <p:nvPicPr>
          <p:cNvPr id="11" name="图片 10"/>
          <p:cNvPicPr>
            <a:picLocks noChangeAspect="1"/>
          </p:cNvPicPr>
          <p:nvPr/>
        </p:nvPicPr>
        <p:blipFill rotWithShape="1">
          <a:blip r:embed="rId3" cstate="print">
            <a:extLst>
              <a:ext uri="{28A0092B-C50C-407E-A947-70E740481C1C}">
                <a14:useLocalDpi xmlns:a14="http://schemas.microsoft.com/office/drawing/2010/main" val="0"/>
              </a:ext>
            </a:extLst>
          </a:blip>
          <a:srcRect l="64404" t="15385" b="63077"/>
          <a:stretch>
            <a:fillRect/>
          </a:stretch>
        </p:blipFill>
        <p:spPr>
          <a:xfrm>
            <a:off x="9230640" y="3209881"/>
            <a:ext cx="1866012" cy="1505475"/>
          </a:xfrm>
          <a:prstGeom prst="rect">
            <a:avLst/>
          </a:prstGeom>
        </p:spPr>
      </p:pic>
      <p:sp>
        <p:nvSpPr>
          <p:cNvPr id="12" name="文本框 11"/>
          <p:cNvSpPr txBox="1"/>
          <p:nvPr/>
        </p:nvSpPr>
        <p:spPr>
          <a:xfrm>
            <a:off x="9410632" y="3627748"/>
            <a:ext cx="1266092" cy="830997"/>
          </a:xfrm>
          <a:prstGeom prst="rect">
            <a:avLst/>
          </a:prstGeom>
          <a:noFill/>
        </p:spPr>
        <p:txBody>
          <a:bodyPr wrap="square" rtlCol="0">
            <a:spAutoFit/>
          </a:bodyPr>
          <a:lstStyle/>
          <a:p>
            <a:pPr algn="ctr"/>
            <a:r>
              <a:rPr lang="en-US" altLang="zh-CN" sz="4800" b="1" dirty="0">
                <a:latin typeface="华文新魏" panose="02010800040101010101" pitchFamily="2" charset="-122"/>
                <a:ea typeface="华文新魏" panose="02010800040101010101" pitchFamily="2" charset="-122"/>
              </a:rPr>
              <a:t>0 4</a:t>
            </a:r>
            <a:endParaRPr lang="zh-CN" altLang="en-US" sz="4800" b="1" dirty="0">
              <a:latin typeface="华文新魏" panose="02010800040101010101" pitchFamily="2" charset="-122"/>
              <a:ea typeface="华文新魏" panose="02010800040101010101" pitchFamily="2" charset="-122"/>
            </a:endParaRPr>
          </a:p>
        </p:txBody>
      </p:sp>
      <p:grpSp>
        <p:nvGrpSpPr>
          <p:cNvPr id="33" name="组合 32"/>
          <p:cNvGrpSpPr/>
          <p:nvPr/>
        </p:nvGrpSpPr>
        <p:grpSpPr>
          <a:xfrm>
            <a:off x="1707515" y="3898265"/>
            <a:ext cx="1981200" cy="711835"/>
            <a:chOff x="2408" y="3190"/>
            <a:chExt cx="3120" cy="1121"/>
          </a:xfrm>
        </p:grpSpPr>
        <p:sp>
          <p:nvSpPr>
            <p:cNvPr id="34" name="TextBox 45"/>
            <p:cNvSpPr txBox="1"/>
            <p:nvPr/>
          </p:nvSpPr>
          <p:spPr>
            <a:xfrm>
              <a:off x="2408" y="3190"/>
              <a:ext cx="3120" cy="663"/>
            </a:xfrm>
            <a:prstGeom prst="rect">
              <a:avLst/>
            </a:prstGeom>
          </p:spPr>
          <p:txBody>
            <a:bodyPr vert="horz" wrap="none" lIns="0" tIns="0" rIns="0" bIns="0" anchor="b" anchorCtr="1">
              <a:normAutofit/>
            </a:bodyPr>
            <a:lstStyle/>
            <a:p>
              <a:pPr algn="ctr"/>
              <a:r>
                <a:rPr lang="zh-CN" altLang="en-US" sz="2000" b="1" kern="900" dirty="0">
                  <a:solidFill>
                    <a:srgbClr val="5D6D31"/>
                  </a:solidFill>
                  <a:latin typeface="幼圆" panose="02010509060101010101" charset="-122"/>
                  <a:ea typeface="幼圆" panose="02010509060101010101" charset="-122"/>
                  <a:cs typeface="+mn-ea"/>
                  <a:sym typeface="+mn-lt"/>
                </a:rPr>
                <a:t>标题文本预设</a:t>
              </a:r>
              <a:endParaRPr lang="zh-CN" altLang="en-US" sz="2000" b="1" kern="900" dirty="0">
                <a:solidFill>
                  <a:srgbClr val="5D6D31"/>
                </a:solidFill>
                <a:latin typeface="幼圆" panose="02010509060101010101" charset="-122"/>
                <a:ea typeface="幼圆" panose="02010509060101010101" charset="-122"/>
                <a:cs typeface="+mn-ea"/>
                <a:sym typeface="+mn-lt"/>
              </a:endParaRPr>
            </a:p>
          </p:txBody>
        </p:sp>
        <p:sp>
          <p:nvSpPr>
            <p:cNvPr id="35" name="TextBox 46"/>
            <p:cNvSpPr txBox="1"/>
            <p:nvPr/>
          </p:nvSpPr>
          <p:spPr>
            <a:xfrm>
              <a:off x="2408" y="3853"/>
              <a:ext cx="2977" cy="459"/>
            </a:xfrm>
            <a:prstGeom prst="rect">
              <a:avLst/>
            </a:prstGeom>
          </p:spPr>
          <p:txBody>
            <a:bodyPr vert="horz" wrap="square" lIns="0" tIns="0" rIns="0" bIns="0" anchor="t" anchorCtr="1">
              <a:noAutofit/>
            </a:bodyPr>
            <a:lstStyle/>
            <a:p>
              <a:pPr lvl="0" algn="ctr">
                <a:lnSpc>
                  <a:spcPct val="120000"/>
                </a:lnSpc>
              </a:pPr>
              <a:r>
                <a:rPr lang="zh-CN" altLang="en-US" sz="1200" b="1">
                  <a:solidFill>
                    <a:srgbClr val="5D6D31"/>
                  </a:solidFill>
                  <a:latin typeface="幼圆" panose="02010509060101010101" charset="-122"/>
                  <a:ea typeface="幼圆" panose="02010509060101010101" charset="-122"/>
                  <a:cs typeface="+mn-ea"/>
                  <a:sym typeface="+mn-lt"/>
                </a:rPr>
                <a:t>此部分内容作为文字排版占位显示</a:t>
              </a:r>
              <a:br>
                <a:rPr lang="zh-CN" altLang="en-US" sz="1200" b="1">
                  <a:solidFill>
                    <a:srgbClr val="5D6D31"/>
                  </a:solidFill>
                  <a:latin typeface="幼圆" panose="02010509060101010101" charset="-122"/>
                  <a:ea typeface="幼圆" panose="02010509060101010101" charset="-122"/>
                  <a:cs typeface="+mn-ea"/>
                  <a:sym typeface="+mn-lt"/>
                </a:rPr>
              </a:br>
              <a:r>
                <a:rPr lang="zh-CN" altLang="en-US" sz="1200" b="1">
                  <a:solidFill>
                    <a:srgbClr val="5D6D31"/>
                  </a:solidFill>
                  <a:latin typeface="幼圆" panose="02010509060101010101" charset="-122"/>
                  <a:ea typeface="幼圆" panose="02010509060101010101" charset="-122"/>
                  <a:cs typeface="+mn-ea"/>
                  <a:sym typeface="+mn-lt"/>
                </a:rPr>
                <a:t>（建议使用主题字体）</a:t>
              </a:r>
              <a:endParaRPr lang="zh-CN" altLang="en-US" sz="1200" b="1">
                <a:solidFill>
                  <a:srgbClr val="5D6D31"/>
                </a:solidFill>
                <a:latin typeface="幼圆" panose="02010509060101010101" charset="-122"/>
                <a:ea typeface="幼圆" panose="02010509060101010101" charset="-122"/>
                <a:cs typeface="+mn-ea"/>
                <a:sym typeface="+mn-lt"/>
              </a:endParaRPr>
            </a:p>
          </p:txBody>
        </p:sp>
      </p:grpSp>
      <p:grpSp>
        <p:nvGrpSpPr>
          <p:cNvPr id="16" name="组合 15"/>
          <p:cNvGrpSpPr/>
          <p:nvPr/>
        </p:nvGrpSpPr>
        <p:grpSpPr>
          <a:xfrm>
            <a:off x="4009390" y="1993900"/>
            <a:ext cx="1981200" cy="711835"/>
            <a:chOff x="2408" y="3190"/>
            <a:chExt cx="3120" cy="1121"/>
          </a:xfrm>
        </p:grpSpPr>
        <p:sp>
          <p:nvSpPr>
            <p:cNvPr id="17" name="TextBox 45"/>
            <p:cNvSpPr txBox="1"/>
            <p:nvPr/>
          </p:nvSpPr>
          <p:spPr>
            <a:xfrm>
              <a:off x="2408" y="3190"/>
              <a:ext cx="3120" cy="663"/>
            </a:xfrm>
            <a:prstGeom prst="rect">
              <a:avLst/>
            </a:prstGeom>
          </p:spPr>
          <p:txBody>
            <a:bodyPr vert="horz" wrap="none" lIns="0" tIns="0" rIns="0" bIns="0" anchor="b" anchorCtr="1">
              <a:normAutofit/>
            </a:bodyPr>
            <a:lstStyle/>
            <a:p>
              <a:pPr algn="ctr"/>
              <a:r>
                <a:rPr lang="zh-CN" altLang="en-US" sz="2000" b="1" kern="900" dirty="0">
                  <a:solidFill>
                    <a:srgbClr val="5D6D31"/>
                  </a:solidFill>
                  <a:latin typeface="幼圆" panose="02010509060101010101" charset="-122"/>
                  <a:ea typeface="幼圆" panose="02010509060101010101" charset="-122"/>
                  <a:cs typeface="+mn-ea"/>
                  <a:sym typeface="+mn-lt"/>
                </a:rPr>
                <a:t>标题文本预设</a:t>
              </a:r>
              <a:endParaRPr lang="zh-CN" altLang="en-US" sz="2000" b="1" kern="900" dirty="0">
                <a:solidFill>
                  <a:srgbClr val="5D6D31"/>
                </a:solidFill>
                <a:latin typeface="幼圆" panose="02010509060101010101" charset="-122"/>
                <a:ea typeface="幼圆" panose="02010509060101010101" charset="-122"/>
                <a:cs typeface="+mn-ea"/>
                <a:sym typeface="+mn-lt"/>
              </a:endParaRPr>
            </a:p>
          </p:txBody>
        </p:sp>
        <p:sp>
          <p:nvSpPr>
            <p:cNvPr id="18" name="TextBox 46"/>
            <p:cNvSpPr txBox="1"/>
            <p:nvPr/>
          </p:nvSpPr>
          <p:spPr>
            <a:xfrm>
              <a:off x="2408" y="3853"/>
              <a:ext cx="2977" cy="459"/>
            </a:xfrm>
            <a:prstGeom prst="rect">
              <a:avLst/>
            </a:prstGeom>
          </p:spPr>
          <p:txBody>
            <a:bodyPr vert="horz" wrap="square" lIns="0" tIns="0" rIns="0" bIns="0" anchor="t" anchorCtr="1">
              <a:noAutofit/>
            </a:bodyPr>
            <a:lstStyle/>
            <a:p>
              <a:pPr lvl="0" algn="ctr">
                <a:lnSpc>
                  <a:spcPct val="120000"/>
                </a:lnSpc>
              </a:pPr>
              <a:r>
                <a:rPr lang="zh-CN" altLang="en-US" sz="1200" b="1">
                  <a:solidFill>
                    <a:srgbClr val="5D6D31"/>
                  </a:solidFill>
                  <a:latin typeface="幼圆" panose="02010509060101010101" charset="-122"/>
                  <a:ea typeface="幼圆" panose="02010509060101010101" charset="-122"/>
                  <a:cs typeface="+mn-ea"/>
                  <a:sym typeface="+mn-lt"/>
                </a:rPr>
                <a:t>此部分内容作为文字排版占位显示</a:t>
              </a:r>
              <a:br>
                <a:rPr lang="zh-CN" altLang="en-US" sz="1200" b="1">
                  <a:solidFill>
                    <a:srgbClr val="5D6D31"/>
                  </a:solidFill>
                  <a:latin typeface="幼圆" panose="02010509060101010101" charset="-122"/>
                  <a:ea typeface="幼圆" panose="02010509060101010101" charset="-122"/>
                  <a:cs typeface="+mn-ea"/>
                  <a:sym typeface="+mn-lt"/>
                </a:rPr>
              </a:br>
              <a:r>
                <a:rPr lang="zh-CN" altLang="en-US" sz="1200" b="1">
                  <a:solidFill>
                    <a:srgbClr val="5D6D31"/>
                  </a:solidFill>
                  <a:latin typeface="幼圆" panose="02010509060101010101" charset="-122"/>
                  <a:ea typeface="幼圆" panose="02010509060101010101" charset="-122"/>
                  <a:cs typeface="+mn-ea"/>
                  <a:sym typeface="+mn-lt"/>
                </a:rPr>
                <a:t>（建议使用主题字体）</a:t>
              </a:r>
              <a:endParaRPr lang="zh-CN" altLang="en-US" sz="1200" b="1">
                <a:solidFill>
                  <a:srgbClr val="5D6D31"/>
                </a:solidFill>
                <a:latin typeface="幼圆" panose="02010509060101010101" charset="-122"/>
                <a:ea typeface="幼圆" panose="02010509060101010101" charset="-122"/>
                <a:cs typeface="+mn-ea"/>
                <a:sym typeface="+mn-lt"/>
              </a:endParaRPr>
            </a:p>
          </p:txBody>
        </p:sp>
      </p:grpSp>
      <p:grpSp>
        <p:nvGrpSpPr>
          <p:cNvPr id="19" name="组合 18"/>
          <p:cNvGrpSpPr/>
          <p:nvPr/>
        </p:nvGrpSpPr>
        <p:grpSpPr>
          <a:xfrm>
            <a:off x="6623685" y="3898265"/>
            <a:ext cx="1981200" cy="711835"/>
            <a:chOff x="2408" y="3190"/>
            <a:chExt cx="3120" cy="1121"/>
          </a:xfrm>
        </p:grpSpPr>
        <p:sp>
          <p:nvSpPr>
            <p:cNvPr id="20" name="TextBox 45"/>
            <p:cNvSpPr txBox="1"/>
            <p:nvPr/>
          </p:nvSpPr>
          <p:spPr>
            <a:xfrm>
              <a:off x="2408" y="3190"/>
              <a:ext cx="3120" cy="663"/>
            </a:xfrm>
            <a:prstGeom prst="rect">
              <a:avLst/>
            </a:prstGeom>
          </p:spPr>
          <p:txBody>
            <a:bodyPr vert="horz" wrap="none" lIns="0" tIns="0" rIns="0" bIns="0" anchor="b" anchorCtr="1">
              <a:normAutofit/>
            </a:bodyPr>
            <a:lstStyle/>
            <a:p>
              <a:pPr algn="ctr"/>
              <a:r>
                <a:rPr lang="zh-CN" altLang="en-US" sz="2000" b="1" kern="900" dirty="0">
                  <a:solidFill>
                    <a:srgbClr val="5D6D31"/>
                  </a:solidFill>
                  <a:latin typeface="幼圆" panose="02010509060101010101" charset="-122"/>
                  <a:ea typeface="幼圆" panose="02010509060101010101" charset="-122"/>
                  <a:cs typeface="+mn-ea"/>
                  <a:sym typeface="+mn-lt"/>
                </a:rPr>
                <a:t>标题文本预设</a:t>
              </a:r>
              <a:endParaRPr lang="zh-CN" altLang="en-US" sz="2000" b="1" kern="900" dirty="0">
                <a:solidFill>
                  <a:srgbClr val="5D6D31"/>
                </a:solidFill>
                <a:latin typeface="幼圆" panose="02010509060101010101" charset="-122"/>
                <a:ea typeface="幼圆" panose="02010509060101010101" charset="-122"/>
                <a:cs typeface="+mn-ea"/>
                <a:sym typeface="+mn-lt"/>
              </a:endParaRPr>
            </a:p>
          </p:txBody>
        </p:sp>
        <p:sp>
          <p:nvSpPr>
            <p:cNvPr id="21" name="TextBox 46"/>
            <p:cNvSpPr txBox="1"/>
            <p:nvPr/>
          </p:nvSpPr>
          <p:spPr>
            <a:xfrm>
              <a:off x="2408" y="3853"/>
              <a:ext cx="2977" cy="459"/>
            </a:xfrm>
            <a:prstGeom prst="rect">
              <a:avLst/>
            </a:prstGeom>
          </p:spPr>
          <p:txBody>
            <a:bodyPr vert="horz" wrap="square" lIns="0" tIns="0" rIns="0" bIns="0" anchor="t" anchorCtr="1">
              <a:noAutofit/>
            </a:bodyPr>
            <a:lstStyle/>
            <a:p>
              <a:pPr lvl="0" algn="ctr">
                <a:lnSpc>
                  <a:spcPct val="120000"/>
                </a:lnSpc>
              </a:pPr>
              <a:r>
                <a:rPr lang="zh-CN" altLang="en-US" sz="1200" b="1">
                  <a:solidFill>
                    <a:srgbClr val="5D6D31"/>
                  </a:solidFill>
                  <a:latin typeface="幼圆" panose="02010509060101010101" charset="-122"/>
                  <a:ea typeface="幼圆" panose="02010509060101010101" charset="-122"/>
                  <a:cs typeface="+mn-ea"/>
                  <a:sym typeface="+mn-lt"/>
                </a:rPr>
                <a:t>此部分内容作为文字排版占位显示</a:t>
              </a:r>
              <a:br>
                <a:rPr lang="zh-CN" altLang="en-US" sz="1200" b="1">
                  <a:solidFill>
                    <a:srgbClr val="5D6D31"/>
                  </a:solidFill>
                  <a:latin typeface="幼圆" panose="02010509060101010101" charset="-122"/>
                  <a:ea typeface="幼圆" panose="02010509060101010101" charset="-122"/>
                  <a:cs typeface="+mn-ea"/>
                  <a:sym typeface="+mn-lt"/>
                </a:rPr>
              </a:br>
              <a:r>
                <a:rPr lang="zh-CN" altLang="en-US" sz="1200" b="1">
                  <a:solidFill>
                    <a:srgbClr val="5D6D31"/>
                  </a:solidFill>
                  <a:latin typeface="幼圆" panose="02010509060101010101" charset="-122"/>
                  <a:ea typeface="幼圆" panose="02010509060101010101" charset="-122"/>
                  <a:cs typeface="+mn-ea"/>
                  <a:sym typeface="+mn-lt"/>
                </a:rPr>
                <a:t>（建议使用主题字体）</a:t>
              </a:r>
              <a:endParaRPr lang="zh-CN" altLang="en-US" sz="1200" b="1">
                <a:solidFill>
                  <a:srgbClr val="5D6D31"/>
                </a:solidFill>
                <a:latin typeface="幼圆" panose="02010509060101010101" charset="-122"/>
                <a:ea typeface="幼圆" panose="02010509060101010101" charset="-122"/>
                <a:cs typeface="+mn-ea"/>
                <a:sym typeface="+mn-lt"/>
              </a:endParaRPr>
            </a:p>
          </p:txBody>
        </p:sp>
      </p:grpSp>
      <p:grpSp>
        <p:nvGrpSpPr>
          <p:cNvPr id="22" name="组合 21"/>
          <p:cNvGrpSpPr/>
          <p:nvPr/>
        </p:nvGrpSpPr>
        <p:grpSpPr>
          <a:xfrm>
            <a:off x="9230360" y="2105660"/>
            <a:ext cx="1981200" cy="711835"/>
            <a:chOff x="2408" y="3190"/>
            <a:chExt cx="3120" cy="1121"/>
          </a:xfrm>
        </p:grpSpPr>
        <p:sp>
          <p:nvSpPr>
            <p:cNvPr id="23" name="TextBox 45"/>
            <p:cNvSpPr txBox="1"/>
            <p:nvPr/>
          </p:nvSpPr>
          <p:spPr>
            <a:xfrm>
              <a:off x="2408" y="3190"/>
              <a:ext cx="3120" cy="663"/>
            </a:xfrm>
            <a:prstGeom prst="rect">
              <a:avLst/>
            </a:prstGeom>
          </p:spPr>
          <p:txBody>
            <a:bodyPr vert="horz" wrap="none" lIns="0" tIns="0" rIns="0" bIns="0" anchor="b" anchorCtr="1">
              <a:normAutofit/>
            </a:bodyPr>
            <a:lstStyle/>
            <a:p>
              <a:pPr algn="ctr"/>
              <a:r>
                <a:rPr lang="zh-CN" altLang="en-US" sz="2000" b="1" kern="900" dirty="0">
                  <a:solidFill>
                    <a:srgbClr val="5D6D31"/>
                  </a:solidFill>
                  <a:latin typeface="幼圆" panose="02010509060101010101" charset="-122"/>
                  <a:ea typeface="幼圆" panose="02010509060101010101" charset="-122"/>
                  <a:cs typeface="+mn-ea"/>
                  <a:sym typeface="+mn-lt"/>
                </a:rPr>
                <a:t>标题文本预设</a:t>
              </a:r>
              <a:endParaRPr lang="zh-CN" altLang="en-US" sz="2000" b="1" kern="900" dirty="0">
                <a:solidFill>
                  <a:srgbClr val="5D6D31"/>
                </a:solidFill>
                <a:latin typeface="幼圆" panose="02010509060101010101" charset="-122"/>
                <a:ea typeface="幼圆" panose="02010509060101010101" charset="-122"/>
                <a:cs typeface="+mn-ea"/>
                <a:sym typeface="+mn-lt"/>
              </a:endParaRPr>
            </a:p>
          </p:txBody>
        </p:sp>
        <p:sp>
          <p:nvSpPr>
            <p:cNvPr id="24" name="TextBox 46"/>
            <p:cNvSpPr txBox="1"/>
            <p:nvPr/>
          </p:nvSpPr>
          <p:spPr>
            <a:xfrm>
              <a:off x="2408" y="3853"/>
              <a:ext cx="2977" cy="459"/>
            </a:xfrm>
            <a:prstGeom prst="rect">
              <a:avLst/>
            </a:prstGeom>
          </p:spPr>
          <p:txBody>
            <a:bodyPr vert="horz" wrap="square" lIns="0" tIns="0" rIns="0" bIns="0" anchor="t" anchorCtr="1">
              <a:noAutofit/>
            </a:bodyPr>
            <a:lstStyle/>
            <a:p>
              <a:pPr lvl="0" algn="ctr">
                <a:lnSpc>
                  <a:spcPct val="120000"/>
                </a:lnSpc>
              </a:pPr>
              <a:r>
                <a:rPr lang="zh-CN" altLang="en-US" sz="1200" b="1">
                  <a:solidFill>
                    <a:srgbClr val="5D6D31"/>
                  </a:solidFill>
                  <a:latin typeface="幼圆" panose="02010509060101010101" charset="-122"/>
                  <a:ea typeface="幼圆" panose="02010509060101010101" charset="-122"/>
                  <a:cs typeface="+mn-ea"/>
                  <a:sym typeface="+mn-lt"/>
                </a:rPr>
                <a:t>此部分内容作为文字排版占位显示</a:t>
              </a:r>
              <a:br>
                <a:rPr lang="zh-CN" altLang="en-US" sz="1200" b="1">
                  <a:solidFill>
                    <a:srgbClr val="5D6D31"/>
                  </a:solidFill>
                  <a:latin typeface="幼圆" panose="02010509060101010101" charset="-122"/>
                  <a:ea typeface="幼圆" panose="02010509060101010101" charset="-122"/>
                  <a:cs typeface="+mn-ea"/>
                  <a:sym typeface="+mn-lt"/>
                </a:rPr>
              </a:br>
              <a:r>
                <a:rPr lang="zh-CN" altLang="en-US" sz="1200" b="1">
                  <a:solidFill>
                    <a:srgbClr val="5D6D31"/>
                  </a:solidFill>
                  <a:latin typeface="幼圆" panose="02010509060101010101" charset="-122"/>
                  <a:ea typeface="幼圆" panose="02010509060101010101" charset="-122"/>
                  <a:cs typeface="+mn-ea"/>
                  <a:sym typeface="+mn-lt"/>
                </a:rPr>
                <a:t>（建议使用主题字体）</a:t>
              </a:r>
              <a:endParaRPr lang="zh-CN" altLang="en-US" sz="1200" b="1">
                <a:solidFill>
                  <a:srgbClr val="5D6D31"/>
                </a:solidFill>
                <a:latin typeface="幼圆" panose="02010509060101010101" charset="-122"/>
                <a:ea typeface="幼圆" panose="02010509060101010101" charset="-122"/>
                <a:cs typeface="+mn-ea"/>
                <a:sym typeface="+mn-lt"/>
              </a:endParaRPr>
            </a:p>
          </p:txBody>
        </p:sp>
      </p:grpSp>
    </p:spTree>
  </p:cSld>
  <p:clrMapOvr>
    <a:masterClrMapping/>
  </p:clrMapOvr>
  <mc:AlternateContent xmlns:mc="http://schemas.openxmlformats.org/markup-compatibility/2006">
    <mc:Choice xmlns:p14="http://schemas.microsoft.com/office/powerpoint/2010/main" Requires="p14">
      <p:transition spd="slow" p14:dur="1500" advClick="0" advTm="0">
        <p:random/>
      </p:transition>
    </mc:Choice>
    <mc:Fallback>
      <p:transition spd="slow" advClick="0" advTm="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after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500"/>
                                        <p:tgtEl>
                                          <p:spTgt spid="5"/>
                                        </p:tgtEl>
                                      </p:cBhvr>
                                    </p:animEffect>
                                    <p:anim calcmode="lin" valueType="num">
                                      <p:cBhvr>
                                        <p:cTn id="8" dur="500" fill="hold"/>
                                        <p:tgtEl>
                                          <p:spTgt spid="5"/>
                                        </p:tgtEl>
                                        <p:attrNameLst>
                                          <p:attrName>ppt_x</p:attrName>
                                        </p:attrNameLst>
                                      </p:cBhvr>
                                      <p:tavLst>
                                        <p:tav tm="0">
                                          <p:val>
                                            <p:strVal val="#ppt_x"/>
                                          </p:val>
                                        </p:tav>
                                        <p:tav tm="100000">
                                          <p:val>
                                            <p:strVal val="#ppt_x"/>
                                          </p:val>
                                        </p:tav>
                                      </p:tavLst>
                                    </p:anim>
                                    <p:anim calcmode="lin" valueType="num">
                                      <p:cBhvr>
                                        <p:cTn id="9" dur="500" fill="hold"/>
                                        <p:tgtEl>
                                          <p:spTgt spid="5"/>
                                        </p:tgtEl>
                                        <p:attrNameLst>
                                          <p:attrName>ppt_y</p:attrName>
                                        </p:attrNameLst>
                                      </p:cBhvr>
                                      <p:tavLst>
                                        <p:tav tm="0">
                                          <p:val>
                                            <p:strVal val="#ppt_y+.1"/>
                                          </p:val>
                                        </p:tav>
                                        <p:tav tm="100000">
                                          <p:val>
                                            <p:strVal val="#ppt_y"/>
                                          </p:val>
                                        </p:tav>
                                      </p:tavLst>
                                    </p:anim>
                                  </p:childTnLst>
                                </p:cTn>
                              </p:par>
                            </p:childTnLst>
                          </p:cTn>
                        </p:par>
                        <p:par>
                          <p:cTn id="10" fill="hold">
                            <p:stCondLst>
                              <p:cond delay="500"/>
                            </p:stCondLst>
                            <p:childTnLst>
                              <p:par>
                                <p:cTn id="11" presetID="42" presetClass="entr" presetSubtype="0" fill="hold" grpId="0" nodeType="afterEffect">
                                  <p:stCondLst>
                                    <p:cond delay="0"/>
                                  </p:stCondLst>
                                  <p:childTnLst>
                                    <p:set>
                                      <p:cBhvr>
                                        <p:cTn id="12" dur="1" fill="hold">
                                          <p:stCondLst>
                                            <p:cond delay="0"/>
                                          </p:stCondLst>
                                        </p:cTn>
                                        <p:tgtEl>
                                          <p:spTgt spid="6"/>
                                        </p:tgtEl>
                                        <p:attrNameLst>
                                          <p:attrName>style.visibility</p:attrName>
                                        </p:attrNameLst>
                                      </p:cBhvr>
                                      <p:to>
                                        <p:strVal val="visible"/>
                                      </p:to>
                                    </p:set>
                                    <p:animEffect transition="in" filter="fade">
                                      <p:cBhvr>
                                        <p:cTn id="13" dur="500"/>
                                        <p:tgtEl>
                                          <p:spTgt spid="6"/>
                                        </p:tgtEl>
                                      </p:cBhvr>
                                    </p:animEffect>
                                    <p:anim calcmode="lin" valueType="num">
                                      <p:cBhvr>
                                        <p:cTn id="14" dur="500" fill="hold"/>
                                        <p:tgtEl>
                                          <p:spTgt spid="6"/>
                                        </p:tgtEl>
                                        <p:attrNameLst>
                                          <p:attrName>ppt_x</p:attrName>
                                        </p:attrNameLst>
                                      </p:cBhvr>
                                      <p:tavLst>
                                        <p:tav tm="0">
                                          <p:val>
                                            <p:strVal val="#ppt_x"/>
                                          </p:val>
                                        </p:tav>
                                        <p:tav tm="100000">
                                          <p:val>
                                            <p:strVal val="#ppt_x"/>
                                          </p:val>
                                        </p:tav>
                                      </p:tavLst>
                                    </p:anim>
                                    <p:anim calcmode="lin" valueType="num">
                                      <p:cBhvr>
                                        <p:cTn id="15" dur="500" fill="hold"/>
                                        <p:tgtEl>
                                          <p:spTgt spid="6"/>
                                        </p:tgtEl>
                                        <p:attrNameLst>
                                          <p:attrName>ppt_y</p:attrName>
                                        </p:attrNameLst>
                                      </p:cBhvr>
                                      <p:tavLst>
                                        <p:tav tm="0">
                                          <p:val>
                                            <p:strVal val="#ppt_y+.1"/>
                                          </p:val>
                                        </p:tav>
                                        <p:tav tm="100000">
                                          <p:val>
                                            <p:strVal val="#ppt_y"/>
                                          </p:val>
                                        </p:tav>
                                      </p:tavLst>
                                    </p:anim>
                                  </p:childTnLst>
                                </p:cTn>
                              </p:par>
                            </p:childTnLst>
                          </p:cTn>
                        </p:par>
                        <p:par>
                          <p:cTn id="16" fill="hold">
                            <p:stCondLst>
                              <p:cond delay="1000"/>
                            </p:stCondLst>
                            <p:childTnLst>
                              <p:par>
                                <p:cTn id="17" presetID="42" presetClass="entr" presetSubtype="0" fill="hold" nodeType="afterEffect">
                                  <p:stCondLst>
                                    <p:cond delay="0"/>
                                  </p:stCondLst>
                                  <p:childTnLst>
                                    <p:set>
                                      <p:cBhvr>
                                        <p:cTn id="18" dur="1" fill="hold">
                                          <p:stCondLst>
                                            <p:cond delay="0"/>
                                          </p:stCondLst>
                                        </p:cTn>
                                        <p:tgtEl>
                                          <p:spTgt spid="7"/>
                                        </p:tgtEl>
                                        <p:attrNameLst>
                                          <p:attrName>style.visibility</p:attrName>
                                        </p:attrNameLst>
                                      </p:cBhvr>
                                      <p:to>
                                        <p:strVal val="visible"/>
                                      </p:to>
                                    </p:set>
                                    <p:animEffect transition="in" filter="fade">
                                      <p:cBhvr>
                                        <p:cTn id="19" dur="500"/>
                                        <p:tgtEl>
                                          <p:spTgt spid="7"/>
                                        </p:tgtEl>
                                      </p:cBhvr>
                                    </p:animEffect>
                                    <p:anim calcmode="lin" valueType="num">
                                      <p:cBhvr>
                                        <p:cTn id="20" dur="500" fill="hold"/>
                                        <p:tgtEl>
                                          <p:spTgt spid="7"/>
                                        </p:tgtEl>
                                        <p:attrNameLst>
                                          <p:attrName>ppt_x</p:attrName>
                                        </p:attrNameLst>
                                      </p:cBhvr>
                                      <p:tavLst>
                                        <p:tav tm="0">
                                          <p:val>
                                            <p:strVal val="#ppt_x"/>
                                          </p:val>
                                        </p:tav>
                                        <p:tav tm="100000">
                                          <p:val>
                                            <p:strVal val="#ppt_x"/>
                                          </p:val>
                                        </p:tav>
                                      </p:tavLst>
                                    </p:anim>
                                    <p:anim calcmode="lin" valueType="num">
                                      <p:cBhvr>
                                        <p:cTn id="21" dur="500" fill="hold"/>
                                        <p:tgtEl>
                                          <p:spTgt spid="7"/>
                                        </p:tgtEl>
                                        <p:attrNameLst>
                                          <p:attrName>ppt_y</p:attrName>
                                        </p:attrNameLst>
                                      </p:cBhvr>
                                      <p:tavLst>
                                        <p:tav tm="0">
                                          <p:val>
                                            <p:strVal val="#ppt_y+.1"/>
                                          </p:val>
                                        </p:tav>
                                        <p:tav tm="100000">
                                          <p:val>
                                            <p:strVal val="#ppt_y"/>
                                          </p:val>
                                        </p:tav>
                                      </p:tavLst>
                                    </p:anim>
                                  </p:childTnLst>
                                </p:cTn>
                              </p:par>
                            </p:childTnLst>
                          </p:cTn>
                        </p:par>
                        <p:par>
                          <p:cTn id="22" fill="hold">
                            <p:stCondLst>
                              <p:cond delay="1500"/>
                            </p:stCondLst>
                            <p:childTnLst>
                              <p:par>
                                <p:cTn id="23" presetID="42" presetClass="entr" presetSubtype="0" fill="hold" grpId="0" nodeType="afterEffect">
                                  <p:stCondLst>
                                    <p:cond delay="0"/>
                                  </p:stCondLst>
                                  <p:childTnLst>
                                    <p:set>
                                      <p:cBhvr>
                                        <p:cTn id="24" dur="1" fill="hold">
                                          <p:stCondLst>
                                            <p:cond delay="0"/>
                                          </p:stCondLst>
                                        </p:cTn>
                                        <p:tgtEl>
                                          <p:spTgt spid="8"/>
                                        </p:tgtEl>
                                        <p:attrNameLst>
                                          <p:attrName>style.visibility</p:attrName>
                                        </p:attrNameLst>
                                      </p:cBhvr>
                                      <p:to>
                                        <p:strVal val="visible"/>
                                      </p:to>
                                    </p:set>
                                    <p:animEffect transition="in" filter="fade">
                                      <p:cBhvr>
                                        <p:cTn id="25" dur="500"/>
                                        <p:tgtEl>
                                          <p:spTgt spid="8"/>
                                        </p:tgtEl>
                                      </p:cBhvr>
                                    </p:animEffect>
                                    <p:anim calcmode="lin" valueType="num">
                                      <p:cBhvr>
                                        <p:cTn id="26" dur="500" fill="hold"/>
                                        <p:tgtEl>
                                          <p:spTgt spid="8"/>
                                        </p:tgtEl>
                                        <p:attrNameLst>
                                          <p:attrName>ppt_x</p:attrName>
                                        </p:attrNameLst>
                                      </p:cBhvr>
                                      <p:tavLst>
                                        <p:tav tm="0">
                                          <p:val>
                                            <p:strVal val="#ppt_x"/>
                                          </p:val>
                                        </p:tav>
                                        <p:tav tm="100000">
                                          <p:val>
                                            <p:strVal val="#ppt_x"/>
                                          </p:val>
                                        </p:tav>
                                      </p:tavLst>
                                    </p:anim>
                                    <p:anim calcmode="lin" valueType="num">
                                      <p:cBhvr>
                                        <p:cTn id="27" dur="500" fill="hold"/>
                                        <p:tgtEl>
                                          <p:spTgt spid="8"/>
                                        </p:tgtEl>
                                        <p:attrNameLst>
                                          <p:attrName>ppt_y</p:attrName>
                                        </p:attrNameLst>
                                      </p:cBhvr>
                                      <p:tavLst>
                                        <p:tav tm="0">
                                          <p:val>
                                            <p:strVal val="#ppt_y+.1"/>
                                          </p:val>
                                        </p:tav>
                                        <p:tav tm="100000">
                                          <p:val>
                                            <p:strVal val="#ppt_y"/>
                                          </p:val>
                                        </p:tav>
                                      </p:tavLst>
                                    </p:anim>
                                  </p:childTnLst>
                                </p:cTn>
                              </p:par>
                            </p:childTnLst>
                          </p:cTn>
                        </p:par>
                        <p:par>
                          <p:cTn id="28" fill="hold">
                            <p:stCondLst>
                              <p:cond delay="2000"/>
                            </p:stCondLst>
                            <p:childTnLst>
                              <p:par>
                                <p:cTn id="29" presetID="42" presetClass="entr" presetSubtype="0" fill="hold" nodeType="afterEffect">
                                  <p:stCondLst>
                                    <p:cond delay="0"/>
                                  </p:stCondLst>
                                  <p:childTnLst>
                                    <p:set>
                                      <p:cBhvr>
                                        <p:cTn id="30" dur="1" fill="hold">
                                          <p:stCondLst>
                                            <p:cond delay="0"/>
                                          </p:stCondLst>
                                        </p:cTn>
                                        <p:tgtEl>
                                          <p:spTgt spid="9"/>
                                        </p:tgtEl>
                                        <p:attrNameLst>
                                          <p:attrName>style.visibility</p:attrName>
                                        </p:attrNameLst>
                                      </p:cBhvr>
                                      <p:to>
                                        <p:strVal val="visible"/>
                                      </p:to>
                                    </p:set>
                                    <p:animEffect transition="in" filter="fade">
                                      <p:cBhvr>
                                        <p:cTn id="31" dur="500"/>
                                        <p:tgtEl>
                                          <p:spTgt spid="9"/>
                                        </p:tgtEl>
                                      </p:cBhvr>
                                    </p:animEffect>
                                    <p:anim calcmode="lin" valueType="num">
                                      <p:cBhvr>
                                        <p:cTn id="32" dur="500" fill="hold"/>
                                        <p:tgtEl>
                                          <p:spTgt spid="9"/>
                                        </p:tgtEl>
                                        <p:attrNameLst>
                                          <p:attrName>ppt_x</p:attrName>
                                        </p:attrNameLst>
                                      </p:cBhvr>
                                      <p:tavLst>
                                        <p:tav tm="0">
                                          <p:val>
                                            <p:strVal val="#ppt_x"/>
                                          </p:val>
                                        </p:tav>
                                        <p:tav tm="100000">
                                          <p:val>
                                            <p:strVal val="#ppt_x"/>
                                          </p:val>
                                        </p:tav>
                                      </p:tavLst>
                                    </p:anim>
                                    <p:anim calcmode="lin" valueType="num">
                                      <p:cBhvr>
                                        <p:cTn id="33" dur="500" fill="hold"/>
                                        <p:tgtEl>
                                          <p:spTgt spid="9"/>
                                        </p:tgtEl>
                                        <p:attrNameLst>
                                          <p:attrName>ppt_y</p:attrName>
                                        </p:attrNameLst>
                                      </p:cBhvr>
                                      <p:tavLst>
                                        <p:tav tm="0">
                                          <p:val>
                                            <p:strVal val="#ppt_y+.1"/>
                                          </p:val>
                                        </p:tav>
                                        <p:tav tm="100000">
                                          <p:val>
                                            <p:strVal val="#ppt_y"/>
                                          </p:val>
                                        </p:tav>
                                      </p:tavLst>
                                    </p:anim>
                                  </p:childTnLst>
                                </p:cTn>
                              </p:par>
                            </p:childTnLst>
                          </p:cTn>
                        </p:par>
                        <p:par>
                          <p:cTn id="34" fill="hold">
                            <p:stCondLst>
                              <p:cond delay="2500"/>
                            </p:stCondLst>
                            <p:childTnLst>
                              <p:par>
                                <p:cTn id="35" presetID="42" presetClass="entr" presetSubtype="0" fill="hold" grpId="0" nodeType="afterEffect">
                                  <p:stCondLst>
                                    <p:cond delay="0"/>
                                  </p:stCondLst>
                                  <p:childTnLst>
                                    <p:set>
                                      <p:cBhvr>
                                        <p:cTn id="36" dur="1" fill="hold">
                                          <p:stCondLst>
                                            <p:cond delay="0"/>
                                          </p:stCondLst>
                                        </p:cTn>
                                        <p:tgtEl>
                                          <p:spTgt spid="10"/>
                                        </p:tgtEl>
                                        <p:attrNameLst>
                                          <p:attrName>style.visibility</p:attrName>
                                        </p:attrNameLst>
                                      </p:cBhvr>
                                      <p:to>
                                        <p:strVal val="visible"/>
                                      </p:to>
                                    </p:set>
                                    <p:animEffect transition="in" filter="fade">
                                      <p:cBhvr>
                                        <p:cTn id="37" dur="500"/>
                                        <p:tgtEl>
                                          <p:spTgt spid="10"/>
                                        </p:tgtEl>
                                      </p:cBhvr>
                                    </p:animEffect>
                                    <p:anim calcmode="lin" valueType="num">
                                      <p:cBhvr>
                                        <p:cTn id="38" dur="500" fill="hold"/>
                                        <p:tgtEl>
                                          <p:spTgt spid="10"/>
                                        </p:tgtEl>
                                        <p:attrNameLst>
                                          <p:attrName>ppt_x</p:attrName>
                                        </p:attrNameLst>
                                      </p:cBhvr>
                                      <p:tavLst>
                                        <p:tav tm="0">
                                          <p:val>
                                            <p:strVal val="#ppt_x"/>
                                          </p:val>
                                        </p:tav>
                                        <p:tav tm="100000">
                                          <p:val>
                                            <p:strVal val="#ppt_x"/>
                                          </p:val>
                                        </p:tav>
                                      </p:tavLst>
                                    </p:anim>
                                    <p:anim calcmode="lin" valueType="num">
                                      <p:cBhvr>
                                        <p:cTn id="39" dur="500" fill="hold"/>
                                        <p:tgtEl>
                                          <p:spTgt spid="10"/>
                                        </p:tgtEl>
                                        <p:attrNameLst>
                                          <p:attrName>ppt_y</p:attrName>
                                        </p:attrNameLst>
                                      </p:cBhvr>
                                      <p:tavLst>
                                        <p:tav tm="0">
                                          <p:val>
                                            <p:strVal val="#ppt_y+.1"/>
                                          </p:val>
                                        </p:tav>
                                        <p:tav tm="100000">
                                          <p:val>
                                            <p:strVal val="#ppt_y"/>
                                          </p:val>
                                        </p:tav>
                                      </p:tavLst>
                                    </p:anim>
                                  </p:childTnLst>
                                </p:cTn>
                              </p:par>
                            </p:childTnLst>
                          </p:cTn>
                        </p:par>
                        <p:par>
                          <p:cTn id="40" fill="hold">
                            <p:stCondLst>
                              <p:cond delay="3000"/>
                            </p:stCondLst>
                            <p:childTnLst>
                              <p:par>
                                <p:cTn id="41" presetID="42" presetClass="entr" presetSubtype="0" fill="hold" nodeType="afterEffect">
                                  <p:stCondLst>
                                    <p:cond delay="0"/>
                                  </p:stCondLst>
                                  <p:childTnLst>
                                    <p:set>
                                      <p:cBhvr>
                                        <p:cTn id="42" dur="1" fill="hold">
                                          <p:stCondLst>
                                            <p:cond delay="0"/>
                                          </p:stCondLst>
                                        </p:cTn>
                                        <p:tgtEl>
                                          <p:spTgt spid="11"/>
                                        </p:tgtEl>
                                        <p:attrNameLst>
                                          <p:attrName>style.visibility</p:attrName>
                                        </p:attrNameLst>
                                      </p:cBhvr>
                                      <p:to>
                                        <p:strVal val="visible"/>
                                      </p:to>
                                    </p:set>
                                    <p:animEffect transition="in" filter="fade">
                                      <p:cBhvr>
                                        <p:cTn id="43" dur="500"/>
                                        <p:tgtEl>
                                          <p:spTgt spid="11"/>
                                        </p:tgtEl>
                                      </p:cBhvr>
                                    </p:animEffect>
                                    <p:anim calcmode="lin" valueType="num">
                                      <p:cBhvr>
                                        <p:cTn id="44" dur="500" fill="hold"/>
                                        <p:tgtEl>
                                          <p:spTgt spid="11"/>
                                        </p:tgtEl>
                                        <p:attrNameLst>
                                          <p:attrName>ppt_x</p:attrName>
                                        </p:attrNameLst>
                                      </p:cBhvr>
                                      <p:tavLst>
                                        <p:tav tm="0">
                                          <p:val>
                                            <p:strVal val="#ppt_x"/>
                                          </p:val>
                                        </p:tav>
                                        <p:tav tm="100000">
                                          <p:val>
                                            <p:strVal val="#ppt_x"/>
                                          </p:val>
                                        </p:tav>
                                      </p:tavLst>
                                    </p:anim>
                                    <p:anim calcmode="lin" valueType="num">
                                      <p:cBhvr>
                                        <p:cTn id="45" dur="500" fill="hold"/>
                                        <p:tgtEl>
                                          <p:spTgt spid="11"/>
                                        </p:tgtEl>
                                        <p:attrNameLst>
                                          <p:attrName>ppt_y</p:attrName>
                                        </p:attrNameLst>
                                      </p:cBhvr>
                                      <p:tavLst>
                                        <p:tav tm="0">
                                          <p:val>
                                            <p:strVal val="#ppt_y+.1"/>
                                          </p:val>
                                        </p:tav>
                                        <p:tav tm="100000">
                                          <p:val>
                                            <p:strVal val="#ppt_y"/>
                                          </p:val>
                                        </p:tav>
                                      </p:tavLst>
                                    </p:anim>
                                  </p:childTnLst>
                                </p:cTn>
                              </p:par>
                            </p:childTnLst>
                          </p:cTn>
                        </p:par>
                        <p:par>
                          <p:cTn id="46" fill="hold">
                            <p:stCondLst>
                              <p:cond delay="3500"/>
                            </p:stCondLst>
                            <p:childTnLst>
                              <p:par>
                                <p:cTn id="47" presetID="42" presetClass="entr" presetSubtype="0" fill="hold" grpId="0" nodeType="afterEffect">
                                  <p:stCondLst>
                                    <p:cond delay="0"/>
                                  </p:stCondLst>
                                  <p:childTnLst>
                                    <p:set>
                                      <p:cBhvr>
                                        <p:cTn id="48" dur="1" fill="hold">
                                          <p:stCondLst>
                                            <p:cond delay="0"/>
                                          </p:stCondLst>
                                        </p:cTn>
                                        <p:tgtEl>
                                          <p:spTgt spid="12"/>
                                        </p:tgtEl>
                                        <p:attrNameLst>
                                          <p:attrName>style.visibility</p:attrName>
                                        </p:attrNameLst>
                                      </p:cBhvr>
                                      <p:to>
                                        <p:strVal val="visible"/>
                                      </p:to>
                                    </p:set>
                                    <p:animEffect transition="in" filter="fade">
                                      <p:cBhvr>
                                        <p:cTn id="49" dur="500"/>
                                        <p:tgtEl>
                                          <p:spTgt spid="12"/>
                                        </p:tgtEl>
                                      </p:cBhvr>
                                    </p:animEffect>
                                    <p:anim calcmode="lin" valueType="num">
                                      <p:cBhvr>
                                        <p:cTn id="50" dur="500" fill="hold"/>
                                        <p:tgtEl>
                                          <p:spTgt spid="12"/>
                                        </p:tgtEl>
                                        <p:attrNameLst>
                                          <p:attrName>ppt_x</p:attrName>
                                        </p:attrNameLst>
                                      </p:cBhvr>
                                      <p:tavLst>
                                        <p:tav tm="0">
                                          <p:val>
                                            <p:strVal val="#ppt_x"/>
                                          </p:val>
                                        </p:tav>
                                        <p:tav tm="100000">
                                          <p:val>
                                            <p:strVal val="#ppt_x"/>
                                          </p:val>
                                        </p:tav>
                                      </p:tavLst>
                                    </p:anim>
                                    <p:anim calcmode="lin" valueType="num">
                                      <p:cBhvr>
                                        <p:cTn id="51" dur="500" fill="hold"/>
                                        <p:tgtEl>
                                          <p:spTgt spid="12"/>
                                        </p:tgtEl>
                                        <p:attrNameLst>
                                          <p:attrName>ppt_y</p:attrName>
                                        </p:attrNameLst>
                                      </p:cBhvr>
                                      <p:tavLst>
                                        <p:tav tm="0">
                                          <p:val>
                                            <p:strVal val="#ppt_y+.1"/>
                                          </p:val>
                                        </p:tav>
                                        <p:tav tm="100000">
                                          <p:val>
                                            <p:strVal val="#ppt_y"/>
                                          </p:val>
                                        </p:tav>
                                      </p:tavLst>
                                    </p:anim>
                                  </p:childTnLst>
                                </p:cTn>
                              </p:par>
                            </p:childTnLst>
                          </p:cTn>
                        </p:par>
                        <p:par>
                          <p:cTn id="52" fill="hold">
                            <p:stCondLst>
                              <p:cond delay="4000"/>
                            </p:stCondLst>
                            <p:childTnLst>
                              <p:par>
                                <p:cTn id="53" presetID="5" presetClass="entr" presetSubtype="10" fill="hold" nodeType="afterEffect">
                                  <p:stCondLst>
                                    <p:cond delay="0"/>
                                  </p:stCondLst>
                                  <p:childTnLst>
                                    <p:set>
                                      <p:cBhvr>
                                        <p:cTn id="54" dur="1" fill="hold">
                                          <p:stCondLst>
                                            <p:cond delay="0"/>
                                          </p:stCondLst>
                                        </p:cTn>
                                        <p:tgtEl>
                                          <p:spTgt spid="33"/>
                                        </p:tgtEl>
                                        <p:attrNameLst>
                                          <p:attrName>style.visibility</p:attrName>
                                        </p:attrNameLst>
                                      </p:cBhvr>
                                      <p:to>
                                        <p:strVal val="visible"/>
                                      </p:to>
                                    </p:set>
                                    <p:animEffect transition="in" filter="checkerboard(across)">
                                      <p:cBhvr>
                                        <p:cTn id="55" dur="500"/>
                                        <p:tgtEl>
                                          <p:spTgt spid="33"/>
                                        </p:tgtEl>
                                      </p:cBhvr>
                                    </p:animEffect>
                                  </p:childTnLst>
                                </p:cTn>
                              </p:par>
                            </p:childTnLst>
                          </p:cTn>
                        </p:par>
                        <p:par>
                          <p:cTn id="56" fill="hold">
                            <p:stCondLst>
                              <p:cond delay="4500"/>
                            </p:stCondLst>
                            <p:childTnLst>
                              <p:par>
                                <p:cTn id="57" presetID="5" presetClass="entr" presetSubtype="10" fill="hold" nodeType="afterEffect">
                                  <p:stCondLst>
                                    <p:cond delay="0"/>
                                  </p:stCondLst>
                                  <p:childTnLst>
                                    <p:set>
                                      <p:cBhvr>
                                        <p:cTn id="58" dur="1" fill="hold">
                                          <p:stCondLst>
                                            <p:cond delay="0"/>
                                          </p:stCondLst>
                                        </p:cTn>
                                        <p:tgtEl>
                                          <p:spTgt spid="16"/>
                                        </p:tgtEl>
                                        <p:attrNameLst>
                                          <p:attrName>style.visibility</p:attrName>
                                        </p:attrNameLst>
                                      </p:cBhvr>
                                      <p:to>
                                        <p:strVal val="visible"/>
                                      </p:to>
                                    </p:set>
                                    <p:animEffect transition="in" filter="checkerboard(across)">
                                      <p:cBhvr>
                                        <p:cTn id="59" dur="500"/>
                                        <p:tgtEl>
                                          <p:spTgt spid="16"/>
                                        </p:tgtEl>
                                      </p:cBhvr>
                                    </p:animEffect>
                                  </p:childTnLst>
                                </p:cTn>
                              </p:par>
                            </p:childTnLst>
                          </p:cTn>
                        </p:par>
                        <p:par>
                          <p:cTn id="60" fill="hold">
                            <p:stCondLst>
                              <p:cond delay="5000"/>
                            </p:stCondLst>
                            <p:childTnLst>
                              <p:par>
                                <p:cTn id="61" presetID="5" presetClass="entr" presetSubtype="10" fill="hold" nodeType="afterEffect">
                                  <p:stCondLst>
                                    <p:cond delay="0"/>
                                  </p:stCondLst>
                                  <p:childTnLst>
                                    <p:set>
                                      <p:cBhvr>
                                        <p:cTn id="62" dur="1" fill="hold">
                                          <p:stCondLst>
                                            <p:cond delay="0"/>
                                          </p:stCondLst>
                                        </p:cTn>
                                        <p:tgtEl>
                                          <p:spTgt spid="19"/>
                                        </p:tgtEl>
                                        <p:attrNameLst>
                                          <p:attrName>style.visibility</p:attrName>
                                        </p:attrNameLst>
                                      </p:cBhvr>
                                      <p:to>
                                        <p:strVal val="visible"/>
                                      </p:to>
                                    </p:set>
                                    <p:animEffect transition="in" filter="checkerboard(across)">
                                      <p:cBhvr>
                                        <p:cTn id="63" dur="500"/>
                                        <p:tgtEl>
                                          <p:spTgt spid="19"/>
                                        </p:tgtEl>
                                      </p:cBhvr>
                                    </p:animEffect>
                                  </p:childTnLst>
                                </p:cTn>
                              </p:par>
                            </p:childTnLst>
                          </p:cTn>
                        </p:par>
                        <p:par>
                          <p:cTn id="64" fill="hold">
                            <p:stCondLst>
                              <p:cond delay="5500"/>
                            </p:stCondLst>
                            <p:childTnLst>
                              <p:par>
                                <p:cTn id="65" presetID="5" presetClass="entr" presetSubtype="10" fill="hold" nodeType="afterEffect">
                                  <p:stCondLst>
                                    <p:cond delay="0"/>
                                  </p:stCondLst>
                                  <p:childTnLst>
                                    <p:set>
                                      <p:cBhvr>
                                        <p:cTn id="66" dur="1" fill="hold">
                                          <p:stCondLst>
                                            <p:cond delay="0"/>
                                          </p:stCondLst>
                                        </p:cTn>
                                        <p:tgtEl>
                                          <p:spTgt spid="22"/>
                                        </p:tgtEl>
                                        <p:attrNameLst>
                                          <p:attrName>style.visibility</p:attrName>
                                        </p:attrNameLst>
                                      </p:cBhvr>
                                      <p:to>
                                        <p:strVal val="visible"/>
                                      </p:to>
                                    </p:set>
                                    <p:animEffect transition="in" filter="checkerboard(across)">
                                      <p:cBhvr>
                                        <p:cTn id="67" dur="500"/>
                                        <p:tgtEl>
                                          <p:spTgt spid="2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P spid="8" grpId="0"/>
      <p:bldP spid="10" grpId="0"/>
      <p:bldP spid="12" grpId="0"/>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文本框 26"/>
          <p:cNvSpPr txBox="1">
            <a:spLocks noChangeArrowheads="1"/>
          </p:cNvSpPr>
          <p:nvPr/>
        </p:nvSpPr>
        <p:spPr bwMode="auto">
          <a:xfrm>
            <a:off x="1338580" y="842010"/>
            <a:ext cx="4485005" cy="47815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charset="0"/>
                <a:ea typeface="宋体" panose="02010600030101010101" pitchFamily="2" charset="-122"/>
              </a:defRPr>
            </a:lvl9pPr>
          </a:lstStyle>
          <a:p>
            <a:pPr>
              <a:defRPr/>
            </a:pPr>
            <a:r>
              <a:rPr lang="en-US" altLang="zh-CN" b="1" dirty="0">
                <a:solidFill>
                  <a:srgbClr val="5D6D31"/>
                </a:solidFill>
                <a:latin typeface="幼圆" panose="02010509060101010101" charset="-122"/>
                <a:ea typeface="幼圆" panose="02010509060101010101" charset="-122"/>
                <a:cs typeface="+mn-ea"/>
                <a:sym typeface="+mn-lt"/>
              </a:rPr>
              <a:t>01 </a:t>
            </a:r>
            <a:r>
              <a:rPr lang="zh-CN" altLang="en-US" b="1" dirty="0">
                <a:solidFill>
                  <a:srgbClr val="5D6D31"/>
                </a:solidFill>
                <a:latin typeface="幼圆" panose="02010509060101010101" charset="-122"/>
                <a:ea typeface="幼圆" panose="02010509060101010101" charset="-122"/>
                <a:cs typeface="+mn-ea"/>
                <a:sym typeface="+mn-lt"/>
              </a:rPr>
              <a:t>点击添加标题</a:t>
            </a:r>
            <a:endParaRPr lang="zh-CN" altLang="en-US" b="1" dirty="0">
              <a:solidFill>
                <a:srgbClr val="5D6D31"/>
              </a:solidFill>
              <a:latin typeface="幼圆" panose="02010509060101010101" charset="-122"/>
              <a:ea typeface="幼圆" panose="02010509060101010101" charset="-122"/>
              <a:cs typeface="+mn-ea"/>
              <a:sym typeface="+mn-lt"/>
            </a:endParaRPr>
          </a:p>
        </p:txBody>
      </p:sp>
      <p:pic>
        <p:nvPicPr>
          <p:cNvPr id="15" name="图片 14"/>
          <p:cNvPicPr>
            <a:picLocks noChangeAspect="1"/>
          </p:cNvPicPr>
          <p:nvPr/>
        </p:nvPicPr>
        <p:blipFill>
          <a:blip r:embed="rId1">
            <a:extLst>
              <a:ext uri="{28A0092B-C50C-407E-A947-70E740481C1C}">
                <a14:useLocalDpi xmlns:a14="http://schemas.microsoft.com/office/drawing/2010/main" val="0"/>
              </a:ext>
            </a:extLst>
          </a:blip>
          <a:stretch>
            <a:fillRect/>
          </a:stretch>
        </p:blipFill>
        <p:spPr>
          <a:xfrm rot="19260000" flipH="1">
            <a:off x="-1203151" y="1443584"/>
            <a:ext cx="2695575" cy="714375"/>
          </a:xfrm>
          <a:prstGeom prst="rect">
            <a:avLst/>
          </a:prstGeom>
        </p:spPr>
      </p:pic>
      <p:grpSp>
        <p:nvGrpSpPr>
          <p:cNvPr id="2" name="组合 1"/>
          <p:cNvGrpSpPr/>
          <p:nvPr/>
        </p:nvGrpSpPr>
        <p:grpSpPr>
          <a:xfrm>
            <a:off x="890270" y="1102360"/>
            <a:ext cx="6303645" cy="5010150"/>
            <a:chOff x="1506" y="1701"/>
            <a:chExt cx="10592" cy="8380"/>
          </a:xfrm>
        </p:grpSpPr>
        <p:pic>
          <p:nvPicPr>
            <p:cNvPr id="4" name="图片 3"/>
            <p:cNvPicPr>
              <a:picLocks noChangeAspect="1"/>
            </p:cNvPicPr>
            <p:nvPr/>
          </p:nvPicPr>
          <p:blipFill rotWithShape="1">
            <a:blip r:embed="rId2" cstate="print">
              <a:extLst>
                <a:ext uri="{28A0092B-C50C-407E-A947-70E740481C1C}">
                  <a14:useLocalDpi xmlns:a14="http://schemas.microsoft.com/office/drawing/2010/main" val="0"/>
                </a:ext>
              </a:extLst>
            </a:blip>
            <a:srcRect l="17658" t="10384" r="10975" b="20455"/>
            <a:stretch>
              <a:fillRect/>
            </a:stretch>
          </p:blipFill>
          <p:spPr>
            <a:xfrm>
              <a:off x="9591" y="2937"/>
              <a:ext cx="2290" cy="2219"/>
            </a:xfrm>
            <a:prstGeom prst="rect">
              <a:avLst/>
            </a:prstGeom>
          </p:spPr>
        </p:pic>
        <p:sp>
          <p:nvSpPr>
            <p:cNvPr id="10" name="文本框 1"/>
            <p:cNvSpPr txBox="1">
              <a:spLocks noChangeArrowheads="1"/>
            </p:cNvSpPr>
            <p:nvPr/>
          </p:nvSpPr>
          <p:spPr bwMode="auto">
            <a:xfrm>
              <a:off x="10392" y="3692"/>
              <a:ext cx="1106" cy="97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sz="1300">
                  <a:solidFill>
                    <a:schemeClr val="tx1"/>
                  </a:solidFill>
                  <a:latin typeface="Nexa Light" panose="02000000000000000000" pitchFamily="50" charset="0"/>
                  <a:ea typeface="微软雅黑" panose="020B0503020204020204" charset="-122"/>
                </a:defRPr>
              </a:lvl1pPr>
              <a:lvl2pPr marL="742950" indent="-285750">
                <a:defRPr sz="1300">
                  <a:solidFill>
                    <a:schemeClr val="tx1"/>
                  </a:solidFill>
                  <a:latin typeface="Nexa Light" panose="02000000000000000000" pitchFamily="50" charset="0"/>
                  <a:ea typeface="微软雅黑" panose="020B0503020204020204" charset="-122"/>
                </a:defRPr>
              </a:lvl2pPr>
              <a:lvl3pPr marL="1143000" indent="-228600">
                <a:defRPr sz="1300">
                  <a:solidFill>
                    <a:schemeClr val="tx1"/>
                  </a:solidFill>
                  <a:latin typeface="Nexa Light" panose="02000000000000000000" pitchFamily="50" charset="0"/>
                  <a:ea typeface="微软雅黑" panose="020B0503020204020204" charset="-122"/>
                </a:defRPr>
              </a:lvl3pPr>
              <a:lvl4pPr marL="1600200" indent="-228600">
                <a:defRPr sz="1300">
                  <a:solidFill>
                    <a:schemeClr val="tx1"/>
                  </a:solidFill>
                  <a:latin typeface="Nexa Light" panose="02000000000000000000" pitchFamily="50" charset="0"/>
                  <a:ea typeface="微软雅黑" panose="020B0503020204020204" charset="-122"/>
                </a:defRPr>
              </a:lvl4pPr>
              <a:lvl5pPr marL="2057400" indent="-228600">
                <a:defRPr sz="1300">
                  <a:solidFill>
                    <a:schemeClr val="tx1"/>
                  </a:solidFill>
                  <a:latin typeface="Nexa Light" panose="02000000000000000000" pitchFamily="50" charset="0"/>
                  <a:ea typeface="微软雅黑" panose="020B0503020204020204" charset="-122"/>
                </a:defRPr>
              </a:lvl5pPr>
              <a:lvl6pPr marL="2514600" indent="-228600" defTabSz="685800" eaLnBrk="0" fontAlgn="base" hangingPunct="0">
                <a:spcBef>
                  <a:spcPct val="0"/>
                </a:spcBef>
                <a:spcAft>
                  <a:spcPct val="0"/>
                </a:spcAft>
                <a:defRPr sz="1300">
                  <a:solidFill>
                    <a:schemeClr val="tx1"/>
                  </a:solidFill>
                  <a:latin typeface="Nexa Light" panose="02000000000000000000" pitchFamily="50" charset="0"/>
                  <a:ea typeface="微软雅黑" panose="020B0503020204020204" charset="-122"/>
                </a:defRPr>
              </a:lvl6pPr>
              <a:lvl7pPr marL="2971800" indent="-228600" defTabSz="685800" eaLnBrk="0" fontAlgn="base" hangingPunct="0">
                <a:spcBef>
                  <a:spcPct val="0"/>
                </a:spcBef>
                <a:spcAft>
                  <a:spcPct val="0"/>
                </a:spcAft>
                <a:defRPr sz="1300">
                  <a:solidFill>
                    <a:schemeClr val="tx1"/>
                  </a:solidFill>
                  <a:latin typeface="Nexa Light" panose="02000000000000000000" pitchFamily="50" charset="0"/>
                  <a:ea typeface="微软雅黑" panose="020B0503020204020204" charset="-122"/>
                </a:defRPr>
              </a:lvl7pPr>
              <a:lvl8pPr marL="3429000" indent="-228600" defTabSz="685800" eaLnBrk="0" fontAlgn="base" hangingPunct="0">
                <a:spcBef>
                  <a:spcPct val="0"/>
                </a:spcBef>
                <a:spcAft>
                  <a:spcPct val="0"/>
                </a:spcAft>
                <a:defRPr sz="1300">
                  <a:solidFill>
                    <a:schemeClr val="tx1"/>
                  </a:solidFill>
                  <a:latin typeface="Nexa Light" panose="02000000000000000000" pitchFamily="50" charset="0"/>
                  <a:ea typeface="微软雅黑" panose="020B0503020204020204" charset="-122"/>
                </a:defRPr>
              </a:lvl8pPr>
              <a:lvl9pPr marL="3886200" indent="-228600" defTabSz="685800" eaLnBrk="0" fontAlgn="base" hangingPunct="0">
                <a:spcBef>
                  <a:spcPct val="0"/>
                </a:spcBef>
                <a:spcAft>
                  <a:spcPct val="0"/>
                </a:spcAft>
                <a:defRPr sz="1300">
                  <a:solidFill>
                    <a:schemeClr val="tx1"/>
                  </a:solidFill>
                  <a:latin typeface="Nexa Light" panose="02000000000000000000" pitchFamily="50" charset="0"/>
                  <a:ea typeface="微软雅黑" panose="020B0503020204020204" charset="-122"/>
                </a:defRPr>
              </a:lvl9pPr>
            </a:lstStyle>
            <a:p>
              <a:pPr>
                <a:defRPr/>
              </a:pPr>
              <a:r>
                <a:rPr lang="en-US" altLang="zh-CN" sz="3200" b="1" dirty="0">
                  <a:solidFill>
                    <a:schemeClr val="bg1"/>
                  </a:solidFill>
                  <a:latin typeface="幼圆" panose="02010509060101010101" charset="-122"/>
                  <a:ea typeface="幼圆" panose="02010509060101010101" charset="-122"/>
                  <a:cs typeface="+mn-ea"/>
                  <a:sym typeface="+mn-lt"/>
                </a:rPr>
                <a:t>01</a:t>
              </a:r>
              <a:endParaRPr lang="en-US" altLang="zh-CN" sz="3200" b="1" dirty="0">
                <a:solidFill>
                  <a:schemeClr val="bg1"/>
                </a:solidFill>
                <a:latin typeface="幼圆" panose="02010509060101010101" charset="-122"/>
                <a:ea typeface="幼圆" panose="02010509060101010101" charset="-122"/>
                <a:cs typeface="+mn-ea"/>
                <a:sym typeface="+mn-lt"/>
              </a:endParaRPr>
            </a:p>
          </p:txBody>
        </p:sp>
        <p:pic>
          <p:nvPicPr>
            <p:cNvPr id="14" name="图片 13"/>
            <p:cNvPicPr>
              <a:picLocks noChangeAspect="1"/>
            </p:cNvPicPr>
            <p:nvPr/>
          </p:nvPicPr>
          <p:blipFill rotWithShape="1">
            <a:blip r:embed="rId2" cstate="print">
              <a:extLst>
                <a:ext uri="{28A0092B-C50C-407E-A947-70E740481C1C}">
                  <a14:useLocalDpi xmlns:a14="http://schemas.microsoft.com/office/drawing/2010/main" val="0"/>
                </a:ext>
              </a:extLst>
            </a:blip>
            <a:srcRect l="17658" t="10384" r="10975" b="20455"/>
            <a:stretch>
              <a:fillRect/>
            </a:stretch>
          </p:blipFill>
          <p:spPr>
            <a:xfrm>
              <a:off x="9808" y="6239"/>
              <a:ext cx="2290" cy="2219"/>
            </a:xfrm>
            <a:prstGeom prst="rect">
              <a:avLst/>
            </a:prstGeom>
          </p:spPr>
        </p:pic>
        <p:sp>
          <p:nvSpPr>
            <p:cNvPr id="16" name="文本框 1"/>
            <p:cNvSpPr txBox="1">
              <a:spLocks noChangeArrowheads="1"/>
            </p:cNvSpPr>
            <p:nvPr/>
          </p:nvSpPr>
          <p:spPr bwMode="auto">
            <a:xfrm>
              <a:off x="10609" y="6995"/>
              <a:ext cx="1106" cy="97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sz="1300">
                  <a:solidFill>
                    <a:schemeClr val="tx1"/>
                  </a:solidFill>
                  <a:latin typeface="Nexa Light" panose="02000000000000000000" pitchFamily="50" charset="0"/>
                  <a:ea typeface="微软雅黑" panose="020B0503020204020204" charset="-122"/>
                </a:defRPr>
              </a:lvl1pPr>
              <a:lvl2pPr marL="742950" indent="-285750">
                <a:defRPr sz="1300">
                  <a:solidFill>
                    <a:schemeClr val="tx1"/>
                  </a:solidFill>
                  <a:latin typeface="Nexa Light" panose="02000000000000000000" pitchFamily="50" charset="0"/>
                  <a:ea typeface="微软雅黑" panose="020B0503020204020204" charset="-122"/>
                </a:defRPr>
              </a:lvl2pPr>
              <a:lvl3pPr marL="1143000" indent="-228600">
                <a:defRPr sz="1300">
                  <a:solidFill>
                    <a:schemeClr val="tx1"/>
                  </a:solidFill>
                  <a:latin typeface="Nexa Light" panose="02000000000000000000" pitchFamily="50" charset="0"/>
                  <a:ea typeface="微软雅黑" panose="020B0503020204020204" charset="-122"/>
                </a:defRPr>
              </a:lvl3pPr>
              <a:lvl4pPr marL="1600200" indent="-228600">
                <a:defRPr sz="1300">
                  <a:solidFill>
                    <a:schemeClr val="tx1"/>
                  </a:solidFill>
                  <a:latin typeface="Nexa Light" panose="02000000000000000000" pitchFamily="50" charset="0"/>
                  <a:ea typeface="微软雅黑" panose="020B0503020204020204" charset="-122"/>
                </a:defRPr>
              </a:lvl4pPr>
              <a:lvl5pPr marL="2057400" indent="-228600">
                <a:defRPr sz="1300">
                  <a:solidFill>
                    <a:schemeClr val="tx1"/>
                  </a:solidFill>
                  <a:latin typeface="Nexa Light" panose="02000000000000000000" pitchFamily="50" charset="0"/>
                  <a:ea typeface="微软雅黑" panose="020B0503020204020204" charset="-122"/>
                </a:defRPr>
              </a:lvl5pPr>
              <a:lvl6pPr marL="2514600" indent="-228600" defTabSz="685800" eaLnBrk="0" fontAlgn="base" hangingPunct="0">
                <a:spcBef>
                  <a:spcPct val="0"/>
                </a:spcBef>
                <a:spcAft>
                  <a:spcPct val="0"/>
                </a:spcAft>
                <a:defRPr sz="1300">
                  <a:solidFill>
                    <a:schemeClr val="tx1"/>
                  </a:solidFill>
                  <a:latin typeface="Nexa Light" panose="02000000000000000000" pitchFamily="50" charset="0"/>
                  <a:ea typeface="微软雅黑" panose="020B0503020204020204" charset="-122"/>
                </a:defRPr>
              </a:lvl6pPr>
              <a:lvl7pPr marL="2971800" indent="-228600" defTabSz="685800" eaLnBrk="0" fontAlgn="base" hangingPunct="0">
                <a:spcBef>
                  <a:spcPct val="0"/>
                </a:spcBef>
                <a:spcAft>
                  <a:spcPct val="0"/>
                </a:spcAft>
                <a:defRPr sz="1300">
                  <a:solidFill>
                    <a:schemeClr val="tx1"/>
                  </a:solidFill>
                  <a:latin typeface="Nexa Light" panose="02000000000000000000" pitchFamily="50" charset="0"/>
                  <a:ea typeface="微软雅黑" panose="020B0503020204020204" charset="-122"/>
                </a:defRPr>
              </a:lvl7pPr>
              <a:lvl8pPr marL="3429000" indent="-228600" defTabSz="685800" eaLnBrk="0" fontAlgn="base" hangingPunct="0">
                <a:spcBef>
                  <a:spcPct val="0"/>
                </a:spcBef>
                <a:spcAft>
                  <a:spcPct val="0"/>
                </a:spcAft>
                <a:defRPr sz="1300">
                  <a:solidFill>
                    <a:schemeClr val="tx1"/>
                  </a:solidFill>
                  <a:latin typeface="Nexa Light" panose="02000000000000000000" pitchFamily="50" charset="0"/>
                  <a:ea typeface="微软雅黑" panose="020B0503020204020204" charset="-122"/>
                </a:defRPr>
              </a:lvl8pPr>
              <a:lvl9pPr marL="3886200" indent="-228600" defTabSz="685800" eaLnBrk="0" fontAlgn="base" hangingPunct="0">
                <a:spcBef>
                  <a:spcPct val="0"/>
                </a:spcBef>
                <a:spcAft>
                  <a:spcPct val="0"/>
                </a:spcAft>
                <a:defRPr sz="1300">
                  <a:solidFill>
                    <a:schemeClr val="tx1"/>
                  </a:solidFill>
                  <a:latin typeface="Nexa Light" panose="02000000000000000000" pitchFamily="50" charset="0"/>
                  <a:ea typeface="微软雅黑" panose="020B0503020204020204" charset="-122"/>
                </a:defRPr>
              </a:lvl9pPr>
            </a:lstStyle>
            <a:p>
              <a:pPr>
                <a:defRPr/>
              </a:pPr>
              <a:r>
                <a:rPr lang="en-US" altLang="zh-CN" sz="3200" b="1" dirty="0">
                  <a:solidFill>
                    <a:schemeClr val="bg1"/>
                  </a:solidFill>
                  <a:latin typeface="幼圆" panose="02010509060101010101" charset="-122"/>
                  <a:ea typeface="幼圆" panose="02010509060101010101" charset="-122"/>
                  <a:cs typeface="+mn-ea"/>
                  <a:sym typeface="+mn-lt"/>
                </a:rPr>
                <a:t>02</a:t>
              </a:r>
              <a:endParaRPr lang="en-US" altLang="zh-CN" sz="3200" b="1" dirty="0">
                <a:solidFill>
                  <a:schemeClr val="bg1"/>
                </a:solidFill>
                <a:latin typeface="幼圆" panose="02010509060101010101" charset="-122"/>
                <a:ea typeface="幼圆" panose="02010509060101010101" charset="-122"/>
                <a:cs typeface="+mn-ea"/>
                <a:sym typeface="+mn-lt"/>
              </a:endParaRPr>
            </a:p>
          </p:txBody>
        </p:sp>
        <p:pic>
          <p:nvPicPr>
            <p:cNvPr id="19" name="图片 18"/>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rot="16200000">
              <a:off x="6003" y="5449"/>
              <a:ext cx="5909" cy="883"/>
            </a:xfrm>
            <a:prstGeom prst="rect">
              <a:avLst/>
            </a:prstGeom>
          </p:spPr>
        </p:pic>
        <p:pic>
          <p:nvPicPr>
            <p:cNvPr id="21" name="图片 20"/>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1506" y="1701"/>
              <a:ext cx="6869" cy="8380"/>
            </a:xfrm>
            <a:prstGeom prst="rect">
              <a:avLst/>
            </a:prstGeom>
          </p:spPr>
        </p:pic>
      </p:grpSp>
      <p:grpSp>
        <p:nvGrpSpPr>
          <p:cNvPr id="33" name="组合 32"/>
          <p:cNvGrpSpPr/>
          <p:nvPr/>
        </p:nvGrpSpPr>
        <p:grpSpPr>
          <a:xfrm>
            <a:off x="7769860" y="2148840"/>
            <a:ext cx="1981200" cy="711835"/>
            <a:chOff x="2408" y="3190"/>
            <a:chExt cx="3120" cy="1121"/>
          </a:xfrm>
        </p:grpSpPr>
        <p:sp>
          <p:nvSpPr>
            <p:cNvPr id="34" name="TextBox 45"/>
            <p:cNvSpPr txBox="1"/>
            <p:nvPr/>
          </p:nvSpPr>
          <p:spPr>
            <a:xfrm>
              <a:off x="2408" y="3190"/>
              <a:ext cx="3120" cy="663"/>
            </a:xfrm>
            <a:prstGeom prst="rect">
              <a:avLst/>
            </a:prstGeom>
          </p:spPr>
          <p:txBody>
            <a:bodyPr vert="horz" wrap="none" lIns="0" tIns="0" rIns="0" bIns="0" anchor="b" anchorCtr="1">
              <a:normAutofit/>
            </a:bodyPr>
            <a:lstStyle/>
            <a:p>
              <a:pPr algn="ctr"/>
              <a:r>
                <a:rPr lang="zh-CN" altLang="en-US" sz="2000" b="1" kern="900" dirty="0">
                  <a:solidFill>
                    <a:srgbClr val="5D6D31"/>
                  </a:solidFill>
                  <a:latin typeface="幼圆" panose="02010509060101010101" charset="-122"/>
                  <a:ea typeface="幼圆" panose="02010509060101010101" charset="-122"/>
                  <a:cs typeface="+mn-ea"/>
                  <a:sym typeface="+mn-lt"/>
                </a:rPr>
                <a:t>标题文本预设</a:t>
              </a:r>
              <a:endParaRPr lang="zh-CN" altLang="en-US" sz="2000" b="1" kern="900" dirty="0">
                <a:solidFill>
                  <a:srgbClr val="5D6D31"/>
                </a:solidFill>
                <a:latin typeface="幼圆" panose="02010509060101010101" charset="-122"/>
                <a:ea typeface="幼圆" panose="02010509060101010101" charset="-122"/>
                <a:cs typeface="+mn-ea"/>
                <a:sym typeface="+mn-lt"/>
              </a:endParaRPr>
            </a:p>
          </p:txBody>
        </p:sp>
        <p:sp>
          <p:nvSpPr>
            <p:cNvPr id="35" name="TextBox 46"/>
            <p:cNvSpPr txBox="1"/>
            <p:nvPr/>
          </p:nvSpPr>
          <p:spPr>
            <a:xfrm>
              <a:off x="2408" y="3853"/>
              <a:ext cx="2977" cy="459"/>
            </a:xfrm>
            <a:prstGeom prst="rect">
              <a:avLst/>
            </a:prstGeom>
          </p:spPr>
          <p:txBody>
            <a:bodyPr vert="horz" wrap="square" lIns="0" tIns="0" rIns="0" bIns="0" anchor="t" anchorCtr="1">
              <a:noAutofit/>
            </a:bodyPr>
            <a:lstStyle/>
            <a:p>
              <a:pPr lvl="0" algn="ctr">
                <a:lnSpc>
                  <a:spcPct val="120000"/>
                </a:lnSpc>
              </a:pPr>
              <a:r>
                <a:rPr lang="zh-CN" altLang="en-US" sz="1200" b="1">
                  <a:solidFill>
                    <a:srgbClr val="5D6D31"/>
                  </a:solidFill>
                  <a:latin typeface="幼圆" panose="02010509060101010101" charset="-122"/>
                  <a:ea typeface="幼圆" panose="02010509060101010101" charset="-122"/>
                  <a:cs typeface="+mn-ea"/>
                  <a:sym typeface="+mn-lt"/>
                </a:rPr>
                <a:t>此部分内容作为文字排版占位显示</a:t>
              </a:r>
              <a:br>
                <a:rPr lang="zh-CN" altLang="en-US" sz="1200" b="1">
                  <a:solidFill>
                    <a:srgbClr val="5D6D31"/>
                  </a:solidFill>
                  <a:latin typeface="幼圆" panose="02010509060101010101" charset="-122"/>
                  <a:ea typeface="幼圆" panose="02010509060101010101" charset="-122"/>
                  <a:cs typeface="+mn-ea"/>
                  <a:sym typeface="+mn-lt"/>
                </a:rPr>
              </a:br>
              <a:r>
                <a:rPr lang="zh-CN" altLang="en-US" sz="1200" b="1">
                  <a:solidFill>
                    <a:srgbClr val="5D6D31"/>
                  </a:solidFill>
                  <a:latin typeface="幼圆" panose="02010509060101010101" charset="-122"/>
                  <a:ea typeface="幼圆" panose="02010509060101010101" charset="-122"/>
                  <a:cs typeface="+mn-ea"/>
                  <a:sym typeface="+mn-lt"/>
                </a:rPr>
                <a:t>（建议使用主题字体）</a:t>
              </a:r>
              <a:endParaRPr lang="zh-CN" altLang="en-US" sz="1200" b="1">
                <a:solidFill>
                  <a:srgbClr val="5D6D31"/>
                </a:solidFill>
                <a:latin typeface="幼圆" panose="02010509060101010101" charset="-122"/>
                <a:ea typeface="幼圆" panose="02010509060101010101" charset="-122"/>
                <a:cs typeface="+mn-ea"/>
                <a:sym typeface="+mn-lt"/>
              </a:endParaRPr>
            </a:p>
          </p:txBody>
        </p:sp>
      </p:grpSp>
      <p:grpSp>
        <p:nvGrpSpPr>
          <p:cNvPr id="3" name="组合 2"/>
          <p:cNvGrpSpPr/>
          <p:nvPr/>
        </p:nvGrpSpPr>
        <p:grpSpPr>
          <a:xfrm>
            <a:off x="7724775" y="4123055"/>
            <a:ext cx="1981200" cy="711835"/>
            <a:chOff x="2408" y="3190"/>
            <a:chExt cx="3120" cy="1121"/>
          </a:xfrm>
        </p:grpSpPr>
        <p:sp>
          <p:nvSpPr>
            <p:cNvPr id="5" name="TextBox 45"/>
            <p:cNvSpPr txBox="1"/>
            <p:nvPr/>
          </p:nvSpPr>
          <p:spPr>
            <a:xfrm>
              <a:off x="2408" y="3190"/>
              <a:ext cx="3120" cy="663"/>
            </a:xfrm>
            <a:prstGeom prst="rect">
              <a:avLst/>
            </a:prstGeom>
          </p:spPr>
          <p:txBody>
            <a:bodyPr vert="horz" wrap="none" lIns="0" tIns="0" rIns="0" bIns="0" anchor="b" anchorCtr="1">
              <a:normAutofit/>
            </a:bodyPr>
            <a:lstStyle/>
            <a:p>
              <a:pPr algn="ctr"/>
              <a:r>
                <a:rPr lang="zh-CN" altLang="en-US" sz="2000" b="1" kern="900" dirty="0">
                  <a:solidFill>
                    <a:srgbClr val="5D6D31"/>
                  </a:solidFill>
                  <a:latin typeface="幼圆" panose="02010509060101010101" charset="-122"/>
                  <a:ea typeface="幼圆" panose="02010509060101010101" charset="-122"/>
                  <a:cs typeface="+mn-ea"/>
                  <a:sym typeface="+mn-lt"/>
                </a:rPr>
                <a:t>标题文本预设</a:t>
              </a:r>
              <a:endParaRPr lang="zh-CN" altLang="en-US" sz="2000" b="1" kern="900" dirty="0">
                <a:solidFill>
                  <a:srgbClr val="5D6D31"/>
                </a:solidFill>
                <a:latin typeface="幼圆" panose="02010509060101010101" charset="-122"/>
                <a:ea typeface="幼圆" panose="02010509060101010101" charset="-122"/>
                <a:cs typeface="+mn-ea"/>
                <a:sym typeface="+mn-lt"/>
              </a:endParaRPr>
            </a:p>
          </p:txBody>
        </p:sp>
        <p:sp>
          <p:nvSpPr>
            <p:cNvPr id="6" name="TextBox 46"/>
            <p:cNvSpPr txBox="1"/>
            <p:nvPr/>
          </p:nvSpPr>
          <p:spPr>
            <a:xfrm>
              <a:off x="2408" y="3853"/>
              <a:ext cx="2977" cy="459"/>
            </a:xfrm>
            <a:prstGeom prst="rect">
              <a:avLst/>
            </a:prstGeom>
          </p:spPr>
          <p:txBody>
            <a:bodyPr vert="horz" wrap="square" lIns="0" tIns="0" rIns="0" bIns="0" anchor="t" anchorCtr="1">
              <a:noAutofit/>
            </a:bodyPr>
            <a:lstStyle/>
            <a:p>
              <a:pPr lvl="0" algn="ctr">
                <a:lnSpc>
                  <a:spcPct val="120000"/>
                </a:lnSpc>
              </a:pPr>
              <a:r>
                <a:rPr lang="zh-CN" altLang="en-US" sz="1200" b="1">
                  <a:solidFill>
                    <a:srgbClr val="5D6D31"/>
                  </a:solidFill>
                  <a:latin typeface="幼圆" panose="02010509060101010101" charset="-122"/>
                  <a:ea typeface="幼圆" panose="02010509060101010101" charset="-122"/>
                  <a:cs typeface="+mn-ea"/>
                  <a:sym typeface="+mn-lt"/>
                </a:rPr>
                <a:t>此部分内容作为文字排版占位显示</a:t>
              </a:r>
              <a:br>
                <a:rPr lang="zh-CN" altLang="en-US" sz="1200" b="1">
                  <a:solidFill>
                    <a:srgbClr val="5D6D31"/>
                  </a:solidFill>
                  <a:latin typeface="幼圆" panose="02010509060101010101" charset="-122"/>
                  <a:ea typeface="幼圆" panose="02010509060101010101" charset="-122"/>
                  <a:cs typeface="+mn-ea"/>
                  <a:sym typeface="+mn-lt"/>
                </a:rPr>
              </a:br>
              <a:r>
                <a:rPr lang="zh-CN" altLang="en-US" sz="1200" b="1">
                  <a:solidFill>
                    <a:srgbClr val="5D6D31"/>
                  </a:solidFill>
                  <a:latin typeface="幼圆" panose="02010509060101010101" charset="-122"/>
                  <a:ea typeface="幼圆" panose="02010509060101010101" charset="-122"/>
                  <a:cs typeface="+mn-ea"/>
                  <a:sym typeface="+mn-lt"/>
                </a:rPr>
                <a:t>（建议使用主题字体）</a:t>
              </a:r>
              <a:endParaRPr lang="zh-CN" altLang="en-US" sz="1200" b="1">
                <a:solidFill>
                  <a:srgbClr val="5D6D31"/>
                </a:solidFill>
                <a:latin typeface="幼圆" panose="02010509060101010101" charset="-122"/>
                <a:ea typeface="幼圆" panose="02010509060101010101" charset="-122"/>
                <a:cs typeface="+mn-ea"/>
                <a:sym typeface="+mn-lt"/>
              </a:endParaRPr>
            </a:p>
          </p:txBody>
        </p:sp>
      </p:grpSp>
    </p:spTree>
  </p:cSld>
  <p:clrMapOvr>
    <a:masterClrMapping/>
  </p:clrMapOvr>
  <mc:AlternateContent xmlns:mc="http://schemas.openxmlformats.org/markup-compatibility/2006">
    <mc:Choice xmlns:p14="http://schemas.microsoft.com/office/powerpoint/2010/main" Requires="p14">
      <p:transition spd="slow" p14:dur="1500" advClick="0" advTm="0">
        <p:random/>
      </p:transition>
    </mc:Choice>
    <mc:Fallback>
      <p:transition spd="slow" advClick="0" advTm="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 presetClass="entr" presetSubtype="10" fill="hold" nodeType="afterEffect">
                                  <p:stCondLst>
                                    <p:cond delay="0"/>
                                  </p:stCondLst>
                                  <p:childTnLst>
                                    <p:set>
                                      <p:cBhvr>
                                        <p:cTn id="6" dur="1" fill="hold">
                                          <p:stCondLst>
                                            <p:cond delay="0"/>
                                          </p:stCondLst>
                                        </p:cTn>
                                        <p:tgtEl>
                                          <p:spTgt spid="33"/>
                                        </p:tgtEl>
                                        <p:attrNameLst>
                                          <p:attrName>style.visibility</p:attrName>
                                        </p:attrNameLst>
                                      </p:cBhvr>
                                      <p:to>
                                        <p:strVal val="visible"/>
                                      </p:to>
                                    </p:set>
                                    <p:animEffect transition="in" filter="checkerboard(across)">
                                      <p:cBhvr>
                                        <p:cTn id="7" dur="500"/>
                                        <p:tgtEl>
                                          <p:spTgt spid="33"/>
                                        </p:tgtEl>
                                      </p:cBhvr>
                                    </p:animEffect>
                                  </p:childTnLst>
                                </p:cTn>
                              </p:par>
                            </p:childTnLst>
                          </p:cTn>
                        </p:par>
                        <p:par>
                          <p:cTn id="8" fill="hold">
                            <p:stCondLst>
                              <p:cond delay="500"/>
                            </p:stCondLst>
                            <p:childTnLst>
                              <p:par>
                                <p:cTn id="9" presetID="5" presetClass="entr" presetSubtype="10" fill="hold" nodeType="afterEffect">
                                  <p:stCondLst>
                                    <p:cond delay="0"/>
                                  </p:stCondLst>
                                  <p:childTnLst>
                                    <p:set>
                                      <p:cBhvr>
                                        <p:cTn id="10" dur="1" fill="hold">
                                          <p:stCondLst>
                                            <p:cond delay="0"/>
                                          </p:stCondLst>
                                        </p:cTn>
                                        <p:tgtEl>
                                          <p:spTgt spid="3"/>
                                        </p:tgtEl>
                                        <p:attrNameLst>
                                          <p:attrName>style.visibility</p:attrName>
                                        </p:attrNameLst>
                                      </p:cBhvr>
                                      <p:to>
                                        <p:strVal val="visible"/>
                                      </p:to>
                                    </p:set>
                                    <p:animEffect transition="in" filter="checkerboard(across)">
                                      <p:cBhvr>
                                        <p:cTn id="11" dur="5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文本框 26"/>
          <p:cNvSpPr txBox="1">
            <a:spLocks noChangeArrowheads="1"/>
          </p:cNvSpPr>
          <p:nvPr/>
        </p:nvSpPr>
        <p:spPr bwMode="auto">
          <a:xfrm>
            <a:off x="1338580" y="842010"/>
            <a:ext cx="4485005" cy="47815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charset="0"/>
                <a:ea typeface="宋体" panose="02010600030101010101" pitchFamily="2" charset="-122"/>
              </a:defRPr>
            </a:lvl9pPr>
          </a:lstStyle>
          <a:p>
            <a:pPr>
              <a:defRPr/>
            </a:pPr>
            <a:r>
              <a:rPr lang="en-US" altLang="zh-CN" b="1" dirty="0">
                <a:solidFill>
                  <a:srgbClr val="5D6D31"/>
                </a:solidFill>
                <a:latin typeface="幼圆" panose="02010509060101010101" charset="-122"/>
                <a:ea typeface="幼圆" panose="02010509060101010101" charset="-122"/>
                <a:cs typeface="+mn-ea"/>
                <a:sym typeface="+mn-lt"/>
              </a:rPr>
              <a:t>01 </a:t>
            </a:r>
            <a:r>
              <a:rPr lang="zh-CN" altLang="en-US" b="1" dirty="0">
                <a:solidFill>
                  <a:srgbClr val="5D6D31"/>
                </a:solidFill>
                <a:latin typeface="幼圆" panose="02010509060101010101" charset="-122"/>
                <a:ea typeface="幼圆" panose="02010509060101010101" charset="-122"/>
                <a:cs typeface="+mn-ea"/>
                <a:sym typeface="+mn-lt"/>
              </a:rPr>
              <a:t>点击添加标题</a:t>
            </a:r>
            <a:endParaRPr lang="zh-CN" altLang="en-US" b="1" dirty="0">
              <a:solidFill>
                <a:srgbClr val="5D6D31"/>
              </a:solidFill>
              <a:latin typeface="幼圆" panose="02010509060101010101" charset="-122"/>
              <a:ea typeface="幼圆" panose="02010509060101010101" charset="-122"/>
              <a:cs typeface="+mn-ea"/>
              <a:sym typeface="+mn-lt"/>
            </a:endParaRPr>
          </a:p>
        </p:txBody>
      </p:sp>
      <p:pic>
        <p:nvPicPr>
          <p:cNvPr id="15" name="图片 14"/>
          <p:cNvPicPr>
            <a:picLocks noChangeAspect="1"/>
          </p:cNvPicPr>
          <p:nvPr/>
        </p:nvPicPr>
        <p:blipFill>
          <a:blip r:embed="rId1">
            <a:extLst>
              <a:ext uri="{28A0092B-C50C-407E-A947-70E740481C1C}">
                <a14:useLocalDpi xmlns:a14="http://schemas.microsoft.com/office/drawing/2010/main" val="0"/>
              </a:ext>
            </a:extLst>
          </a:blip>
          <a:stretch>
            <a:fillRect/>
          </a:stretch>
        </p:blipFill>
        <p:spPr>
          <a:xfrm rot="19260000" flipH="1">
            <a:off x="-1203151" y="1443584"/>
            <a:ext cx="2695575" cy="714375"/>
          </a:xfrm>
          <a:prstGeom prst="rect">
            <a:avLst/>
          </a:prstGeom>
        </p:spPr>
      </p:pic>
      <p:pic>
        <p:nvPicPr>
          <p:cNvPr id="5" name="图片 4"/>
          <p:cNvPicPr>
            <a:picLocks noChangeAspect="1"/>
          </p:cNvPicPr>
          <p:nvPr/>
        </p:nvPicPr>
        <p:blipFill rotWithShape="1">
          <a:blip r:embed="rId2">
            <a:extLst>
              <a:ext uri="{28A0092B-C50C-407E-A947-70E740481C1C}">
                <a14:useLocalDpi xmlns:a14="http://schemas.microsoft.com/office/drawing/2010/main" val="0"/>
              </a:ext>
            </a:extLst>
          </a:blip>
          <a:srcRect l="12780" t="8397" r="14625" b="7076"/>
          <a:stretch>
            <a:fillRect/>
          </a:stretch>
        </p:blipFill>
        <p:spPr>
          <a:xfrm>
            <a:off x="6798310" y="1320482"/>
            <a:ext cx="3657600" cy="4067175"/>
          </a:xfrm>
          <a:prstGeom prst="rect">
            <a:avLst/>
          </a:prstGeom>
        </p:spPr>
      </p:pic>
      <p:grpSp>
        <p:nvGrpSpPr>
          <p:cNvPr id="3" name="组合 2"/>
          <p:cNvGrpSpPr/>
          <p:nvPr/>
        </p:nvGrpSpPr>
        <p:grpSpPr>
          <a:xfrm>
            <a:off x="1727835" y="1754505"/>
            <a:ext cx="4424363" cy="1249363"/>
            <a:chOff x="6096000" y="1902851"/>
            <a:chExt cx="4425107" cy="1249669"/>
          </a:xfrm>
        </p:grpSpPr>
        <p:sp>
          <p:nvSpPr>
            <p:cNvPr id="20" name="矩形 19"/>
            <p:cNvSpPr/>
            <p:nvPr/>
          </p:nvSpPr>
          <p:spPr bwMode="auto">
            <a:xfrm>
              <a:off x="7324640" y="2380894"/>
              <a:ext cx="3196467" cy="737416"/>
            </a:xfrm>
            <a:prstGeom prst="rect">
              <a:avLst/>
            </a:prstGeom>
          </p:spPr>
          <p:txBody>
            <a:bodyPr wrap="square">
              <a:spAutoFit/>
            </a:bodyPr>
            <a:lstStyle/>
            <a:p>
              <a:pPr marL="0" marR="0" lvl="0" indent="0" algn="l" defTabSz="914400" rtl="0" eaLnBrk="1" fontAlgn="auto" latinLnBrk="0" hangingPunct="1">
                <a:lnSpc>
                  <a:spcPct val="150000"/>
                </a:lnSpc>
                <a:spcBef>
                  <a:spcPts val="0"/>
                </a:spcBef>
                <a:spcAft>
                  <a:spcPts val="0"/>
                </a:spcAft>
                <a:buClrTx/>
                <a:buSzTx/>
                <a:buFontTx/>
                <a:buNone/>
                <a:defRPr/>
              </a:pPr>
              <a:r>
                <a:rPr kumimoji="0" lang="zh-CN" altLang="en-US" sz="1400" b="0" i="0" u="none" strike="noStrike" kern="1200" cap="none" spc="0" normalizeH="0" baseline="0" noProof="0" dirty="0">
                  <a:ln>
                    <a:noFill/>
                  </a:ln>
                  <a:solidFill>
                    <a:srgbClr val="5D6D31"/>
                  </a:solidFill>
                  <a:effectLst/>
                  <a:uLnTx/>
                  <a:uFillTx/>
                  <a:latin typeface="幼圆" panose="02010509060101010101" charset="-122"/>
                  <a:ea typeface="幼圆" panose="02010509060101010101" charset="-122"/>
                  <a:cs typeface="+mn-cs"/>
                </a:rPr>
                <a:t>单击此处添加段落文本单击此处添加段落文本单击此处添加段落文本 </a:t>
              </a:r>
              <a:endParaRPr kumimoji="0" lang="zh-CN" altLang="en-US" sz="1400" b="0" i="0" u="none" strike="noStrike" kern="1200" cap="none" spc="0" normalizeH="0" baseline="0" noProof="0" dirty="0">
                <a:ln>
                  <a:noFill/>
                </a:ln>
                <a:solidFill>
                  <a:srgbClr val="5D6D31"/>
                </a:solidFill>
                <a:effectLst/>
                <a:uLnTx/>
                <a:uFillTx/>
                <a:latin typeface="幼圆" panose="02010509060101010101" charset="-122"/>
                <a:ea typeface="幼圆" panose="02010509060101010101" charset="-122"/>
                <a:cs typeface="+mn-cs"/>
                <a:sym typeface="Arial" panose="020B0604020202020204" pitchFamily="34" charset="0"/>
              </a:endParaRPr>
            </a:p>
          </p:txBody>
        </p:sp>
        <p:sp>
          <p:nvSpPr>
            <p:cNvPr id="14348" name="矩形 19"/>
            <p:cNvSpPr/>
            <p:nvPr/>
          </p:nvSpPr>
          <p:spPr>
            <a:xfrm>
              <a:off x="7173562" y="1902851"/>
              <a:ext cx="2361287" cy="571005"/>
            </a:xfrm>
            <a:prstGeom prst="rect">
              <a:avLst/>
            </a:prstGeom>
            <a:noFill/>
            <a:ln w="9525">
              <a:noFill/>
            </a:ln>
          </p:spPr>
          <p:txBody>
            <a:bodyPr>
              <a:spAutoFit/>
            </a:bodyPr>
            <a:lstStyle>
              <a:lvl1pPr marL="228600" indent="-228600" algn="l" rtl="0" fontAlgn="base">
                <a:lnSpc>
                  <a:spcPct val="90000"/>
                </a:lnSpc>
                <a:spcBef>
                  <a:spcPts val="1000"/>
                </a:spcBef>
                <a:spcAft>
                  <a:spcPct val="0"/>
                </a:spcAft>
                <a:buFont typeface="Arial" panose="020B0604020202020204" pitchFamily="34" charset="0"/>
                <a:buChar char="•"/>
                <a:defRPr sz="2800" kern="1200">
                  <a:solidFill>
                    <a:schemeClr val="tx1"/>
                  </a:solidFill>
                  <a:latin typeface="+mn-lt"/>
                  <a:ea typeface="+mn-ea"/>
                  <a:cs typeface="+mn-cs"/>
                </a:defRPr>
              </a:lvl1pPr>
              <a:lvl2pPr marL="685800" indent="-228600" algn="l" rtl="0" fontAlgn="base">
                <a:lnSpc>
                  <a:spcPct val="90000"/>
                </a:lnSpc>
                <a:spcBef>
                  <a:spcPts val="500"/>
                </a:spcBef>
                <a:spcAft>
                  <a:spcPct val="0"/>
                </a:spcAft>
                <a:buFont typeface="Arial" panose="020B0604020202020204" pitchFamily="34" charset="0"/>
                <a:buChar char="•"/>
                <a:defRPr sz="2400" kern="1200">
                  <a:solidFill>
                    <a:schemeClr val="tx1"/>
                  </a:solidFill>
                  <a:latin typeface="+mn-lt"/>
                  <a:ea typeface="+mn-ea"/>
                  <a:cs typeface="+mn-cs"/>
                </a:defRPr>
              </a:lvl2pPr>
              <a:lvl3pPr marL="1143000" indent="-228600" algn="l" rtl="0" fontAlgn="base">
                <a:lnSpc>
                  <a:spcPct val="90000"/>
                </a:lnSpc>
                <a:spcBef>
                  <a:spcPts val="500"/>
                </a:spcBef>
                <a:spcAft>
                  <a:spcPct val="0"/>
                </a:spcAft>
                <a:buFont typeface="Arial" panose="020B0604020202020204" pitchFamily="34" charset="0"/>
                <a:buChar char="•"/>
                <a:defRPr sz="2000" kern="1200">
                  <a:solidFill>
                    <a:schemeClr val="tx1"/>
                  </a:solidFill>
                  <a:latin typeface="+mn-lt"/>
                  <a:ea typeface="+mn-ea"/>
                  <a:cs typeface="+mn-cs"/>
                </a:defRPr>
              </a:lvl3pPr>
              <a:lvl4pPr marL="1600200" indent="-228600" algn="l" rtl="0" fontAlgn="base">
                <a:lnSpc>
                  <a:spcPct val="90000"/>
                </a:lnSpc>
                <a:spcBef>
                  <a:spcPts val="500"/>
                </a:spcBef>
                <a:spcAft>
                  <a:spcPct val="0"/>
                </a:spcAft>
                <a:buFont typeface="Arial" panose="020B0604020202020204" pitchFamily="34" charset="0"/>
                <a:buChar char="•"/>
                <a:defRPr kern="1200">
                  <a:solidFill>
                    <a:schemeClr val="tx1"/>
                  </a:solidFill>
                  <a:latin typeface="+mn-lt"/>
                  <a:ea typeface="+mn-ea"/>
                  <a:cs typeface="+mn-cs"/>
                </a:defRPr>
              </a:lvl4pPr>
              <a:lvl5pPr marL="2057400" indent="-228600" algn="l" rtl="0" fontAlgn="base">
                <a:lnSpc>
                  <a:spcPct val="90000"/>
                </a:lnSpc>
                <a:spcBef>
                  <a:spcPts val="500"/>
                </a:spcBef>
                <a:spcAft>
                  <a:spcPct val="0"/>
                </a:spcAft>
                <a:buFont typeface="Arial" panose="020B0604020202020204" pitchFamily="34" charset="0"/>
                <a:buChar char="•"/>
                <a:defRPr kern="1200">
                  <a:solidFill>
                    <a:schemeClr val="tx1"/>
                  </a:solidFill>
                  <a:latin typeface="+mn-lt"/>
                  <a:ea typeface="+mn-ea"/>
                  <a:cs typeface="+mn-cs"/>
                </a:defRPr>
              </a:lvl5pPr>
            </a:lstStyle>
            <a:p>
              <a:pPr marL="0" lvl="0" indent="0" algn="ctr" eaLnBrk="1" hangingPunct="1">
                <a:lnSpc>
                  <a:spcPct val="130000"/>
                </a:lnSpc>
                <a:spcBef>
                  <a:spcPct val="0"/>
                </a:spcBef>
                <a:buNone/>
              </a:pPr>
              <a:r>
                <a:rPr lang="zh-CN" altLang="en-US" sz="2400" b="1" dirty="0">
                  <a:solidFill>
                    <a:srgbClr val="5D6D31"/>
                  </a:solidFill>
                  <a:latin typeface="幼圆" panose="02010509060101010101" charset="-122"/>
                  <a:ea typeface="幼圆" panose="02010509060101010101" charset="-122"/>
                </a:rPr>
                <a:t>点击添加标题</a:t>
              </a:r>
              <a:r>
                <a:rPr lang="zh-CN" altLang="en-US" sz="2400" dirty="0">
                  <a:solidFill>
                    <a:srgbClr val="5D6D31"/>
                  </a:solidFill>
                  <a:latin typeface="幼圆" panose="02010509060101010101" charset="-122"/>
                  <a:ea typeface="幼圆" panose="02010509060101010101" charset="-122"/>
                </a:rPr>
                <a:t> </a:t>
              </a:r>
              <a:endParaRPr lang="zh-CN" altLang="en-US" sz="2400" dirty="0">
                <a:solidFill>
                  <a:srgbClr val="5D6D31"/>
                </a:solidFill>
                <a:latin typeface="幼圆" panose="02010509060101010101" charset="-122"/>
                <a:ea typeface="幼圆" panose="02010509060101010101" charset="-122"/>
              </a:endParaRPr>
            </a:p>
          </p:txBody>
        </p:sp>
        <p:grpSp>
          <p:nvGrpSpPr>
            <p:cNvPr id="14349" name="组合 1"/>
            <p:cNvGrpSpPr/>
            <p:nvPr/>
          </p:nvGrpSpPr>
          <p:grpSpPr>
            <a:xfrm>
              <a:off x="6096000" y="2072602"/>
              <a:ext cx="1072427" cy="1079918"/>
              <a:chOff x="6096000" y="2072602"/>
              <a:chExt cx="1072427" cy="1079918"/>
            </a:xfrm>
          </p:grpSpPr>
          <p:grpSp>
            <p:nvGrpSpPr>
              <p:cNvPr id="18" name="组合 17"/>
              <p:cNvGrpSpPr>
                <a:grpSpLocks noChangeAspect="1"/>
              </p:cNvGrpSpPr>
              <p:nvPr/>
            </p:nvGrpSpPr>
            <p:grpSpPr bwMode="auto">
              <a:xfrm>
                <a:off x="6096000" y="2072602"/>
                <a:ext cx="1072427" cy="1079918"/>
                <a:chOff x="1983909" y="2663640"/>
                <a:chExt cx="1657350" cy="1668463"/>
              </a:xfrm>
              <a:solidFill>
                <a:schemeClr val="accent1"/>
              </a:solidFill>
            </p:grpSpPr>
            <p:sp>
              <p:nvSpPr>
                <p:cNvPr id="21" name="任意多边形: 形状 20"/>
                <p:cNvSpPr/>
                <p:nvPr/>
              </p:nvSpPr>
              <p:spPr bwMode="auto">
                <a:xfrm>
                  <a:off x="1983909" y="3062103"/>
                  <a:ext cx="1216025" cy="1270000"/>
                </a:xfrm>
                <a:custGeom>
                  <a:avLst/>
                  <a:gdLst>
                    <a:gd name="T0" fmla="*/ 71 w 540"/>
                    <a:gd name="T1" fmla="*/ 536 h 564"/>
                    <a:gd name="T2" fmla="*/ 24 w 540"/>
                    <a:gd name="T3" fmla="*/ 488 h 564"/>
                    <a:gd name="T4" fmla="*/ 24 w 540"/>
                    <a:gd name="T5" fmla="*/ 0 h 564"/>
                    <a:gd name="T6" fmla="*/ 0 w 540"/>
                    <a:gd name="T7" fmla="*/ 0 h 564"/>
                    <a:gd name="T8" fmla="*/ 0 w 540"/>
                    <a:gd name="T9" fmla="*/ 489 h 564"/>
                    <a:gd name="T10" fmla="*/ 72 w 540"/>
                    <a:gd name="T11" fmla="*/ 564 h 564"/>
                    <a:gd name="T12" fmla="*/ 540 w 540"/>
                    <a:gd name="T13" fmla="*/ 564 h 564"/>
                    <a:gd name="T14" fmla="*/ 540 w 540"/>
                    <a:gd name="T15" fmla="*/ 536 h 564"/>
                    <a:gd name="T16" fmla="*/ 71 w 540"/>
                    <a:gd name="T17" fmla="*/ 536 h 56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540" h="564">
                      <a:moveTo>
                        <a:pt x="71" y="536"/>
                      </a:moveTo>
                      <a:cubicBezTo>
                        <a:pt x="44" y="536"/>
                        <a:pt x="24" y="515"/>
                        <a:pt x="24" y="488"/>
                      </a:cubicBezTo>
                      <a:cubicBezTo>
                        <a:pt x="24" y="0"/>
                        <a:pt x="24" y="0"/>
                        <a:pt x="24" y="0"/>
                      </a:cubicBezTo>
                      <a:cubicBezTo>
                        <a:pt x="0" y="0"/>
                        <a:pt x="0" y="0"/>
                        <a:pt x="0" y="0"/>
                      </a:cubicBezTo>
                      <a:cubicBezTo>
                        <a:pt x="0" y="489"/>
                        <a:pt x="0" y="489"/>
                        <a:pt x="0" y="489"/>
                      </a:cubicBezTo>
                      <a:cubicBezTo>
                        <a:pt x="0" y="529"/>
                        <a:pt x="32" y="564"/>
                        <a:pt x="72" y="564"/>
                      </a:cubicBezTo>
                      <a:cubicBezTo>
                        <a:pt x="540" y="564"/>
                        <a:pt x="540" y="564"/>
                        <a:pt x="540" y="564"/>
                      </a:cubicBezTo>
                      <a:cubicBezTo>
                        <a:pt x="540" y="536"/>
                        <a:pt x="540" y="536"/>
                        <a:pt x="540" y="536"/>
                      </a:cubicBezTo>
                      <a:lnTo>
                        <a:pt x="71" y="536"/>
                      </a:lnTo>
                      <a:close/>
                    </a:path>
                  </a:pathLst>
                </a:custGeom>
                <a:solidFill>
                  <a:srgbClr val="E7F2F7"/>
                </a:solidFill>
                <a:ln>
                  <a:noFill/>
                </a:ln>
                <a:extLst>
                  <a:ext uri="{91240B29-F687-4F45-9708-019B960494DF}">
                    <a14:hiddenLine xmlns:a14="http://schemas.microsoft.com/office/drawing/2010/main" w="9525">
                      <a:solidFill>
                        <a:srgbClr val="000000"/>
                      </a:solidFill>
                      <a:round/>
                    </a14:hiddenLine>
                  </a:ext>
                </a:extLst>
              </p:spPr>
              <p:txBody>
                <a:bodyPr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sz="2400" b="0" i="0" u="none" strike="noStrike" kern="1200" cap="none" spc="0" normalizeH="0" baseline="0" noProof="0">
                    <a:ln>
                      <a:noFill/>
                    </a:ln>
                    <a:solidFill>
                      <a:srgbClr val="5D6D31"/>
                    </a:solidFill>
                    <a:effectLst/>
                    <a:uLnTx/>
                    <a:uFillTx/>
                    <a:latin typeface="幼圆" panose="02010509060101010101" charset="-122"/>
                    <a:ea typeface="幼圆" panose="02010509060101010101" charset="-122"/>
                    <a:cs typeface="+mn-cs"/>
                  </a:endParaRPr>
                </a:p>
              </p:txBody>
            </p:sp>
            <p:sp>
              <p:nvSpPr>
                <p:cNvPr id="22" name="任意多边形: 形状 21"/>
                <p:cNvSpPr/>
                <p:nvPr/>
              </p:nvSpPr>
              <p:spPr bwMode="auto">
                <a:xfrm>
                  <a:off x="2433171" y="2674753"/>
                  <a:ext cx="1208088" cy="1243013"/>
                </a:xfrm>
                <a:custGeom>
                  <a:avLst/>
                  <a:gdLst>
                    <a:gd name="T0" fmla="*/ 461 w 536"/>
                    <a:gd name="T1" fmla="*/ 24 h 552"/>
                    <a:gd name="T2" fmla="*/ 508 w 536"/>
                    <a:gd name="T3" fmla="*/ 70 h 552"/>
                    <a:gd name="T4" fmla="*/ 508 w 536"/>
                    <a:gd name="T5" fmla="*/ 552 h 552"/>
                    <a:gd name="T6" fmla="*/ 536 w 536"/>
                    <a:gd name="T7" fmla="*/ 552 h 552"/>
                    <a:gd name="T8" fmla="*/ 536 w 536"/>
                    <a:gd name="T9" fmla="*/ 72 h 552"/>
                    <a:gd name="T10" fmla="*/ 462 w 536"/>
                    <a:gd name="T11" fmla="*/ 0 h 552"/>
                    <a:gd name="T12" fmla="*/ 0 w 536"/>
                    <a:gd name="T13" fmla="*/ 0 h 552"/>
                    <a:gd name="T14" fmla="*/ 0 w 536"/>
                    <a:gd name="T15" fmla="*/ 24 h 552"/>
                    <a:gd name="T16" fmla="*/ 461 w 536"/>
                    <a:gd name="T17" fmla="*/ 24 h 55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536" h="552">
                      <a:moveTo>
                        <a:pt x="461" y="24"/>
                      </a:moveTo>
                      <a:cubicBezTo>
                        <a:pt x="488" y="24"/>
                        <a:pt x="508" y="44"/>
                        <a:pt x="508" y="70"/>
                      </a:cubicBezTo>
                      <a:cubicBezTo>
                        <a:pt x="508" y="552"/>
                        <a:pt x="508" y="552"/>
                        <a:pt x="508" y="552"/>
                      </a:cubicBezTo>
                      <a:cubicBezTo>
                        <a:pt x="536" y="552"/>
                        <a:pt x="536" y="552"/>
                        <a:pt x="536" y="552"/>
                      </a:cubicBezTo>
                      <a:cubicBezTo>
                        <a:pt x="536" y="72"/>
                        <a:pt x="536" y="72"/>
                        <a:pt x="536" y="72"/>
                      </a:cubicBezTo>
                      <a:cubicBezTo>
                        <a:pt x="536" y="32"/>
                        <a:pt x="502" y="0"/>
                        <a:pt x="462" y="0"/>
                      </a:cubicBezTo>
                      <a:cubicBezTo>
                        <a:pt x="0" y="0"/>
                        <a:pt x="0" y="0"/>
                        <a:pt x="0" y="0"/>
                      </a:cubicBezTo>
                      <a:cubicBezTo>
                        <a:pt x="0" y="24"/>
                        <a:pt x="0" y="24"/>
                        <a:pt x="0" y="24"/>
                      </a:cubicBezTo>
                      <a:lnTo>
                        <a:pt x="461" y="24"/>
                      </a:lnTo>
                      <a:close/>
                    </a:path>
                  </a:pathLst>
                </a:custGeom>
                <a:solidFill>
                  <a:srgbClr val="E7F2F7"/>
                </a:solidFill>
                <a:ln>
                  <a:noFill/>
                </a:ln>
                <a:extLst>
                  <a:ext uri="{91240B29-F687-4F45-9708-019B960494DF}">
                    <a14:hiddenLine xmlns:a14="http://schemas.microsoft.com/office/drawing/2010/main" w="9525">
                      <a:solidFill>
                        <a:srgbClr val="000000"/>
                      </a:solidFill>
                      <a:round/>
                    </a14:hiddenLine>
                  </a:ext>
                </a:extLst>
              </p:spPr>
              <p:txBody>
                <a:bodyPr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sz="2400" b="0" i="0" u="none" strike="noStrike" kern="1200" cap="none" spc="0" normalizeH="0" baseline="0" noProof="0">
                    <a:ln>
                      <a:noFill/>
                    </a:ln>
                    <a:solidFill>
                      <a:srgbClr val="5D6D31"/>
                    </a:solidFill>
                    <a:effectLst/>
                    <a:uLnTx/>
                    <a:uFillTx/>
                    <a:latin typeface="幼圆" panose="02010509060101010101" charset="-122"/>
                    <a:ea typeface="幼圆" panose="02010509060101010101" charset="-122"/>
                    <a:cs typeface="+mn-cs"/>
                  </a:endParaRPr>
                </a:p>
              </p:txBody>
            </p:sp>
            <p:sp>
              <p:nvSpPr>
                <p:cNvPr id="23" name="任意多边形: 形状 22"/>
                <p:cNvSpPr/>
                <p:nvPr/>
              </p:nvSpPr>
              <p:spPr bwMode="auto">
                <a:xfrm>
                  <a:off x="3277721" y="4006665"/>
                  <a:ext cx="358775" cy="315913"/>
                </a:xfrm>
                <a:custGeom>
                  <a:avLst/>
                  <a:gdLst>
                    <a:gd name="T0" fmla="*/ 43 w 159"/>
                    <a:gd name="T1" fmla="*/ 69 h 140"/>
                    <a:gd name="T2" fmla="*/ 34 w 159"/>
                    <a:gd name="T3" fmla="*/ 61 h 140"/>
                    <a:gd name="T4" fmla="*/ 24 w 159"/>
                    <a:gd name="T5" fmla="*/ 61 h 140"/>
                    <a:gd name="T6" fmla="*/ 7 w 159"/>
                    <a:gd name="T7" fmla="*/ 52 h 140"/>
                    <a:gd name="T8" fmla="*/ 0 w 159"/>
                    <a:gd name="T9" fmla="*/ 32 h 140"/>
                    <a:gd name="T10" fmla="*/ 10 w 159"/>
                    <a:gd name="T11" fmla="*/ 9 h 140"/>
                    <a:gd name="T12" fmla="*/ 34 w 159"/>
                    <a:gd name="T13" fmla="*/ 0 h 140"/>
                    <a:gd name="T14" fmla="*/ 61 w 159"/>
                    <a:gd name="T15" fmla="*/ 13 h 140"/>
                    <a:gd name="T16" fmla="*/ 72 w 159"/>
                    <a:gd name="T17" fmla="*/ 47 h 140"/>
                    <a:gd name="T18" fmla="*/ 42 w 159"/>
                    <a:gd name="T19" fmla="*/ 126 h 140"/>
                    <a:gd name="T20" fmla="*/ 23 w 159"/>
                    <a:gd name="T21" fmla="*/ 140 h 140"/>
                    <a:gd name="T22" fmla="*/ 13 w 159"/>
                    <a:gd name="T23" fmla="*/ 131 h 140"/>
                    <a:gd name="T24" fmla="*/ 18 w 159"/>
                    <a:gd name="T25" fmla="*/ 120 h 140"/>
                    <a:gd name="T26" fmla="*/ 36 w 159"/>
                    <a:gd name="T27" fmla="*/ 92 h 140"/>
                    <a:gd name="T28" fmla="*/ 43 w 159"/>
                    <a:gd name="T29" fmla="*/ 69 h 140"/>
                    <a:gd name="T30" fmla="*/ 130 w 159"/>
                    <a:gd name="T31" fmla="*/ 69 h 140"/>
                    <a:gd name="T32" fmla="*/ 121 w 159"/>
                    <a:gd name="T33" fmla="*/ 61 h 140"/>
                    <a:gd name="T34" fmla="*/ 112 w 159"/>
                    <a:gd name="T35" fmla="*/ 61 h 140"/>
                    <a:gd name="T36" fmla="*/ 94 w 159"/>
                    <a:gd name="T37" fmla="*/ 52 h 140"/>
                    <a:gd name="T38" fmla="*/ 87 w 159"/>
                    <a:gd name="T39" fmla="*/ 32 h 140"/>
                    <a:gd name="T40" fmla="*/ 96 w 159"/>
                    <a:gd name="T41" fmla="*/ 9 h 140"/>
                    <a:gd name="T42" fmla="*/ 120 w 159"/>
                    <a:gd name="T43" fmla="*/ 0 h 140"/>
                    <a:gd name="T44" fmla="*/ 148 w 159"/>
                    <a:gd name="T45" fmla="*/ 13 h 140"/>
                    <a:gd name="T46" fmla="*/ 159 w 159"/>
                    <a:gd name="T47" fmla="*/ 47 h 140"/>
                    <a:gd name="T48" fmla="*/ 129 w 159"/>
                    <a:gd name="T49" fmla="*/ 126 h 140"/>
                    <a:gd name="T50" fmla="*/ 109 w 159"/>
                    <a:gd name="T51" fmla="*/ 140 h 140"/>
                    <a:gd name="T52" fmla="*/ 100 w 159"/>
                    <a:gd name="T53" fmla="*/ 131 h 140"/>
                    <a:gd name="T54" fmla="*/ 106 w 159"/>
                    <a:gd name="T55" fmla="*/ 120 h 140"/>
                    <a:gd name="T56" fmla="*/ 122 w 159"/>
                    <a:gd name="T57" fmla="*/ 92 h 140"/>
                    <a:gd name="T58" fmla="*/ 130 w 159"/>
                    <a:gd name="T59" fmla="*/ 69 h 1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Lst>
                  <a:rect l="0" t="0" r="r" b="b"/>
                  <a:pathLst>
                    <a:path w="159" h="140">
                      <a:moveTo>
                        <a:pt x="43" y="69"/>
                      </a:moveTo>
                      <a:cubicBezTo>
                        <a:pt x="43" y="64"/>
                        <a:pt x="40" y="61"/>
                        <a:pt x="34" y="61"/>
                      </a:cubicBezTo>
                      <a:cubicBezTo>
                        <a:pt x="24" y="61"/>
                        <a:pt x="24" y="61"/>
                        <a:pt x="24" y="61"/>
                      </a:cubicBezTo>
                      <a:cubicBezTo>
                        <a:pt x="18" y="60"/>
                        <a:pt x="12" y="57"/>
                        <a:pt x="7" y="52"/>
                      </a:cubicBezTo>
                      <a:cubicBezTo>
                        <a:pt x="2" y="46"/>
                        <a:pt x="0" y="40"/>
                        <a:pt x="0" y="32"/>
                      </a:cubicBezTo>
                      <a:cubicBezTo>
                        <a:pt x="0" y="23"/>
                        <a:pt x="3" y="15"/>
                        <a:pt x="10" y="9"/>
                      </a:cubicBezTo>
                      <a:cubicBezTo>
                        <a:pt x="16" y="3"/>
                        <a:pt x="24" y="0"/>
                        <a:pt x="34" y="0"/>
                      </a:cubicBezTo>
                      <a:cubicBezTo>
                        <a:pt x="44" y="0"/>
                        <a:pt x="54" y="4"/>
                        <a:pt x="61" y="13"/>
                      </a:cubicBezTo>
                      <a:cubicBezTo>
                        <a:pt x="68" y="22"/>
                        <a:pt x="72" y="33"/>
                        <a:pt x="72" y="47"/>
                      </a:cubicBezTo>
                      <a:cubicBezTo>
                        <a:pt x="72" y="73"/>
                        <a:pt x="62" y="99"/>
                        <a:pt x="42" y="126"/>
                      </a:cubicBezTo>
                      <a:cubicBezTo>
                        <a:pt x="34" y="136"/>
                        <a:pt x="28" y="140"/>
                        <a:pt x="23" y="140"/>
                      </a:cubicBezTo>
                      <a:cubicBezTo>
                        <a:pt x="16" y="140"/>
                        <a:pt x="13" y="137"/>
                        <a:pt x="13" y="131"/>
                      </a:cubicBezTo>
                      <a:cubicBezTo>
                        <a:pt x="13" y="128"/>
                        <a:pt x="15" y="125"/>
                        <a:pt x="18" y="120"/>
                      </a:cubicBezTo>
                      <a:cubicBezTo>
                        <a:pt x="25" y="112"/>
                        <a:pt x="30" y="103"/>
                        <a:pt x="36" y="92"/>
                      </a:cubicBezTo>
                      <a:cubicBezTo>
                        <a:pt x="41" y="82"/>
                        <a:pt x="43" y="74"/>
                        <a:pt x="43" y="69"/>
                      </a:cubicBezTo>
                      <a:close/>
                      <a:moveTo>
                        <a:pt x="130" y="69"/>
                      </a:moveTo>
                      <a:cubicBezTo>
                        <a:pt x="130" y="64"/>
                        <a:pt x="127" y="61"/>
                        <a:pt x="121" y="61"/>
                      </a:cubicBezTo>
                      <a:cubicBezTo>
                        <a:pt x="112" y="61"/>
                        <a:pt x="112" y="61"/>
                        <a:pt x="112" y="61"/>
                      </a:cubicBezTo>
                      <a:cubicBezTo>
                        <a:pt x="105" y="60"/>
                        <a:pt x="99" y="57"/>
                        <a:pt x="94" y="52"/>
                      </a:cubicBezTo>
                      <a:cubicBezTo>
                        <a:pt x="89" y="46"/>
                        <a:pt x="87" y="40"/>
                        <a:pt x="87" y="32"/>
                      </a:cubicBezTo>
                      <a:cubicBezTo>
                        <a:pt x="87" y="23"/>
                        <a:pt x="90" y="15"/>
                        <a:pt x="96" y="9"/>
                      </a:cubicBezTo>
                      <a:cubicBezTo>
                        <a:pt x="103" y="3"/>
                        <a:pt x="111" y="0"/>
                        <a:pt x="120" y="0"/>
                      </a:cubicBezTo>
                      <a:cubicBezTo>
                        <a:pt x="132" y="0"/>
                        <a:pt x="141" y="4"/>
                        <a:pt x="148" y="13"/>
                      </a:cubicBezTo>
                      <a:cubicBezTo>
                        <a:pt x="155" y="22"/>
                        <a:pt x="159" y="33"/>
                        <a:pt x="159" y="47"/>
                      </a:cubicBezTo>
                      <a:cubicBezTo>
                        <a:pt x="159" y="73"/>
                        <a:pt x="149" y="99"/>
                        <a:pt x="129" y="126"/>
                      </a:cubicBezTo>
                      <a:cubicBezTo>
                        <a:pt x="121" y="136"/>
                        <a:pt x="115" y="140"/>
                        <a:pt x="109" y="140"/>
                      </a:cubicBezTo>
                      <a:cubicBezTo>
                        <a:pt x="103" y="140"/>
                        <a:pt x="100" y="137"/>
                        <a:pt x="100" y="131"/>
                      </a:cubicBezTo>
                      <a:cubicBezTo>
                        <a:pt x="100" y="128"/>
                        <a:pt x="102" y="125"/>
                        <a:pt x="106" y="120"/>
                      </a:cubicBezTo>
                      <a:cubicBezTo>
                        <a:pt x="112" y="112"/>
                        <a:pt x="117" y="103"/>
                        <a:pt x="122" y="92"/>
                      </a:cubicBezTo>
                      <a:cubicBezTo>
                        <a:pt x="127" y="82"/>
                        <a:pt x="130" y="74"/>
                        <a:pt x="130" y="69"/>
                      </a:cubicBezTo>
                      <a:close/>
                    </a:path>
                  </a:pathLst>
                </a:custGeom>
                <a:solidFill>
                  <a:srgbClr val="E7F2F7"/>
                </a:solidFill>
                <a:ln>
                  <a:noFill/>
                </a:ln>
                <a:extLst>
                  <a:ext uri="{91240B29-F687-4F45-9708-019B960494DF}">
                    <a14:hiddenLine xmlns:a14="http://schemas.microsoft.com/office/drawing/2010/main" w="9525">
                      <a:solidFill>
                        <a:srgbClr val="000000"/>
                      </a:solidFill>
                      <a:round/>
                    </a14:hiddenLine>
                  </a:ext>
                </a:extLst>
              </p:spPr>
              <p:txBody>
                <a:bodyPr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sz="2400" b="0" i="0" u="none" strike="noStrike" kern="1200" cap="none" spc="0" normalizeH="0" baseline="0" noProof="0">
                    <a:ln>
                      <a:noFill/>
                    </a:ln>
                    <a:solidFill>
                      <a:srgbClr val="5D6D31"/>
                    </a:solidFill>
                    <a:effectLst/>
                    <a:uLnTx/>
                    <a:uFillTx/>
                    <a:latin typeface="幼圆" panose="02010509060101010101" charset="-122"/>
                    <a:ea typeface="幼圆" panose="02010509060101010101" charset="-122"/>
                    <a:cs typeface="+mn-cs"/>
                  </a:endParaRPr>
                </a:p>
              </p:txBody>
            </p:sp>
            <p:sp>
              <p:nvSpPr>
                <p:cNvPr id="24" name="任意多边形: 形状 23"/>
                <p:cNvSpPr/>
                <p:nvPr/>
              </p:nvSpPr>
              <p:spPr bwMode="auto">
                <a:xfrm>
                  <a:off x="1983909" y="2663640"/>
                  <a:ext cx="355600" cy="317500"/>
                </a:xfrm>
                <a:custGeom>
                  <a:avLst/>
                  <a:gdLst>
                    <a:gd name="T0" fmla="*/ 115 w 158"/>
                    <a:gd name="T1" fmla="*/ 72 h 141"/>
                    <a:gd name="T2" fmla="*/ 124 w 158"/>
                    <a:gd name="T3" fmla="*/ 80 h 141"/>
                    <a:gd name="T4" fmla="*/ 134 w 158"/>
                    <a:gd name="T5" fmla="*/ 80 h 141"/>
                    <a:gd name="T6" fmla="*/ 151 w 158"/>
                    <a:gd name="T7" fmla="*/ 89 h 141"/>
                    <a:gd name="T8" fmla="*/ 158 w 158"/>
                    <a:gd name="T9" fmla="*/ 109 h 141"/>
                    <a:gd name="T10" fmla="*/ 149 w 158"/>
                    <a:gd name="T11" fmla="*/ 132 h 141"/>
                    <a:gd name="T12" fmla="*/ 125 w 158"/>
                    <a:gd name="T13" fmla="*/ 141 h 141"/>
                    <a:gd name="T14" fmla="*/ 98 w 158"/>
                    <a:gd name="T15" fmla="*/ 128 h 141"/>
                    <a:gd name="T16" fmla="*/ 87 w 158"/>
                    <a:gd name="T17" fmla="*/ 94 h 141"/>
                    <a:gd name="T18" fmla="*/ 117 w 158"/>
                    <a:gd name="T19" fmla="*/ 15 h 141"/>
                    <a:gd name="T20" fmla="*/ 136 w 158"/>
                    <a:gd name="T21" fmla="*/ 0 h 141"/>
                    <a:gd name="T22" fmla="*/ 145 w 158"/>
                    <a:gd name="T23" fmla="*/ 10 h 141"/>
                    <a:gd name="T24" fmla="*/ 140 w 158"/>
                    <a:gd name="T25" fmla="*/ 21 h 141"/>
                    <a:gd name="T26" fmla="*/ 123 w 158"/>
                    <a:gd name="T27" fmla="*/ 48 h 141"/>
                    <a:gd name="T28" fmla="*/ 115 w 158"/>
                    <a:gd name="T29" fmla="*/ 72 h 141"/>
                    <a:gd name="T30" fmla="*/ 28 w 158"/>
                    <a:gd name="T31" fmla="*/ 72 h 141"/>
                    <a:gd name="T32" fmla="*/ 37 w 158"/>
                    <a:gd name="T33" fmla="*/ 80 h 141"/>
                    <a:gd name="T34" fmla="*/ 47 w 158"/>
                    <a:gd name="T35" fmla="*/ 80 h 141"/>
                    <a:gd name="T36" fmla="*/ 64 w 158"/>
                    <a:gd name="T37" fmla="*/ 89 h 141"/>
                    <a:gd name="T38" fmla="*/ 72 w 158"/>
                    <a:gd name="T39" fmla="*/ 109 h 141"/>
                    <a:gd name="T40" fmla="*/ 62 w 158"/>
                    <a:gd name="T41" fmla="*/ 132 h 141"/>
                    <a:gd name="T42" fmla="*/ 38 w 158"/>
                    <a:gd name="T43" fmla="*/ 141 h 141"/>
                    <a:gd name="T44" fmla="*/ 10 w 158"/>
                    <a:gd name="T45" fmla="*/ 128 h 141"/>
                    <a:gd name="T46" fmla="*/ 0 w 158"/>
                    <a:gd name="T47" fmla="*/ 94 h 141"/>
                    <a:gd name="T48" fmla="*/ 30 w 158"/>
                    <a:gd name="T49" fmla="*/ 15 h 141"/>
                    <a:gd name="T50" fmla="*/ 49 w 158"/>
                    <a:gd name="T51" fmla="*/ 0 h 141"/>
                    <a:gd name="T52" fmla="*/ 58 w 158"/>
                    <a:gd name="T53" fmla="*/ 10 h 141"/>
                    <a:gd name="T54" fmla="*/ 53 w 158"/>
                    <a:gd name="T55" fmla="*/ 21 h 141"/>
                    <a:gd name="T56" fmla="*/ 36 w 158"/>
                    <a:gd name="T57" fmla="*/ 48 h 141"/>
                    <a:gd name="T58" fmla="*/ 28 w 158"/>
                    <a:gd name="T59" fmla="*/ 72 h 14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Lst>
                  <a:rect l="0" t="0" r="r" b="b"/>
                  <a:pathLst>
                    <a:path w="158" h="141">
                      <a:moveTo>
                        <a:pt x="115" y="72"/>
                      </a:moveTo>
                      <a:cubicBezTo>
                        <a:pt x="115" y="77"/>
                        <a:pt x="118" y="80"/>
                        <a:pt x="124" y="80"/>
                      </a:cubicBezTo>
                      <a:cubicBezTo>
                        <a:pt x="134" y="80"/>
                        <a:pt x="134" y="80"/>
                        <a:pt x="134" y="80"/>
                      </a:cubicBezTo>
                      <a:cubicBezTo>
                        <a:pt x="140" y="80"/>
                        <a:pt x="146" y="83"/>
                        <a:pt x="151" y="89"/>
                      </a:cubicBezTo>
                      <a:cubicBezTo>
                        <a:pt x="156" y="95"/>
                        <a:pt x="158" y="101"/>
                        <a:pt x="158" y="109"/>
                      </a:cubicBezTo>
                      <a:cubicBezTo>
                        <a:pt x="158" y="118"/>
                        <a:pt x="155" y="126"/>
                        <a:pt x="149" y="132"/>
                      </a:cubicBezTo>
                      <a:cubicBezTo>
                        <a:pt x="142" y="138"/>
                        <a:pt x="134" y="141"/>
                        <a:pt x="125" y="141"/>
                      </a:cubicBezTo>
                      <a:cubicBezTo>
                        <a:pt x="114" y="141"/>
                        <a:pt x="105" y="137"/>
                        <a:pt x="98" y="128"/>
                      </a:cubicBezTo>
                      <a:cubicBezTo>
                        <a:pt x="90" y="119"/>
                        <a:pt x="87" y="108"/>
                        <a:pt x="87" y="94"/>
                      </a:cubicBezTo>
                      <a:cubicBezTo>
                        <a:pt x="87" y="68"/>
                        <a:pt x="97" y="42"/>
                        <a:pt x="117" y="15"/>
                      </a:cubicBezTo>
                      <a:cubicBezTo>
                        <a:pt x="124" y="5"/>
                        <a:pt x="130" y="0"/>
                        <a:pt x="136" y="0"/>
                      </a:cubicBezTo>
                      <a:cubicBezTo>
                        <a:pt x="142" y="0"/>
                        <a:pt x="145" y="4"/>
                        <a:pt x="145" y="10"/>
                      </a:cubicBezTo>
                      <a:cubicBezTo>
                        <a:pt x="145" y="13"/>
                        <a:pt x="144" y="16"/>
                        <a:pt x="140" y="21"/>
                      </a:cubicBezTo>
                      <a:cubicBezTo>
                        <a:pt x="134" y="29"/>
                        <a:pt x="128" y="38"/>
                        <a:pt x="123" y="48"/>
                      </a:cubicBezTo>
                      <a:cubicBezTo>
                        <a:pt x="118" y="59"/>
                        <a:pt x="115" y="67"/>
                        <a:pt x="115" y="72"/>
                      </a:cubicBezTo>
                      <a:close/>
                      <a:moveTo>
                        <a:pt x="28" y="72"/>
                      </a:moveTo>
                      <a:cubicBezTo>
                        <a:pt x="28" y="77"/>
                        <a:pt x="31" y="80"/>
                        <a:pt x="37" y="80"/>
                      </a:cubicBezTo>
                      <a:cubicBezTo>
                        <a:pt x="47" y="80"/>
                        <a:pt x="47" y="80"/>
                        <a:pt x="47" y="80"/>
                      </a:cubicBezTo>
                      <a:cubicBezTo>
                        <a:pt x="53" y="80"/>
                        <a:pt x="59" y="83"/>
                        <a:pt x="64" y="89"/>
                      </a:cubicBezTo>
                      <a:cubicBezTo>
                        <a:pt x="69" y="95"/>
                        <a:pt x="72" y="101"/>
                        <a:pt x="72" y="109"/>
                      </a:cubicBezTo>
                      <a:cubicBezTo>
                        <a:pt x="72" y="118"/>
                        <a:pt x="68" y="126"/>
                        <a:pt x="62" y="132"/>
                      </a:cubicBezTo>
                      <a:cubicBezTo>
                        <a:pt x="56" y="138"/>
                        <a:pt x="48" y="141"/>
                        <a:pt x="38" y="141"/>
                      </a:cubicBezTo>
                      <a:cubicBezTo>
                        <a:pt x="27" y="141"/>
                        <a:pt x="18" y="137"/>
                        <a:pt x="10" y="128"/>
                      </a:cubicBezTo>
                      <a:cubicBezTo>
                        <a:pt x="3" y="119"/>
                        <a:pt x="0" y="108"/>
                        <a:pt x="0" y="94"/>
                      </a:cubicBezTo>
                      <a:cubicBezTo>
                        <a:pt x="0" y="68"/>
                        <a:pt x="10" y="42"/>
                        <a:pt x="30" y="15"/>
                      </a:cubicBezTo>
                      <a:cubicBezTo>
                        <a:pt x="37" y="5"/>
                        <a:pt x="44" y="0"/>
                        <a:pt x="49" y="0"/>
                      </a:cubicBezTo>
                      <a:cubicBezTo>
                        <a:pt x="55" y="0"/>
                        <a:pt x="58" y="4"/>
                        <a:pt x="58" y="10"/>
                      </a:cubicBezTo>
                      <a:cubicBezTo>
                        <a:pt x="58" y="13"/>
                        <a:pt x="56" y="16"/>
                        <a:pt x="53" y="21"/>
                      </a:cubicBezTo>
                      <a:cubicBezTo>
                        <a:pt x="47" y="29"/>
                        <a:pt x="41" y="38"/>
                        <a:pt x="36" y="48"/>
                      </a:cubicBezTo>
                      <a:cubicBezTo>
                        <a:pt x="31" y="59"/>
                        <a:pt x="28" y="67"/>
                        <a:pt x="28" y="72"/>
                      </a:cubicBezTo>
                      <a:close/>
                    </a:path>
                  </a:pathLst>
                </a:custGeom>
                <a:solidFill>
                  <a:srgbClr val="E7F2F7"/>
                </a:solidFill>
                <a:ln>
                  <a:noFill/>
                </a:ln>
                <a:extLst>
                  <a:ext uri="{91240B29-F687-4F45-9708-019B960494DF}">
                    <a14:hiddenLine xmlns:a14="http://schemas.microsoft.com/office/drawing/2010/main" w="9525">
                      <a:solidFill>
                        <a:srgbClr val="000000"/>
                      </a:solidFill>
                      <a:round/>
                    </a14:hiddenLine>
                  </a:ext>
                </a:extLst>
              </p:spPr>
              <p:txBody>
                <a:bodyPr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sz="2400" b="0" i="0" u="none" strike="noStrike" kern="1200" cap="none" spc="0" normalizeH="0" baseline="0" noProof="0">
                    <a:ln>
                      <a:noFill/>
                    </a:ln>
                    <a:solidFill>
                      <a:srgbClr val="5D6D31"/>
                    </a:solidFill>
                    <a:effectLst/>
                    <a:uLnTx/>
                    <a:uFillTx/>
                    <a:latin typeface="幼圆" panose="02010509060101010101" charset="-122"/>
                    <a:ea typeface="幼圆" panose="02010509060101010101" charset="-122"/>
                    <a:cs typeface="+mn-cs"/>
                  </a:endParaRPr>
                </a:p>
              </p:txBody>
            </p:sp>
          </p:grpSp>
          <p:pic>
            <p:nvPicPr>
              <p:cNvPr id="14351" name="图片 8"/>
              <p:cNvPicPr>
                <a:picLocks noChangeAspect="1"/>
              </p:cNvPicPr>
              <p:nvPr/>
            </p:nvPicPr>
            <p:blipFill>
              <a:blip r:embed="rId3"/>
              <a:srcRect r="86771"/>
              <a:stretch>
                <a:fillRect/>
              </a:stretch>
            </p:blipFill>
            <p:spPr>
              <a:xfrm>
                <a:off x="6096000" y="2205690"/>
                <a:ext cx="1067157" cy="913868"/>
              </a:xfrm>
              <a:prstGeom prst="rect">
                <a:avLst/>
              </a:prstGeom>
              <a:noFill/>
              <a:ln w="9525">
                <a:noFill/>
              </a:ln>
            </p:spPr>
          </p:pic>
        </p:grpSp>
      </p:grpSp>
      <p:grpSp>
        <p:nvGrpSpPr>
          <p:cNvPr id="29" name="组合 28"/>
          <p:cNvGrpSpPr/>
          <p:nvPr/>
        </p:nvGrpSpPr>
        <p:grpSpPr>
          <a:xfrm>
            <a:off x="1773873" y="3970655"/>
            <a:ext cx="4424362" cy="1249363"/>
            <a:chOff x="6096000" y="1902851"/>
            <a:chExt cx="4425107" cy="1249669"/>
          </a:xfrm>
        </p:grpSpPr>
        <p:sp>
          <p:nvSpPr>
            <p:cNvPr id="34" name="矩形 33"/>
            <p:cNvSpPr/>
            <p:nvPr/>
          </p:nvSpPr>
          <p:spPr bwMode="auto">
            <a:xfrm>
              <a:off x="7324640" y="2380894"/>
              <a:ext cx="3196467" cy="696794"/>
            </a:xfrm>
            <a:prstGeom prst="rect">
              <a:avLst/>
            </a:prstGeom>
          </p:spPr>
          <p:txBody>
            <a:bodyPr wrap="square">
              <a:spAutoFit/>
            </a:bodyPr>
            <a:lstStyle/>
            <a:p>
              <a:pPr marL="0" marR="0" lvl="0" indent="0" algn="l" defTabSz="914400" rtl="0" eaLnBrk="1" fontAlgn="auto" latinLnBrk="0" hangingPunct="1">
                <a:lnSpc>
                  <a:spcPct val="150000"/>
                </a:lnSpc>
                <a:spcBef>
                  <a:spcPts val="0"/>
                </a:spcBef>
                <a:spcAft>
                  <a:spcPts val="0"/>
                </a:spcAft>
                <a:buClrTx/>
                <a:buSzTx/>
                <a:buFontTx/>
                <a:buNone/>
                <a:defRPr/>
              </a:pPr>
              <a:r>
                <a:rPr kumimoji="0" lang="zh-CN" altLang="en-US" sz="1400" b="0" i="0" u="none" strike="noStrike" kern="1200" cap="none" spc="0" normalizeH="0" baseline="0" noProof="0" dirty="0">
                  <a:ln>
                    <a:noFill/>
                  </a:ln>
                  <a:solidFill>
                    <a:srgbClr val="5D6D31"/>
                  </a:solidFill>
                  <a:effectLst/>
                  <a:uLnTx/>
                  <a:uFillTx/>
                  <a:latin typeface="幼圆" panose="02010509060101010101" charset="-122"/>
                  <a:ea typeface="幼圆" panose="02010509060101010101" charset="-122"/>
                  <a:cs typeface="+mn-cs"/>
                </a:rPr>
                <a:t>单击此处添加段落文本单击此处添加段落文本单击此处添加段落文本 </a:t>
              </a:r>
              <a:endParaRPr kumimoji="0" lang="zh-CN" altLang="en-US" sz="1400" b="0" i="0" u="none" strike="noStrike" kern="1200" cap="none" spc="0" normalizeH="0" baseline="0" noProof="0" dirty="0">
                <a:ln>
                  <a:noFill/>
                </a:ln>
                <a:solidFill>
                  <a:srgbClr val="5D6D31"/>
                </a:solidFill>
                <a:effectLst/>
                <a:uLnTx/>
                <a:uFillTx/>
                <a:latin typeface="幼圆" panose="02010509060101010101" charset="-122"/>
                <a:ea typeface="幼圆" panose="02010509060101010101" charset="-122"/>
                <a:cs typeface="+mn-cs"/>
                <a:sym typeface="Arial" panose="020B0604020202020204" pitchFamily="34" charset="0"/>
              </a:endParaRPr>
            </a:p>
          </p:txBody>
        </p:sp>
        <p:sp>
          <p:nvSpPr>
            <p:cNvPr id="14343" name="矩形 19"/>
            <p:cNvSpPr/>
            <p:nvPr/>
          </p:nvSpPr>
          <p:spPr>
            <a:xfrm>
              <a:off x="7173562" y="1902851"/>
              <a:ext cx="2361287" cy="571005"/>
            </a:xfrm>
            <a:prstGeom prst="rect">
              <a:avLst/>
            </a:prstGeom>
            <a:noFill/>
            <a:ln w="9525">
              <a:noFill/>
            </a:ln>
          </p:spPr>
          <p:txBody>
            <a:bodyPr>
              <a:spAutoFit/>
            </a:bodyPr>
            <a:lstStyle>
              <a:lvl1pPr marL="228600" indent="-228600" algn="l" rtl="0" fontAlgn="base">
                <a:lnSpc>
                  <a:spcPct val="90000"/>
                </a:lnSpc>
                <a:spcBef>
                  <a:spcPts val="1000"/>
                </a:spcBef>
                <a:spcAft>
                  <a:spcPct val="0"/>
                </a:spcAft>
                <a:buFont typeface="Arial" panose="020B0604020202020204" pitchFamily="34" charset="0"/>
                <a:buChar char="•"/>
                <a:defRPr sz="2800" kern="1200">
                  <a:solidFill>
                    <a:schemeClr val="tx1"/>
                  </a:solidFill>
                  <a:latin typeface="+mn-lt"/>
                  <a:ea typeface="+mn-ea"/>
                  <a:cs typeface="+mn-cs"/>
                </a:defRPr>
              </a:lvl1pPr>
              <a:lvl2pPr marL="685800" indent="-228600" algn="l" rtl="0" fontAlgn="base">
                <a:lnSpc>
                  <a:spcPct val="90000"/>
                </a:lnSpc>
                <a:spcBef>
                  <a:spcPts val="500"/>
                </a:spcBef>
                <a:spcAft>
                  <a:spcPct val="0"/>
                </a:spcAft>
                <a:buFont typeface="Arial" panose="020B0604020202020204" pitchFamily="34" charset="0"/>
                <a:buChar char="•"/>
                <a:defRPr sz="2400" kern="1200">
                  <a:solidFill>
                    <a:schemeClr val="tx1"/>
                  </a:solidFill>
                  <a:latin typeface="+mn-lt"/>
                  <a:ea typeface="+mn-ea"/>
                  <a:cs typeface="+mn-cs"/>
                </a:defRPr>
              </a:lvl2pPr>
              <a:lvl3pPr marL="1143000" indent="-228600" algn="l" rtl="0" fontAlgn="base">
                <a:lnSpc>
                  <a:spcPct val="90000"/>
                </a:lnSpc>
                <a:spcBef>
                  <a:spcPts val="500"/>
                </a:spcBef>
                <a:spcAft>
                  <a:spcPct val="0"/>
                </a:spcAft>
                <a:buFont typeface="Arial" panose="020B0604020202020204" pitchFamily="34" charset="0"/>
                <a:buChar char="•"/>
                <a:defRPr sz="2000" kern="1200">
                  <a:solidFill>
                    <a:schemeClr val="tx1"/>
                  </a:solidFill>
                  <a:latin typeface="+mn-lt"/>
                  <a:ea typeface="+mn-ea"/>
                  <a:cs typeface="+mn-cs"/>
                </a:defRPr>
              </a:lvl3pPr>
              <a:lvl4pPr marL="1600200" indent="-228600" algn="l" rtl="0" fontAlgn="base">
                <a:lnSpc>
                  <a:spcPct val="90000"/>
                </a:lnSpc>
                <a:spcBef>
                  <a:spcPts val="500"/>
                </a:spcBef>
                <a:spcAft>
                  <a:spcPct val="0"/>
                </a:spcAft>
                <a:buFont typeface="Arial" panose="020B0604020202020204" pitchFamily="34" charset="0"/>
                <a:buChar char="•"/>
                <a:defRPr kern="1200">
                  <a:solidFill>
                    <a:schemeClr val="tx1"/>
                  </a:solidFill>
                  <a:latin typeface="+mn-lt"/>
                  <a:ea typeface="+mn-ea"/>
                  <a:cs typeface="+mn-cs"/>
                </a:defRPr>
              </a:lvl4pPr>
              <a:lvl5pPr marL="2057400" indent="-228600" algn="l" rtl="0" fontAlgn="base">
                <a:lnSpc>
                  <a:spcPct val="90000"/>
                </a:lnSpc>
                <a:spcBef>
                  <a:spcPts val="500"/>
                </a:spcBef>
                <a:spcAft>
                  <a:spcPct val="0"/>
                </a:spcAft>
                <a:buFont typeface="Arial" panose="020B0604020202020204" pitchFamily="34" charset="0"/>
                <a:buChar char="•"/>
                <a:defRPr kern="1200">
                  <a:solidFill>
                    <a:schemeClr val="tx1"/>
                  </a:solidFill>
                  <a:latin typeface="+mn-lt"/>
                  <a:ea typeface="+mn-ea"/>
                  <a:cs typeface="+mn-cs"/>
                </a:defRPr>
              </a:lvl5pPr>
            </a:lstStyle>
            <a:p>
              <a:pPr marL="0" lvl="0" indent="0" algn="ctr" eaLnBrk="1" hangingPunct="1">
                <a:lnSpc>
                  <a:spcPct val="130000"/>
                </a:lnSpc>
                <a:spcBef>
                  <a:spcPct val="0"/>
                </a:spcBef>
                <a:buNone/>
              </a:pPr>
              <a:r>
                <a:rPr lang="zh-CN" altLang="en-US" sz="2400" b="1" dirty="0">
                  <a:solidFill>
                    <a:srgbClr val="5D6D31"/>
                  </a:solidFill>
                  <a:latin typeface="幼圆" panose="02010509060101010101" charset="-122"/>
                  <a:ea typeface="幼圆" panose="02010509060101010101" charset="-122"/>
                </a:rPr>
                <a:t>点击添加标题</a:t>
              </a:r>
              <a:r>
                <a:rPr lang="zh-CN" altLang="en-US" sz="2400" dirty="0">
                  <a:solidFill>
                    <a:srgbClr val="5D6D31"/>
                  </a:solidFill>
                  <a:latin typeface="幼圆" panose="02010509060101010101" charset="-122"/>
                  <a:ea typeface="幼圆" panose="02010509060101010101" charset="-122"/>
                </a:rPr>
                <a:t> </a:t>
              </a:r>
              <a:endParaRPr lang="zh-CN" altLang="en-US" sz="2400" dirty="0">
                <a:solidFill>
                  <a:srgbClr val="5D6D31"/>
                </a:solidFill>
                <a:latin typeface="幼圆" panose="02010509060101010101" charset="-122"/>
                <a:ea typeface="幼圆" panose="02010509060101010101" charset="-122"/>
              </a:endParaRPr>
            </a:p>
          </p:txBody>
        </p:sp>
        <p:grpSp>
          <p:nvGrpSpPr>
            <p:cNvPr id="14344" name="组合 35"/>
            <p:cNvGrpSpPr/>
            <p:nvPr/>
          </p:nvGrpSpPr>
          <p:grpSpPr>
            <a:xfrm>
              <a:off x="6096000" y="2072602"/>
              <a:ext cx="1072427" cy="1079918"/>
              <a:chOff x="6096000" y="2072602"/>
              <a:chExt cx="1072427" cy="1079918"/>
            </a:xfrm>
          </p:grpSpPr>
          <p:grpSp>
            <p:nvGrpSpPr>
              <p:cNvPr id="37" name="组合 36"/>
              <p:cNvGrpSpPr>
                <a:grpSpLocks noChangeAspect="1"/>
              </p:cNvGrpSpPr>
              <p:nvPr/>
            </p:nvGrpSpPr>
            <p:grpSpPr bwMode="auto">
              <a:xfrm>
                <a:off x="6096000" y="2072602"/>
                <a:ext cx="1072427" cy="1079918"/>
                <a:chOff x="1983909" y="2663640"/>
                <a:chExt cx="1657350" cy="1668463"/>
              </a:xfrm>
              <a:solidFill>
                <a:schemeClr val="accent1"/>
              </a:solidFill>
            </p:grpSpPr>
            <p:sp>
              <p:nvSpPr>
                <p:cNvPr id="39" name="任意多边形: 形状 38"/>
                <p:cNvSpPr/>
                <p:nvPr/>
              </p:nvSpPr>
              <p:spPr bwMode="auto">
                <a:xfrm>
                  <a:off x="1983909" y="3062103"/>
                  <a:ext cx="1216025" cy="1270000"/>
                </a:xfrm>
                <a:custGeom>
                  <a:avLst/>
                  <a:gdLst>
                    <a:gd name="T0" fmla="*/ 71 w 540"/>
                    <a:gd name="T1" fmla="*/ 536 h 564"/>
                    <a:gd name="T2" fmla="*/ 24 w 540"/>
                    <a:gd name="T3" fmla="*/ 488 h 564"/>
                    <a:gd name="T4" fmla="*/ 24 w 540"/>
                    <a:gd name="T5" fmla="*/ 0 h 564"/>
                    <a:gd name="T6" fmla="*/ 0 w 540"/>
                    <a:gd name="T7" fmla="*/ 0 h 564"/>
                    <a:gd name="T8" fmla="*/ 0 w 540"/>
                    <a:gd name="T9" fmla="*/ 489 h 564"/>
                    <a:gd name="T10" fmla="*/ 72 w 540"/>
                    <a:gd name="T11" fmla="*/ 564 h 564"/>
                    <a:gd name="T12" fmla="*/ 540 w 540"/>
                    <a:gd name="T13" fmla="*/ 564 h 564"/>
                    <a:gd name="T14" fmla="*/ 540 w 540"/>
                    <a:gd name="T15" fmla="*/ 536 h 564"/>
                    <a:gd name="T16" fmla="*/ 71 w 540"/>
                    <a:gd name="T17" fmla="*/ 536 h 56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540" h="564">
                      <a:moveTo>
                        <a:pt x="71" y="536"/>
                      </a:moveTo>
                      <a:cubicBezTo>
                        <a:pt x="44" y="536"/>
                        <a:pt x="24" y="515"/>
                        <a:pt x="24" y="488"/>
                      </a:cubicBezTo>
                      <a:cubicBezTo>
                        <a:pt x="24" y="0"/>
                        <a:pt x="24" y="0"/>
                        <a:pt x="24" y="0"/>
                      </a:cubicBezTo>
                      <a:cubicBezTo>
                        <a:pt x="0" y="0"/>
                        <a:pt x="0" y="0"/>
                        <a:pt x="0" y="0"/>
                      </a:cubicBezTo>
                      <a:cubicBezTo>
                        <a:pt x="0" y="489"/>
                        <a:pt x="0" y="489"/>
                        <a:pt x="0" y="489"/>
                      </a:cubicBezTo>
                      <a:cubicBezTo>
                        <a:pt x="0" y="529"/>
                        <a:pt x="32" y="564"/>
                        <a:pt x="72" y="564"/>
                      </a:cubicBezTo>
                      <a:cubicBezTo>
                        <a:pt x="540" y="564"/>
                        <a:pt x="540" y="564"/>
                        <a:pt x="540" y="564"/>
                      </a:cubicBezTo>
                      <a:cubicBezTo>
                        <a:pt x="540" y="536"/>
                        <a:pt x="540" y="536"/>
                        <a:pt x="540" y="536"/>
                      </a:cubicBezTo>
                      <a:lnTo>
                        <a:pt x="71" y="536"/>
                      </a:lnTo>
                      <a:close/>
                    </a:path>
                  </a:pathLst>
                </a:custGeom>
                <a:solidFill>
                  <a:srgbClr val="E7F2F7"/>
                </a:solidFill>
                <a:ln>
                  <a:noFill/>
                </a:ln>
                <a:extLst>
                  <a:ext uri="{91240B29-F687-4F45-9708-019B960494DF}">
                    <a14:hiddenLine xmlns:a14="http://schemas.microsoft.com/office/drawing/2010/main" w="9525">
                      <a:solidFill>
                        <a:srgbClr val="000000"/>
                      </a:solidFill>
                      <a:round/>
                    </a14:hiddenLine>
                  </a:ext>
                </a:extLst>
              </p:spPr>
              <p:txBody>
                <a:bodyPr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sz="2400" b="0" i="0" u="none" strike="noStrike" kern="1200" cap="none" spc="0" normalizeH="0" baseline="0" noProof="0">
                    <a:ln>
                      <a:noFill/>
                    </a:ln>
                    <a:solidFill>
                      <a:srgbClr val="5D6D31"/>
                    </a:solidFill>
                    <a:effectLst/>
                    <a:uLnTx/>
                    <a:uFillTx/>
                    <a:latin typeface="幼圆" panose="02010509060101010101" charset="-122"/>
                    <a:ea typeface="幼圆" panose="02010509060101010101" charset="-122"/>
                    <a:cs typeface="+mn-cs"/>
                  </a:endParaRPr>
                </a:p>
              </p:txBody>
            </p:sp>
            <p:sp>
              <p:nvSpPr>
                <p:cNvPr id="40" name="任意多边形: 形状 39"/>
                <p:cNvSpPr/>
                <p:nvPr/>
              </p:nvSpPr>
              <p:spPr bwMode="auto">
                <a:xfrm>
                  <a:off x="2433171" y="2674753"/>
                  <a:ext cx="1208088" cy="1243013"/>
                </a:xfrm>
                <a:custGeom>
                  <a:avLst/>
                  <a:gdLst>
                    <a:gd name="T0" fmla="*/ 461 w 536"/>
                    <a:gd name="T1" fmla="*/ 24 h 552"/>
                    <a:gd name="T2" fmla="*/ 508 w 536"/>
                    <a:gd name="T3" fmla="*/ 70 h 552"/>
                    <a:gd name="T4" fmla="*/ 508 w 536"/>
                    <a:gd name="T5" fmla="*/ 552 h 552"/>
                    <a:gd name="T6" fmla="*/ 536 w 536"/>
                    <a:gd name="T7" fmla="*/ 552 h 552"/>
                    <a:gd name="T8" fmla="*/ 536 w 536"/>
                    <a:gd name="T9" fmla="*/ 72 h 552"/>
                    <a:gd name="T10" fmla="*/ 462 w 536"/>
                    <a:gd name="T11" fmla="*/ 0 h 552"/>
                    <a:gd name="T12" fmla="*/ 0 w 536"/>
                    <a:gd name="T13" fmla="*/ 0 h 552"/>
                    <a:gd name="T14" fmla="*/ 0 w 536"/>
                    <a:gd name="T15" fmla="*/ 24 h 552"/>
                    <a:gd name="T16" fmla="*/ 461 w 536"/>
                    <a:gd name="T17" fmla="*/ 24 h 55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536" h="552">
                      <a:moveTo>
                        <a:pt x="461" y="24"/>
                      </a:moveTo>
                      <a:cubicBezTo>
                        <a:pt x="488" y="24"/>
                        <a:pt x="508" y="44"/>
                        <a:pt x="508" y="70"/>
                      </a:cubicBezTo>
                      <a:cubicBezTo>
                        <a:pt x="508" y="552"/>
                        <a:pt x="508" y="552"/>
                        <a:pt x="508" y="552"/>
                      </a:cubicBezTo>
                      <a:cubicBezTo>
                        <a:pt x="536" y="552"/>
                        <a:pt x="536" y="552"/>
                        <a:pt x="536" y="552"/>
                      </a:cubicBezTo>
                      <a:cubicBezTo>
                        <a:pt x="536" y="72"/>
                        <a:pt x="536" y="72"/>
                        <a:pt x="536" y="72"/>
                      </a:cubicBezTo>
                      <a:cubicBezTo>
                        <a:pt x="536" y="32"/>
                        <a:pt x="502" y="0"/>
                        <a:pt x="462" y="0"/>
                      </a:cubicBezTo>
                      <a:cubicBezTo>
                        <a:pt x="0" y="0"/>
                        <a:pt x="0" y="0"/>
                        <a:pt x="0" y="0"/>
                      </a:cubicBezTo>
                      <a:cubicBezTo>
                        <a:pt x="0" y="24"/>
                        <a:pt x="0" y="24"/>
                        <a:pt x="0" y="24"/>
                      </a:cubicBezTo>
                      <a:lnTo>
                        <a:pt x="461" y="24"/>
                      </a:lnTo>
                      <a:close/>
                    </a:path>
                  </a:pathLst>
                </a:custGeom>
                <a:solidFill>
                  <a:srgbClr val="E7F2F7"/>
                </a:solidFill>
                <a:ln>
                  <a:noFill/>
                </a:ln>
                <a:extLst>
                  <a:ext uri="{91240B29-F687-4F45-9708-019B960494DF}">
                    <a14:hiddenLine xmlns:a14="http://schemas.microsoft.com/office/drawing/2010/main" w="9525">
                      <a:solidFill>
                        <a:srgbClr val="000000"/>
                      </a:solidFill>
                      <a:round/>
                    </a14:hiddenLine>
                  </a:ext>
                </a:extLst>
              </p:spPr>
              <p:txBody>
                <a:bodyPr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sz="2400" b="0" i="0" u="none" strike="noStrike" kern="1200" cap="none" spc="0" normalizeH="0" baseline="0" noProof="0">
                    <a:ln>
                      <a:noFill/>
                    </a:ln>
                    <a:solidFill>
                      <a:srgbClr val="5D6D31"/>
                    </a:solidFill>
                    <a:effectLst/>
                    <a:uLnTx/>
                    <a:uFillTx/>
                    <a:latin typeface="幼圆" panose="02010509060101010101" charset="-122"/>
                    <a:ea typeface="幼圆" panose="02010509060101010101" charset="-122"/>
                    <a:cs typeface="+mn-cs"/>
                  </a:endParaRPr>
                </a:p>
              </p:txBody>
            </p:sp>
            <p:sp>
              <p:nvSpPr>
                <p:cNvPr id="41" name="任意多边形: 形状 40"/>
                <p:cNvSpPr/>
                <p:nvPr/>
              </p:nvSpPr>
              <p:spPr bwMode="auto">
                <a:xfrm>
                  <a:off x="3277721" y="4006665"/>
                  <a:ext cx="358775" cy="315913"/>
                </a:xfrm>
                <a:custGeom>
                  <a:avLst/>
                  <a:gdLst>
                    <a:gd name="T0" fmla="*/ 43 w 159"/>
                    <a:gd name="T1" fmla="*/ 69 h 140"/>
                    <a:gd name="T2" fmla="*/ 34 w 159"/>
                    <a:gd name="T3" fmla="*/ 61 h 140"/>
                    <a:gd name="T4" fmla="*/ 24 w 159"/>
                    <a:gd name="T5" fmla="*/ 61 h 140"/>
                    <a:gd name="T6" fmla="*/ 7 w 159"/>
                    <a:gd name="T7" fmla="*/ 52 h 140"/>
                    <a:gd name="T8" fmla="*/ 0 w 159"/>
                    <a:gd name="T9" fmla="*/ 32 h 140"/>
                    <a:gd name="T10" fmla="*/ 10 w 159"/>
                    <a:gd name="T11" fmla="*/ 9 h 140"/>
                    <a:gd name="T12" fmla="*/ 34 w 159"/>
                    <a:gd name="T13" fmla="*/ 0 h 140"/>
                    <a:gd name="T14" fmla="*/ 61 w 159"/>
                    <a:gd name="T15" fmla="*/ 13 h 140"/>
                    <a:gd name="T16" fmla="*/ 72 w 159"/>
                    <a:gd name="T17" fmla="*/ 47 h 140"/>
                    <a:gd name="T18" fmla="*/ 42 w 159"/>
                    <a:gd name="T19" fmla="*/ 126 h 140"/>
                    <a:gd name="T20" fmla="*/ 23 w 159"/>
                    <a:gd name="T21" fmla="*/ 140 h 140"/>
                    <a:gd name="T22" fmla="*/ 13 w 159"/>
                    <a:gd name="T23" fmla="*/ 131 h 140"/>
                    <a:gd name="T24" fmla="*/ 18 w 159"/>
                    <a:gd name="T25" fmla="*/ 120 h 140"/>
                    <a:gd name="T26" fmla="*/ 36 w 159"/>
                    <a:gd name="T27" fmla="*/ 92 h 140"/>
                    <a:gd name="T28" fmla="*/ 43 w 159"/>
                    <a:gd name="T29" fmla="*/ 69 h 140"/>
                    <a:gd name="T30" fmla="*/ 130 w 159"/>
                    <a:gd name="T31" fmla="*/ 69 h 140"/>
                    <a:gd name="T32" fmla="*/ 121 w 159"/>
                    <a:gd name="T33" fmla="*/ 61 h 140"/>
                    <a:gd name="T34" fmla="*/ 112 w 159"/>
                    <a:gd name="T35" fmla="*/ 61 h 140"/>
                    <a:gd name="T36" fmla="*/ 94 w 159"/>
                    <a:gd name="T37" fmla="*/ 52 h 140"/>
                    <a:gd name="T38" fmla="*/ 87 w 159"/>
                    <a:gd name="T39" fmla="*/ 32 h 140"/>
                    <a:gd name="T40" fmla="*/ 96 w 159"/>
                    <a:gd name="T41" fmla="*/ 9 h 140"/>
                    <a:gd name="T42" fmla="*/ 120 w 159"/>
                    <a:gd name="T43" fmla="*/ 0 h 140"/>
                    <a:gd name="T44" fmla="*/ 148 w 159"/>
                    <a:gd name="T45" fmla="*/ 13 h 140"/>
                    <a:gd name="T46" fmla="*/ 159 w 159"/>
                    <a:gd name="T47" fmla="*/ 47 h 140"/>
                    <a:gd name="T48" fmla="*/ 129 w 159"/>
                    <a:gd name="T49" fmla="*/ 126 h 140"/>
                    <a:gd name="T50" fmla="*/ 109 w 159"/>
                    <a:gd name="T51" fmla="*/ 140 h 140"/>
                    <a:gd name="T52" fmla="*/ 100 w 159"/>
                    <a:gd name="T53" fmla="*/ 131 h 140"/>
                    <a:gd name="T54" fmla="*/ 106 w 159"/>
                    <a:gd name="T55" fmla="*/ 120 h 140"/>
                    <a:gd name="T56" fmla="*/ 122 w 159"/>
                    <a:gd name="T57" fmla="*/ 92 h 140"/>
                    <a:gd name="T58" fmla="*/ 130 w 159"/>
                    <a:gd name="T59" fmla="*/ 69 h 1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Lst>
                  <a:rect l="0" t="0" r="r" b="b"/>
                  <a:pathLst>
                    <a:path w="159" h="140">
                      <a:moveTo>
                        <a:pt x="43" y="69"/>
                      </a:moveTo>
                      <a:cubicBezTo>
                        <a:pt x="43" y="64"/>
                        <a:pt x="40" y="61"/>
                        <a:pt x="34" y="61"/>
                      </a:cubicBezTo>
                      <a:cubicBezTo>
                        <a:pt x="24" y="61"/>
                        <a:pt x="24" y="61"/>
                        <a:pt x="24" y="61"/>
                      </a:cubicBezTo>
                      <a:cubicBezTo>
                        <a:pt x="18" y="60"/>
                        <a:pt x="12" y="57"/>
                        <a:pt x="7" y="52"/>
                      </a:cubicBezTo>
                      <a:cubicBezTo>
                        <a:pt x="2" y="46"/>
                        <a:pt x="0" y="40"/>
                        <a:pt x="0" y="32"/>
                      </a:cubicBezTo>
                      <a:cubicBezTo>
                        <a:pt x="0" y="23"/>
                        <a:pt x="3" y="15"/>
                        <a:pt x="10" y="9"/>
                      </a:cubicBezTo>
                      <a:cubicBezTo>
                        <a:pt x="16" y="3"/>
                        <a:pt x="24" y="0"/>
                        <a:pt x="34" y="0"/>
                      </a:cubicBezTo>
                      <a:cubicBezTo>
                        <a:pt x="44" y="0"/>
                        <a:pt x="54" y="4"/>
                        <a:pt x="61" y="13"/>
                      </a:cubicBezTo>
                      <a:cubicBezTo>
                        <a:pt x="68" y="22"/>
                        <a:pt x="72" y="33"/>
                        <a:pt x="72" y="47"/>
                      </a:cubicBezTo>
                      <a:cubicBezTo>
                        <a:pt x="72" y="73"/>
                        <a:pt x="62" y="99"/>
                        <a:pt x="42" y="126"/>
                      </a:cubicBezTo>
                      <a:cubicBezTo>
                        <a:pt x="34" y="136"/>
                        <a:pt x="28" y="140"/>
                        <a:pt x="23" y="140"/>
                      </a:cubicBezTo>
                      <a:cubicBezTo>
                        <a:pt x="16" y="140"/>
                        <a:pt x="13" y="137"/>
                        <a:pt x="13" y="131"/>
                      </a:cubicBezTo>
                      <a:cubicBezTo>
                        <a:pt x="13" y="128"/>
                        <a:pt x="15" y="125"/>
                        <a:pt x="18" y="120"/>
                      </a:cubicBezTo>
                      <a:cubicBezTo>
                        <a:pt x="25" y="112"/>
                        <a:pt x="30" y="103"/>
                        <a:pt x="36" y="92"/>
                      </a:cubicBezTo>
                      <a:cubicBezTo>
                        <a:pt x="41" y="82"/>
                        <a:pt x="43" y="74"/>
                        <a:pt x="43" y="69"/>
                      </a:cubicBezTo>
                      <a:close/>
                      <a:moveTo>
                        <a:pt x="130" y="69"/>
                      </a:moveTo>
                      <a:cubicBezTo>
                        <a:pt x="130" y="64"/>
                        <a:pt x="127" y="61"/>
                        <a:pt x="121" y="61"/>
                      </a:cubicBezTo>
                      <a:cubicBezTo>
                        <a:pt x="112" y="61"/>
                        <a:pt x="112" y="61"/>
                        <a:pt x="112" y="61"/>
                      </a:cubicBezTo>
                      <a:cubicBezTo>
                        <a:pt x="105" y="60"/>
                        <a:pt x="99" y="57"/>
                        <a:pt x="94" y="52"/>
                      </a:cubicBezTo>
                      <a:cubicBezTo>
                        <a:pt x="89" y="46"/>
                        <a:pt x="87" y="40"/>
                        <a:pt x="87" y="32"/>
                      </a:cubicBezTo>
                      <a:cubicBezTo>
                        <a:pt x="87" y="23"/>
                        <a:pt x="90" y="15"/>
                        <a:pt x="96" y="9"/>
                      </a:cubicBezTo>
                      <a:cubicBezTo>
                        <a:pt x="103" y="3"/>
                        <a:pt x="111" y="0"/>
                        <a:pt x="120" y="0"/>
                      </a:cubicBezTo>
                      <a:cubicBezTo>
                        <a:pt x="132" y="0"/>
                        <a:pt x="141" y="4"/>
                        <a:pt x="148" y="13"/>
                      </a:cubicBezTo>
                      <a:cubicBezTo>
                        <a:pt x="155" y="22"/>
                        <a:pt x="159" y="33"/>
                        <a:pt x="159" y="47"/>
                      </a:cubicBezTo>
                      <a:cubicBezTo>
                        <a:pt x="159" y="73"/>
                        <a:pt x="149" y="99"/>
                        <a:pt x="129" y="126"/>
                      </a:cubicBezTo>
                      <a:cubicBezTo>
                        <a:pt x="121" y="136"/>
                        <a:pt x="115" y="140"/>
                        <a:pt x="109" y="140"/>
                      </a:cubicBezTo>
                      <a:cubicBezTo>
                        <a:pt x="103" y="140"/>
                        <a:pt x="100" y="137"/>
                        <a:pt x="100" y="131"/>
                      </a:cubicBezTo>
                      <a:cubicBezTo>
                        <a:pt x="100" y="128"/>
                        <a:pt x="102" y="125"/>
                        <a:pt x="106" y="120"/>
                      </a:cubicBezTo>
                      <a:cubicBezTo>
                        <a:pt x="112" y="112"/>
                        <a:pt x="117" y="103"/>
                        <a:pt x="122" y="92"/>
                      </a:cubicBezTo>
                      <a:cubicBezTo>
                        <a:pt x="127" y="82"/>
                        <a:pt x="130" y="74"/>
                        <a:pt x="130" y="69"/>
                      </a:cubicBezTo>
                      <a:close/>
                    </a:path>
                  </a:pathLst>
                </a:custGeom>
                <a:solidFill>
                  <a:srgbClr val="E7F2F7"/>
                </a:solidFill>
                <a:ln>
                  <a:noFill/>
                </a:ln>
                <a:extLst>
                  <a:ext uri="{91240B29-F687-4F45-9708-019B960494DF}">
                    <a14:hiddenLine xmlns:a14="http://schemas.microsoft.com/office/drawing/2010/main" w="9525">
                      <a:solidFill>
                        <a:srgbClr val="000000"/>
                      </a:solidFill>
                      <a:round/>
                    </a14:hiddenLine>
                  </a:ext>
                </a:extLst>
              </p:spPr>
              <p:txBody>
                <a:bodyPr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sz="2400" b="0" i="0" u="none" strike="noStrike" kern="1200" cap="none" spc="0" normalizeH="0" baseline="0" noProof="0">
                    <a:ln>
                      <a:noFill/>
                    </a:ln>
                    <a:solidFill>
                      <a:srgbClr val="5D6D31"/>
                    </a:solidFill>
                    <a:effectLst/>
                    <a:uLnTx/>
                    <a:uFillTx/>
                    <a:latin typeface="幼圆" panose="02010509060101010101" charset="-122"/>
                    <a:ea typeface="幼圆" panose="02010509060101010101" charset="-122"/>
                    <a:cs typeface="+mn-cs"/>
                  </a:endParaRPr>
                </a:p>
              </p:txBody>
            </p:sp>
            <p:sp>
              <p:nvSpPr>
                <p:cNvPr id="42" name="任意多边形: 形状 41"/>
                <p:cNvSpPr/>
                <p:nvPr/>
              </p:nvSpPr>
              <p:spPr bwMode="auto">
                <a:xfrm>
                  <a:off x="1983909" y="2663640"/>
                  <a:ext cx="355600" cy="317500"/>
                </a:xfrm>
                <a:custGeom>
                  <a:avLst/>
                  <a:gdLst>
                    <a:gd name="T0" fmla="*/ 115 w 158"/>
                    <a:gd name="T1" fmla="*/ 72 h 141"/>
                    <a:gd name="T2" fmla="*/ 124 w 158"/>
                    <a:gd name="T3" fmla="*/ 80 h 141"/>
                    <a:gd name="T4" fmla="*/ 134 w 158"/>
                    <a:gd name="T5" fmla="*/ 80 h 141"/>
                    <a:gd name="T6" fmla="*/ 151 w 158"/>
                    <a:gd name="T7" fmla="*/ 89 h 141"/>
                    <a:gd name="T8" fmla="*/ 158 w 158"/>
                    <a:gd name="T9" fmla="*/ 109 h 141"/>
                    <a:gd name="T10" fmla="*/ 149 w 158"/>
                    <a:gd name="T11" fmla="*/ 132 h 141"/>
                    <a:gd name="T12" fmla="*/ 125 w 158"/>
                    <a:gd name="T13" fmla="*/ 141 h 141"/>
                    <a:gd name="T14" fmla="*/ 98 w 158"/>
                    <a:gd name="T15" fmla="*/ 128 h 141"/>
                    <a:gd name="T16" fmla="*/ 87 w 158"/>
                    <a:gd name="T17" fmla="*/ 94 h 141"/>
                    <a:gd name="T18" fmla="*/ 117 w 158"/>
                    <a:gd name="T19" fmla="*/ 15 h 141"/>
                    <a:gd name="T20" fmla="*/ 136 w 158"/>
                    <a:gd name="T21" fmla="*/ 0 h 141"/>
                    <a:gd name="T22" fmla="*/ 145 w 158"/>
                    <a:gd name="T23" fmla="*/ 10 h 141"/>
                    <a:gd name="T24" fmla="*/ 140 w 158"/>
                    <a:gd name="T25" fmla="*/ 21 h 141"/>
                    <a:gd name="T26" fmla="*/ 123 w 158"/>
                    <a:gd name="T27" fmla="*/ 48 h 141"/>
                    <a:gd name="T28" fmla="*/ 115 w 158"/>
                    <a:gd name="T29" fmla="*/ 72 h 141"/>
                    <a:gd name="T30" fmla="*/ 28 w 158"/>
                    <a:gd name="T31" fmla="*/ 72 h 141"/>
                    <a:gd name="T32" fmla="*/ 37 w 158"/>
                    <a:gd name="T33" fmla="*/ 80 h 141"/>
                    <a:gd name="T34" fmla="*/ 47 w 158"/>
                    <a:gd name="T35" fmla="*/ 80 h 141"/>
                    <a:gd name="T36" fmla="*/ 64 w 158"/>
                    <a:gd name="T37" fmla="*/ 89 h 141"/>
                    <a:gd name="T38" fmla="*/ 72 w 158"/>
                    <a:gd name="T39" fmla="*/ 109 h 141"/>
                    <a:gd name="T40" fmla="*/ 62 w 158"/>
                    <a:gd name="T41" fmla="*/ 132 h 141"/>
                    <a:gd name="T42" fmla="*/ 38 w 158"/>
                    <a:gd name="T43" fmla="*/ 141 h 141"/>
                    <a:gd name="T44" fmla="*/ 10 w 158"/>
                    <a:gd name="T45" fmla="*/ 128 h 141"/>
                    <a:gd name="T46" fmla="*/ 0 w 158"/>
                    <a:gd name="T47" fmla="*/ 94 h 141"/>
                    <a:gd name="T48" fmla="*/ 30 w 158"/>
                    <a:gd name="T49" fmla="*/ 15 h 141"/>
                    <a:gd name="T50" fmla="*/ 49 w 158"/>
                    <a:gd name="T51" fmla="*/ 0 h 141"/>
                    <a:gd name="T52" fmla="*/ 58 w 158"/>
                    <a:gd name="T53" fmla="*/ 10 h 141"/>
                    <a:gd name="T54" fmla="*/ 53 w 158"/>
                    <a:gd name="T55" fmla="*/ 21 h 141"/>
                    <a:gd name="T56" fmla="*/ 36 w 158"/>
                    <a:gd name="T57" fmla="*/ 48 h 141"/>
                    <a:gd name="T58" fmla="*/ 28 w 158"/>
                    <a:gd name="T59" fmla="*/ 72 h 14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Lst>
                  <a:rect l="0" t="0" r="r" b="b"/>
                  <a:pathLst>
                    <a:path w="158" h="141">
                      <a:moveTo>
                        <a:pt x="115" y="72"/>
                      </a:moveTo>
                      <a:cubicBezTo>
                        <a:pt x="115" y="77"/>
                        <a:pt x="118" y="80"/>
                        <a:pt x="124" y="80"/>
                      </a:cubicBezTo>
                      <a:cubicBezTo>
                        <a:pt x="134" y="80"/>
                        <a:pt x="134" y="80"/>
                        <a:pt x="134" y="80"/>
                      </a:cubicBezTo>
                      <a:cubicBezTo>
                        <a:pt x="140" y="80"/>
                        <a:pt x="146" y="83"/>
                        <a:pt x="151" y="89"/>
                      </a:cubicBezTo>
                      <a:cubicBezTo>
                        <a:pt x="156" y="95"/>
                        <a:pt x="158" y="101"/>
                        <a:pt x="158" y="109"/>
                      </a:cubicBezTo>
                      <a:cubicBezTo>
                        <a:pt x="158" y="118"/>
                        <a:pt x="155" y="126"/>
                        <a:pt x="149" y="132"/>
                      </a:cubicBezTo>
                      <a:cubicBezTo>
                        <a:pt x="142" y="138"/>
                        <a:pt x="134" y="141"/>
                        <a:pt x="125" y="141"/>
                      </a:cubicBezTo>
                      <a:cubicBezTo>
                        <a:pt x="114" y="141"/>
                        <a:pt x="105" y="137"/>
                        <a:pt x="98" y="128"/>
                      </a:cubicBezTo>
                      <a:cubicBezTo>
                        <a:pt x="90" y="119"/>
                        <a:pt x="87" y="108"/>
                        <a:pt x="87" y="94"/>
                      </a:cubicBezTo>
                      <a:cubicBezTo>
                        <a:pt x="87" y="68"/>
                        <a:pt x="97" y="42"/>
                        <a:pt x="117" y="15"/>
                      </a:cubicBezTo>
                      <a:cubicBezTo>
                        <a:pt x="124" y="5"/>
                        <a:pt x="130" y="0"/>
                        <a:pt x="136" y="0"/>
                      </a:cubicBezTo>
                      <a:cubicBezTo>
                        <a:pt x="142" y="0"/>
                        <a:pt x="145" y="4"/>
                        <a:pt x="145" y="10"/>
                      </a:cubicBezTo>
                      <a:cubicBezTo>
                        <a:pt x="145" y="13"/>
                        <a:pt x="144" y="16"/>
                        <a:pt x="140" y="21"/>
                      </a:cubicBezTo>
                      <a:cubicBezTo>
                        <a:pt x="134" y="29"/>
                        <a:pt x="128" y="38"/>
                        <a:pt x="123" y="48"/>
                      </a:cubicBezTo>
                      <a:cubicBezTo>
                        <a:pt x="118" y="59"/>
                        <a:pt x="115" y="67"/>
                        <a:pt x="115" y="72"/>
                      </a:cubicBezTo>
                      <a:close/>
                      <a:moveTo>
                        <a:pt x="28" y="72"/>
                      </a:moveTo>
                      <a:cubicBezTo>
                        <a:pt x="28" y="77"/>
                        <a:pt x="31" y="80"/>
                        <a:pt x="37" y="80"/>
                      </a:cubicBezTo>
                      <a:cubicBezTo>
                        <a:pt x="47" y="80"/>
                        <a:pt x="47" y="80"/>
                        <a:pt x="47" y="80"/>
                      </a:cubicBezTo>
                      <a:cubicBezTo>
                        <a:pt x="53" y="80"/>
                        <a:pt x="59" y="83"/>
                        <a:pt x="64" y="89"/>
                      </a:cubicBezTo>
                      <a:cubicBezTo>
                        <a:pt x="69" y="95"/>
                        <a:pt x="72" y="101"/>
                        <a:pt x="72" y="109"/>
                      </a:cubicBezTo>
                      <a:cubicBezTo>
                        <a:pt x="72" y="118"/>
                        <a:pt x="68" y="126"/>
                        <a:pt x="62" y="132"/>
                      </a:cubicBezTo>
                      <a:cubicBezTo>
                        <a:pt x="56" y="138"/>
                        <a:pt x="48" y="141"/>
                        <a:pt x="38" y="141"/>
                      </a:cubicBezTo>
                      <a:cubicBezTo>
                        <a:pt x="27" y="141"/>
                        <a:pt x="18" y="137"/>
                        <a:pt x="10" y="128"/>
                      </a:cubicBezTo>
                      <a:cubicBezTo>
                        <a:pt x="3" y="119"/>
                        <a:pt x="0" y="108"/>
                        <a:pt x="0" y="94"/>
                      </a:cubicBezTo>
                      <a:cubicBezTo>
                        <a:pt x="0" y="68"/>
                        <a:pt x="10" y="42"/>
                        <a:pt x="30" y="15"/>
                      </a:cubicBezTo>
                      <a:cubicBezTo>
                        <a:pt x="37" y="5"/>
                        <a:pt x="44" y="0"/>
                        <a:pt x="49" y="0"/>
                      </a:cubicBezTo>
                      <a:cubicBezTo>
                        <a:pt x="55" y="0"/>
                        <a:pt x="58" y="4"/>
                        <a:pt x="58" y="10"/>
                      </a:cubicBezTo>
                      <a:cubicBezTo>
                        <a:pt x="58" y="13"/>
                        <a:pt x="56" y="16"/>
                        <a:pt x="53" y="21"/>
                      </a:cubicBezTo>
                      <a:cubicBezTo>
                        <a:pt x="47" y="29"/>
                        <a:pt x="41" y="38"/>
                        <a:pt x="36" y="48"/>
                      </a:cubicBezTo>
                      <a:cubicBezTo>
                        <a:pt x="31" y="59"/>
                        <a:pt x="28" y="67"/>
                        <a:pt x="28" y="72"/>
                      </a:cubicBezTo>
                      <a:close/>
                    </a:path>
                  </a:pathLst>
                </a:custGeom>
                <a:solidFill>
                  <a:srgbClr val="E7F2F7"/>
                </a:solidFill>
                <a:ln>
                  <a:noFill/>
                </a:ln>
                <a:extLst>
                  <a:ext uri="{91240B29-F687-4F45-9708-019B960494DF}">
                    <a14:hiddenLine xmlns:a14="http://schemas.microsoft.com/office/drawing/2010/main" w="9525">
                      <a:solidFill>
                        <a:srgbClr val="000000"/>
                      </a:solidFill>
                      <a:round/>
                    </a14:hiddenLine>
                  </a:ext>
                </a:extLst>
              </p:spPr>
              <p:txBody>
                <a:bodyPr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sz="2400" b="0" i="0" u="none" strike="noStrike" kern="1200" cap="none" spc="0" normalizeH="0" baseline="0" noProof="0">
                    <a:ln>
                      <a:noFill/>
                    </a:ln>
                    <a:solidFill>
                      <a:srgbClr val="5D6D31"/>
                    </a:solidFill>
                    <a:effectLst/>
                    <a:uLnTx/>
                    <a:uFillTx/>
                    <a:latin typeface="幼圆" panose="02010509060101010101" charset="-122"/>
                    <a:ea typeface="幼圆" panose="02010509060101010101" charset="-122"/>
                    <a:cs typeface="+mn-cs"/>
                  </a:endParaRPr>
                </a:p>
              </p:txBody>
            </p:sp>
          </p:grpSp>
          <p:pic>
            <p:nvPicPr>
              <p:cNvPr id="14346" name="图片 8"/>
              <p:cNvPicPr>
                <a:picLocks noChangeAspect="1"/>
              </p:cNvPicPr>
              <p:nvPr/>
            </p:nvPicPr>
            <p:blipFill>
              <a:blip r:embed="rId3"/>
              <a:srcRect r="86771"/>
              <a:stretch>
                <a:fillRect/>
              </a:stretch>
            </p:blipFill>
            <p:spPr>
              <a:xfrm>
                <a:off x="6096000" y="2205690"/>
                <a:ext cx="1067157" cy="913868"/>
              </a:xfrm>
              <a:prstGeom prst="rect">
                <a:avLst/>
              </a:prstGeom>
              <a:noFill/>
              <a:ln w="9525">
                <a:noFill/>
              </a:ln>
            </p:spPr>
          </p:pic>
        </p:grpSp>
      </p:grpSp>
    </p:spTree>
  </p:cSld>
  <p:clrMapOvr>
    <a:masterClrMapping/>
  </p:clrMapOvr>
  <mc:AlternateContent xmlns:mc="http://schemas.openxmlformats.org/markup-compatibility/2006">
    <mc:Choice xmlns:p14="http://schemas.microsoft.com/office/powerpoint/2010/main" Requires="p14">
      <p:transition spd="slow" p14:dur="1500" advClick="0" advTm="0">
        <p:random/>
      </p:transition>
    </mc:Choice>
    <mc:Fallback>
      <p:transition spd="slow" advClick="0" advTm="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6" presetClass="entr" presetSubtype="21" fill="hold" nodeType="after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barn(inVertical)">
                                      <p:cBhvr>
                                        <p:cTn id="7" dur="500"/>
                                        <p:tgtEl>
                                          <p:spTgt spid="3"/>
                                        </p:tgtEl>
                                      </p:cBhvr>
                                    </p:animEffect>
                                  </p:childTnLst>
                                </p:cTn>
                              </p:par>
                              <p:par>
                                <p:cTn id="8" presetID="16" presetClass="entr" presetSubtype="21" fill="hold" nodeType="withEffect">
                                  <p:stCondLst>
                                    <p:cond delay="0"/>
                                  </p:stCondLst>
                                  <p:childTnLst>
                                    <p:set>
                                      <p:cBhvr>
                                        <p:cTn id="9" dur="1" fill="hold">
                                          <p:stCondLst>
                                            <p:cond delay="0"/>
                                          </p:stCondLst>
                                        </p:cTn>
                                        <p:tgtEl>
                                          <p:spTgt spid="29"/>
                                        </p:tgtEl>
                                        <p:attrNameLst>
                                          <p:attrName>style.visibility</p:attrName>
                                        </p:attrNameLst>
                                      </p:cBhvr>
                                      <p:to>
                                        <p:strVal val="visible"/>
                                      </p:to>
                                    </p:set>
                                    <p:animEffect transition="in" filter="barn(inVertical)">
                                      <p:cBhvr>
                                        <p:cTn id="10" dur="500"/>
                                        <p:tgtEl>
                                          <p:spTgt spid="29"/>
                                        </p:tgtEl>
                                      </p:cBhvr>
                                    </p:animEffect>
                                  </p:childTnLst>
                                </p:cTn>
                              </p:par>
                            </p:childTnLst>
                          </p:cTn>
                        </p:par>
                        <p:par>
                          <p:cTn id="11" fill="hold">
                            <p:stCondLst>
                              <p:cond delay="500"/>
                            </p:stCondLst>
                            <p:childTnLst>
                              <p:par>
                                <p:cTn id="12" presetID="5" presetClass="entr" presetSubtype="10" fill="hold" nodeType="afterEffect">
                                  <p:stCondLst>
                                    <p:cond delay="0"/>
                                  </p:stCondLst>
                                  <p:childTnLst>
                                    <p:set>
                                      <p:cBhvr>
                                        <p:cTn id="13" dur="1" fill="hold">
                                          <p:stCondLst>
                                            <p:cond delay="0"/>
                                          </p:stCondLst>
                                        </p:cTn>
                                        <p:tgtEl>
                                          <p:spTgt spid="5"/>
                                        </p:tgtEl>
                                        <p:attrNameLst>
                                          <p:attrName>style.visibility</p:attrName>
                                        </p:attrNameLst>
                                      </p:cBhvr>
                                      <p:to>
                                        <p:strVal val="visible"/>
                                      </p:to>
                                    </p:set>
                                    <p:animEffect transition="in" filter="checkerboard(across)">
                                      <p:cBhvr>
                                        <p:cTn id="14"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文本框 26"/>
          <p:cNvSpPr txBox="1">
            <a:spLocks noChangeArrowheads="1"/>
          </p:cNvSpPr>
          <p:nvPr/>
        </p:nvSpPr>
        <p:spPr bwMode="auto">
          <a:xfrm>
            <a:off x="1338580" y="842010"/>
            <a:ext cx="4485005" cy="47815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charset="0"/>
                <a:ea typeface="宋体" panose="02010600030101010101" pitchFamily="2" charset="-122"/>
              </a:defRPr>
            </a:lvl9pPr>
          </a:lstStyle>
          <a:p>
            <a:pPr>
              <a:defRPr/>
            </a:pPr>
            <a:r>
              <a:rPr lang="en-US" altLang="zh-CN" b="1" dirty="0">
                <a:solidFill>
                  <a:srgbClr val="5D6D31"/>
                </a:solidFill>
                <a:latin typeface="幼圆" panose="02010509060101010101" charset="-122"/>
                <a:ea typeface="幼圆" panose="02010509060101010101" charset="-122"/>
                <a:cs typeface="+mn-ea"/>
                <a:sym typeface="+mn-lt"/>
              </a:rPr>
              <a:t>01 </a:t>
            </a:r>
            <a:r>
              <a:rPr lang="zh-CN" altLang="en-US" b="1" dirty="0">
                <a:solidFill>
                  <a:srgbClr val="5D6D31"/>
                </a:solidFill>
                <a:latin typeface="幼圆" panose="02010509060101010101" charset="-122"/>
                <a:ea typeface="幼圆" panose="02010509060101010101" charset="-122"/>
                <a:cs typeface="+mn-ea"/>
                <a:sym typeface="+mn-lt"/>
              </a:rPr>
              <a:t>点击添加标题</a:t>
            </a:r>
            <a:endParaRPr lang="zh-CN" altLang="en-US" b="1" dirty="0">
              <a:solidFill>
                <a:srgbClr val="5D6D31"/>
              </a:solidFill>
              <a:latin typeface="幼圆" panose="02010509060101010101" charset="-122"/>
              <a:ea typeface="幼圆" panose="02010509060101010101" charset="-122"/>
              <a:cs typeface="+mn-ea"/>
              <a:sym typeface="+mn-lt"/>
            </a:endParaRPr>
          </a:p>
        </p:txBody>
      </p:sp>
      <p:pic>
        <p:nvPicPr>
          <p:cNvPr id="15" name="图片 14"/>
          <p:cNvPicPr>
            <a:picLocks noChangeAspect="1"/>
          </p:cNvPicPr>
          <p:nvPr/>
        </p:nvPicPr>
        <p:blipFill>
          <a:blip r:embed="rId1">
            <a:extLst>
              <a:ext uri="{28A0092B-C50C-407E-A947-70E740481C1C}">
                <a14:useLocalDpi xmlns:a14="http://schemas.microsoft.com/office/drawing/2010/main" val="0"/>
              </a:ext>
            </a:extLst>
          </a:blip>
          <a:stretch>
            <a:fillRect/>
          </a:stretch>
        </p:blipFill>
        <p:spPr>
          <a:xfrm rot="19260000" flipH="1">
            <a:off x="-1203151" y="1443584"/>
            <a:ext cx="2695575" cy="714375"/>
          </a:xfrm>
          <a:prstGeom prst="rect">
            <a:avLst/>
          </a:prstGeom>
        </p:spPr>
      </p:pic>
      <p:grpSp>
        <p:nvGrpSpPr>
          <p:cNvPr id="4" name="组合 3"/>
          <p:cNvGrpSpPr/>
          <p:nvPr/>
        </p:nvGrpSpPr>
        <p:grpSpPr>
          <a:xfrm>
            <a:off x="1753870" y="1609090"/>
            <a:ext cx="8712200" cy="2821940"/>
            <a:chOff x="2429" y="2009"/>
            <a:chExt cx="14840" cy="5091"/>
          </a:xfrm>
        </p:grpSpPr>
        <p:sp>
          <p:nvSpPr>
            <p:cNvPr id="6" name="六边形 8"/>
            <p:cNvSpPr>
              <a:spLocks noChangeArrowheads="1"/>
            </p:cNvSpPr>
            <p:nvPr/>
          </p:nvSpPr>
          <p:spPr bwMode="auto">
            <a:xfrm rot="5400000">
              <a:off x="1619" y="2820"/>
              <a:ext cx="5090" cy="3470"/>
            </a:xfrm>
            <a:prstGeom prst="hexagon">
              <a:avLst>
                <a:gd name="adj" fmla="val 25018"/>
                <a:gd name="vf" fmla="val 115470"/>
              </a:avLst>
            </a:prstGeom>
            <a:noFill/>
            <a:ln w="19050">
              <a:solidFill>
                <a:srgbClr val="7C9241"/>
              </a:solidFill>
              <a:bevel/>
            </a:ln>
          </p:spPr>
          <p:txBody>
            <a:bodyPr anchor="ct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algn="ctr" eaLnBrk="1" hangingPunct="1"/>
              <a:endParaRPr lang="zh-CN" altLang="zh-CN" b="1">
                <a:solidFill>
                  <a:srgbClr val="EF8570"/>
                </a:solidFill>
                <a:latin typeface="文鼎PL细上海宋Uni" panose="02000509000000000000" charset="-122"/>
                <a:ea typeface="文鼎PL细上海宋Uni" panose="02000509000000000000" charset="-122"/>
                <a:sym typeface="宋体" panose="02010600030101010101" pitchFamily="2" charset="-122"/>
              </a:endParaRPr>
            </a:p>
          </p:txBody>
        </p:sp>
        <p:sp>
          <p:nvSpPr>
            <p:cNvPr id="7" name="六边形 10"/>
            <p:cNvSpPr>
              <a:spLocks noChangeArrowheads="1"/>
            </p:cNvSpPr>
            <p:nvPr/>
          </p:nvSpPr>
          <p:spPr bwMode="auto">
            <a:xfrm rot="5400000">
              <a:off x="7273" y="2818"/>
              <a:ext cx="5090" cy="3472"/>
            </a:xfrm>
            <a:prstGeom prst="hexagon">
              <a:avLst>
                <a:gd name="adj" fmla="val 25000"/>
                <a:gd name="vf" fmla="val 115470"/>
              </a:avLst>
            </a:prstGeom>
            <a:noFill/>
            <a:ln w="19050">
              <a:solidFill>
                <a:srgbClr val="7C9241"/>
              </a:solidFill>
              <a:bevel/>
            </a:ln>
          </p:spPr>
          <p:txBody>
            <a:bodyPr anchor="ct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algn="ctr" eaLnBrk="1" hangingPunct="1"/>
              <a:endParaRPr lang="zh-CN" altLang="zh-CN" b="1">
                <a:solidFill>
                  <a:srgbClr val="EF8570"/>
                </a:solidFill>
                <a:latin typeface="文鼎PL细上海宋Uni" panose="02000509000000000000" charset="-122"/>
                <a:ea typeface="文鼎PL细上海宋Uni" panose="02000509000000000000" charset="-122"/>
                <a:sym typeface="宋体" panose="02010600030101010101" pitchFamily="2" charset="-122"/>
              </a:endParaRPr>
            </a:p>
          </p:txBody>
        </p:sp>
        <p:sp>
          <p:nvSpPr>
            <p:cNvPr id="8" name="六边形 12"/>
            <p:cNvSpPr>
              <a:spLocks noChangeArrowheads="1"/>
            </p:cNvSpPr>
            <p:nvPr/>
          </p:nvSpPr>
          <p:spPr bwMode="auto">
            <a:xfrm rot="5400000">
              <a:off x="12989" y="2820"/>
              <a:ext cx="5090" cy="3470"/>
            </a:xfrm>
            <a:prstGeom prst="hexagon">
              <a:avLst>
                <a:gd name="adj" fmla="val 25018"/>
                <a:gd name="vf" fmla="val 115470"/>
              </a:avLst>
            </a:prstGeom>
            <a:noFill/>
            <a:ln w="19050">
              <a:solidFill>
                <a:srgbClr val="7C9241"/>
              </a:solidFill>
              <a:bevel/>
            </a:ln>
          </p:spPr>
          <p:txBody>
            <a:bodyPr anchor="ct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algn="ctr" eaLnBrk="1" hangingPunct="1"/>
              <a:endParaRPr lang="zh-CN" altLang="zh-CN" b="1">
                <a:solidFill>
                  <a:srgbClr val="EF8570"/>
                </a:solidFill>
                <a:latin typeface="文鼎PL细上海宋Uni" panose="02000509000000000000" charset="-122"/>
                <a:ea typeface="文鼎PL细上海宋Uni" panose="02000509000000000000" charset="-122"/>
                <a:sym typeface="宋体" panose="02010600030101010101" pitchFamily="2" charset="-122"/>
              </a:endParaRPr>
            </a:p>
          </p:txBody>
        </p:sp>
        <p:pic>
          <p:nvPicPr>
            <p:cNvPr id="21" name="图片 20"/>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4620" y="2805"/>
              <a:ext cx="2269" cy="2540"/>
            </a:xfrm>
            <a:prstGeom prst="rect">
              <a:avLst/>
            </a:prstGeom>
          </p:spPr>
        </p:pic>
        <p:pic>
          <p:nvPicPr>
            <p:cNvPr id="22" name="图片 21"/>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484" y="2619"/>
              <a:ext cx="3025" cy="2811"/>
            </a:xfrm>
            <a:prstGeom prst="rect">
              <a:avLst/>
            </a:prstGeom>
          </p:spPr>
        </p:pic>
        <p:pic>
          <p:nvPicPr>
            <p:cNvPr id="23" name="图片 22"/>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8270" y="2664"/>
              <a:ext cx="3035" cy="2874"/>
            </a:xfrm>
            <a:prstGeom prst="rect">
              <a:avLst/>
            </a:prstGeom>
          </p:spPr>
        </p:pic>
      </p:grpSp>
      <p:grpSp>
        <p:nvGrpSpPr>
          <p:cNvPr id="33" name="组合 32"/>
          <p:cNvGrpSpPr/>
          <p:nvPr/>
        </p:nvGrpSpPr>
        <p:grpSpPr>
          <a:xfrm>
            <a:off x="2496820" y="4620260"/>
            <a:ext cx="1981200" cy="711835"/>
            <a:chOff x="2408" y="3190"/>
            <a:chExt cx="3120" cy="1121"/>
          </a:xfrm>
        </p:grpSpPr>
        <p:sp>
          <p:nvSpPr>
            <p:cNvPr id="34" name="TextBox 45"/>
            <p:cNvSpPr txBox="1"/>
            <p:nvPr/>
          </p:nvSpPr>
          <p:spPr>
            <a:xfrm>
              <a:off x="2408" y="3190"/>
              <a:ext cx="3120" cy="663"/>
            </a:xfrm>
            <a:prstGeom prst="rect">
              <a:avLst/>
            </a:prstGeom>
          </p:spPr>
          <p:txBody>
            <a:bodyPr vert="horz" wrap="none" lIns="0" tIns="0" rIns="0" bIns="0" anchor="b" anchorCtr="1">
              <a:normAutofit/>
            </a:bodyPr>
            <a:lstStyle/>
            <a:p>
              <a:pPr algn="ctr"/>
              <a:r>
                <a:rPr lang="zh-CN" altLang="en-US" sz="2000" b="1" kern="900" dirty="0">
                  <a:solidFill>
                    <a:srgbClr val="5D6D31"/>
                  </a:solidFill>
                  <a:latin typeface="幼圆" panose="02010509060101010101" charset="-122"/>
                  <a:ea typeface="幼圆" panose="02010509060101010101" charset="-122"/>
                  <a:cs typeface="+mn-ea"/>
                  <a:sym typeface="+mn-lt"/>
                </a:rPr>
                <a:t>标题文本预设</a:t>
              </a:r>
              <a:endParaRPr lang="zh-CN" altLang="en-US" sz="2000" b="1" kern="900" dirty="0">
                <a:solidFill>
                  <a:srgbClr val="5D6D31"/>
                </a:solidFill>
                <a:latin typeface="幼圆" panose="02010509060101010101" charset="-122"/>
                <a:ea typeface="幼圆" panose="02010509060101010101" charset="-122"/>
                <a:cs typeface="+mn-ea"/>
                <a:sym typeface="+mn-lt"/>
              </a:endParaRPr>
            </a:p>
          </p:txBody>
        </p:sp>
        <p:sp>
          <p:nvSpPr>
            <p:cNvPr id="35" name="TextBox 46"/>
            <p:cNvSpPr txBox="1"/>
            <p:nvPr/>
          </p:nvSpPr>
          <p:spPr>
            <a:xfrm>
              <a:off x="2408" y="3853"/>
              <a:ext cx="2977" cy="459"/>
            </a:xfrm>
            <a:prstGeom prst="rect">
              <a:avLst/>
            </a:prstGeom>
          </p:spPr>
          <p:txBody>
            <a:bodyPr vert="horz" wrap="square" lIns="0" tIns="0" rIns="0" bIns="0" anchor="t" anchorCtr="1">
              <a:noAutofit/>
            </a:bodyPr>
            <a:lstStyle/>
            <a:p>
              <a:pPr lvl="0" algn="ctr">
                <a:lnSpc>
                  <a:spcPct val="120000"/>
                </a:lnSpc>
              </a:pPr>
              <a:r>
                <a:rPr lang="zh-CN" altLang="en-US" sz="1200" b="1">
                  <a:solidFill>
                    <a:srgbClr val="5D6D31"/>
                  </a:solidFill>
                  <a:latin typeface="幼圆" panose="02010509060101010101" charset="-122"/>
                  <a:ea typeface="幼圆" panose="02010509060101010101" charset="-122"/>
                  <a:cs typeface="+mn-ea"/>
                  <a:sym typeface="+mn-lt"/>
                </a:rPr>
                <a:t>此部分内容作为文字排版占位显示</a:t>
              </a:r>
              <a:br>
                <a:rPr lang="zh-CN" altLang="en-US" sz="1200" b="1">
                  <a:solidFill>
                    <a:srgbClr val="5D6D31"/>
                  </a:solidFill>
                  <a:latin typeface="幼圆" panose="02010509060101010101" charset="-122"/>
                  <a:ea typeface="幼圆" panose="02010509060101010101" charset="-122"/>
                  <a:cs typeface="+mn-ea"/>
                  <a:sym typeface="+mn-lt"/>
                </a:rPr>
              </a:br>
              <a:r>
                <a:rPr lang="zh-CN" altLang="en-US" sz="1200" b="1">
                  <a:solidFill>
                    <a:srgbClr val="5D6D31"/>
                  </a:solidFill>
                  <a:latin typeface="幼圆" panose="02010509060101010101" charset="-122"/>
                  <a:ea typeface="幼圆" panose="02010509060101010101" charset="-122"/>
                  <a:cs typeface="+mn-ea"/>
                  <a:sym typeface="+mn-lt"/>
                </a:rPr>
                <a:t>（建议使用主题字体）</a:t>
              </a:r>
              <a:endParaRPr lang="zh-CN" altLang="en-US" sz="1200" b="1">
                <a:solidFill>
                  <a:srgbClr val="5D6D31"/>
                </a:solidFill>
                <a:latin typeface="幼圆" panose="02010509060101010101" charset="-122"/>
                <a:ea typeface="幼圆" panose="02010509060101010101" charset="-122"/>
                <a:cs typeface="+mn-ea"/>
                <a:sym typeface="+mn-lt"/>
              </a:endParaRPr>
            </a:p>
          </p:txBody>
        </p:sp>
      </p:grpSp>
      <p:grpSp>
        <p:nvGrpSpPr>
          <p:cNvPr id="36" name="组合 35"/>
          <p:cNvGrpSpPr/>
          <p:nvPr/>
        </p:nvGrpSpPr>
        <p:grpSpPr>
          <a:xfrm>
            <a:off x="5162550" y="4620260"/>
            <a:ext cx="1981200" cy="711835"/>
            <a:chOff x="2408" y="3190"/>
            <a:chExt cx="3120" cy="1121"/>
          </a:xfrm>
        </p:grpSpPr>
        <p:sp>
          <p:nvSpPr>
            <p:cNvPr id="37" name="TextBox 45"/>
            <p:cNvSpPr txBox="1"/>
            <p:nvPr/>
          </p:nvSpPr>
          <p:spPr>
            <a:xfrm>
              <a:off x="2408" y="3190"/>
              <a:ext cx="3120" cy="663"/>
            </a:xfrm>
            <a:prstGeom prst="rect">
              <a:avLst/>
            </a:prstGeom>
          </p:spPr>
          <p:txBody>
            <a:bodyPr vert="horz" wrap="none" lIns="0" tIns="0" rIns="0" bIns="0" anchor="b" anchorCtr="1">
              <a:normAutofit/>
            </a:bodyPr>
            <a:lstStyle/>
            <a:p>
              <a:pPr algn="ctr"/>
              <a:r>
                <a:rPr lang="zh-CN" altLang="en-US" sz="2000" b="1" kern="900" dirty="0">
                  <a:solidFill>
                    <a:srgbClr val="5D6D31"/>
                  </a:solidFill>
                  <a:latin typeface="幼圆" panose="02010509060101010101" charset="-122"/>
                  <a:ea typeface="幼圆" panose="02010509060101010101" charset="-122"/>
                  <a:cs typeface="+mn-ea"/>
                  <a:sym typeface="+mn-lt"/>
                </a:rPr>
                <a:t>标题文本预设</a:t>
              </a:r>
              <a:endParaRPr lang="zh-CN" altLang="en-US" sz="2000" b="1" kern="900" dirty="0">
                <a:solidFill>
                  <a:srgbClr val="5D6D31"/>
                </a:solidFill>
                <a:latin typeface="幼圆" panose="02010509060101010101" charset="-122"/>
                <a:ea typeface="幼圆" panose="02010509060101010101" charset="-122"/>
                <a:cs typeface="+mn-ea"/>
                <a:sym typeface="+mn-lt"/>
              </a:endParaRPr>
            </a:p>
          </p:txBody>
        </p:sp>
        <p:sp>
          <p:nvSpPr>
            <p:cNvPr id="38" name="TextBox 46"/>
            <p:cNvSpPr txBox="1"/>
            <p:nvPr/>
          </p:nvSpPr>
          <p:spPr>
            <a:xfrm>
              <a:off x="2408" y="3853"/>
              <a:ext cx="2977" cy="459"/>
            </a:xfrm>
            <a:prstGeom prst="rect">
              <a:avLst/>
            </a:prstGeom>
          </p:spPr>
          <p:txBody>
            <a:bodyPr vert="horz" wrap="square" lIns="0" tIns="0" rIns="0" bIns="0" anchor="t" anchorCtr="1">
              <a:noAutofit/>
            </a:bodyPr>
            <a:lstStyle/>
            <a:p>
              <a:pPr lvl="0" algn="ctr">
                <a:lnSpc>
                  <a:spcPct val="120000"/>
                </a:lnSpc>
              </a:pPr>
              <a:r>
                <a:rPr lang="zh-CN" altLang="en-US" sz="1200" b="1">
                  <a:solidFill>
                    <a:srgbClr val="5D6D31"/>
                  </a:solidFill>
                  <a:latin typeface="幼圆" panose="02010509060101010101" charset="-122"/>
                  <a:ea typeface="幼圆" panose="02010509060101010101" charset="-122"/>
                  <a:cs typeface="+mn-ea"/>
                  <a:sym typeface="+mn-lt"/>
                </a:rPr>
                <a:t>此部分内容作为文字排版占位显示</a:t>
              </a:r>
              <a:br>
                <a:rPr lang="zh-CN" altLang="en-US" sz="1200" b="1">
                  <a:solidFill>
                    <a:srgbClr val="5D6D31"/>
                  </a:solidFill>
                  <a:latin typeface="幼圆" panose="02010509060101010101" charset="-122"/>
                  <a:ea typeface="幼圆" panose="02010509060101010101" charset="-122"/>
                  <a:cs typeface="+mn-ea"/>
                  <a:sym typeface="+mn-lt"/>
                </a:rPr>
              </a:br>
              <a:r>
                <a:rPr lang="zh-CN" altLang="en-US" sz="1200" b="1">
                  <a:solidFill>
                    <a:srgbClr val="5D6D31"/>
                  </a:solidFill>
                  <a:latin typeface="幼圆" panose="02010509060101010101" charset="-122"/>
                  <a:ea typeface="幼圆" panose="02010509060101010101" charset="-122"/>
                  <a:cs typeface="+mn-ea"/>
                  <a:sym typeface="+mn-lt"/>
                </a:rPr>
                <a:t>（建议使用主题字体）</a:t>
              </a:r>
              <a:endParaRPr lang="zh-CN" altLang="en-US" sz="1200" b="1">
                <a:solidFill>
                  <a:srgbClr val="5D6D31"/>
                </a:solidFill>
                <a:latin typeface="幼圆" panose="02010509060101010101" charset="-122"/>
                <a:ea typeface="幼圆" panose="02010509060101010101" charset="-122"/>
                <a:cs typeface="+mn-ea"/>
                <a:sym typeface="+mn-lt"/>
              </a:endParaRPr>
            </a:p>
          </p:txBody>
        </p:sp>
      </p:grpSp>
      <p:grpSp>
        <p:nvGrpSpPr>
          <p:cNvPr id="3" name="组合 2"/>
          <p:cNvGrpSpPr/>
          <p:nvPr/>
        </p:nvGrpSpPr>
        <p:grpSpPr>
          <a:xfrm>
            <a:off x="7535545" y="4620260"/>
            <a:ext cx="1981200" cy="711835"/>
            <a:chOff x="2408" y="3190"/>
            <a:chExt cx="3120" cy="1121"/>
          </a:xfrm>
        </p:grpSpPr>
        <p:sp>
          <p:nvSpPr>
            <p:cNvPr id="2" name="TextBox 45"/>
            <p:cNvSpPr txBox="1"/>
            <p:nvPr/>
          </p:nvSpPr>
          <p:spPr>
            <a:xfrm>
              <a:off x="2408" y="3190"/>
              <a:ext cx="3120" cy="663"/>
            </a:xfrm>
            <a:prstGeom prst="rect">
              <a:avLst/>
            </a:prstGeom>
          </p:spPr>
          <p:txBody>
            <a:bodyPr vert="horz" wrap="none" lIns="0" tIns="0" rIns="0" bIns="0" anchor="b" anchorCtr="1">
              <a:normAutofit/>
            </a:bodyPr>
            <a:lstStyle/>
            <a:p>
              <a:pPr algn="ctr"/>
              <a:r>
                <a:rPr lang="zh-CN" altLang="en-US" sz="2000" b="1" kern="900" dirty="0">
                  <a:solidFill>
                    <a:srgbClr val="5D6D31"/>
                  </a:solidFill>
                  <a:latin typeface="幼圆" panose="02010509060101010101" charset="-122"/>
                  <a:ea typeface="幼圆" panose="02010509060101010101" charset="-122"/>
                  <a:cs typeface="+mn-ea"/>
                  <a:sym typeface="+mn-lt"/>
                </a:rPr>
                <a:t>标题文本预设</a:t>
              </a:r>
              <a:endParaRPr lang="zh-CN" altLang="en-US" sz="2000" b="1" kern="900" dirty="0">
                <a:solidFill>
                  <a:srgbClr val="5D6D31"/>
                </a:solidFill>
                <a:latin typeface="幼圆" panose="02010509060101010101" charset="-122"/>
                <a:ea typeface="幼圆" panose="02010509060101010101" charset="-122"/>
                <a:cs typeface="+mn-ea"/>
                <a:sym typeface="+mn-lt"/>
              </a:endParaRPr>
            </a:p>
          </p:txBody>
        </p:sp>
        <p:sp>
          <p:nvSpPr>
            <p:cNvPr id="16" name="TextBox 46"/>
            <p:cNvSpPr txBox="1"/>
            <p:nvPr/>
          </p:nvSpPr>
          <p:spPr>
            <a:xfrm>
              <a:off x="2408" y="3853"/>
              <a:ext cx="2977" cy="459"/>
            </a:xfrm>
            <a:prstGeom prst="rect">
              <a:avLst/>
            </a:prstGeom>
          </p:spPr>
          <p:txBody>
            <a:bodyPr vert="horz" wrap="square" lIns="0" tIns="0" rIns="0" bIns="0" anchor="t" anchorCtr="1">
              <a:noAutofit/>
            </a:bodyPr>
            <a:lstStyle/>
            <a:p>
              <a:pPr lvl="0" algn="ctr">
                <a:lnSpc>
                  <a:spcPct val="120000"/>
                </a:lnSpc>
              </a:pPr>
              <a:r>
                <a:rPr lang="zh-CN" altLang="en-US" sz="1200" b="1">
                  <a:solidFill>
                    <a:srgbClr val="5D6D31"/>
                  </a:solidFill>
                  <a:latin typeface="幼圆" panose="02010509060101010101" charset="-122"/>
                  <a:ea typeface="幼圆" panose="02010509060101010101" charset="-122"/>
                  <a:cs typeface="+mn-ea"/>
                  <a:sym typeface="+mn-lt"/>
                </a:rPr>
                <a:t>此部分内容作为文字排版占位显示</a:t>
              </a:r>
              <a:br>
                <a:rPr lang="zh-CN" altLang="en-US" sz="1200" b="1">
                  <a:solidFill>
                    <a:srgbClr val="5D6D31"/>
                  </a:solidFill>
                  <a:latin typeface="幼圆" panose="02010509060101010101" charset="-122"/>
                  <a:ea typeface="幼圆" panose="02010509060101010101" charset="-122"/>
                  <a:cs typeface="+mn-ea"/>
                  <a:sym typeface="+mn-lt"/>
                </a:rPr>
              </a:br>
              <a:r>
                <a:rPr lang="zh-CN" altLang="en-US" sz="1200" b="1">
                  <a:solidFill>
                    <a:srgbClr val="5D6D31"/>
                  </a:solidFill>
                  <a:latin typeface="幼圆" panose="02010509060101010101" charset="-122"/>
                  <a:ea typeface="幼圆" panose="02010509060101010101" charset="-122"/>
                  <a:cs typeface="+mn-ea"/>
                  <a:sym typeface="+mn-lt"/>
                </a:rPr>
                <a:t>（建议使用主题字体）</a:t>
              </a:r>
              <a:endParaRPr lang="zh-CN" altLang="en-US" sz="1200" b="1">
                <a:solidFill>
                  <a:srgbClr val="5D6D31"/>
                </a:solidFill>
                <a:latin typeface="幼圆" panose="02010509060101010101" charset="-122"/>
                <a:ea typeface="幼圆" panose="02010509060101010101" charset="-122"/>
                <a:cs typeface="+mn-ea"/>
                <a:sym typeface="+mn-lt"/>
              </a:endParaRPr>
            </a:p>
          </p:txBody>
        </p:sp>
      </p:grpSp>
    </p:spTree>
  </p:cSld>
  <p:clrMapOvr>
    <a:masterClrMapping/>
  </p:clrMapOvr>
  <mc:AlternateContent xmlns:mc="http://schemas.openxmlformats.org/markup-compatibility/2006">
    <mc:Choice xmlns:p14="http://schemas.microsoft.com/office/powerpoint/2010/main" Requires="p14">
      <p:transition spd="slow" p14:dur="1500" advClick="0" advTm="0">
        <p:random/>
      </p:transition>
    </mc:Choice>
    <mc:Fallback>
      <p:transition spd="slow" advClick="0" advTm="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 presetClass="entr" presetSubtype="10" fill="hold" nodeType="after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checkerboard(across)">
                                      <p:cBhvr>
                                        <p:cTn id="7" dur="500"/>
                                        <p:tgtEl>
                                          <p:spTgt spid="4"/>
                                        </p:tgtEl>
                                      </p:cBhvr>
                                    </p:animEffect>
                                  </p:childTnLst>
                                </p:cTn>
                              </p:par>
                            </p:childTnLst>
                          </p:cTn>
                        </p:par>
                        <p:par>
                          <p:cTn id="8" fill="hold">
                            <p:stCondLst>
                              <p:cond delay="500"/>
                            </p:stCondLst>
                            <p:childTnLst>
                              <p:par>
                                <p:cTn id="9" presetID="5" presetClass="entr" presetSubtype="10" fill="hold" nodeType="afterEffect">
                                  <p:stCondLst>
                                    <p:cond delay="0"/>
                                  </p:stCondLst>
                                  <p:childTnLst>
                                    <p:set>
                                      <p:cBhvr>
                                        <p:cTn id="10" dur="1" fill="hold">
                                          <p:stCondLst>
                                            <p:cond delay="0"/>
                                          </p:stCondLst>
                                        </p:cTn>
                                        <p:tgtEl>
                                          <p:spTgt spid="33"/>
                                        </p:tgtEl>
                                        <p:attrNameLst>
                                          <p:attrName>style.visibility</p:attrName>
                                        </p:attrNameLst>
                                      </p:cBhvr>
                                      <p:to>
                                        <p:strVal val="visible"/>
                                      </p:to>
                                    </p:set>
                                    <p:animEffect transition="in" filter="checkerboard(across)">
                                      <p:cBhvr>
                                        <p:cTn id="11" dur="500"/>
                                        <p:tgtEl>
                                          <p:spTgt spid="33"/>
                                        </p:tgtEl>
                                      </p:cBhvr>
                                    </p:animEffect>
                                  </p:childTnLst>
                                </p:cTn>
                              </p:par>
                            </p:childTnLst>
                          </p:cTn>
                        </p:par>
                        <p:par>
                          <p:cTn id="12" fill="hold">
                            <p:stCondLst>
                              <p:cond delay="1000"/>
                            </p:stCondLst>
                            <p:childTnLst>
                              <p:par>
                                <p:cTn id="13" presetID="5" presetClass="entr" presetSubtype="10" fill="hold" nodeType="afterEffect">
                                  <p:stCondLst>
                                    <p:cond delay="0"/>
                                  </p:stCondLst>
                                  <p:childTnLst>
                                    <p:set>
                                      <p:cBhvr>
                                        <p:cTn id="14" dur="1" fill="hold">
                                          <p:stCondLst>
                                            <p:cond delay="0"/>
                                          </p:stCondLst>
                                        </p:cTn>
                                        <p:tgtEl>
                                          <p:spTgt spid="36"/>
                                        </p:tgtEl>
                                        <p:attrNameLst>
                                          <p:attrName>style.visibility</p:attrName>
                                        </p:attrNameLst>
                                      </p:cBhvr>
                                      <p:to>
                                        <p:strVal val="visible"/>
                                      </p:to>
                                    </p:set>
                                    <p:animEffect transition="in" filter="checkerboard(across)">
                                      <p:cBhvr>
                                        <p:cTn id="15" dur="500"/>
                                        <p:tgtEl>
                                          <p:spTgt spid="36"/>
                                        </p:tgtEl>
                                      </p:cBhvr>
                                    </p:animEffect>
                                  </p:childTnLst>
                                </p:cTn>
                              </p:par>
                            </p:childTnLst>
                          </p:cTn>
                        </p:par>
                        <p:par>
                          <p:cTn id="16" fill="hold">
                            <p:stCondLst>
                              <p:cond delay="1500"/>
                            </p:stCondLst>
                            <p:childTnLst>
                              <p:par>
                                <p:cTn id="17" presetID="5" presetClass="entr" presetSubtype="10" fill="hold" nodeType="afterEffect">
                                  <p:stCondLst>
                                    <p:cond delay="0"/>
                                  </p:stCondLst>
                                  <p:childTnLst>
                                    <p:set>
                                      <p:cBhvr>
                                        <p:cTn id="18" dur="1" fill="hold">
                                          <p:stCondLst>
                                            <p:cond delay="0"/>
                                          </p:stCondLst>
                                        </p:cTn>
                                        <p:tgtEl>
                                          <p:spTgt spid="3"/>
                                        </p:tgtEl>
                                        <p:attrNameLst>
                                          <p:attrName>style.visibility</p:attrName>
                                        </p:attrNameLst>
                                      </p:cBhvr>
                                      <p:to>
                                        <p:strVal val="visible"/>
                                      </p:to>
                                    </p:set>
                                    <p:animEffect transition="in" filter="checkerboard(across)">
                                      <p:cBhvr>
                                        <p:cTn id="19" dur="5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8" name="PA_图片 2"/>
          <p:cNvPicPr>
            <a:picLocks noChangeAspect="1"/>
          </p:cNvPicPr>
          <p:nvPr>
            <p:custDataLst>
              <p:tags r:id="rId1"/>
            </p:custDataLst>
          </p:nvPr>
        </p:nvPicPr>
        <p:blipFill>
          <a:blip r:embed="rId2"/>
          <a:stretch>
            <a:fillRect/>
          </a:stretch>
        </p:blipFill>
        <p:spPr>
          <a:xfrm>
            <a:off x="3103880" y="747395"/>
            <a:ext cx="6619240" cy="4582795"/>
          </a:xfrm>
          <a:prstGeom prst="rect">
            <a:avLst/>
          </a:prstGeom>
          <a:noFill/>
          <a:ln w="9525">
            <a:noFill/>
          </a:ln>
        </p:spPr>
      </p:pic>
      <p:grpSp>
        <p:nvGrpSpPr>
          <p:cNvPr id="4" name="组合 3"/>
          <p:cNvGrpSpPr/>
          <p:nvPr/>
        </p:nvGrpSpPr>
        <p:grpSpPr>
          <a:xfrm>
            <a:off x="2489835" y="4055745"/>
            <a:ext cx="7009765" cy="2845435"/>
            <a:chOff x="2178296" y="3110568"/>
            <a:chExt cx="8289199" cy="3834581"/>
          </a:xfrm>
        </p:grpSpPr>
        <p:pic>
          <p:nvPicPr>
            <p:cNvPr id="5" name="图片 4"/>
            <p:cNvPicPr>
              <a:picLocks noChangeAspect="1"/>
            </p:cNvPicPr>
            <p:nvPr/>
          </p:nvPicPr>
          <p:blipFill>
            <a:blip r:embed="rId3"/>
            <a:stretch>
              <a:fillRect/>
            </a:stretch>
          </p:blipFill>
          <p:spPr>
            <a:xfrm>
              <a:off x="2178296" y="3110568"/>
              <a:ext cx="1600551" cy="3785532"/>
            </a:xfrm>
            <a:prstGeom prst="rect">
              <a:avLst/>
            </a:prstGeom>
          </p:spPr>
        </p:pic>
        <p:pic>
          <p:nvPicPr>
            <p:cNvPr id="6" name="图片 5"/>
            <p:cNvPicPr>
              <a:picLocks noChangeAspect="1"/>
            </p:cNvPicPr>
            <p:nvPr/>
          </p:nvPicPr>
          <p:blipFill>
            <a:blip r:embed="rId4"/>
            <a:stretch>
              <a:fillRect/>
            </a:stretch>
          </p:blipFill>
          <p:spPr>
            <a:xfrm>
              <a:off x="5920887" y="4828067"/>
              <a:ext cx="2108662" cy="2096016"/>
            </a:xfrm>
            <a:prstGeom prst="rect">
              <a:avLst/>
            </a:prstGeom>
          </p:spPr>
        </p:pic>
        <p:pic>
          <p:nvPicPr>
            <p:cNvPr id="7" name="图片 6"/>
            <p:cNvPicPr>
              <a:picLocks noChangeAspect="1"/>
            </p:cNvPicPr>
            <p:nvPr/>
          </p:nvPicPr>
          <p:blipFill>
            <a:blip r:embed="rId5"/>
            <a:stretch>
              <a:fillRect/>
            </a:stretch>
          </p:blipFill>
          <p:spPr>
            <a:xfrm>
              <a:off x="4249545" y="4747508"/>
              <a:ext cx="1524334" cy="2197641"/>
            </a:xfrm>
            <a:prstGeom prst="rect">
              <a:avLst/>
            </a:prstGeom>
          </p:spPr>
        </p:pic>
        <p:pic>
          <p:nvPicPr>
            <p:cNvPr id="8" name="图片 7"/>
            <p:cNvPicPr>
              <a:picLocks noChangeAspect="1"/>
            </p:cNvPicPr>
            <p:nvPr/>
          </p:nvPicPr>
          <p:blipFill>
            <a:blip r:embed="rId6"/>
            <a:stretch>
              <a:fillRect/>
            </a:stretch>
          </p:blipFill>
          <p:spPr>
            <a:xfrm>
              <a:off x="8689105" y="4533318"/>
              <a:ext cx="1778390" cy="2362782"/>
            </a:xfrm>
            <a:prstGeom prst="rect">
              <a:avLst/>
            </a:prstGeom>
          </p:spPr>
        </p:pic>
      </p:grpSp>
      <p:sp>
        <p:nvSpPr>
          <p:cNvPr id="13" name="文本框 26"/>
          <p:cNvSpPr txBox="1">
            <a:spLocks noChangeArrowheads="1"/>
          </p:cNvSpPr>
          <p:nvPr/>
        </p:nvSpPr>
        <p:spPr bwMode="auto">
          <a:xfrm>
            <a:off x="4170680" y="2566670"/>
            <a:ext cx="4485005" cy="6451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charset="0"/>
                <a:ea typeface="宋体" panose="02010600030101010101" pitchFamily="2" charset="-122"/>
              </a:defRPr>
            </a:lvl9pPr>
          </a:lstStyle>
          <a:p>
            <a:pPr>
              <a:defRPr/>
            </a:pPr>
            <a:r>
              <a:rPr lang="en-US" altLang="zh-CN" sz="4000" b="1" dirty="0">
                <a:solidFill>
                  <a:srgbClr val="5D6D31"/>
                </a:solidFill>
                <a:latin typeface="幼圆" panose="02010509060101010101" charset="-122"/>
                <a:ea typeface="幼圆" panose="02010509060101010101" charset="-122"/>
                <a:cs typeface="+mn-ea"/>
                <a:sym typeface="+mn-lt"/>
              </a:rPr>
              <a:t>02 </a:t>
            </a:r>
            <a:r>
              <a:rPr lang="zh-CN" altLang="en-US" sz="4000" b="1" dirty="0">
                <a:solidFill>
                  <a:srgbClr val="5D6D31"/>
                </a:solidFill>
                <a:latin typeface="幼圆" panose="02010509060101010101" charset="-122"/>
                <a:ea typeface="幼圆" panose="02010509060101010101" charset="-122"/>
                <a:cs typeface="+mn-ea"/>
                <a:sym typeface="+mn-lt"/>
              </a:rPr>
              <a:t>点击添加标题</a:t>
            </a:r>
            <a:endParaRPr lang="zh-CN" altLang="en-US" sz="4000" b="1" dirty="0">
              <a:solidFill>
                <a:srgbClr val="5D6D31"/>
              </a:solidFill>
              <a:latin typeface="幼圆" panose="02010509060101010101" charset="-122"/>
              <a:ea typeface="幼圆" panose="02010509060101010101" charset="-122"/>
              <a:cs typeface="+mn-ea"/>
              <a:sym typeface="+mn-lt"/>
            </a:endParaRPr>
          </a:p>
        </p:txBody>
      </p:sp>
      <p:pic>
        <p:nvPicPr>
          <p:cNvPr id="7173" name="图片 20"/>
          <p:cNvPicPr>
            <a:picLocks noChangeAspect="1"/>
          </p:cNvPicPr>
          <p:nvPr/>
        </p:nvPicPr>
        <p:blipFill>
          <a:blip r:embed="rId7" cstate="print"/>
          <a:stretch>
            <a:fillRect/>
          </a:stretch>
        </p:blipFill>
        <p:spPr>
          <a:xfrm>
            <a:off x="960755" y="986790"/>
            <a:ext cx="1630363" cy="1485900"/>
          </a:xfrm>
          <a:prstGeom prst="rect">
            <a:avLst/>
          </a:prstGeom>
          <a:noFill/>
          <a:ln w="9525">
            <a:noFill/>
          </a:ln>
        </p:spPr>
      </p:pic>
      <p:pic>
        <p:nvPicPr>
          <p:cNvPr id="15" name="图片 14"/>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rot="2400000">
            <a:off x="9232439" y="4055974"/>
            <a:ext cx="2695575" cy="714375"/>
          </a:xfrm>
          <a:prstGeom prst="rect">
            <a:avLst/>
          </a:prstGeom>
        </p:spPr>
      </p:pic>
    </p:spTree>
  </p:cSld>
  <p:clrMapOvr>
    <a:masterClrMapping/>
  </p:clrMapOvr>
  <mc:AlternateContent xmlns:mc="http://schemas.openxmlformats.org/markup-compatibility/2006">
    <mc:Choice xmlns:p14="http://schemas.microsoft.com/office/powerpoint/2010/main" Requires="p14">
      <p:transition spd="slow" p14:dur="1500" advClick="0" advTm="0">
        <p:random/>
      </p:transition>
    </mc:Choice>
    <mc:Fallback>
      <p:transition spd="slow" advClick="0" advTm="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4" fill="hold" nodeType="after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wipe(down)">
                                      <p:cBhvr>
                                        <p:cTn id="7" dur="500"/>
                                        <p:tgtEl>
                                          <p:spTgt spid="4"/>
                                        </p:tgtEl>
                                      </p:cBhvr>
                                    </p:animEffect>
                                  </p:childTnLst>
                                </p:cTn>
                              </p:par>
                            </p:childTnLst>
                          </p:cTn>
                        </p:par>
                        <p:par>
                          <p:cTn id="8" fill="hold">
                            <p:stCondLst>
                              <p:cond delay="500"/>
                            </p:stCondLst>
                            <p:childTnLst>
                              <p:par>
                                <p:cTn id="9" presetID="2" presetClass="entr" presetSubtype="4" fill="hold" grpId="0" nodeType="afterEffect">
                                  <p:stCondLst>
                                    <p:cond delay="0"/>
                                  </p:stCondLst>
                                  <p:childTnLst>
                                    <p:set>
                                      <p:cBhvr>
                                        <p:cTn id="10" dur="1" fill="hold">
                                          <p:stCondLst>
                                            <p:cond delay="0"/>
                                          </p:stCondLst>
                                        </p:cTn>
                                        <p:tgtEl>
                                          <p:spTgt spid="13"/>
                                        </p:tgtEl>
                                        <p:attrNameLst>
                                          <p:attrName>style.visibility</p:attrName>
                                        </p:attrNameLst>
                                      </p:cBhvr>
                                      <p:to>
                                        <p:strVal val="visible"/>
                                      </p:to>
                                    </p:set>
                                    <p:anim calcmode="lin" valueType="num">
                                      <p:cBhvr additive="base">
                                        <p:cTn id="11" dur="1000" fill="hold"/>
                                        <p:tgtEl>
                                          <p:spTgt spid="13"/>
                                        </p:tgtEl>
                                        <p:attrNameLst>
                                          <p:attrName>ppt_x</p:attrName>
                                        </p:attrNameLst>
                                      </p:cBhvr>
                                      <p:tavLst>
                                        <p:tav tm="0">
                                          <p:val>
                                            <p:strVal val="#ppt_x"/>
                                          </p:val>
                                        </p:tav>
                                        <p:tav tm="100000">
                                          <p:val>
                                            <p:strVal val="#ppt_x"/>
                                          </p:val>
                                        </p:tav>
                                      </p:tavLst>
                                    </p:anim>
                                    <p:anim calcmode="lin" valueType="num">
                                      <p:cBhvr additive="base">
                                        <p:cTn id="12" dur="1000" fill="hold"/>
                                        <p:tgtEl>
                                          <p:spTgt spid="13"/>
                                        </p:tgtEl>
                                        <p:attrNameLst>
                                          <p:attrName>ppt_y</p:attrName>
                                        </p:attrNameLst>
                                      </p:cBhvr>
                                      <p:tavLst>
                                        <p:tav tm="0">
                                          <p:val>
                                            <p:strVal val="1+#ppt_h/2"/>
                                          </p:val>
                                        </p:tav>
                                        <p:tav tm="100000">
                                          <p:val>
                                            <p:strVal val="#ppt_y"/>
                                          </p:val>
                                        </p:tav>
                                      </p:tavLst>
                                    </p:anim>
                                  </p:childTnLst>
                                </p:cTn>
                              </p:par>
                              <p:par>
                                <p:cTn id="13" presetID="47" presetClass="entr" presetSubtype="0" fill="hold" nodeType="withEffect">
                                  <p:stCondLst>
                                    <p:cond delay="1100"/>
                                  </p:stCondLst>
                                  <p:childTnLst>
                                    <p:set>
                                      <p:cBhvr>
                                        <p:cTn id="14" dur="1" fill="hold">
                                          <p:stCondLst>
                                            <p:cond delay="0"/>
                                          </p:stCondLst>
                                        </p:cTn>
                                        <p:tgtEl>
                                          <p:spTgt spid="18"/>
                                        </p:tgtEl>
                                        <p:attrNameLst>
                                          <p:attrName>style.visibility</p:attrName>
                                        </p:attrNameLst>
                                      </p:cBhvr>
                                      <p:to>
                                        <p:strVal val="visible"/>
                                      </p:to>
                                    </p:set>
                                    <p:animEffect transition="in" filter="fade">
                                      <p:cBhvr>
                                        <p:cTn id="15" dur="1000"/>
                                        <p:tgtEl>
                                          <p:spTgt spid="18"/>
                                        </p:tgtEl>
                                      </p:cBhvr>
                                    </p:animEffect>
                                    <p:anim calcmode="lin" valueType="num">
                                      <p:cBhvr>
                                        <p:cTn id="16" dur="1000" fill="hold"/>
                                        <p:tgtEl>
                                          <p:spTgt spid="18"/>
                                        </p:tgtEl>
                                        <p:attrNameLst>
                                          <p:attrName>ppt_x</p:attrName>
                                        </p:attrNameLst>
                                      </p:cBhvr>
                                      <p:tavLst>
                                        <p:tav tm="0">
                                          <p:val>
                                            <p:strVal val="#ppt_x"/>
                                          </p:val>
                                        </p:tav>
                                        <p:tav tm="100000">
                                          <p:val>
                                            <p:strVal val="#ppt_x"/>
                                          </p:val>
                                        </p:tav>
                                      </p:tavLst>
                                    </p:anim>
                                    <p:anim calcmode="lin" valueType="num">
                                      <p:cBhvr>
                                        <p:cTn id="17" dur="1000" fill="hold"/>
                                        <p:tgtEl>
                                          <p:spTgt spid="18"/>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 grpId="0"/>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文本框 26"/>
          <p:cNvSpPr txBox="1">
            <a:spLocks noChangeArrowheads="1"/>
          </p:cNvSpPr>
          <p:nvPr/>
        </p:nvSpPr>
        <p:spPr bwMode="auto">
          <a:xfrm>
            <a:off x="1338580" y="842010"/>
            <a:ext cx="4485005" cy="47815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charset="0"/>
                <a:ea typeface="宋体" panose="02010600030101010101" pitchFamily="2" charset="-122"/>
              </a:defRPr>
            </a:lvl9pPr>
          </a:lstStyle>
          <a:p>
            <a:pPr>
              <a:defRPr/>
            </a:pPr>
            <a:r>
              <a:rPr lang="en-US" altLang="zh-CN" b="1" dirty="0">
                <a:solidFill>
                  <a:srgbClr val="5D6D31"/>
                </a:solidFill>
                <a:latin typeface="幼圆" panose="02010509060101010101" charset="-122"/>
                <a:ea typeface="幼圆" panose="02010509060101010101" charset="-122"/>
                <a:cs typeface="+mn-ea"/>
                <a:sym typeface="+mn-lt"/>
              </a:rPr>
              <a:t>02 </a:t>
            </a:r>
            <a:r>
              <a:rPr lang="zh-CN" altLang="en-US" b="1" dirty="0">
                <a:solidFill>
                  <a:srgbClr val="5D6D31"/>
                </a:solidFill>
                <a:latin typeface="幼圆" panose="02010509060101010101" charset="-122"/>
                <a:ea typeface="幼圆" panose="02010509060101010101" charset="-122"/>
                <a:cs typeface="+mn-ea"/>
                <a:sym typeface="+mn-lt"/>
              </a:rPr>
              <a:t>点击添加标题</a:t>
            </a:r>
            <a:endParaRPr lang="zh-CN" altLang="en-US" b="1" dirty="0">
              <a:solidFill>
                <a:srgbClr val="5D6D31"/>
              </a:solidFill>
              <a:latin typeface="幼圆" panose="02010509060101010101" charset="-122"/>
              <a:ea typeface="幼圆" panose="02010509060101010101" charset="-122"/>
              <a:cs typeface="+mn-ea"/>
              <a:sym typeface="+mn-lt"/>
            </a:endParaRPr>
          </a:p>
        </p:txBody>
      </p:sp>
      <p:pic>
        <p:nvPicPr>
          <p:cNvPr id="15" name="图片 14"/>
          <p:cNvPicPr>
            <a:picLocks noChangeAspect="1"/>
          </p:cNvPicPr>
          <p:nvPr/>
        </p:nvPicPr>
        <p:blipFill>
          <a:blip r:embed="rId1">
            <a:extLst>
              <a:ext uri="{28A0092B-C50C-407E-A947-70E740481C1C}">
                <a14:useLocalDpi xmlns:a14="http://schemas.microsoft.com/office/drawing/2010/main" val="0"/>
              </a:ext>
            </a:extLst>
          </a:blip>
          <a:stretch>
            <a:fillRect/>
          </a:stretch>
        </p:blipFill>
        <p:spPr>
          <a:xfrm rot="19260000" flipH="1">
            <a:off x="-1203151" y="1443584"/>
            <a:ext cx="2695575" cy="714375"/>
          </a:xfrm>
          <a:prstGeom prst="rect">
            <a:avLst/>
          </a:prstGeom>
        </p:spPr>
      </p:pic>
      <p:pic>
        <p:nvPicPr>
          <p:cNvPr id="2" name="图片 1"/>
          <p:cNvPicPr>
            <a:picLocks noChangeAspect="1"/>
          </p:cNvPicPr>
          <p:nvPr/>
        </p:nvPicPr>
        <p:blipFill rotWithShape="1">
          <a:blip r:embed="rId2">
            <a:extLst>
              <a:ext uri="{28A0092B-C50C-407E-A947-70E740481C1C}">
                <a14:useLocalDpi xmlns:a14="http://schemas.microsoft.com/office/drawing/2010/main" val="0"/>
              </a:ext>
            </a:extLst>
          </a:blip>
          <a:srcRect l="6027" t="45612" r="46939" b="16614"/>
          <a:stretch>
            <a:fillRect/>
          </a:stretch>
        </p:blipFill>
        <p:spPr>
          <a:xfrm>
            <a:off x="599440" y="1320165"/>
            <a:ext cx="9806940" cy="4545330"/>
          </a:xfrm>
          <a:prstGeom prst="rect">
            <a:avLst/>
          </a:prstGeom>
          <a:effectLst>
            <a:outerShdw blurRad="50800" dist="63500" dir="5400000" sx="102000" sy="102000" algn="ctr" rotWithShape="0">
              <a:srgbClr val="000000">
                <a:alpha val="43137"/>
              </a:srgbClr>
            </a:outerShdw>
          </a:effectLst>
        </p:spPr>
      </p:pic>
      <p:pic>
        <p:nvPicPr>
          <p:cNvPr id="3" name="图片 2"/>
          <p:cNvPicPr>
            <a:picLocks noChangeAspect="1"/>
          </p:cNvPicPr>
          <p:nvPr/>
        </p:nvPicPr>
        <p:blipFill rotWithShape="1">
          <a:blip r:embed="rId3">
            <a:extLst>
              <a:ext uri="{28A0092B-C50C-407E-A947-70E740481C1C}">
                <a14:useLocalDpi xmlns:a14="http://schemas.microsoft.com/office/drawing/2010/main" val="0"/>
              </a:ext>
            </a:extLst>
          </a:blip>
          <a:srcRect l="39523" t="22571" r="24106" b="28666"/>
          <a:stretch>
            <a:fillRect/>
          </a:stretch>
        </p:blipFill>
        <p:spPr>
          <a:xfrm>
            <a:off x="6066402" y="842132"/>
            <a:ext cx="4925047" cy="5350668"/>
          </a:xfrm>
          <a:prstGeom prst="rect">
            <a:avLst/>
          </a:prstGeom>
        </p:spPr>
      </p:pic>
      <p:grpSp>
        <p:nvGrpSpPr>
          <p:cNvPr id="14" name="组合 13"/>
          <p:cNvGrpSpPr/>
          <p:nvPr/>
        </p:nvGrpSpPr>
        <p:grpSpPr>
          <a:xfrm>
            <a:off x="3119363" y="2889078"/>
            <a:ext cx="3470357" cy="1321635"/>
            <a:chOff x="6702042" y="1977091"/>
            <a:chExt cx="3598765" cy="1321635"/>
          </a:xfrm>
        </p:grpSpPr>
        <p:sp>
          <p:nvSpPr>
            <p:cNvPr id="4" name="矩形 39"/>
            <p:cNvSpPr>
              <a:spLocks noChangeArrowheads="1"/>
            </p:cNvSpPr>
            <p:nvPr/>
          </p:nvSpPr>
          <p:spPr bwMode="auto">
            <a:xfrm>
              <a:off x="6702043" y="2561491"/>
              <a:ext cx="3598764" cy="73723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Calibri" panose="020F0502020204030204" charset="0"/>
                  <a:ea typeface="宋体" panose="02010600030101010101" pitchFamily="2" charset="-122"/>
                </a:defRPr>
              </a:lvl1pPr>
              <a:lvl2pPr marL="742950" indent="-285750">
                <a:defRPr>
                  <a:solidFill>
                    <a:schemeClr val="tx1"/>
                  </a:solidFill>
                  <a:latin typeface="Calibri" panose="020F0502020204030204" charset="0"/>
                  <a:ea typeface="宋体" panose="02010600030101010101" pitchFamily="2" charset="-122"/>
                </a:defRPr>
              </a:lvl2pPr>
              <a:lvl3pPr marL="1143000" indent="-228600">
                <a:defRPr>
                  <a:solidFill>
                    <a:schemeClr val="tx1"/>
                  </a:solidFill>
                  <a:latin typeface="Calibri" panose="020F0502020204030204" charset="0"/>
                  <a:ea typeface="宋体" panose="02010600030101010101" pitchFamily="2" charset="-122"/>
                </a:defRPr>
              </a:lvl3pPr>
              <a:lvl4pPr marL="1600200" indent="-228600">
                <a:defRPr>
                  <a:solidFill>
                    <a:schemeClr val="tx1"/>
                  </a:solidFill>
                  <a:latin typeface="Calibri" panose="020F0502020204030204" charset="0"/>
                  <a:ea typeface="宋体" panose="02010600030101010101" pitchFamily="2" charset="-122"/>
                </a:defRPr>
              </a:lvl4pPr>
              <a:lvl5pPr marL="2057400" indent="-228600">
                <a:defRPr>
                  <a:solidFill>
                    <a:schemeClr val="tx1"/>
                  </a:solidFill>
                  <a:latin typeface="Calibri" panose="020F050202020403020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charset="0"/>
                  <a:ea typeface="宋体" panose="02010600030101010101" pitchFamily="2" charset="-122"/>
                </a:defRPr>
              </a:lvl9pPr>
            </a:lstStyle>
            <a:p>
              <a:pPr defTabSz="1218565">
                <a:lnSpc>
                  <a:spcPct val="150000"/>
                </a:lnSpc>
                <a:spcBef>
                  <a:spcPts val="1000"/>
                </a:spcBef>
                <a:defRPr/>
              </a:pPr>
              <a:r>
                <a:rPr lang="zh-CN" altLang="en-US" sz="1400" b="1" dirty="0">
                  <a:solidFill>
                    <a:srgbClr val="5D6D31"/>
                  </a:solidFill>
                  <a:latin typeface="幼圆" panose="02010509060101010101" charset="-122"/>
                  <a:ea typeface="幼圆" panose="02010509060101010101" charset="-122"/>
                  <a:cs typeface="宋体" panose="02010600030101010101" pitchFamily="2" charset="-122"/>
                </a:rPr>
                <a:t>单击此处添加段落文本单击此处添加段落文本单击此处添加段落文本</a:t>
              </a:r>
              <a:endParaRPr lang="zh-CN" altLang="en-US" sz="1400" b="1" dirty="0">
                <a:solidFill>
                  <a:srgbClr val="5D6D31"/>
                </a:solidFill>
                <a:latin typeface="幼圆" panose="02010509060101010101" charset="-122"/>
                <a:ea typeface="幼圆" panose="02010509060101010101" charset="-122"/>
                <a:cs typeface="宋体" panose="02010600030101010101" pitchFamily="2" charset="-122"/>
              </a:endParaRPr>
            </a:p>
          </p:txBody>
        </p:sp>
        <p:sp>
          <p:nvSpPr>
            <p:cNvPr id="16" name="矩形 39"/>
            <p:cNvSpPr>
              <a:spLocks noChangeArrowheads="1"/>
            </p:cNvSpPr>
            <p:nvPr/>
          </p:nvSpPr>
          <p:spPr bwMode="auto">
            <a:xfrm>
              <a:off x="6702042" y="1977091"/>
              <a:ext cx="2676473" cy="6451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Calibri" panose="020F0502020204030204" charset="0"/>
                  <a:ea typeface="宋体" panose="02010600030101010101" pitchFamily="2" charset="-122"/>
                </a:defRPr>
              </a:lvl1pPr>
              <a:lvl2pPr marL="742950" indent="-285750">
                <a:defRPr>
                  <a:solidFill>
                    <a:schemeClr val="tx1"/>
                  </a:solidFill>
                  <a:latin typeface="Calibri" panose="020F0502020204030204" charset="0"/>
                  <a:ea typeface="宋体" panose="02010600030101010101" pitchFamily="2" charset="-122"/>
                </a:defRPr>
              </a:lvl2pPr>
              <a:lvl3pPr marL="1143000" indent="-228600">
                <a:defRPr>
                  <a:solidFill>
                    <a:schemeClr val="tx1"/>
                  </a:solidFill>
                  <a:latin typeface="Calibri" panose="020F0502020204030204" charset="0"/>
                  <a:ea typeface="宋体" panose="02010600030101010101" pitchFamily="2" charset="-122"/>
                </a:defRPr>
              </a:lvl3pPr>
              <a:lvl4pPr marL="1600200" indent="-228600">
                <a:defRPr>
                  <a:solidFill>
                    <a:schemeClr val="tx1"/>
                  </a:solidFill>
                  <a:latin typeface="Calibri" panose="020F0502020204030204" charset="0"/>
                  <a:ea typeface="宋体" panose="02010600030101010101" pitchFamily="2" charset="-122"/>
                </a:defRPr>
              </a:lvl4pPr>
              <a:lvl5pPr marL="2057400" indent="-228600">
                <a:defRPr>
                  <a:solidFill>
                    <a:schemeClr val="tx1"/>
                  </a:solidFill>
                  <a:latin typeface="Calibri" panose="020F050202020403020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charset="0"/>
                  <a:ea typeface="宋体" panose="02010600030101010101" pitchFamily="2" charset="-122"/>
                </a:defRPr>
              </a:lvl9pPr>
            </a:lstStyle>
            <a:p>
              <a:pPr defTabSz="1218565">
                <a:lnSpc>
                  <a:spcPct val="150000"/>
                </a:lnSpc>
                <a:spcBef>
                  <a:spcPts val="1000"/>
                </a:spcBef>
                <a:defRPr/>
              </a:pPr>
              <a:r>
                <a:rPr lang="zh-CN" altLang="en-US" sz="2400" b="1" dirty="0">
                  <a:solidFill>
                    <a:srgbClr val="5D6D31"/>
                  </a:solidFill>
                  <a:latin typeface="幼圆" panose="02010509060101010101" charset="-122"/>
                  <a:ea typeface="幼圆" panose="02010509060101010101" charset="-122"/>
                  <a:cs typeface="宋体" panose="02010600030101010101" pitchFamily="2" charset="-122"/>
                </a:rPr>
                <a:t>点击添加标题</a:t>
              </a:r>
              <a:endParaRPr lang="zh-CN" altLang="en-US" sz="2400" b="1" dirty="0">
                <a:solidFill>
                  <a:srgbClr val="5D6D31"/>
                </a:solidFill>
                <a:latin typeface="幼圆" panose="02010509060101010101" charset="-122"/>
                <a:ea typeface="幼圆" panose="02010509060101010101" charset="-122"/>
                <a:cs typeface="宋体" panose="02010600030101010101" pitchFamily="2" charset="-122"/>
              </a:endParaRPr>
            </a:p>
          </p:txBody>
        </p:sp>
      </p:grpSp>
    </p:spTree>
  </p:cSld>
  <p:clrMapOvr>
    <a:masterClrMapping/>
  </p:clrMapOvr>
  <mc:AlternateContent xmlns:mc="http://schemas.openxmlformats.org/markup-compatibility/2006">
    <mc:Choice xmlns:p14="http://schemas.microsoft.com/office/powerpoint/2010/main" Requires="p14">
      <p:transition spd="slow" p14:dur="1500" advClick="0" advTm="0">
        <p:random/>
      </p:transition>
    </mc:Choice>
    <mc:Fallback>
      <p:transition spd="slow" advClick="0" advTm="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after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1000"/>
                                        <p:tgtEl>
                                          <p:spTgt spid="3"/>
                                        </p:tgtEl>
                                      </p:cBhvr>
                                    </p:animEffect>
                                    <p:anim calcmode="lin" valueType="num">
                                      <p:cBhvr>
                                        <p:cTn id="8" dur="1000" fill="hold"/>
                                        <p:tgtEl>
                                          <p:spTgt spid="3"/>
                                        </p:tgtEl>
                                        <p:attrNameLst>
                                          <p:attrName>ppt_x</p:attrName>
                                        </p:attrNameLst>
                                      </p:cBhvr>
                                      <p:tavLst>
                                        <p:tav tm="0">
                                          <p:val>
                                            <p:strVal val="#ppt_x"/>
                                          </p:val>
                                        </p:tav>
                                        <p:tav tm="100000">
                                          <p:val>
                                            <p:strVal val="#ppt_x"/>
                                          </p:val>
                                        </p:tav>
                                      </p:tavLst>
                                    </p:anim>
                                    <p:anim calcmode="lin" valueType="num">
                                      <p:cBhvr>
                                        <p:cTn id="9" dur="1000" fill="hold"/>
                                        <p:tgtEl>
                                          <p:spTgt spid="3"/>
                                        </p:tgtEl>
                                        <p:attrNameLst>
                                          <p:attrName>ppt_y</p:attrName>
                                        </p:attrNameLst>
                                      </p:cBhvr>
                                      <p:tavLst>
                                        <p:tav tm="0">
                                          <p:val>
                                            <p:strVal val="#ppt_y+.1"/>
                                          </p:val>
                                        </p:tav>
                                        <p:tav tm="100000">
                                          <p:val>
                                            <p:strVal val="#ppt_y"/>
                                          </p:val>
                                        </p:tav>
                                      </p:tavLst>
                                    </p:anim>
                                  </p:childTnLst>
                                </p:cTn>
                              </p:par>
                            </p:childTnLst>
                          </p:cTn>
                        </p:par>
                        <p:par>
                          <p:cTn id="10" fill="hold">
                            <p:stCondLst>
                              <p:cond delay="1000"/>
                            </p:stCondLst>
                            <p:childTnLst>
                              <p:par>
                                <p:cTn id="11" presetID="47" presetClass="entr" presetSubtype="0" fill="hold" nodeType="afterEffect">
                                  <p:stCondLst>
                                    <p:cond delay="0"/>
                                  </p:stCondLst>
                                  <p:childTnLst>
                                    <p:set>
                                      <p:cBhvr>
                                        <p:cTn id="12" dur="1" fill="hold">
                                          <p:stCondLst>
                                            <p:cond delay="0"/>
                                          </p:stCondLst>
                                        </p:cTn>
                                        <p:tgtEl>
                                          <p:spTgt spid="2"/>
                                        </p:tgtEl>
                                        <p:attrNameLst>
                                          <p:attrName>style.visibility</p:attrName>
                                        </p:attrNameLst>
                                      </p:cBhvr>
                                      <p:to>
                                        <p:strVal val="visible"/>
                                      </p:to>
                                    </p:set>
                                    <p:animEffect transition="in" filter="fade">
                                      <p:cBhvr>
                                        <p:cTn id="13" dur="750"/>
                                        <p:tgtEl>
                                          <p:spTgt spid="2"/>
                                        </p:tgtEl>
                                      </p:cBhvr>
                                    </p:animEffect>
                                    <p:anim calcmode="lin" valueType="num">
                                      <p:cBhvr>
                                        <p:cTn id="14" dur="750" fill="hold"/>
                                        <p:tgtEl>
                                          <p:spTgt spid="2"/>
                                        </p:tgtEl>
                                        <p:attrNameLst>
                                          <p:attrName>ppt_x</p:attrName>
                                        </p:attrNameLst>
                                      </p:cBhvr>
                                      <p:tavLst>
                                        <p:tav tm="0">
                                          <p:val>
                                            <p:strVal val="#ppt_x"/>
                                          </p:val>
                                        </p:tav>
                                        <p:tav tm="100000">
                                          <p:val>
                                            <p:strVal val="#ppt_x"/>
                                          </p:val>
                                        </p:tav>
                                      </p:tavLst>
                                    </p:anim>
                                    <p:anim calcmode="lin" valueType="num">
                                      <p:cBhvr>
                                        <p:cTn id="15" dur="750" fill="hold"/>
                                        <p:tgtEl>
                                          <p:spTgt spid="2"/>
                                        </p:tgtEl>
                                        <p:attrNameLst>
                                          <p:attrName>ppt_y</p:attrName>
                                        </p:attrNameLst>
                                      </p:cBhvr>
                                      <p:tavLst>
                                        <p:tav tm="0">
                                          <p:val>
                                            <p:strVal val="#ppt_y-.1"/>
                                          </p:val>
                                        </p:tav>
                                        <p:tav tm="100000">
                                          <p:val>
                                            <p:strVal val="#ppt_y"/>
                                          </p:val>
                                        </p:tav>
                                      </p:tavLst>
                                    </p:anim>
                                  </p:childTnLst>
                                </p:cTn>
                              </p:par>
                            </p:childTnLst>
                          </p:cTn>
                        </p:par>
                        <p:par>
                          <p:cTn id="16" fill="hold">
                            <p:stCondLst>
                              <p:cond delay="2000"/>
                            </p:stCondLst>
                            <p:childTnLst>
                              <p:par>
                                <p:cTn id="17" presetID="22" presetClass="entr" presetSubtype="4" fill="hold" nodeType="afterEffect">
                                  <p:stCondLst>
                                    <p:cond delay="0"/>
                                  </p:stCondLst>
                                  <p:childTnLst>
                                    <p:set>
                                      <p:cBhvr>
                                        <p:cTn id="18" dur="1" fill="hold">
                                          <p:stCondLst>
                                            <p:cond delay="0"/>
                                          </p:stCondLst>
                                        </p:cTn>
                                        <p:tgtEl>
                                          <p:spTgt spid="14"/>
                                        </p:tgtEl>
                                        <p:attrNameLst>
                                          <p:attrName>style.visibility</p:attrName>
                                        </p:attrNameLst>
                                      </p:cBhvr>
                                      <p:to>
                                        <p:strVal val="visible"/>
                                      </p:to>
                                    </p:set>
                                    <p:animEffect transition="in" filter="wipe(down)">
                                      <p:cBhvr>
                                        <p:cTn id="19" dur="500"/>
                                        <p:tgtEl>
                                          <p:spTgt spid="1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文本框 26"/>
          <p:cNvSpPr txBox="1">
            <a:spLocks noChangeArrowheads="1"/>
          </p:cNvSpPr>
          <p:nvPr/>
        </p:nvSpPr>
        <p:spPr bwMode="auto">
          <a:xfrm>
            <a:off x="1338580" y="842010"/>
            <a:ext cx="4485005" cy="47815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charset="0"/>
                <a:ea typeface="宋体" panose="02010600030101010101" pitchFamily="2" charset="-122"/>
              </a:defRPr>
            </a:lvl9pPr>
          </a:lstStyle>
          <a:p>
            <a:pPr>
              <a:defRPr/>
            </a:pPr>
            <a:r>
              <a:rPr lang="en-US" altLang="zh-CN" b="1" dirty="0">
                <a:solidFill>
                  <a:srgbClr val="5D6D31"/>
                </a:solidFill>
                <a:latin typeface="幼圆" panose="02010509060101010101" charset="-122"/>
                <a:ea typeface="幼圆" panose="02010509060101010101" charset="-122"/>
                <a:cs typeface="+mn-ea"/>
                <a:sym typeface="+mn-lt"/>
              </a:rPr>
              <a:t>02 </a:t>
            </a:r>
            <a:r>
              <a:rPr lang="zh-CN" altLang="en-US" b="1" dirty="0">
                <a:solidFill>
                  <a:srgbClr val="5D6D31"/>
                </a:solidFill>
                <a:latin typeface="幼圆" panose="02010509060101010101" charset="-122"/>
                <a:ea typeface="幼圆" panose="02010509060101010101" charset="-122"/>
                <a:cs typeface="+mn-ea"/>
                <a:sym typeface="+mn-lt"/>
              </a:rPr>
              <a:t>点击添加标题</a:t>
            </a:r>
            <a:endParaRPr lang="zh-CN" altLang="en-US" b="1" dirty="0">
              <a:solidFill>
                <a:srgbClr val="5D6D31"/>
              </a:solidFill>
              <a:latin typeface="幼圆" panose="02010509060101010101" charset="-122"/>
              <a:ea typeface="幼圆" panose="02010509060101010101" charset="-122"/>
              <a:cs typeface="+mn-ea"/>
              <a:sym typeface="+mn-lt"/>
            </a:endParaRPr>
          </a:p>
        </p:txBody>
      </p:sp>
      <p:pic>
        <p:nvPicPr>
          <p:cNvPr id="15" name="图片 14"/>
          <p:cNvPicPr>
            <a:picLocks noChangeAspect="1"/>
          </p:cNvPicPr>
          <p:nvPr/>
        </p:nvPicPr>
        <p:blipFill>
          <a:blip r:embed="rId1">
            <a:extLst>
              <a:ext uri="{28A0092B-C50C-407E-A947-70E740481C1C}">
                <a14:useLocalDpi xmlns:a14="http://schemas.microsoft.com/office/drawing/2010/main" val="0"/>
              </a:ext>
            </a:extLst>
          </a:blip>
          <a:stretch>
            <a:fillRect/>
          </a:stretch>
        </p:blipFill>
        <p:spPr>
          <a:xfrm rot="19260000" flipH="1">
            <a:off x="-1203151" y="1443584"/>
            <a:ext cx="2695575" cy="714375"/>
          </a:xfrm>
          <a:prstGeom prst="rect">
            <a:avLst/>
          </a:prstGeom>
        </p:spPr>
      </p:pic>
      <p:grpSp>
        <p:nvGrpSpPr>
          <p:cNvPr id="11" name="组合 10"/>
          <p:cNvGrpSpPr/>
          <p:nvPr/>
        </p:nvGrpSpPr>
        <p:grpSpPr>
          <a:xfrm>
            <a:off x="1043940" y="1391920"/>
            <a:ext cx="10043160" cy="2754630"/>
            <a:chOff x="1721" y="2215"/>
            <a:chExt cx="15816" cy="4338"/>
          </a:xfrm>
        </p:grpSpPr>
        <p:pic>
          <p:nvPicPr>
            <p:cNvPr id="2" name="图片 1"/>
            <p:cNvPicPr>
              <a:picLocks noChangeAspect="1"/>
            </p:cNvPicPr>
            <p:nvPr/>
          </p:nvPicPr>
          <p:blipFill rotWithShape="1">
            <a:blip r:embed="rId2">
              <a:extLst>
                <a:ext uri="{28A0092B-C50C-407E-A947-70E740481C1C}">
                  <a14:useLocalDpi xmlns:a14="http://schemas.microsoft.com/office/drawing/2010/main" val="0"/>
                </a:ext>
              </a:extLst>
            </a:blip>
            <a:srcRect t="36718" r="50182" b="47487"/>
            <a:stretch>
              <a:fillRect/>
            </a:stretch>
          </p:blipFill>
          <p:spPr>
            <a:xfrm>
              <a:off x="1721" y="2215"/>
              <a:ext cx="5147" cy="4339"/>
            </a:xfrm>
            <a:prstGeom prst="rect">
              <a:avLst/>
            </a:prstGeom>
          </p:spPr>
        </p:pic>
        <p:pic>
          <p:nvPicPr>
            <p:cNvPr id="3" name="图片 2"/>
            <p:cNvPicPr>
              <a:picLocks noChangeAspect="1"/>
            </p:cNvPicPr>
            <p:nvPr/>
          </p:nvPicPr>
          <p:blipFill rotWithShape="1">
            <a:blip r:embed="rId2">
              <a:extLst>
                <a:ext uri="{28A0092B-C50C-407E-A947-70E740481C1C}">
                  <a14:useLocalDpi xmlns:a14="http://schemas.microsoft.com/office/drawing/2010/main" val="0"/>
                </a:ext>
              </a:extLst>
            </a:blip>
            <a:srcRect t="36718" r="50182" b="47487"/>
            <a:stretch>
              <a:fillRect/>
            </a:stretch>
          </p:blipFill>
          <p:spPr>
            <a:xfrm>
              <a:off x="7056" y="2215"/>
              <a:ext cx="5147" cy="4339"/>
            </a:xfrm>
            <a:prstGeom prst="rect">
              <a:avLst/>
            </a:prstGeom>
          </p:spPr>
        </p:pic>
        <p:pic>
          <p:nvPicPr>
            <p:cNvPr id="4" name="图片 3"/>
            <p:cNvPicPr>
              <a:picLocks noChangeAspect="1"/>
            </p:cNvPicPr>
            <p:nvPr/>
          </p:nvPicPr>
          <p:blipFill rotWithShape="1">
            <a:blip r:embed="rId2">
              <a:extLst>
                <a:ext uri="{28A0092B-C50C-407E-A947-70E740481C1C}">
                  <a14:useLocalDpi xmlns:a14="http://schemas.microsoft.com/office/drawing/2010/main" val="0"/>
                </a:ext>
              </a:extLst>
            </a:blip>
            <a:srcRect t="36718" r="50182" b="47487"/>
            <a:stretch>
              <a:fillRect/>
            </a:stretch>
          </p:blipFill>
          <p:spPr>
            <a:xfrm>
              <a:off x="12391" y="2215"/>
              <a:ext cx="5147" cy="4339"/>
            </a:xfrm>
            <a:prstGeom prst="rect">
              <a:avLst/>
            </a:prstGeom>
          </p:spPr>
        </p:pic>
        <p:sp>
          <p:nvSpPr>
            <p:cNvPr id="5" name="文本框 4"/>
            <p:cNvSpPr txBox="1"/>
            <p:nvPr/>
          </p:nvSpPr>
          <p:spPr>
            <a:xfrm>
              <a:off x="2858" y="3307"/>
              <a:ext cx="3205" cy="2278"/>
            </a:xfrm>
            <a:prstGeom prst="rect">
              <a:avLst/>
            </a:prstGeom>
            <a:noFill/>
          </p:spPr>
          <p:txBody>
            <a:bodyPr wrap="square" rtlCol="0">
              <a:spAutoFit/>
            </a:bodyPr>
            <a:lstStyle/>
            <a:p>
              <a:pPr algn="ctr"/>
              <a:r>
                <a:rPr lang="en-US" altLang="zh-CN" sz="8800" b="1" dirty="0">
                  <a:solidFill>
                    <a:srgbClr val="93D2BD"/>
                  </a:solidFill>
                  <a:latin typeface="Algerian" panose="04020705040A02060702" pitchFamily="82" charset="0"/>
                </a:rPr>
                <a:t>01</a:t>
              </a:r>
              <a:endParaRPr lang="zh-CN" altLang="en-US" sz="8800" b="1" dirty="0">
                <a:solidFill>
                  <a:srgbClr val="93D2BD"/>
                </a:solidFill>
                <a:latin typeface="Algerian" panose="04020705040A02060702" pitchFamily="82" charset="0"/>
              </a:endParaRPr>
            </a:p>
          </p:txBody>
        </p:sp>
        <p:sp>
          <p:nvSpPr>
            <p:cNvPr id="6" name="文本框 5"/>
            <p:cNvSpPr txBox="1"/>
            <p:nvPr/>
          </p:nvSpPr>
          <p:spPr>
            <a:xfrm>
              <a:off x="8005" y="3307"/>
              <a:ext cx="3205" cy="2278"/>
            </a:xfrm>
            <a:prstGeom prst="rect">
              <a:avLst/>
            </a:prstGeom>
            <a:noFill/>
          </p:spPr>
          <p:txBody>
            <a:bodyPr wrap="square" rtlCol="0">
              <a:spAutoFit/>
            </a:bodyPr>
            <a:lstStyle/>
            <a:p>
              <a:pPr algn="ctr"/>
              <a:r>
                <a:rPr lang="en-US" altLang="zh-CN" sz="8800" b="1" dirty="0">
                  <a:solidFill>
                    <a:srgbClr val="93D2BD"/>
                  </a:solidFill>
                  <a:latin typeface="Algerian" panose="04020705040A02060702" pitchFamily="82" charset="0"/>
                </a:rPr>
                <a:t>02</a:t>
              </a:r>
              <a:endParaRPr lang="zh-CN" altLang="en-US" sz="8800" b="1" dirty="0">
                <a:solidFill>
                  <a:srgbClr val="93D2BD"/>
                </a:solidFill>
                <a:latin typeface="Algerian" panose="04020705040A02060702" pitchFamily="82" charset="0"/>
              </a:endParaRPr>
            </a:p>
          </p:txBody>
        </p:sp>
        <p:sp>
          <p:nvSpPr>
            <p:cNvPr id="7" name="文本框 6"/>
            <p:cNvSpPr txBox="1"/>
            <p:nvPr/>
          </p:nvSpPr>
          <p:spPr>
            <a:xfrm>
              <a:off x="13362" y="3307"/>
              <a:ext cx="3205" cy="2278"/>
            </a:xfrm>
            <a:prstGeom prst="rect">
              <a:avLst/>
            </a:prstGeom>
            <a:noFill/>
          </p:spPr>
          <p:txBody>
            <a:bodyPr wrap="square" rtlCol="0">
              <a:spAutoFit/>
            </a:bodyPr>
            <a:lstStyle/>
            <a:p>
              <a:pPr algn="ctr"/>
              <a:r>
                <a:rPr lang="en-US" altLang="zh-CN" sz="8800" b="1" dirty="0">
                  <a:solidFill>
                    <a:srgbClr val="93D2BD"/>
                  </a:solidFill>
                  <a:latin typeface="Algerian" panose="04020705040A02060702" pitchFamily="82" charset="0"/>
                </a:rPr>
                <a:t>03</a:t>
              </a:r>
              <a:endParaRPr lang="zh-CN" altLang="en-US" sz="8800" b="1" dirty="0">
                <a:solidFill>
                  <a:srgbClr val="93D2BD"/>
                </a:solidFill>
                <a:latin typeface="Algerian" panose="04020705040A02060702" pitchFamily="82" charset="0"/>
              </a:endParaRPr>
            </a:p>
          </p:txBody>
        </p:sp>
      </p:grpSp>
      <p:grpSp>
        <p:nvGrpSpPr>
          <p:cNvPr id="33" name="组合 32"/>
          <p:cNvGrpSpPr/>
          <p:nvPr/>
        </p:nvGrpSpPr>
        <p:grpSpPr>
          <a:xfrm>
            <a:off x="2630170" y="4297045"/>
            <a:ext cx="1981200" cy="711835"/>
            <a:chOff x="2408" y="3190"/>
            <a:chExt cx="3120" cy="1121"/>
          </a:xfrm>
        </p:grpSpPr>
        <p:sp>
          <p:nvSpPr>
            <p:cNvPr id="34" name="TextBox 45"/>
            <p:cNvSpPr txBox="1"/>
            <p:nvPr/>
          </p:nvSpPr>
          <p:spPr>
            <a:xfrm>
              <a:off x="2408" y="3190"/>
              <a:ext cx="3120" cy="663"/>
            </a:xfrm>
            <a:prstGeom prst="rect">
              <a:avLst/>
            </a:prstGeom>
          </p:spPr>
          <p:txBody>
            <a:bodyPr vert="horz" wrap="none" lIns="0" tIns="0" rIns="0" bIns="0" anchor="b" anchorCtr="1">
              <a:normAutofit/>
            </a:bodyPr>
            <a:lstStyle/>
            <a:p>
              <a:pPr algn="ctr"/>
              <a:r>
                <a:rPr lang="zh-CN" altLang="en-US" sz="2000" b="1" kern="900" dirty="0">
                  <a:solidFill>
                    <a:srgbClr val="5D6D31"/>
                  </a:solidFill>
                  <a:latin typeface="幼圆" panose="02010509060101010101" charset="-122"/>
                  <a:ea typeface="幼圆" panose="02010509060101010101" charset="-122"/>
                  <a:cs typeface="+mn-ea"/>
                  <a:sym typeface="+mn-lt"/>
                </a:rPr>
                <a:t>标题文本预设</a:t>
              </a:r>
              <a:endParaRPr lang="zh-CN" altLang="en-US" sz="2000" b="1" kern="900" dirty="0">
                <a:solidFill>
                  <a:srgbClr val="5D6D31"/>
                </a:solidFill>
                <a:latin typeface="幼圆" panose="02010509060101010101" charset="-122"/>
                <a:ea typeface="幼圆" panose="02010509060101010101" charset="-122"/>
                <a:cs typeface="+mn-ea"/>
                <a:sym typeface="+mn-lt"/>
              </a:endParaRPr>
            </a:p>
          </p:txBody>
        </p:sp>
        <p:sp>
          <p:nvSpPr>
            <p:cNvPr id="35" name="TextBox 46"/>
            <p:cNvSpPr txBox="1"/>
            <p:nvPr/>
          </p:nvSpPr>
          <p:spPr>
            <a:xfrm>
              <a:off x="2408" y="3853"/>
              <a:ext cx="2977" cy="459"/>
            </a:xfrm>
            <a:prstGeom prst="rect">
              <a:avLst/>
            </a:prstGeom>
          </p:spPr>
          <p:txBody>
            <a:bodyPr vert="horz" wrap="square" lIns="0" tIns="0" rIns="0" bIns="0" anchor="t" anchorCtr="1">
              <a:noAutofit/>
            </a:bodyPr>
            <a:lstStyle/>
            <a:p>
              <a:pPr lvl="0" algn="ctr">
                <a:lnSpc>
                  <a:spcPct val="120000"/>
                </a:lnSpc>
              </a:pPr>
              <a:r>
                <a:rPr lang="zh-CN" altLang="en-US" sz="1200" b="1">
                  <a:solidFill>
                    <a:srgbClr val="5D6D31"/>
                  </a:solidFill>
                  <a:latin typeface="幼圆" panose="02010509060101010101" charset="-122"/>
                  <a:ea typeface="幼圆" panose="02010509060101010101" charset="-122"/>
                  <a:cs typeface="+mn-ea"/>
                  <a:sym typeface="+mn-lt"/>
                </a:rPr>
                <a:t>此部分内容作为文字排版占位显示</a:t>
              </a:r>
              <a:br>
                <a:rPr lang="zh-CN" altLang="en-US" sz="1200" b="1">
                  <a:solidFill>
                    <a:srgbClr val="5D6D31"/>
                  </a:solidFill>
                  <a:latin typeface="幼圆" panose="02010509060101010101" charset="-122"/>
                  <a:ea typeface="幼圆" panose="02010509060101010101" charset="-122"/>
                  <a:cs typeface="+mn-ea"/>
                  <a:sym typeface="+mn-lt"/>
                </a:rPr>
              </a:br>
              <a:r>
                <a:rPr lang="zh-CN" altLang="en-US" sz="1200" b="1">
                  <a:solidFill>
                    <a:srgbClr val="5D6D31"/>
                  </a:solidFill>
                  <a:latin typeface="幼圆" panose="02010509060101010101" charset="-122"/>
                  <a:ea typeface="幼圆" panose="02010509060101010101" charset="-122"/>
                  <a:cs typeface="+mn-ea"/>
                  <a:sym typeface="+mn-lt"/>
                </a:rPr>
                <a:t>（建议使用主题字体）</a:t>
              </a:r>
              <a:endParaRPr lang="zh-CN" altLang="en-US" sz="1200" b="1">
                <a:solidFill>
                  <a:srgbClr val="5D6D31"/>
                </a:solidFill>
                <a:latin typeface="幼圆" panose="02010509060101010101" charset="-122"/>
                <a:ea typeface="幼圆" panose="02010509060101010101" charset="-122"/>
                <a:cs typeface="+mn-ea"/>
                <a:sym typeface="+mn-lt"/>
              </a:endParaRPr>
            </a:p>
          </p:txBody>
        </p:sp>
      </p:grpSp>
      <p:grpSp>
        <p:nvGrpSpPr>
          <p:cNvPr id="36" name="组合 35"/>
          <p:cNvGrpSpPr/>
          <p:nvPr/>
        </p:nvGrpSpPr>
        <p:grpSpPr>
          <a:xfrm>
            <a:off x="5295900" y="4297045"/>
            <a:ext cx="1981200" cy="711835"/>
            <a:chOff x="2408" y="3190"/>
            <a:chExt cx="3120" cy="1121"/>
          </a:xfrm>
        </p:grpSpPr>
        <p:sp>
          <p:nvSpPr>
            <p:cNvPr id="37" name="TextBox 45"/>
            <p:cNvSpPr txBox="1"/>
            <p:nvPr/>
          </p:nvSpPr>
          <p:spPr>
            <a:xfrm>
              <a:off x="2408" y="3190"/>
              <a:ext cx="3120" cy="663"/>
            </a:xfrm>
            <a:prstGeom prst="rect">
              <a:avLst/>
            </a:prstGeom>
          </p:spPr>
          <p:txBody>
            <a:bodyPr vert="horz" wrap="none" lIns="0" tIns="0" rIns="0" bIns="0" anchor="b" anchorCtr="1">
              <a:normAutofit/>
            </a:bodyPr>
            <a:lstStyle/>
            <a:p>
              <a:pPr algn="ctr"/>
              <a:r>
                <a:rPr lang="zh-CN" altLang="en-US" sz="2000" b="1" kern="900" dirty="0">
                  <a:solidFill>
                    <a:srgbClr val="5D6D31"/>
                  </a:solidFill>
                  <a:latin typeface="幼圆" panose="02010509060101010101" charset="-122"/>
                  <a:ea typeface="幼圆" panose="02010509060101010101" charset="-122"/>
                  <a:cs typeface="+mn-ea"/>
                  <a:sym typeface="+mn-lt"/>
                </a:rPr>
                <a:t>标题文本预设</a:t>
              </a:r>
              <a:endParaRPr lang="zh-CN" altLang="en-US" sz="2000" b="1" kern="900" dirty="0">
                <a:solidFill>
                  <a:srgbClr val="5D6D31"/>
                </a:solidFill>
                <a:latin typeface="幼圆" panose="02010509060101010101" charset="-122"/>
                <a:ea typeface="幼圆" panose="02010509060101010101" charset="-122"/>
                <a:cs typeface="+mn-ea"/>
                <a:sym typeface="+mn-lt"/>
              </a:endParaRPr>
            </a:p>
          </p:txBody>
        </p:sp>
        <p:sp>
          <p:nvSpPr>
            <p:cNvPr id="38" name="TextBox 46"/>
            <p:cNvSpPr txBox="1"/>
            <p:nvPr/>
          </p:nvSpPr>
          <p:spPr>
            <a:xfrm>
              <a:off x="2408" y="3853"/>
              <a:ext cx="2977" cy="459"/>
            </a:xfrm>
            <a:prstGeom prst="rect">
              <a:avLst/>
            </a:prstGeom>
          </p:spPr>
          <p:txBody>
            <a:bodyPr vert="horz" wrap="square" lIns="0" tIns="0" rIns="0" bIns="0" anchor="t" anchorCtr="1">
              <a:noAutofit/>
            </a:bodyPr>
            <a:lstStyle/>
            <a:p>
              <a:pPr lvl="0" algn="ctr">
                <a:lnSpc>
                  <a:spcPct val="120000"/>
                </a:lnSpc>
              </a:pPr>
              <a:r>
                <a:rPr lang="zh-CN" altLang="en-US" sz="1200" b="1">
                  <a:solidFill>
                    <a:srgbClr val="5D6D31"/>
                  </a:solidFill>
                  <a:latin typeface="幼圆" panose="02010509060101010101" charset="-122"/>
                  <a:ea typeface="幼圆" panose="02010509060101010101" charset="-122"/>
                  <a:cs typeface="+mn-ea"/>
                  <a:sym typeface="+mn-lt"/>
                </a:rPr>
                <a:t>此部分内容作为文字排版占位显示</a:t>
              </a:r>
              <a:br>
                <a:rPr lang="zh-CN" altLang="en-US" sz="1200" b="1">
                  <a:solidFill>
                    <a:srgbClr val="5D6D31"/>
                  </a:solidFill>
                  <a:latin typeface="幼圆" panose="02010509060101010101" charset="-122"/>
                  <a:ea typeface="幼圆" panose="02010509060101010101" charset="-122"/>
                  <a:cs typeface="+mn-ea"/>
                  <a:sym typeface="+mn-lt"/>
                </a:rPr>
              </a:br>
              <a:r>
                <a:rPr lang="zh-CN" altLang="en-US" sz="1200" b="1">
                  <a:solidFill>
                    <a:srgbClr val="5D6D31"/>
                  </a:solidFill>
                  <a:latin typeface="幼圆" panose="02010509060101010101" charset="-122"/>
                  <a:ea typeface="幼圆" panose="02010509060101010101" charset="-122"/>
                  <a:cs typeface="+mn-ea"/>
                  <a:sym typeface="+mn-lt"/>
                </a:rPr>
                <a:t>（建议使用主题字体）</a:t>
              </a:r>
              <a:endParaRPr lang="zh-CN" altLang="en-US" sz="1200" b="1">
                <a:solidFill>
                  <a:srgbClr val="5D6D31"/>
                </a:solidFill>
                <a:latin typeface="幼圆" panose="02010509060101010101" charset="-122"/>
                <a:ea typeface="幼圆" panose="02010509060101010101" charset="-122"/>
                <a:cs typeface="+mn-ea"/>
                <a:sym typeface="+mn-lt"/>
              </a:endParaRPr>
            </a:p>
          </p:txBody>
        </p:sp>
      </p:grpSp>
      <p:grpSp>
        <p:nvGrpSpPr>
          <p:cNvPr id="8" name="组合 7"/>
          <p:cNvGrpSpPr/>
          <p:nvPr/>
        </p:nvGrpSpPr>
        <p:grpSpPr>
          <a:xfrm>
            <a:off x="8225155" y="4297045"/>
            <a:ext cx="1981200" cy="711835"/>
            <a:chOff x="2408" y="3190"/>
            <a:chExt cx="3120" cy="1121"/>
          </a:xfrm>
        </p:grpSpPr>
        <p:sp>
          <p:nvSpPr>
            <p:cNvPr id="9" name="TextBox 45"/>
            <p:cNvSpPr txBox="1"/>
            <p:nvPr/>
          </p:nvSpPr>
          <p:spPr>
            <a:xfrm>
              <a:off x="2408" y="3190"/>
              <a:ext cx="3120" cy="663"/>
            </a:xfrm>
            <a:prstGeom prst="rect">
              <a:avLst/>
            </a:prstGeom>
          </p:spPr>
          <p:txBody>
            <a:bodyPr vert="horz" wrap="none" lIns="0" tIns="0" rIns="0" bIns="0" anchor="b" anchorCtr="1">
              <a:normAutofit/>
            </a:bodyPr>
            <a:lstStyle/>
            <a:p>
              <a:pPr algn="ctr"/>
              <a:r>
                <a:rPr lang="zh-CN" altLang="en-US" sz="2000" b="1" kern="900" dirty="0">
                  <a:solidFill>
                    <a:srgbClr val="5D6D31"/>
                  </a:solidFill>
                  <a:latin typeface="幼圆" panose="02010509060101010101" charset="-122"/>
                  <a:ea typeface="幼圆" panose="02010509060101010101" charset="-122"/>
                  <a:cs typeface="+mn-ea"/>
                  <a:sym typeface="+mn-lt"/>
                </a:rPr>
                <a:t>标题文本预设</a:t>
              </a:r>
              <a:endParaRPr lang="zh-CN" altLang="en-US" sz="2000" b="1" kern="900" dirty="0">
                <a:solidFill>
                  <a:srgbClr val="5D6D31"/>
                </a:solidFill>
                <a:latin typeface="幼圆" panose="02010509060101010101" charset="-122"/>
                <a:ea typeface="幼圆" panose="02010509060101010101" charset="-122"/>
                <a:cs typeface="+mn-ea"/>
                <a:sym typeface="+mn-lt"/>
              </a:endParaRPr>
            </a:p>
          </p:txBody>
        </p:sp>
        <p:sp>
          <p:nvSpPr>
            <p:cNvPr id="16" name="TextBox 46"/>
            <p:cNvSpPr txBox="1"/>
            <p:nvPr/>
          </p:nvSpPr>
          <p:spPr>
            <a:xfrm>
              <a:off x="2408" y="3853"/>
              <a:ext cx="2977" cy="459"/>
            </a:xfrm>
            <a:prstGeom prst="rect">
              <a:avLst/>
            </a:prstGeom>
          </p:spPr>
          <p:txBody>
            <a:bodyPr vert="horz" wrap="square" lIns="0" tIns="0" rIns="0" bIns="0" anchor="t" anchorCtr="1">
              <a:noAutofit/>
            </a:bodyPr>
            <a:lstStyle/>
            <a:p>
              <a:pPr lvl="0" algn="ctr">
                <a:lnSpc>
                  <a:spcPct val="120000"/>
                </a:lnSpc>
              </a:pPr>
              <a:r>
                <a:rPr lang="zh-CN" altLang="en-US" sz="1200" b="1">
                  <a:solidFill>
                    <a:srgbClr val="5D6D31"/>
                  </a:solidFill>
                  <a:latin typeface="幼圆" panose="02010509060101010101" charset="-122"/>
                  <a:ea typeface="幼圆" panose="02010509060101010101" charset="-122"/>
                  <a:cs typeface="+mn-ea"/>
                  <a:sym typeface="+mn-lt"/>
                </a:rPr>
                <a:t>此部分内容作为文字排版占位显示</a:t>
              </a:r>
              <a:br>
                <a:rPr lang="zh-CN" altLang="en-US" sz="1200" b="1">
                  <a:solidFill>
                    <a:srgbClr val="5D6D31"/>
                  </a:solidFill>
                  <a:latin typeface="幼圆" panose="02010509060101010101" charset="-122"/>
                  <a:ea typeface="幼圆" panose="02010509060101010101" charset="-122"/>
                  <a:cs typeface="+mn-ea"/>
                  <a:sym typeface="+mn-lt"/>
                </a:rPr>
              </a:br>
              <a:r>
                <a:rPr lang="zh-CN" altLang="en-US" sz="1200" b="1">
                  <a:solidFill>
                    <a:srgbClr val="5D6D31"/>
                  </a:solidFill>
                  <a:latin typeface="幼圆" panose="02010509060101010101" charset="-122"/>
                  <a:ea typeface="幼圆" panose="02010509060101010101" charset="-122"/>
                  <a:cs typeface="+mn-ea"/>
                  <a:sym typeface="+mn-lt"/>
                </a:rPr>
                <a:t>（建议使用主题字体）</a:t>
              </a:r>
              <a:endParaRPr lang="zh-CN" altLang="en-US" sz="1200" b="1">
                <a:solidFill>
                  <a:srgbClr val="5D6D31"/>
                </a:solidFill>
                <a:latin typeface="幼圆" panose="02010509060101010101" charset="-122"/>
                <a:ea typeface="幼圆" panose="02010509060101010101" charset="-122"/>
                <a:cs typeface="+mn-ea"/>
                <a:sym typeface="+mn-lt"/>
              </a:endParaRPr>
            </a:p>
          </p:txBody>
        </p:sp>
      </p:grpSp>
    </p:spTree>
  </p:cSld>
  <p:clrMapOvr>
    <a:masterClrMapping/>
  </p:clrMapOvr>
  <mc:AlternateContent xmlns:mc="http://schemas.openxmlformats.org/markup-compatibility/2006">
    <mc:Choice xmlns:p14="http://schemas.microsoft.com/office/powerpoint/2010/main" Requires="p14">
      <p:transition spd="slow" p14:dur="1500" advClick="0" advTm="0">
        <p:random/>
      </p:transition>
    </mc:Choice>
    <mc:Fallback>
      <p:transition spd="slow" advClick="0" advTm="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afterEffect">
                                  <p:stCondLst>
                                    <p:cond delay="0"/>
                                  </p:stCondLst>
                                  <p:childTnLst>
                                    <p:set>
                                      <p:cBhvr>
                                        <p:cTn id="6" dur="1" fill="hold">
                                          <p:stCondLst>
                                            <p:cond delay="0"/>
                                          </p:stCondLst>
                                        </p:cTn>
                                        <p:tgtEl>
                                          <p:spTgt spid="11"/>
                                        </p:tgtEl>
                                        <p:attrNameLst>
                                          <p:attrName>style.visibility</p:attrName>
                                        </p:attrNameLst>
                                      </p:cBhvr>
                                      <p:to>
                                        <p:strVal val="visible"/>
                                      </p:to>
                                    </p:set>
                                    <p:animEffect transition="in" filter="fade">
                                      <p:cBhvr>
                                        <p:cTn id="7" dur="1000"/>
                                        <p:tgtEl>
                                          <p:spTgt spid="11"/>
                                        </p:tgtEl>
                                      </p:cBhvr>
                                    </p:animEffect>
                                    <p:anim calcmode="lin" valueType="num">
                                      <p:cBhvr>
                                        <p:cTn id="8" dur="1000" fill="hold"/>
                                        <p:tgtEl>
                                          <p:spTgt spid="11"/>
                                        </p:tgtEl>
                                        <p:attrNameLst>
                                          <p:attrName>ppt_x</p:attrName>
                                        </p:attrNameLst>
                                      </p:cBhvr>
                                      <p:tavLst>
                                        <p:tav tm="0">
                                          <p:val>
                                            <p:strVal val="#ppt_x"/>
                                          </p:val>
                                        </p:tav>
                                        <p:tav tm="100000">
                                          <p:val>
                                            <p:strVal val="#ppt_x"/>
                                          </p:val>
                                        </p:tav>
                                      </p:tavLst>
                                    </p:anim>
                                    <p:anim calcmode="lin" valueType="num">
                                      <p:cBhvr>
                                        <p:cTn id="9" dur="1000" fill="hold"/>
                                        <p:tgtEl>
                                          <p:spTgt spid="11"/>
                                        </p:tgtEl>
                                        <p:attrNameLst>
                                          <p:attrName>ppt_y</p:attrName>
                                        </p:attrNameLst>
                                      </p:cBhvr>
                                      <p:tavLst>
                                        <p:tav tm="0">
                                          <p:val>
                                            <p:strVal val="#ppt_y+.1"/>
                                          </p:val>
                                        </p:tav>
                                        <p:tav tm="100000">
                                          <p:val>
                                            <p:strVal val="#ppt_y"/>
                                          </p:val>
                                        </p:tav>
                                      </p:tavLst>
                                    </p:anim>
                                  </p:childTnLst>
                                </p:cTn>
                              </p:par>
                            </p:childTnLst>
                          </p:cTn>
                        </p:par>
                        <p:par>
                          <p:cTn id="10" fill="hold">
                            <p:stCondLst>
                              <p:cond delay="1000"/>
                            </p:stCondLst>
                            <p:childTnLst>
                              <p:par>
                                <p:cTn id="11" presetID="5" presetClass="entr" presetSubtype="10" fill="hold" nodeType="afterEffect">
                                  <p:stCondLst>
                                    <p:cond delay="0"/>
                                  </p:stCondLst>
                                  <p:childTnLst>
                                    <p:set>
                                      <p:cBhvr>
                                        <p:cTn id="12" dur="1" fill="hold">
                                          <p:stCondLst>
                                            <p:cond delay="0"/>
                                          </p:stCondLst>
                                        </p:cTn>
                                        <p:tgtEl>
                                          <p:spTgt spid="33"/>
                                        </p:tgtEl>
                                        <p:attrNameLst>
                                          <p:attrName>style.visibility</p:attrName>
                                        </p:attrNameLst>
                                      </p:cBhvr>
                                      <p:to>
                                        <p:strVal val="visible"/>
                                      </p:to>
                                    </p:set>
                                    <p:animEffect transition="in" filter="checkerboard(across)">
                                      <p:cBhvr>
                                        <p:cTn id="13" dur="500"/>
                                        <p:tgtEl>
                                          <p:spTgt spid="33"/>
                                        </p:tgtEl>
                                      </p:cBhvr>
                                    </p:animEffect>
                                  </p:childTnLst>
                                </p:cTn>
                              </p:par>
                            </p:childTnLst>
                          </p:cTn>
                        </p:par>
                        <p:par>
                          <p:cTn id="14" fill="hold">
                            <p:stCondLst>
                              <p:cond delay="1500"/>
                            </p:stCondLst>
                            <p:childTnLst>
                              <p:par>
                                <p:cTn id="15" presetID="5" presetClass="entr" presetSubtype="10" fill="hold" nodeType="afterEffect">
                                  <p:stCondLst>
                                    <p:cond delay="0"/>
                                  </p:stCondLst>
                                  <p:childTnLst>
                                    <p:set>
                                      <p:cBhvr>
                                        <p:cTn id="16" dur="1" fill="hold">
                                          <p:stCondLst>
                                            <p:cond delay="0"/>
                                          </p:stCondLst>
                                        </p:cTn>
                                        <p:tgtEl>
                                          <p:spTgt spid="36"/>
                                        </p:tgtEl>
                                        <p:attrNameLst>
                                          <p:attrName>style.visibility</p:attrName>
                                        </p:attrNameLst>
                                      </p:cBhvr>
                                      <p:to>
                                        <p:strVal val="visible"/>
                                      </p:to>
                                    </p:set>
                                    <p:animEffect transition="in" filter="checkerboard(across)">
                                      <p:cBhvr>
                                        <p:cTn id="17" dur="500"/>
                                        <p:tgtEl>
                                          <p:spTgt spid="36"/>
                                        </p:tgtEl>
                                      </p:cBhvr>
                                    </p:animEffect>
                                  </p:childTnLst>
                                </p:cTn>
                              </p:par>
                            </p:childTnLst>
                          </p:cTn>
                        </p:par>
                        <p:par>
                          <p:cTn id="18" fill="hold">
                            <p:stCondLst>
                              <p:cond delay="2000"/>
                            </p:stCondLst>
                            <p:childTnLst>
                              <p:par>
                                <p:cTn id="19" presetID="5" presetClass="entr" presetSubtype="10" fill="hold" nodeType="afterEffect">
                                  <p:stCondLst>
                                    <p:cond delay="0"/>
                                  </p:stCondLst>
                                  <p:childTnLst>
                                    <p:set>
                                      <p:cBhvr>
                                        <p:cTn id="20" dur="1" fill="hold">
                                          <p:stCondLst>
                                            <p:cond delay="0"/>
                                          </p:stCondLst>
                                        </p:cTn>
                                        <p:tgtEl>
                                          <p:spTgt spid="8"/>
                                        </p:tgtEl>
                                        <p:attrNameLst>
                                          <p:attrName>style.visibility</p:attrName>
                                        </p:attrNameLst>
                                      </p:cBhvr>
                                      <p:to>
                                        <p:strVal val="visible"/>
                                      </p:to>
                                    </p:set>
                                    <p:animEffect transition="in" filter="checkerboard(across)">
                                      <p:cBhvr>
                                        <p:cTn id="21" dur="5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文本框 26"/>
          <p:cNvSpPr txBox="1">
            <a:spLocks noChangeArrowheads="1"/>
          </p:cNvSpPr>
          <p:nvPr/>
        </p:nvSpPr>
        <p:spPr bwMode="auto">
          <a:xfrm>
            <a:off x="1338580" y="842010"/>
            <a:ext cx="4485005" cy="47815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charset="0"/>
                <a:ea typeface="宋体" panose="02010600030101010101" pitchFamily="2" charset="-122"/>
              </a:defRPr>
            </a:lvl9pPr>
          </a:lstStyle>
          <a:p>
            <a:pPr>
              <a:defRPr/>
            </a:pPr>
            <a:r>
              <a:rPr lang="en-US" altLang="zh-CN" b="1" dirty="0">
                <a:solidFill>
                  <a:srgbClr val="5D6D31"/>
                </a:solidFill>
                <a:latin typeface="幼圆" panose="02010509060101010101" charset="-122"/>
                <a:ea typeface="幼圆" panose="02010509060101010101" charset="-122"/>
                <a:cs typeface="+mn-ea"/>
                <a:sym typeface="+mn-lt"/>
              </a:rPr>
              <a:t>02 </a:t>
            </a:r>
            <a:r>
              <a:rPr lang="zh-CN" altLang="en-US" b="1" dirty="0">
                <a:solidFill>
                  <a:srgbClr val="5D6D31"/>
                </a:solidFill>
                <a:latin typeface="幼圆" panose="02010509060101010101" charset="-122"/>
                <a:ea typeface="幼圆" panose="02010509060101010101" charset="-122"/>
                <a:cs typeface="+mn-ea"/>
                <a:sym typeface="+mn-lt"/>
              </a:rPr>
              <a:t>点击添加标题</a:t>
            </a:r>
            <a:endParaRPr lang="zh-CN" altLang="en-US" b="1" dirty="0">
              <a:solidFill>
                <a:srgbClr val="5D6D31"/>
              </a:solidFill>
              <a:latin typeface="幼圆" panose="02010509060101010101" charset="-122"/>
              <a:ea typeface="幼圆" panose="02010509060101010101" charset="-122"/>
              <a:cs typeface="+mn-ea"/>
              <a:sym typeface="+mn-lt"/>
            </a:endParaRPr>
          </a:p>
        </p:txBody>
      </p:sp>
      <p:pic>
        <p:nvPicPr>
          <p:cNvPr id="15" name="图片 14"/>
          <p:cNvPicPr>
            <a:picLocks noChangeAspect="1"/>
          </p:cNvPicPr>
          <p:nvPr/>
        </p:nvPicPr>
        <p:blipFill>
          <a:blip r:embed="rId1">
            <a:extLst>
              <a:ext uri="{28A0092B-C50C-407E-A947-70E740481C1C}">
                <a14:useLocalDpi xmlns:a14="http://schemas.microsoft.com/office/drawing/2010/main" val="0"/>
              </a:ext>
            </a:extLst>
          </a:blip>
          <a:stretch>
            <a:fillRect/>
          </a:stretch>
        </p:blipFill>
        <p:spPr>
          <a:xfrm rot="19260000" flipH="1">
            <a:off x="-1203151" y="1443584"/>
            <a:ext cx="2695575" cy="714375"/>
          </a:xfrm>
          <a:prstGeom prst="rect">
            <a:avLst/>
          </a:prstGeom>
        </p:spPr>
      </p:pic>
      <p:sp>
        <p:nvSpPr>
          <p:cNvPr id="11" name="矩形 10"/>
          <p:cNvSpPr/>
          <p:nvPr/>
        </p:nvSpPr>
        <p:spPr>
          <a:xfrm>
            <a:off x="4770120" y="3077528"/>
            <a:ext cx="2041525" cy="914400"/>
          </a:xfrm>
          <a:prstGeom prst="rect">
            <a:avLst/>
          </a:prstGeom>
          <a:ln w="12700">
            <a:miter lim="400000"/>
          </a:ln>
        </p:spPr>
        <p:txBody>
          <a:bodyPr lIns="96000" tIns="96000" rIns="96000" bIns="96000" anchor="ctr" anchorCtr="1">
            <a:normAutofit/>
          </a:bodyPr>
          <a:lstStyle/>
          <a:p>
            <a:pPr marL="0" marR="0" lvl="0" indent="0" algn="l" defTabSz="914400" rtl="0" eaLnBrk="1" fontAlgn="auto" latinLnBrk="0" hangingPunct="1">
              <a:lnSpc>
                <a:spcPct val="150000"/>
              </a:lnSpc>
              <a:spcBef>
                <a:spcPts val="0"/>
              </a:spcBef>
              <a:spcAft>
                <a:spcPts val="0"/>
              </a:spcAft>
              <a:buClrTx/>
              <a:buSzTx/>
              <a:buFontTx/>
              <a:buNone/>
              <a:defRPr/>
            </a:pPr>
            <a:endParaRPr kumimoji="0" lang="en-US" altLang="zh-CN" sz="1200" b="1" i="0" u="none" strike="noStrike" kern="1200" cap="none" spc="0" normalizeH="0" baseline="0" noProof="0" dirty="0">
              <a:ln>
                <a:noFill/>
              </a:ln>
              <a:solidFill>
                <a:schemeClr val="tx1"/>
              </a:solidFill>
              <a:effectLst/>
              <a:uLnTx/>
              <a:uFillTx/>
              <a:latin typeface="Arial" panose="020B0604020202020204" pitchFamily="34" charset="0"/>
              <a:ea typeface="微软雅黑" panose="020B0503020204020204" charset="-122"/>
              <a:cs typeface="+mn-ea"/>
              <a:sym typeface="Arial" panose="020B0604020202020204" pitchFamily="34" charset="0"/>
            </a:endParaRPr>
          </a:p>
        </p:txBody>
      </p:sp>
      <p:pic>
        <p:nvPicPr>
          <p:cNvPr id="8195" name="图片 15"/>
          <p:cNvPicPr>
            <a:picLocks noChangeAspect="1"/>
          </p:cNvPicPr>
          <p:nvPr/>
        </p:nvPicPr>
        <p:blipFill>
          <a:blip r:embed="rId2"/>
          <a:stretch>
            <a:fillRect/>
          </a:stretch>
        </p:blipFill>
        <p:spPr>
          <a:xfrm>
            <a:off x="1635443" y="1319848"/>
            <a:ext cx="3890962" cy="4705350"/>
          </a:xfrm>
          <a:prstGeom prst="rect">
            <a:avLst/>
          </a:prstGeom>
          <a:noFill/>
          <a:ln w="9525">
            <a:noFill/>
          </a:ln>
        </p:spPr>
      </p:pic>
      <p:grpSp>
        <p:nvGrpSpPr>
          <p:cNvPr id="3" name="组合 2"/>
          <p:cNvGrpSpPr/>
          <p:nvPr/>
        </p:nvGrpSpPr>
        <p:grpSpPr>
          <a:xfrm>
            <a:off x="5852795" y="1828165"/>
            <a:ext cx="4424363" cy="1249363"/>
            <a:chOff x="6096000" y="1902851"/>
            <a:chExt cx="4425107" cy="1249669"/>
          </a:xfrm>
        </p:grpSpPr>
        <p:sp>
          <p:nvSpPr>
            <p:cNvPr id="20" name="矩形 19"/>
            <p:cNvSpPr/>
            <p:nvPr/>
          </p:nvSpPr>
          <p:spPr bwMode="auto">
            <a:xfrm>
              <a:off x="7324640" y="2380894"/>
              <a:ext cx="3196467" cy="737416"/>
            </a:xfrm>
            <a:prstGeom prst="rect">
              <a:avLst/>
            </a:prstGeom>
          </p:spPr>
          <p:txBody>
            <a:bodyPr wrap="square">
              <a:spAutoFit/>
            </a:bodyPr>
            <a:lstStyle/>
            <a:p>
              <a:pPr marL="0" marR="0" lvl="0" indent="0" algn="l" defTabSz="914400" rtl="0" eaLnBrk="1" fontAlgn="auto" latinLnBrk="0" hangingPunct="1">
                <a:lnSpc>
                  <a:spcPct val="150000"/>
                </a:lnSpc>
                <a:spcBef>
                  <a:spcPts val="0"/>
                </a:spcBef>
                <a:spcAft>
                  <a:spcPts val="0"/>
                </a:spcAft>
                <a:buClrTx/>
                <a:buSzTx/>
                <a:buFontTx/>
                <a:buNone/>
                <a:defRPr/>
              </a:pPr>
              <a:r>
                <a:rPr kumimoji="0" lang="zh-CN" altLang="en-US" sz="1400" b="0" i="0" u="none" strike="noStrike" kern="1200" cap="none" spc="0" normalizeH="0" baseline="0" noProof="0" dirty="0">
                  <a:ln>
                    <a:noFill/>
                  </a:ln>
                  <a:solidFill>
                    <a:srgbClr val="5D6D31"/>
                  </a:solidFill>
                  <a:effectLst/>
                  <a:uLnTx/>
                  <a:uFillTx/>
                  <a:latin typeface="幼圆" panose="02010509060101010101" charset="-122"/>
                  <a:ea typeface="幼圆" panose="02010509060101010101" charset="-122"/>
                  <a:cs typeface="+mn-cs"/>
                </a:rPr>
                <a:t>单击此处添加段落文本单击此处添加段落文本单击此处添加段落文本 </a:t>
              </a:r>
              <a:endParaRPr kumimoji="0" lang="zh-CN" altLang="en-US" sz="1400" b="0" i="0" u="none" strike="noStrike" kern="1200" cap="none" spc="0" normalizeH="0" baseline="0" noProof="0" dirty="0">
                <a:ln>
                  <a:noFill/>
                </a:ln>
                <a:solidFill>
                  <a:srgbClr val="5D6D31"/>
                </a:solidFill>
                <a:effectLst/>
                <a:uLnTx/>
                <a:uFillTx/>
                <a:latin typeface="幼圆" panose="02010509060101010101" charset="-122"/>
                <a:ea typeface="幼圆" panose="02010509060101010101" charset="-122"/>
                <a:cs typeface="+mn-cs"/>
                <a:sym typeface="Arial" panose="020B0604020202020204" pitchFamily="34" charset="0"/>
              </a:endParaRPr>
            </a:p>
          </p:txBody>
        </p:sp>
        <p:sp>
          <p:nvSpPr>
            <p:cNvPr id="14348" name="矩形 19"/>
            <p:cNvSpPr/>
            <p:nvPr/>
          </p:nvSpPr>
          <p:spPr>
            <a:xfrm>
              <a:off x="7173562" y="1902851"/>
              <a:ext cx="2361287" cy="571005"/>
            </a:xfrm>
            <a:prstGeom prst="rect">
              <a:avLst/>
            </a:prstGeom>
            <a:noFill/>
            <a:ln w="9525">
              <a:noFill/>
            </a:ln>
          </p:spPr>
          <p:txBody>
            <a:bodyPr>
              <a:spAutoFit/>
            </a:bodyPr>
            <a:lstStyle>
              <a:lvl1pPr marL="228600" indent="-228600" algn="l" rtl="0" fontAlgn="base">
                <a:lnSpc>
                  <a:spcPct val="90000"/>
                </a:lnSpc>
                <a:spcBef>
                  <a:spcPts val="1000"/>
                </a:spcBef>
                <a:spcAft>
                  <a:spcPct val="0"/>
                </a:spcAft>
                <a:buFont typeface="Arial" panose="020B0604020202020204" pitchFamily="34" charset="0"/>
                <a:buChar char="•"/>
                <a:defRPr sz="2800" kern="1200">
                  <a:solidFill>
                    <a:schemeClr val="tx1"/>
                  </a:solidFill>
                  <a:latin typeface="+mn-lt"/>
                  <a:ea typeface="+mn-ea"/>
                  <a:cs typeface="+mn-cs"/>
                </a:defRPr>
              </a:lvl1pPr>
              <a:lvl2pPr marL="685800" indent="-228600" algn="l" rtl="0" fontAlgn="base">
                <a:lnSpc>
                  <a:spcPct val="90000"/>
                </a:lnSpc>
                <a:spcBef>
                  <a:spcPts val="500"/>
                </a:spcBef>
                <a:spcAft>
                  <a:spcPct val="0"/>
                </a:spcAft>
                <a:buFont typeface="Arial" panose="020B0604020202020204" pitchFamily="34" charset="0"/>
                <a:buChar char="•"/>
                <a:defRPr sz="2400" kern="1200">
                  <a:solidFill>
                    <a:schemeClr val="tx1"/>
                  </a:solidFill>
                  <a:latin typeface="+mn-lt"/>
                  <a:ea typeface="+mn-ea"/>
                  <a:cs typeface="+mn-cs"/>
                </a:defRPr>
              </a:lvl2pPr>
              <a:lvl3pPr marL="1143000" indent="-228600" algn="l" rtl="0" fontAlgn="base">
                <a:lnSpc>
                  <a:spcPct val="90000"/>
                </a:lnSpc>
                <a:spcBef>
                  <a:spcPts val="500"/>
                </a:spcBef>
                <a:spcAft>
                  <a:spcPct val="0"/>
                </a:spcAft>
                <a:buFont typeface="Arial" panose="020B0604020202020204" pitchFamily="34" charset="0"/>
                <a:buChar char="•"/>
                <a:defRPr sz="2000" kern="1200">
                  <a:solidFill>
                    <a:schemeClr val="tx1"/>
                  </a:solidFill>
                  <a:latin typeface="+mn-lt"/>
                  <a:ea typeface="+mn-ea"/>
                  <a:cs typeface="+mn-cs"/>
                </a:defRPr>
              </a:lvl3pPr>
              <a:lvl4pPr marL="1600200" indent="-228600" algn="l" rtl="0" fontAlgn="base">
                <a:lnSpc>
                  <a:spcPct val="90000"/>
                </a:lnSpc>
                <a:spcBef>
                  <a:spcPts val="500"/>
                </a:spcBef>
                <a:spcAft>
                  <a:spcPct val="0"/>
                </a:spcAft>
                <a:buFont typeface="Arial" panose="020B0604020202020204" pitchFamily="34" charset="0"/>
                <a:buChar char="•"/>
                <a:defRPr kern="1200">
                  <a:solidFill>
                    <a:schemeClr val="tx1"/>
                  </a:solidFill>
                  <a:latin typeface="+mn-lt"/>
                  <a:ea typeface="+mn-ea"/>
                  <a:cs typeface="+mn-cs"/>
                </a:defRPr>
              </a:lvl4pPr>
              <a:lvl5pPr marL="2057400" indent="-228600" algn="l" rtl="0" fontAlgn="base">
                <a:lnSpc>
                  <a:spcPct val="90000"/>
                </a:lnSpc>
                <a:spcBef>
                  <a:spcPts val="500"/>
                </a:spcBef>
                <a:spcAft>
                  <a:spcPct val="0"/>
                </a:spcAft>
                <a:buFont typeface="Arial" panose="020B0604020202020204" pitchFamily="34" charset="0"/>
                <a:buChar char="•"/>
                <a:defRPr kern="1200">
                  <a:solidFill>
                    <a:schemeClr val="tx1"/>
                  </a:solidFill>
                  <a:latin typeface="+mn-lt"/>
                  <a:ea typeface="+mn-ea"/>
                  <a:cs typeface="+mn-cs"/>
                </a:defRPr>
              </a:lvl5pPr>
            </a:lstStyle>
            <a:p>
              <a:pPr marL="0" lvl="0" indent="0" algn="ctr" eaLnBrk="1" hangingPunct="1">
                <a:lnSpc>
                  <a:spcPct val="130000"/>
                </a:lnSpc>
                <a:spcBef>
                  <a:spcPct val="0"/>
                </a:spcBef>
                <a:buNone/>
              </a:pPr>
              <a:r>
                <a:rPr lang="zh-CN" altLang="en-US" sz="2400" b="1" dirty="0">
                  <a:solidFill>
                    <a:srgbClr val="5D6D31"/>
                  </a:solidFill>
                  <a:latin typeface="幼圆" panose="02010509060101010101" charset="-122"/>
                  <a:ea typeface="幼圆" panose="02010509060101010101" charset="-122"/>
                </a:rPr>
                <a:t>点击添加标题</a:t>
              </a:r>
              <a:r>
                <a:rPr lang="zh-CN" altLang="en-US" sz="2400" dirty="0">
                  <a:solidFill>
                    <a:srgbClr val="5D6D31"/>
                  </a:solidFill>
                  <a:latin typeface="幼圆" panose="02010509060101010101" charset="-122"/>
                  <a:ea typeface="幼圆" panose="02010509060101010101" charset="-122"/>
                </a:rPr>
                <a:t> </a:t>
              </a:r>
              <a:endParaRPr lang="zh-CN" altLang="en-US" sz="2400" dirty="0">
                <a:solidFill>
                  <a:srgbClr val="5D6D31"/>
                </a:solidFill>
                <a:latin typeface="幼圆" panose="02010509060101010101" charset="-122"/>
                <a:ea typeface="幼圆" panose="02010509060101010101" charset="-122"/>
              </a:endParaRPr>
            </a:p>
          </p:txBody>
        </p:sp>
        <p:grpSp>
          <p:nvGrpSpPr>
            <p:cNvPr id="14349" name="组合 1"/>
            <p:cNvGrpSpPr/>
            <p:nvPr/>
          </p:nvGrpSpPr>
          <p:grpSpPr>
            <a:xfrm>
              <a:off x="6096000" y="2072602"/>
              <a:ext cx="1072427" cy="1079918"/>
              <a:chOff x="6096000" y="2072602"/>
              <a:chExt cx="1072427" cy="1079918"/>
            </a:xfrm>
          </p:grpSpPr>
          <p:grpSp>
            <p:nvGrpSpPr>
              <p:cNvPr id="18" name="组合 17"/>
              <p:cNvGrpSpPr>
                <a:grpSpLocks noChangeAspect="1"/>
              </p:cNvGrpSpPr>
              <p:nvPr/>
            </p:nvGrpSpPr>
            <p:grpSpPr bwMode="auto">
              <a:xfrm>
                <a:off x="6096000" y="2072602"/>
                <a:ext cx="1072427" cy="1079918"/>
                <a:chOff x="1983909" y="2663640"/>
                <a:chExt cx="1657350" cy="1668463"/>
              </a:xfrm>
              <a:solidFill>
                <a:schemeClr val="accent1"/>
              </a:solidFill>
            </p:grpSpPr>
            <p:sp>
              <p:nvSpPr>
                <p:cNvPr id="21" name="任意多边形: 形状 20"/>
                <p:cNvSpPr/>
                <p:nvPr/>
              </p:nvSpPr>
              <p:spPr bwMode="auto">
                <a:xfrm>
                  <a:off x="1983909" y="3062103"/>
                  <a:ext cx="1216025" cy="1270000"/>
                </a:xfrm>
                <a:custGeom>
                  <a:avLst/>
                  <a:gdLst>
                    <a:gd name="T0" fmla="*/ 71 w 540"/>
                    <a:gd name="T1" fmla="*/ 536 h 564"/>
                    <a:gd name="T2" fmla="*/ 24 w 540"/>
                    <a:gd name="T3" fmla="*/ 488 h 564"/>
                    <a:gd name="T4" fmla="*/ 24 w 540"/>
                    <a:gd name="T5" fmla="*/ 0 h 564"/>
                    <a:gd name="T6" fmla="*/ 0 w 540"/>
                    <a:gd name="T7" fmla="*/ 0 h 564"/>
                    <a:gd name="T8" fmla="*/ 0 w 540"/>
                    <a:gd name="T9" fmla="*/ 489 h 564"/>
                    <a:gd name="T10" fmla="*/ 72 w 540"/>
                    <a:gd name="T11" fmla="*/ 564 h 564"/>
                    <a:gd name="T12" fmla="*/ 540 w 540"/>
                    <a:gd name="T13" fmla="*/ 564 h 564"/>
                    <a:gd name="T14" fmla="*/ 540 w 540"/>
                    <a:gd name="T15" fmla="*/ 536 h 564"/>
                    <a:gd name="T16" fmla="*/ 71 w 540"/>
                    <a:gd name="T17" fmla="*/ 536 h 56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540" h="564">
                      <a:moveTo>
                        <a:pt x="71" y="536"/>
                      </a:moveTo>
                      <a:cubicBezTo>
                        <a:pt x="44" y="536"/>
                        <a:pt x="24" y="515"/>
                        <a:pt x="24" y="488"/>
                      </a:cubicBezTo>
                      <a:cubicBezTo>
                        <a:pt x="24" y="0"/>
                        <a:pt x="24" y="0"/>
                        <a:pt x="24" y="0"/>
                      </a:cubicBezTo>
                      <a:cubicBezTo>
                        <a:pt x="0" y="0"/>
                        <a:pt x="0" y="0"/>
                        <a:pt x="0" y="0"/>
                      </a:cubicBezTo>
                      <a:cubicBezTo>
                        <a:pt x="0" y="489"/>
                        <a:pt x="0" y="489"/>
                        <a:pt x="0" y="489"/>
                      </a:cubicBezTo>
                      <a:cubicBezTo>
                        <a:pt x="0" y="529"/>
                        <a:pt x="32" y="564"/>
                        <a:pt x="72" y="564"/>
                      </a:cubicBezTo>
                      <a:cubicBezTo>
                        <a:pt x="540" y="564"/>
                        <a:pt x="540" y="564"/>
                        <a:pt x="540" y="564"/>
                      </a:cubicBezTo>
                      <a:cubicBezTo>
                        <a:pt x="540" y="536"/>
                        <a:pt x="540" y="536"/>
                        <a:pt x="540" y="536"/>
                      </a:cubicBezTo>
                      <a:lnTo>
                        <a:pt x="71" y="536"/>
                      </a:lnTo>
                      <a:close/>
                    </a:path>
                  </a:pathLst>
                </a:custGeom>
                <a:solidFill>
                  <a:srgbClr val="E7F2F7"/>
                </a:solidFill>
                <a:ln>
                  <a:noFill/>
                </a:ln>
                <a:extLst>
                  <a:ext uri="{91240B29-F687-4F45-9708-019B960494DF}">
                    <a14:hiddenLine xmlns:a14="http://schemas.microsoft.com/office/drawing/2010/main" w="9525">
                      <a:solidFill>
                        <a:srgbClr val="000000"/>
                      </a:solidFill>
                      <a:round/>
                    </a14:hiddenLine>
                  </a:ext>
                </a:extLst>
              </p:spPr>
              <p:txBody>
                <a:bodyPr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sz="2400" b="0" i="0" u="none" strike="noStrike" kern="1200" cap="none" spc="0" normalizeH="0" baseline="0" noProof="0">
                    <a:ln>
                      <a:noFill/>
                    </a:ln>
                    <a:solidFill>
                      <a:srgbClr val="5D6D31"/>
                    </a:solidFill>
                    <a:effectLst/>
                    <a:uLnTx/>
                    <a:uFillTx/>
                    <a:latin typeface="幼圆" panose="02010509060101010101" charset="-122"/>
                    <a:ea typeface="幼圆" panose="02010509060101010101" charset="-122"/>
                    <a:cs typeface="+mn-cs"/>
                  </a:endParaRPr>
                </a:p>
              </p:txBody>
            </p:sp>
            <p:sp>
              <p:nvSpPr>
                <p:cNvPr id="22" name="任意多边形: 形状 21"/>
                <p:cNvSpPr/>
                <p:nvPr/>
              </p:nvSpPr>
              <p:spPr bwMode="auto">
                <a:xfrm>
                  <a:off x="2433171" y="2674753"/>
                  <a:ext cx="1208088" cy="1243013"/>
                </a:xfrm>
                <a:custGeom>
                  <a:avLst/>
                  <a:gdLst>
                    <a:gd name="T0" fmla="*/ 461 w 536"/>
                    <a:gd name="T1" fmla="*/ 24 h 552"/>
                    <a:gd name="T2" fmla="*/ 508 w 536"/>
                    <a:gd name="T3" fmla="*/ 70 h 552"/>
                    <a:gd name="T4" fmla="*/ 508 w 536"/>
                    <a:gd name="T5" fmla="*/ 552 h 552"/>
                    <a:gd name="T6" fmla="*/ 536 w 536"/>
                    <a:gd name="T7" fmla="*/ 552 h 552"/>
                    <a:gd name="T8" fmla="*/ 536 w 536"/>
                    <a:gd name="T9" fmla="*/ 72 h 552"/>
                    <a:gd name="T10" fmla="*/ 462 w 536"/>
                    <a:gd name="T11" fmla="*/ 0 h 552"/>
                    <a:gd name="T12" fmla="*/ 0 w 536"/>
                    <a:gd name="T13" fmla="*/ 0 h 552"/>
                    <a:gd name="T14" fmla="*/ 0 w 536"/>
                    <a:gd name="T15" fmla="*/ 24 h 552"/>
                    <a:gd name="T16" fmla="*/ 461 w 536"/>
                    <a:gd name="T17" fmla="*/ 24 h 55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536" h="552">
                      <a:moveTo>
                        <a:pt x="461" y="24"/>
                      </a:moveTo>
                      <a:cubicBezTo>
                        <a:pt x="488" y="24"/>
                        <a:pt x="508" y="44"/>
                        <a:pt x="508" y="70"/>
                      </a:cubicBezTo>
                      <a:cubicBezTo>
                        <a:pt x="508" y="552"/>
                        <a:pt x="508" y="552"/>
                        <a:pt x="508" y="552"/>
                      </a:cubicBezTo>
                      <a:cubicBezTo>
                        <a:pt x="536" y="552"/>
                        <a:pt x="536" y="552"/>
                        <a:pt x="536" y="552"/>
                      </a:cubicBezTo>
                      <a:cubicBezTo>
                        <a:pt x="536" y="72"/>
                        <a:pt x="536" y="72"/>
                        <a:pt x="536" y="72"/>
                      </a:cubicBezTo>
                      <a:cubicBezTo>
                        <a:pt x="536" y="32"/>
                        <a:pt x="502" y="0"/>
                        <a:pt x="462" y="0"/>
                      </a:cubicBezTo>
                      <a:cubicBezTo>
                        <a:pt x="0" y="0"/>
                        <a:pt x="0" y="0"/>
                        <a:pt x="0" y="0"/>
                      </a:cubicBezTo>
                      <a:cubicBezTo>
                        <a:pt x="0" y="24"/>
                        <a:pt x="0" y="24"/>
                        <a:pt x="0" y="24"/>
                      </a:cubicBezTo>
                      <a:lnTo>
                        <a:pt x="461" y="24"/>
                      </a:lnTo>
                      <a:close/>
                    </a:path>
                  </a:pathLst>
                </a:custGeom>
                <a:solidFill>
                  <a:srgbClr val="E7F2F7"/>
                </a:solidFill>
                <a:ln>
                  <a:noFill/>
                </a:ln>
                <a:extLst>
                  <a:ext uri="{91240B29-F687-4F45-9708-019B960494DF}">
                    <a14:hiddenLine xmlns:a14="http://schemas.microsoft.com/office/drawing/2010/main" w="9525">
                      <a:solidFill>
                        <a:srgbClr val="000000"/>
                      </a:solidFill>
                      <a:round/>
                    </a14:hiddenLine>
                  </a:ext>
                </a:extLst>
              </p:spPr>
              <p:txBody>
                <a:bodyPr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sz="2400" b="0" i="0" u="none" strike="noStrike" kern="1200" cap="none" spc="0" normalizeH="0" baseline="0" noProof="0">
                    <a:ln>
                      <a:noFill/>
                    </a:ln>
                    <a:solidFill>
                      <a:srgbClr val="5D6D31"/>
                    </a:solidFill>
                    <a:effectLst/>
                    <a:uLnTx/>
                    <a:uFillTx/>
                    <a:latin typeface="幼圆" panose="02010509060101010101" charset="-122"/>
                    <a:ea typeface="幼圆" panose="02010509060101010101" charset="-122"/>
                    <a:cs typeface="+mn-cs"/>
                  </a:endParaRPr>
                </a:p>
              </p:txBody>
            </p:sp>
            <p:sp>
              <p:nvSpPr>
                <p:cNvPr id="23" name="任意多边形: 形状 22"/>
                <p:cNvSpPr/>
                <p:nvPr/>
              </p:nvSpPr>
              <p:spPr bwMode="auto">
                <a:xfrm>
                  <a:off x="3277721" y="4006665"/>
                  <a:ext cx="358775" cy="315913"/>
                </a:xfrm>
                <a:custGeom>
                  <a:avLst/>
                  <a:gdLst>
                    <a:gd name="T0" fmla="*/ 43 w 159"/>
                    <a:gd name="T1" fmla="*/ 69 h 140"/>
                    <a:gd name="T2" fmla="*/ 34 w 159"/>
                    <a:gd name="T3" fmla="*/ 61 h 140"/>
                    <a:gd name="T4" fmla="*/ 24 w 159"/>
                    <a:gd name="T5" fmla="*/ 61 h 140"/>
                    <a:gd name="T6" fmla="*/ 7 w 159"/>
                    <a:gd name="T7" fmla="*/ 52 h 140"/>
                    <a:gd name="T8" fmla="*/ 0 w 159"/>
                    <a:gd name="T9" fmla="*/ 32 h 140"/>
                    <a:gd name="T10" fmla="*/ 10 w 159"/>
                    <a:gd name="T11" fmla="*/ 9 h 140"/>
                    <a:gd name="T12" fmla="*/ 34 w 159"/>
                    <a:gd name="T13" fmla="*/ 0 h 140"/>
                    <a:gd name="T14" fmla="*/ 61 w 159"/>
                    <a:gd name="T15" fmla="*/ 13 h 140"/>
                    <a:gd name="T16" fmla="*/ 72 w 159"/>
                    <a:gd name="T17" fmla="*/ 47 h 140"/>
                    <a:gd name="T18" fmla="*/ 42 w 159"/>
                    <a:gd name="T19" fmla="*/ 126 h 140"/>
                    <a:gd name="T20" fmla="*/ 23 w 159"/>
                    <a:gd name="T21" fmla="*/ 140 h 140"/>
                    <a:gd name="T22" fmla="*/ 13 w 159"/>
                    <a:gd name="T23" fmla="*/ 131 h 140"/>
                    <a:gd name="T24" fmla="*/ 18 w 159"/>
                    <a:gd name="T25" fmla="*/ 120 h 140"/>
                    <a:gd name="T26" fmla="*/ 36 w 159"/>
                    <a:gd name="T27" fmla="*/ 92 h 140"/>
                    <a:gd name="T28" fmla="*/ 43 w 159"/>
                    <a:gd name="T29" fmla="*/ 69 h 140"/>
                    <a:gd name="T30" fmla="*/ 130 w 159"/>
                    <a:gd name="T31" fmla="*/ 69 h 140"/>
                    <a:gd name="T32" fmla="*/ 121 w 159"/>
                    <a:gd name="T33" fmla="*/ 61 h 140"/>
                    <a:gd name="T34" fmla="*/ 112 w 159"/>
                    <a:gd name="T35" fmla="*/ 61 h 140"/>
                    <a:gd name="T36" fmla="*/ 94 w 159"/>
                    <a:gd name="T37" fmla="*/ 52 h 140"/>
                    <a:gd name="T38" fmla="*/ 87 w 159"/>
                    <a:gd name="T39" fmla="*/ 32 h 140"/>
                    <a:gd name="T40" fmla="*/ 96 w 159"/>
                    <a:gd name="T41" fmla="*/ 9 h 140"/>
                    <a:gd name="T42" fmla="*/ 120 w 159"/>
                    <a:gd name="T43" fmla="*/ 0 h 140"/>
                    <a:gd name="T44" fmla="*/ 148 w 159"/>
                    <a:gd name="T45" fmla="*/ 13 h 140"/>
                    <a:gd name="T46" fmla="*/ 159 w 159"/>
                    <a:gd name="T47" fmla="*/ 47 h 140"/>
                    <a:gd name="T48" fmla="*/ 129 w 159"/>
                    <a:gd name="T49" fmla="*/ 126 h 140"/>
                    <a:gd name="T50" fmla="*/ 109 w 159"/>
                    <a:gd name="T51" fmla="*/ 140 h 140"/>
                    <a:gd name="T52" fmla="*/ 100 w 159"/>
                    <a:gd name="T53" fmla="*/ 131 h 140"/>
                    <a:gd name="T54" fmla="*/ 106 w 159"/>
                    <a:gd name="T55" fmla="*/ 120 h 140"/>
                    <a:gd name="T56" fmla="*/ 122 w 159"/>
                    <a:gd name="T57" fmla="*/ 92 h 140"/>
                    <a:gd name="T58" fmla="*/ 130 w 159"/>
                    <a:gd name="T59" fmla="*/ 69 h 1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Lst>
                  <a:rect l="0" t="0" r="r" b="b"/>
                  <a:pathLst>
                    <a:path w="159" h="140">
                      <a:moveTo>
                        <a:pt x="43" y="69"/>
                      </a:moveTo>
                      <a:cubicBezTo>
                        <a:pt x="43" y="64"/>
                        <a:pt x="40" y="61"/>
                        <a:pt x="34" y="61"/>
                      </a:cubicBezTo>
                      <a:cubicBezTo>
                        <a:pt x="24" y="61"/>
                        <a:pt x="24" y="61"/>
                        <a:pt x="24" y="61"/>
                      </a:cubicBezTo>
                      <a:cubicBezTo>
                        <a:pt x="18" y="60"/>
                        <a:pt x="12" y="57"/>
                        <a:pt x="7" y="52"/>
                      </a:cubicBezTo>
                      <a:cubicBezTo>
                        <a:pt x="2" y="46"/>
                        <a:pt x="0" y="40"/>
                        <a:pt x="0" y="32"/>
                      </a:cubicBezTo>
                      <a:cubicBezTo>
                        <a:pt x="0" y="23"/>
                        <a:pt x="3" y="15"/>
                        <a:pt x="10" y="9"/>
                      </a:cubicBezTo>
                      <a:cubicBezTo>
                        <a:pt x="16" y="3"/>
                        <a:pt x="24" y="0"/>
                        <a:pt x="34" y="0"/>
                      </a:cubicBezTo>
                      <a:cubicBezTo>
                        <a:pt x="44" y="0"/>
                        <a:pt x="54" y="4"/>
                        <a:pt x="61" y="13"/>
                      </a:cubicBezTo>
                      <a:cubicBezTo>
                        <a:pt x="68" y="22"/>
                        <a:pt x="72" y="33"/>
                        <a:pt x="72" y="47"/>
                      </a:cubicBezTo>
                      <a:cubicBezTo>
                        <a:pt x="72" y="73"/>
                        <a:pt x="62" y="99"/>
                        <a:pt x="42" y="126"/>
                      </a:cubicBezTo>
                      <a:cubicBezTo>
                        <a:pt x="34" y="136"/>
                        <a:pt x="28" y="140"/>
                        <a:pt x="23" y="140"/>
                      </a:cubicBezTo>
                      <a:cubicBezTo>
                        <a:pt x="16" y="140"/>
                        <a:pt x="13" y="137"/>
                        <a:pt x="13" y="131"/>
                      </a:cubicBezTo>
                      <a:cubicBezTo>
                        <a:pt x="13" y="128"/>
                        <a:pt x="15" y="125"/>
                        <a:pt x="18" y="120"/>
                      </a:cubicBezTo>
                      <a:cubicBezTo>
                        <a:pt x="25" y="112"/>
                        <a:pt x="30" y="103"/>
                        <a:pt x="36" y="92"/>
                      </a:cubicBezTo>
                      <a:cubicBezTo>
                        <a:pt x="41" y="82"/>
                        <a:pt x="43" y="74"/>
                        <a:pt x="43" y="69"/>
                      </a:cubicBezTo>
                      <a:close/>
                      <a:moveTo>
                        <a:pt x="130" y="69"/>
                      </a:moveTo>
                      <a:cubicBezTo>
                        <a:pt x="130" y="64"/>
                        <a:pt x="127" y="61"/>
                        <a:pt x="121" y="61"/>
                      </a:cubicBezTo>
                      <a:cubicBezTo>
                        <a:pt x="112" y="61"/>
                        <a:pt x="112" y="61"/>
                        <a:pt x="112" y="61"/>
                      </a:cubicBezTo>
                      <a:cubicBezTo>
                        <a:pt x="105" y="60"/>
                        <a:pt x="99" y="57"/>
                        <a:pt x="94" y="52"/>
                      </a:cubicBezTo>
                      <a:cubicBezTo>
                        <a:pt x="89" y="46"/>
                        <a:pt x="87" y="40"/>
                        <a:pt x="87" y="32"/>
                      </a:cubicBezTo>
                      <a:cubicBezTo>
                        <a:pt x="87" y="23"/>
                        <a:pt x="90" y="15"/>
                        <a:pt x="96" y="9"/>
                      </a:cubicBezTo>
                      <a:cubicBezTo>
                        <a:pt x="103" y="3"/>
                        <a:pt x="111" y="0"/>
                        <a:pt x="120" y="0"/>
                      </a:cubicBezTo>
                      <a:cubicBezTo>
                        <a:pt x="132" y="0"/>
                        <a:pt x="141" y="4"/>
                        <a:pt x="148" y="13"/>
                      </a:cubicBezTo>
                      <a:cubicBezTo>
                        <a:pt x="155" y="22"/>
                        <a:pt x="159" y="33"/>
                        <a:pt x="159" y="47"/>
                      </a:cubicBezTo>
                      <a:cubicBezTo>
                        <a:pt x="159" y="73"/>
                        <a:pt x="149" y="99"/>
                        <a:pt x="129" y="126"/>
                      </a:cubicBezTo>
                      <a:cubicBezTo>
                        <a:pt x="121" y="136"/>
                        <a:pt x="115" y="140"/>
                        <a:pt x="109" y="140"/>
                      </a:cubicBezTo>
                      <a:cubicBezTo>
                        <a:pt x="103" y="140"/>
                        <a:pt x="100" y="137"/>
                        <a:pt x="100" y="131"/>
                      </a:cubicBezTo>
                      <a:cubicBezTo>
                        <a:pt x="100" y="128"/>
                        <a:pt x="102" y="125"/>
                        <a:pt x="106" y="120"/>
                      </a:cubicBezTo>
                      <a:cubicBezTo>
                        <a:pt x="112" y="112"/>
                        <a:pt x="117" y="103"/>
                        <a:pt x="122" y="92"/>
                      </a:cubicBezTo>
                      <a:cubicBezTo>
                        <a:pt x="127" y="82"/>
                        <a:pt x="130" y="74"/>
                        <a:pt x="130" y="69"/>
                      </a:cubicBezTo>
                      <a:close/>
                    </a:path>
                  </a:pathLst>
                </a:custGeom>
                <a:solidFill>
                  <a:srgbClr val="E7F2F7"/>
                </a:solidFill>
                <a:ln>
                  <a:noFill/>
                </a:ln>
                <a:extLst>
                  <a:ext uri="{91240B29-F687-4F45-9708-019B960494DF}">
                    <a14:hiddenLine xmlns:a14="http://schemas.microsoft.com/office/drawing/2010/main" w="9525">
                      <a:solidFill>
                        <a:srgbClr val="000000"/>
                      </a:solidFill>
                      <a:round/>
                    </a14:hiddenLine>
                  </a:ext>
                </a:extLst>
              </p:spPr>
              <p:txBody>
                <a:bodyPr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sz="2400" b="0" i="0" u="none" strike="noStrike" kern="1200" cap="none" spc="0" normalizeH="0" baseline="0" noProof="0">
                    <a:ln>
                      <a:noFill/>
                    </a:ln>
                    <a:solidFill>
                      <a:srgbClr val="5D6D31"/>
                    </a:solidFill>
                    <a:effectLst/>
                    <a:uLnTx/>
                    <a:uFillTx/>
                    <a:latin typeface="幼圆" panose="02010509060101010101" charset="-122"/>
                    <a:ea typeface="幼圆" panose="02010509060101010101" charset="-122"/>
                    <a:cs typeface="+mn-cs"/>
                  </a:endParaRPr>
                </a:p>
              </p:txBody>
            </p:sp>
            <p:sp>
              <p:nvSpPr>
                <p:cNvPr id="24" name="任意多边形: 形状 23"/>
                <p:cNvSpPr/>
                <p:nvPr/>
              </p:nvSpPr>
              <p:spPr bwMode="auto">
                <a:xfrm>
                  <a:off x="1983909" y="2663640"/>
                  <a:ext cx="355600" cy="317500"/>
                </a:xfrm>
                <a:custGeom>
                  <a:avLst/>
                  <a:gdLst>
                    <a:gd name="T0" fmla="*/ 115 w 158"/>
                    <a:gd name="T1" fmla="*/ 72 h 141"/>
                    <a:gd name="T2" fmla="*/ 124 w 158"/>
                    <a:gd name="T3" fmla="*/ 80 h 141"/>
                    <a:gd name="T4" fmla="*/ 134 w 158"/>
                    <a:gd name="T5" fmla="*/ 80 h 141"/>
                    <a:gd name="T6" fmla="*/ 151 w 158"/>
                    <a:gd name="T7" fmla="*/ 89 h 141"/>
                    <a:gd name="T8" fmla="*/ 158 w 158"/>
                    <a:gd name="T9" fmla="*/ 109 h 141"/>
                    <a:gd name="T10" fmla="*/ 149 w 158"/>
                    <a:gd name="T11" fmla="*/ 132 h 141"/>
                    <a:gd name="T12" fmla="*/ 125 w 158"/>
                    <a:gd name="T13" fmla="*/ 141 h 141"/>
                    <a:gd name="T14" fmla="*/ 98 w 158"/>
                    <a:gd name="T15" fmla="*/ 128 h 141"/>
                    <a:gd name="T16" fmla="*/ 87 w 158"/>
                    <a:gd name="T17" fmla="*/ 94 h 141"/>
                    <a:gd name="T18" fmla="*/ 117 w 158"/>
                    <a:gd name="T19" fmla="*/ 15 h 141"/>
                    <a:gd name="T20" fmla="*/ 136 w 158"/>
                    <a:gd name="T21" fmla="*/ 0 h 141"/>
                    <a:gd name="T22" fmla="*/ 145 w 158"/>
                    <a:gd name="T23" fmla="*/ 10 h 141"/>
                    <a:gd name="T24" fmla="*/ 140 w 158"/>
                    <a:gd name="T25" fmla="*/ 21 h 141"/>
                    <a:gd name="T26" fmla="*/ 123 w 158"/>
                    <a:gd name="T27" fmla="*/ 48 h 141"/>
                    <a:gd name="T28" fmla="*/ 115 w 158"/>
                    <a:gd name="T29" fmla="*/ 72 h 141"/>
                    <a:gd name="T30" fmla="*/ 28 w 158"/>
                    <a:gd name="T31" fmla="*/ 72 h 141"/>
                    <a:gd name="T32" fmla="*/ 37 w 158"/>
                    <a:gd name="T33" fmla="*/ 80 h 141"/>
                    <a:gd name="T34" fmla="*/ 47 w 158"/>
                    <a:gd name="T35" fmla="*/ 80 h 141"/>
                    <a:gd name="T36" fmla="*/ 64 w 158"/>
                    <a:gd name="T37" fmla="*/ 89 h 141"/>
                    <a:gd name="T38" fmla="*/ 72 w 158"/>
                    <a:gd name="T39" fmla="*/ 109 h 141"/>
                    <a:gd name="T40" fmla="*/ 62 w 158"/>
                    <a:gd name="T41" fmla="*/ 132 h 141"/>
                    <a:gd name="T42" fmla="*/ 38 w 158"/>
                    <a:gd name="T43" fmla="*/ 141 h 141"/>
                    <a:gd name="T44" fmla="*/ 10 w 158"/>
                    <a:gd name="T45" fmla="*/ 128 h 141"/>
                    <a:gd name="T46" fmla="*/ 0 w 158"/>
                    <a:gd name="T47" fmla="*/ 94 h 141"/>
                    <a:gd name="T48" fmla="*/ 30 w 158"/>
                    <a:gd name="T49" fmla="*/ 15 h 141"/>
                    <a:gd name="T50" fmla="*/ 49 w 158"/>
                    <a:gd name="T51" fmla="*/ 0 h 141"/>
                    <a:gd name="T52" fmla="*/ 58 w 158"/>
                    <a:gd name="T53" fmla="*/ 10 h 141"/>
                    <a:gd name="T54" fmla="*/ 53 w 158"/>
                    <a:gd name="T55" fmla="*/ 21 h 141"/>
                    <a:gd name="T56" fmla="*/ 36 w 158"/>
                    <a:gd name="T57" fmla="*/ 48 h 141"/>
                    <a:gd name="T58" fmla="*/ 28 w 158"/>
                    <a:gd name="T59" fmla="*/ 72 h 14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Lst>
                  <a:rect l="0" t="0" r="r" b="b"/>
                  <a:pathLst>
                    <a:path w="158" h="141">
                      <a:moveTo>
                        <a:pt x="115" y="72"/>
                      </a:moveTo>
                      <a:cubicBezTo>
                        <a:pt x="115" y="77"/>
                        <a:pt x="118" y="80"/>
                        <a:pt x="124" y="80"/>
                      </a:cubicBezTo>
                      <a:cubicBezTo>
                        <a:pt x="134" y="80"/>
                        <a:pt x="134" y="80"/>
                        <a:pt x="134" y="80"/>
                      </a:cubicBezTo>
                      <a:cubicBezTo>
                        <a:pt x="140" y="80"/>
                        <a:pt x="146" y="83"/>
                        <a:pt x="151" y="89"/>
                      </a:cubicBezTo>
                      <a:cubicBezTo>
                        <a:pt x="156" y="95"/>
                        <a:pt x="158" y="101"/>
                        <a:pt x="158" y="109"/>
                      </a:cubicBezTo>
                      <a:cubicBezTo>
                        <a:pt x="158" y="118"/>
                        <a:pt x="155" y="126"/>
                        <a:pt x="149" y="132"/>
                      </a:cubicBezTo>
                      <a:cubicBezTo>
                        <a:pt x="142" y="138"/>
                        <a:pt x="134" y="141"/>
                        <a:pt x="125" y="141"/>
                      </a:cubicBezTo>
                      <a:cubicBezTo>
                        <a:pt x="114" y="141"/>
                        <a:pt x="105" y="137"/>
                        <a:pt x="98" y="128"/>
                      </a:cubicBezTo>
                      <a:cubicBezTo>
                        <a:pt x="90" y="119"/>
                        <a:pt x="87" y="108"/>
                        <a:pt x="87" y="94"/>
                      </a:cubicBezTo>
                      <a:cubicBezTo>
                        <a:pt x="87" y="68"/>
                        <a:pt x="97" y="42"/>
                        <a:pt x="117" y="15"/>
                      </a:cubicBezTo>
                      <a:cubicBezTo>
                        <a:pt x="124" y="5"/>
                        <a:pt x="130" y="0"/>
                        <a:pt x="136" y="0"/>
                      </a:cubicBezTo>
                      <a:cubicBezTo>
                        <a:pt x="142" y="0"/>
                        <a:pt x="145" y="4"/>
                        <a:pt x="145" y="10"/>
                      </a:cubicBezTo>
                      <a:cubicBezTo>
                        <a:pt x="145" y="13"/>
                        <a:pt x="144" y="16"/>
                        <a:pt x="140" y="21"/>
                      </a:cubicBezTo>
                      <a:cubicBezTo>
                        <a:pt x="134" y="29"/>
                        <a:pt x="128" y="38"/>
                        <a:pt x="123" y="48"/>
                      </a:cubicBezTo>
                      <a:cubicBezTo>
                        <a:pt x="118" y="59"/>
                        <a:pt x="115" y="67"/>
                        <a:pt x="115" y="72"/>
                      </a:cubicBezTo>
                      <a:close/>
                      <a:moveTo>
                        <a:pt x="28" y="72"/>
                      </a:moveTo>
                      <a:cubicBezTo>
                        <a:pt x="28" y="77"/>
                        <a:pt x="31" y="80"/>
                        <a:pt x="37" y="80"/>
                      </a:cubicBezTo>
                      <a:cubicBezTo>
                        <a:pt x="47" y="80"/>
                        <a:pt x="47" y="80"/>
                        <a:pt x="47" y="80"/>
                      </a:cubicBezTo>
                      <a:cubicBezTo>
                        <a:pt x="53" y="80"/>
                        <a:pt x="59" y="83"/>
                        <a:pt x="64" y="89"/>
                      </a:cubicBezTo>
                      <a:cubicBezTo>
                        <a:pt x="69" y="95"/>
                        <a:pt x="72" y="101"/>
                        <a:pt x="72" y="109"/>
                      </a:cubicBezTo>
                      <a:cubicBezTo>
                        <a:pt x="72" y="118"/>
                        <a:pt x="68" y="126"/>
                        <a:pt x="62" y="132"/>
                      </a:cubicBezTo>
                      <a:cubicBezTo>
                        <a:pt x="56" y="138"/>
                        <a:pt x="48" y="141"/>
                        <a:pt x="38" y="141"/>
                      </a:cubicBezTo>
                      <a:cubicBezTo>
                        <a:pt x="27" y="141"/>
                        <a:pt x="18" y="137"/>
                        <a:pt x="10" y="128"/>
                      </a:cubicBezTo>
                      <a:cubicBezTo>
                        <a:pt x="3" y="119"/>
                        <a:pt x="0" y="108"/>
                        <a:pt x="0" y="94"/>
                      </a:cubicBezTo>
                      <a:cubicBezTo>
                        <a:pt x="0" y="68"/>
                        <a:pt x="10" y="42"/>
                        <a:pt x="30" y="15"/>
                      </a:cubicBezTo>
                      <a:cubicBezTo>
                        <a:pt x="37" y="5"/>
                        <a:pt x="44" y="0"/>
                        <a:pt x="49" y="0"/>
                      </a:cubicBezTo>
                      <a:cubicBezTo>
                        <a:pt x="55" y="0"/>
                        <a:pt x="58" y="4"/>
                        <a:pt x="58" y="10"/>
                      </a:cubicBezTo>
                      <a:cubicBezTo>
                        <a:pt x="58" y="13"/>
                        <a:pt x="56" y="16"/>
                        <a:pt x="53" y="21"/>
                      </a:cubicBezTo>
                      <a:cubicBezTo>
                        <a:pt x="47" y="29"/>
                        <a:pt x="41" y="38"/>
                        <a:pt x="36" y="48"/>
                      </a:cubicBezTo>
                      <a:cubicBezTo>
                        <a:pt x="31" y="59"/>
                        <a:pt x="28" y="67"/>
                        <a:pt x="28" y="72"/>
                      </a:cubicBezTo>
                      <a:close/>
                    </a:path>
                  </a:pathLst>
                </a:custGeom>
                <a:solidFill>
                  <a:srgbClr val="E7F2F7"/>
                </a:solidFill>
                <a:ln>
                  <a:noFill/>
                </a:ln>
                <a:extLst>
                  <a:ext uri="{91240B29-F687-4F45-9708-019B960494DF}">
                    <a14:hiddenLine xmlns:a14="http://schemas.microsoft.com/office/drawing/2010/main" w="9525">
                      <a:solidFill>
                        <a:srgbClr val="000000"/>
                      </a:solidFill>
                      <a:round/>
                    </a14:hiddenLine>
                  </a:ext>
                </a:extLst>
              </p:spPr>
              <p:txBody>
                <a:bodyPr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sz="2400" b="0" i="0" u="none" strike="noStrike" kern="1200" cap="none" spc="0" normalizeH="0" baseline="0" noProof="0">
                    <a:ln>
                      <a:noFill/>
                    </a:ln>
                    <a:solidFill>
                      <a:srgbClr val="5D6D31"/>
                    </a:solidFill>
                    <a:effectLst/>
                    <a:uLnTx/>
                    <a:uFillTx/>
                    <a:latin typeface="幼圆" panose="02010509060101010101" charset="-122"/>
                    <a:ea typeface="幼圆" panose="02010509060101010101" charset="-122"/>
                    <a:cs typeface="+mn-cs"/>
                  </a:endParaRPr>
                </a:p>
              </p:txBody>
            </p:sp>
          </p:grpSp>
          <p:pic>
            <p:nvPicPr>
              <p:cNvPr id="14351" name="图片 8"/>
              <p:cNvPicPr>
                <a:picLocks noChangeAspect="1"/>
              </p:cNvPicPr>
              <p:nvPr/>
            </p:nvPicPr>
            <p:blipFill>
              <a:blip r:embed="rId3"/>
              <a:srcRect r="86771"/>
              <a:stretch>
                <a:fillRect/>
              </a:stretch>
            </p:blipFill>
            <p:spPr>
              <a:xfrm>
                <a:off x="6096000" y="2205690"/>
                <a:ext cx="1067157" cy="913868"/>
              </a:xfrm>
              <a:prstGeom prst="rect">
                <a:avLst/>
              </a:prstGeom>
              <a:noFill/>
              <a:ln w="9525">
                <a:noFill/>
              </a:ln>
            </p:spPr>
          </p:pic>
        </p:grpSp>
      </p:grpSp>
      <p:grpSp>
        <p:nvGrpSpPr>
          <p:cNvPr id="29" name="组合 28"/>
          <p:cNvGrpSpPr/>
          <p:nvPr/>
        </p:nvGrpSpPr>
        <p:grpSpPr>
          <a:xfrm>
            <a:off x="5898833" y="4044315"/>
            <a:ext cx="4424362" cy="1249363"/>
            <a:chOff x="6096000" y="1902851"/>
            <a:chExt cx="4425107" cy="1249669"/>
          </a:xfrm>
        </p:grpSpPr>
        <p:sp>
          <p:nvSpPr>
            <p:cNvPr id="34" name="矩形 33"/>
            <p:cNvSpPr/>
            <p:nvPr/>
          </p:nvSpPr>
          <p:spPr bwMode="auto">
            <a:xfrm>
              <a:off x="7324640" y="2380894"/>
              <a:ext cx="3196467" cy="696794"/>
            </a:xfrm>
            <a:prstGeom prst="rect">
              <a:avLst/>
            </a:prstGeom>
          </p:spPr>
          <p:txBody>
            <a:bodyPr wrap="square">
              <a:spAutoFit/>
            </a:bodyPr>
            <a:lstStyle/>
            <a:p>
              <a:pPr marL="0" marR="0" lvl="0" indent="0" algn="l" defTabSz="914400" rtl="0" eaLnBrk="1" fontAlgn="auto" latinLnBrk="0" hangingPunct="1">
                <a:lnSpc>
                  <a:spcPct val="150000"/>
                </a:lnSpc>
                <a:spcBef>
                  <a:spcPts val="0"/>
                </a:spcBef>
                <a:spcAft>
                  <a:spcPts val="0"/>
                </a:spcAft>
                <a:buClrTx/>
                <a:buSzTx/>
                <a:buFontTx/>
                <a:buNone/>
                <a:defRPr/>
              </a:pPr>
              <a:r>
                <a:rPr kumimoji="0" lang="zh-CN" altLang="en-US" sz="1400" b="0" i="0" u="none" strike="noStrike" kern="1200" cap="none" spc="0" normalizeH="0" baseline="0" noProof="0" dirty="0">
                  <a:ln>
                    <a:noFill/>
                  </a:ln>
                  <a:solidFill>
                    <a:srgbClr val="5D6D31"/>
                  </a:solidFill>
                  <a:effectLst/>
                  <a:uLnTx/>
                  <a:uFillTx/>
                  <a:latin typeface="幼圆" panose="02010509060101010101" charset="-122"/>
                  <a:ea typeface="幼圆" panose="02010509060101010101" charset="-122"/>
                  <a:cs typeface="+mn-cs"/>
                </a:rPr>
                <a:t>单击此处添加段落文本单击此处添加段落文本单击此处添加段落文本 </a:t>
              </a:r>
              <a:endParaRPr kumimoji="0" lang="zh-CN" altLang="en-US" sz="1400" b="0" i="0" u="none" strike="noStrike" kern="1200" cap="none" spc="0" normalizeH="0" baseline="0" noProof="0" dirty="0">
                <a:ln>
                  <a:noFill/>
                </a:ln>
                <a:solidFill>
                  <a:srgbClr val="5D6D31"/>
                </a:solidFill>
                <a:effectLst/>
                <a:uLnTx/>
                <a:uFillTx/>
                <a:latin typeface="幼圆" panose="02010509060101010101" charset="-122"/>
                <a:ea typeface="幼圆" panose="02010509060101010101" charset="-122"/>
                <a:cs typeface="+mn-cs"/>
                <a:sym typeface="Arial" panose="020B0604020202020204" pitchFamily="34" charset="0"/>
              </a:endParaRPr>
            </a:p>
          </p:txBody>
        </p:sp>
        <p:sp>
          <p:nvSpPr>
            <p:cNvPr id="14343" name="矩形 19"/>
            <p:cNvSpPr/>
            <p:nvPr/>
          </p:nvSpPr>
          <p:spPr>
            <a:xfrm>
              <a:off x="7173562" y="1902851"/>
              <a:ext cx="2361287" cy="571005"/>
            </a:xfrm>
            <a:prstGeom prst="rect">
              <a:avLst/>
            </a:prstGeom>
            <a:noFill/>
            <a:ln w="9525">
              <a:noFill/>
            </a:ln>
          </p:spPr>
          <p:txBody>
            <a:bodyPr>
              <a:spAutoFit/>
            </a:bodyPr>
            <a:lstStyle>
              <a:lvl1pPr marL="228600" indent="-228600" algn="l" rtl="0" fontAlgn="base">
                <a:lnSpc>
                  <a:spcPct val="90000"/>
                </a:lnSpc>
                <a:spcBef>
                  <a:spcPts val="1000"/>
                </a:spcBef>
                <a:spcAft>
                  <a:spcPct val="0"/>
                </a:spcAft>
                <a:buFont typeface="Arial" panose="020B0604020202020204" pitchFamily="34" charset="0"/>
                <a:buChar char="•"/>
                <a:defRPr sz="2800" kern="1200">
                  <a:solidFill>
                    <a:schemeClr val="tx1"/>
                  </a:solidFill>
                  <a:latin typeface="+mn-lt"/>
                  <a:ea typeface="+mn-ea"/>
                  <a:cs typeface="+mn-cs"/>
                </a:defRPr>
              </a:lvl1pPr>
              <a:lvl2pPr marL="685800" indent="-228600" algn="l" rtl="0" fontAlgn="base">
                <a:lnSpc>
                  <a:spcPct val="90000"/>
                </a:lnSpc>
                <a:spcBef>
                  <a:spcPts val="500"/>
                </a:spcBef>
                <a:spcAft>
                  <a:spcPct val="0"/>
                </a:spcAft>
                <a:buFont typeface="Arial" panose="020B0604020202020204" pitchFamily="34" charset="0"/>
                <a:buChar char="•"/>
                <a:defRPr sz="2400" kern="1200">
                  <a:solidFill>
                    <a:schemeClr val="tx1"/>
                  </a:solidFill>
                  <a:latin typeface="+mn-lt"/>
                  <a:ea typeface="+mn-ea"/>
                  <a:cs typeface="+mn-cs"/>
                </a:defRPr>
              </a:lvl2pPr>
              <a:lvl3pPr marL="1143000" indent="-228600" algn="l" rtl="0" fontAlgn="base">
                <a:lnSpc>
                  <a:spcPct val="90000"/>
                </a:lnSpc>
                <a:spcBef>
                  <a:spcPts val="500"/>
                </a:spcBef>
                <a:spcAft>
                  <a:spcPct val="0"/>
                </a:spcAft>
                <a:buFont typeface="Arial" panose="020B0604020202020204" pitchFamily="34" charset="0"/>
                <a:buChar char="•"/>
                <a:defRPr sz="2000" kern="1200">
                  <a:solidFill>
                    <a:schemeClr val="tx1"/>
                  </a:solidFill>
                  <a:latin typeface="+mn-lt"/>
                  <a:ea typeface="+mn-ea"/>
                  <a:cs typeface="+mn-cs"/>
                </a:defRPr>
              </a:lvl3pPr>
              <a:lvl4pPr marL="1600200" indent="-228600" algn="l" rtl="0" fontAlgn="base">
                <a:lnSpc>
                  <a:spcPct val="90000"/>
                </a:lnSpc>
                <a:spcBef>
                  <a:spcPts val="500"/>
                </a:spcBef>
                <a:spcAft>
                  <a:spcPct val="0"/>
                </a:spcAft>
                <a:buFont typeface="Arial" panose="020B0604020202020204" pitchFamily="34" charset="0"/>
                <a:buChar char="•"/>
                <a:defRPr kern="1200">
                  <a:solidFill>
                    <a:schemeClr val="tx1"/>
                  </a:solidFill>
                  <a:latin typeface="+mn-lt"/>
                  <a:ea typeface="+mn-ea"/>
                  <a:cs typeface="+mn-cs"/>
                </a:defRPr>
              </a:lvl4pPr>
              <a:lvl5pPr marL="2057400" indent="-228600" algn="l" rtl="0" fontAlgn="base">
                <a:lnSpc>
                  <a:spcPct val="90000"/>
                </a:lnSpc>
                <a:spcBef>
                  <a:spcPts val="500"/>
                </a:spcBef>
                <a:spcAft>
                  <a:spcPct val="0"/>
                </a:spcAft>
                <a:buFont typeface="Arial" panose="020B0604020202020204" pitchFamily="34" charset="0"/>
                <a:buChar char="•"/>
                <a:defRPr kern="1200">
                  <a:solidFill>
                    <a:schemeClr val="tx1"/>
                  </a:solidFill>
                  <a:latin typeface="+mn-lt"/>
                  <a:ea typeface="+mn-ea"/>
                  <a:cs typeface="+mn-cs"/>
                </a:defRPr>
              </a:lvl5pPr>
            </a:lstStyle>
            <a:p>
              <a:pPr marL="0" lvl="0" indent="0" algn="ctr" eaLnBrk="1" hangingPunct="1">
                <a:lnSpc>
                  <a:spcPct val="130000"/>
                </a:lnSpc>
                <a:spcBef>
                  <a:spcPct val="0"/>
                </a:spcBef>
                <a:buNone/>
              </a:pPr>
              <a:r>
                <a:rPr lang="zh-CN" altLang="en-US" sz="2400" b="1" dirty="0">
                  <a:solidFill>
                    <a:srgbClr val="5D6D31"/>
                  </a:solidFill>
                  <a:latin typeface="幼圆" panose="02010509060101010101" charset="-122"/>
                  <a:ea typeface="幼圆" panose="02010509060101010101" charset="-122"/>
                </a:rPr>
                <a:t>点击添加标题</a:t>
              </a:r>
              <a:r>
                <a:rPr lang="zh-CN" altLang="en-US" sz="2400" dirty="0">
                  <a:solidFill>
                    <a:srgbClr val="5D6D31"/>
                  </a:solidFill>
                  <a:latin typeface="幼圆" panose="02010509060101010101" charset="-122"/>
                  <a:ea typeface="幼圆" panose="02010509060101010101" charset="-122"/>
                </a:rPr>
                <a:t> </a:t>
              </a:r>
              <a:endParaRPr lang="zh-CN" altLang="en-US" sz="2400" dirty="0">
                <a:solidFill>
                  <a:srgbClr val="5D6D31"/>
                </a:solidFill>
                <a:latin typeface="幼圆" panose="02010509060101010101" charset="-122"/>
                <a:ea typeface="幼圆" panose="02010509060101010101" charset="-122"/>
              </a:endParaRPr>
            </a:p>
          </p:txBody>
        </p:sp>
        <p:grpSp>
          <p:nvGrpSpPr>
            <p:cNvPr id="14344" name="组合 35"/>
            <p:cNvGrpSpPr/>
            <p:nvPr/>
          </p:nvGrpSpPr>
          <p:grpSpPr>
            <a:xfrm>
              <a:off x="6096000" y="2072602"/>
              <a:ext cx="1072427" cy="1079918"/>
              <a:chOff x="6096000" y="2072602"/>
              <a:chExt cx="1072427" cy="1079918"/>
            </a:xfrm>
          </p:grpSpPr>
          <p:grpSp>
            <p:nvGrpSpPr>
              <p:cNvPr id="37" name="组合 36"/>
              <p:cNvGrpSpPr>
                <a:grpSpLocks noChangeAspect="1"/>
              </p:cNvGrpSpPr>
              <p:nvPr/>
            </p:nvGrpSpPr>
            <p:grpSpPr bwMode="auto">
              <a:xfrm>
                <a:off x="6096000" y="2072602"/>
                <a:ext cx="1072427" cy="1079918"/>
                <a:chOff x="1983909" y="2663640"/>
                <a:chExt cx="1657350" cy="1668463"/>
              </a:xfrm>
              <a:solidFill>
                <a:schemeClr val="accent1"/>
              </a:solidFill>
            </p:grpSpPr>
            <p:sp>
              <p:nvSpPr>
                <p:cNvPr id="39" name="任意多边形: 形状 38"/>
                <p:cNvSpPr/>
                <p:nvPr/>
              </p:nvSpPr>
              <p:spPr bwMode="auto">
                <a:xfrm>
                  <a:off x="1983909" y="3062103"/>
                  <a:ext cx="1216025" cy="1270000"/>
                </a:xfrm>
                <a:custGeom>
                  <a:avLst/>
                  <a:gdLst>
                    <a:gd name="T0" fmla="*/ 71 w 540"/>
                    <a:gd name="T1" fmla="*/ 536 h 564"/>
                    <a:gd name="T2" fmla="*/ 24 w 540"/>
                    <a:gd name="T3" fmla="*/ 488 h 564"/>
                    <a:gd name="T4" fmla="*/ 24 w 540"/>
                    <a:gd name="T5" fmla="*/ 0 h 564"/>
                    <a:gd name="T6" fmla="*/ 0 w 540"/>
                    <a:gd name="T7" fmla="*/ 0 h 564"/>
                    <a:gd name="T8" fmla="*/ 0 w 540"/>
                    <a:gd name="T9" fmla="*/ 489 h 564"/>
                    <a:gd name="T10" fmla="*/ 72 w 540"/>
                    <a:gd name="T11" fmla="*/ 564 h 564"/>
                    <a:gd name="T12" fmla="*/ 540 w 540"/>
                    <a:gd name="T13" fmla="*/ 564 h 564"/>
                    <a:gd name="T14" fmla="*/ 540 w 540"/>
                    <a:gd name="T15" fmla="*/ 536 h 564"/>
                    <a:gd name="T16" fmla="*/ 71 w 540"/>
                    <a:gd name="T17" fmla="*/ 536 h 56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540" h="564">
                      <a:moveTo>
                        <a:pt x="71" y="536"/>
                      </a:moveTo>
                      <a:cubicBezTo>
                        <a:pt x="44" y="536"/>
                        <a:pt x="24" y="515"/>
                        <a:pt x="24" y="488"/>
                      </a:cubicBezTo>
                      <a:cubicBezTo>
                        <a:pt x="24" y="0"/>
                        <a:pt x="24" y="0"/>
                        <a:pt x="24" y="0"/>
                      </a:cubicBezTo>
                      <a:cubicBezTo>
                        <a:pt x="0" y="0"/>
                        <a:pt x="0" y="0"/>
                        <a:pt x="0" y="0"/>
                      </a:cubicBezTo>
                      <a:cubicBezTo>
                        <a:pt x="0" y="489"/>
                        <a:pt x="0" y="489"/>
                        <a:pt x="0" y="489"/>
                      </a:cubicBezTo>
                      <a:cubicBezTo>
                        <a:pt x="0" y="529"/>
                        <a:pt x="32" y="564"/>
                        <a:pt x="72" y="564"/>
                      </a:cubicBezTo>
                      <a:cubicBezTo>
                        <a:pt x="540" y="564"/>
                        <a:pt x="540" y="564"/>
                        <a:pt x="540" y="564"/>
                      </a:cubicBezTo>
                      <a:cubicBezTo>
                        <a:pt x="540" y="536"/>
                        <a:pt x="540" y="536"/>
                        <a:pt x="540" y="536"/>
                      </a:cubicBezTo>
                      <a:lnTo>
                        <a:pt x="71" y="536"/>
                      </a:lnTo>
                      <a:close/>
                    </a:path>
                  </a:pathLst>
                </a:custGeom>
                <a:solidFill>
                  <a:srgbClr val="E7F2F7"/>
                </a:solidFill>
                <a:ln>
                  <a:noFill/>
                </a:ln>
                <a:extLst>
                  <a:ext uri="{91240B29-F687-4F45-9708-019B960494DF}">
                    <a14:hiddenLine xmlns:a14="http://schemas.microsoft.com/office/drawing/2010/main" w="9525">
                      <a:solidFill>
                        <a:srgbClr val="000000"/>
                      </a:solidFill>
                      <a:round/>
                    </a14:hiddenLine>
                  </a:ext>
                </a:extLst>
              </p:spPr>
              <p:txBody>
                <a:bodyPr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sz="2400" b="0" i="0" u="none" strike="noStrike" kern="1200" cap="none" spc="0" normalizeH="0" baseline="0" noProof="0">
                    <a:ln>
                      <a:noFill/>
                    </a:ln>
                    <a:solidFill>
                      <a:srgbClr val="5D6D31"/>
                    </a:solidFill>
                    <a:effectLst/>
                    <a:uLnTx/>
                    <a:uFillTx/>
                    <a:latin typeface="幼圆" panose="02010509060101010101" charset="-122"/>
                    <a:ea typeface="幼圆" panose="02010509060101010101" charset="-122"/>
                    <a:cs typeface="+mn-cs"/>
                  </a:endParaRPr>
                </a:p>
              </p:txBody>
            </p:sp>
            <p:sp>
              <p:nvSpPr>
                <p:cNvPr id="40" name="任意多边形: 形状 39"/>
                <p:cNvSpPr/>
                <p:nvPr/>
              </p:nvSpPr>
              <p:spPr bwMode="auto">
                <a:xfrm>
                  <a:off x="2433171" y="2674753"/>
                  <a:ext cx="1208088" cy="1243013"/>
                </a:xfrm>
                <a:custGeom>
                  <a:avLst/>
                  <a:gdLst>
                    <a:gd name="T0" fmla="*/ 461 w 536"/>
                    <a:gd name="T1" fmla="*/ 24 h 552"/>
                    <a:gd name="T2" fmla="*/ 508 w 536"/>
                    <a:gd name="T3" fmla="*/ 70 h 552"/>
                    <a:gd name="T4" fmla="*/ 508 w 536"/>
                    <a:gd name="T5" fmla="*/ 552 h 552"/>
                    <a:gd name="T6" fmla="*/ 536 w 536"/>
                    <a:gd name="T7" fmla="*/ 552 h 552"/>
                    <a:gd name="T8" fmla="*/ 536 w 536"/>
                    <a:gd name="T9" fmla="*/ 72 h 552"/>
                    <a:gd name="T10" fmla="*/ 462 w 536"/>
                    <a:gd name="T11" fmla="*/ 0 h 552"/>
                    <a:gd name="T12" fmla="*/ 0 w 536"/>
                    <a:gd name="T13" fmla="*/ 0 h 552"/>
                    <a:gd name="T14" fmla="*/ 0 w 536"/>
                    <a:gd name="T15" fmla="*/ 24 h 552"/>
                    <a:gd name="T16" fmla="*/ 461 w 536"/>
                    <a:gd name="T17" fmla="*/ 24 h 55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536" h="552">
                      <a:moveTo>
                        <a:pt x="461" y="24"/>
                      </a:moveTo>
                      <a:cubicBezTo>
                        <a:pt x="488" y="24"/>
                        <a:pt x="508" y="44"/>
                        <a:pt x="508" y="70"/>
                      </a:cubicBezTo>
                      <a:cubicBezTo>
                        <a:pt x="508" y="552"/>
                        <a:pt x="508" y="552"/>
                        <a:pt x="508" y="552"/>
                      </a:cubicBezTo>
                      <a:cubicBezTo>
                        <a:pt x="536" y="552"/>
                        <a:pt x="536" y="552"/>
                        <a:pt x="536" y="552"/>
                      </a:cubicBezTo>
                      <a:cubicBezTo>
                        <a:pt x="536" y="72"/>
                        <a:pt x="536" y="72"/>
                        <a:pt x="536" y="72"/>
                      </a:cubicBezTo>
                      <a:cubicBezTo>
                        <a:pt x="536" y="32"/>
                        <a:pt x="502" y="0"/>
                        <a:pt x="462" y="0"/>
                      </a:cubicBezTo>
                      <a:cubicBezTo>
                        <a:pt x="0" y="0"/>
                        <a:pt x="0" y="0"/>
                        <a:pt x="0" y="0"/>
                      </a:cubicBezTo>
                      <a:cubicBezTo>
                        <a:pt x="0" y="24"/>
                        <a:pt x="0" y="24"/>
                        <a:pt x="0" y="24"/>
                      </a:cubicBezTo>
                      <a:lnTo>
                        <a:pt x="461" y="24"/>
                      </a:lnTo>
                      <a:close/>
                    </a:path>
                  </a:pathLst>
                </a:custGeom>
                <a:solidFill>
                  <a:srgbClr val="E7F2F7"/>
                </a:solidFill>
                <a:ln>
                  <a:noFill/>
                </a:ln>
                <a:extLst>
                  <a:ext uri="{91240B29-F687-4F45-9708-019B960494DF}">
                    <a14:hiddenLine xmlns:a14="http://schemas.microsoft.com/office/drawing/2010/main" w="9525">
                      <a:solidFill>
                        <a:srgbClr val="000000"/>
                      </a:solidFill>
                      <a:round/>
                    </a14:hiddenLine>
                  </a:ext>
                </a:extLst>
              </p:spPr>
              <p:txBody>
                <a:bodyPr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sz="2400" b="0" i="0" u="none" strike="noStrike" kern="1200" cap="none" spc="0" normalizeH="0" baseline="0" noProof="0">
                    <a:ln>
                      <a:noFill/>
                    </a:ln>
                    <a:solidFill>
                      <a:srgbClr val="5D6D31"/>
                    </a:solidFill>
                    <a:effectLst/>
                    <a:uLnTx/>
                    <a:uFillTx/>
                    <a:latin typeface="幼圆" panose="02010509060101010101" charset="-122"/>
                    <a:ea typeface="幼圆" panose="02010509060101010101" charset="-122"/>
                    <a:cs typeface="+mn-cs"/>
                  </a:endParaRPr>
                </a:p>
              </p:txBody>
            </p:sp>
            <p:sp>
              <p:nvSpPr>
                <p:cNvPr id="41" name="任意多边形: 形状 40"/>
                <p:cNvSpPr/>
                <p:nvPr/>
              </p:nvSpPr>
              <p:spPr bwMode="auto">
                <a:xfrm>
                  <a:off x="3277721" y="4006665"/>
                  <a:ext cx="358775" cy="315913"/>
                </a:xfrm>
                <a:custGeom>
                  <a:avLst/>
                  <a:gdLst>
                    <a:gd name="T0" fmla="*/ 43 w 159"/>
                    <a:gd name="T1" fmla="*/ 69 h 140"/>
                    <a:gd name="T2" fmla="*/ 34 w 159"/>
                    <a:gd name="T3" fmla="*/ 61 h 140"/>
                    <a:gd name="T4" fmla="*/ 24 w 159"/>
                    <a:gd name="T5" fmla="*/ 61 h 140"/>
                    <a:gd name="T6" fmla="*/ 7 w 159"/>
                    <a:gd name="T7" fmla="*/ 52 h 140"/>
                    <a:gd name="T8" fmla="*/ 0 w 159"/>
                    <a:gd name="T9" fmla="*/ 32 h 140"/>
                    <a:gd name="T10" fmla="*/ 10 w 159"/>
                    <a:gd name="T11" fmla="*/ 9 h 140"/>
                    <a:gd name="T12" fmla="*/ 34 w 159"/>
                    <a:gd name="T13" fmla="*/ 0 h 140"/>
                    <a:gd name="T14" fmla="*/ 61 w 159"/>
                    <a:gd name="T15" fmla="*/ 13 h 140"/>
                    <a:gd name="T16" fmla="*/ 72 w 159"/>
                    <a:gd name="T17" fmla="*/ 47 h 140"/>
                    <a:gd name="T18" fmla="*/ 42 w 159"/>
                    <a:gd name="T19" fmla="*/ 126 h 140"/>
                    <a:gd name="T20" fmla="*/ 23 w 159"/>
                    <a:gd name="T21" fmla="*/ 140 h 140"/>
                    <a:gd name="T22" fmla="*/ 13 w 159"/>
                    <a:gd name="T23" fmla="*/ 131 h 140"/>
                    <a:gd name="T24" fmla="*/ 18 w 159"/>
                    <a:gd name="T25" fmla="*/ 120 h 140"/>
                    <a:gd name="T26" fmla="*/ 36 w 159"/>
                    <a:gd name="T27" fmla="*/ 92 h 140"/>
                    <a:gd name="T28" fmla="*/ 43 w 159"/>
                    <a:gd name="T29" fmla="*/ 69 h 140"/>
                    <a:gd name="T30" fmla="*/ 130 w 159"/>
                    <a:gd name="T31" fmla="*/ 69 h 140"/>
                    <a:gd name="T32" fmla="*/ 121 w 159"/>
                    <a:gd name="T33" fmla="*/ 61 h 140"/>
                    <a:gd name="T34" fmla="*/ 112 w 159"/>
                    <a:gd name="T35" fmla="*/ 61 h 140"/>
                    <a:gd name="T36" fmla="*/ 94 w 159"/>
                    <a:gd name="T37" fmla="*/ 52 h 140"/>
                    <a:gd name="T38" fmla="*/ 87 w 159"/>
                    <a:gd name="T39" fmla="*/ 32 h 140"/>
                    <a:gd name="T40" fmla="*/ 96 w 159"/>
                    <a:gd name="T41" fmla="*/ 9 h 140"/>
                    <a:gd name="T42" fmla="*/ 120 w 159"/>
                    <a:gd name="T43" fmla="*/ 0 h 140"/>
                    <a:gd name="T44" fmla="*/ 148 w 159"/>
                    <a:gd name="T45" fmla="*/ 13 h 140"/>
                    <a:gd name="T46" fmla="*/ 159 w 159"/>
                    <a:gd name="T47" fmla="*/ 47 h 140"/>
                    <a:gd name="T48" fmla="*/ 129 w 159"/>
                    <a:gd name="T49" fmla="*/ 126 h 140"/>
                    <a:gd name="T50" fmla="*/ 109 w 159"/>
                    <a:gd name="T51" fmla="*/ 140 h 140"/>
                    <a:gd name="T52" fmla="*/ 100 w 159"/>
                    <a:gd name="T53" fmla="*/ 131 h 140"/>
                    <a:gd name="T54" fmla="*/ 106 w 159"/>
                    <a:gd name="T55" fmla="*/ 120 h 140"/>
                    <a:gd name="T56" fmla="*/ 122 w 159"/>
                    <a:gd name="T57" fmla="*/ 92 h 140"/>
                    <a:gd name="T58" fmla="*/ 130 w 159"/>
                    <a:gd name="T59" fmla="*/ 69 h 1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Lst>
                  <a:rect l="0" t="0" r="r" b="b"/>
                  <a:pathLst>
                    <a:path w="159" h="140">
                      <a:moveTo>
                        <a:pt x="43" y="69"/>
                      </a:moveTo>
                      <a:cubicBezTo>
                        <a:pt x="43" y="64"/>
                        <a:pt x="40" y="61"/>
                        <a:pt x="34" y="61"/>
                      </a:cubicBezTo>
                      <a:cubicBezTo>
                        <a:pt x="24" y="61"/>
                        <a:pt x="24" y="61"/>
                        <a:pt x="24" y="61"/>
                      </a:cubicBezTo>
                      <a:cubicBezTo>
                        <a:pt x="18" y="60"/>
                        <a:pt x="12" y="57"/>
                        <a:pt x="7" y="52"/>
                      </a:cubicBezTo>
                      <a:cubicBezTo>
                        <a:pt x="2" y="46"/>
                        <a:pt x="0" y="40"/>
                        <a:pt x="0" y="32"/>
                      </a:cubicBezTo>
                      <a:cubicBezTo>
                        <a:pt x="0" y="23"/>
                        <a:pt x="3" y="15"/>
                        <a:pt x="10" y="9"/>
                      </a:cubicBezTo>
                      <a:cubicBezTo>
                        <a:pt x="16" y="3"/>
                        <a:pt x="24" y="0"/>
                        <a:pt x="34" y="0"/>
                      </a:cubicBezTo>
                      <a:cubicBezTo>
                        <a:pt x="44" y="0"/>
                        <a:pt x="54" y="4"/>
                        <a:pt x="61" y="13"/>
                      </a:cubicBezTo>
                      <a:cubicBezTo>
                        <a:pt x="68" y="22"/>
                        <a:pt x="72" y="33"/>
                        <a:pt x="72" y="47"/>
                      </a:cubicBezTo>
                      <a:cubicBezTo>
                        <a:pt x="72" y="73"/>
                        <a:pt x="62" y="99"/>
                        <a:pt x="42" y="126"/>
                      </a:cubicBezTo>
                      <a:cubicBezTo>
                        <a:pt x="34" y="136"/>
                        <a:pt x="28" y="140"/>
                        <a:pt x="23" y="140"/>
                      </a:cubicBezTo>
                      <a:cubicBezTo>
                        <a:pt x="16" y="140"/>
                        <a:pt x="13" y="137"/>
                        <a:pt x="13" y="131"/>
                      </a:cubicBezTo>
                      <a:cubicBezTo>
                        <a:pt x="13" y="128"/>
                        <a:pt x="15" y="125"/>
                        <a:pt x="18" y="120"/>
                      </a:cubicBezTo>
                      <a:cubicBezTo>
                        <a:pt x="25" y="112"/>
                        <a:pt x="30" y="103"/>
                        <a:pt x="36" y="92"/>
                      </a:cubicBezTo>
                      <a:cubicBezTo>
                        <a:pt x="41" y="82"/>
                        <a:pt x="43" y="74"/>
                        <a:pt x="43" y="69"/>
                      </a:cubicBezTo>
                      <a:close/>
                      <a:moveTo>
                        <a:pt x="130" y="69"/>
                      </a:moveTo>
                      <a:cubicBezTo>
                        <a:pt x="130" y="64"/>
                        <a:pt x="127" y="61"/>
                        <a:pt x="121" y="61"/>
                      </a:cubicBezTo>
                      <a:cubicBezTo>
                        <a:pt x="112" y="61"/>
                        <a:pt x="112" y="61"/>
                        <a:pt x="112" y="61"/>
                      </a:cubicBezTo>
                      <a:cubicBezTo>
                        <a:pt x="105" y="60"/>
                        <a:pt x="99" y="57"/>
                        <a:pt x="94" y="52"/>
                      </a:cubicBezTo>
                      <a:cubicBezTo>
                        <a:pt x="89" y="46"/>
                        <a:pt x="87" y="40"/>
                        <a:pt x="87" y="32"/>
                      </a:cubicBezTo>
                      <a:cubicBezTo>
                        <a:pt x="87" y="23"/>
                        <a:pt x="90" y="15"/>
                        <a:pt x="96" y="9"/>
                      </a:cubicBezTo>
                      <a:cubicBezTo>
                        <a:pt x="103" y="3"/>
                        <a:pt x="111" y="0"/>
                        <a:pt x="120" y="0"/>
                      </a:cubicBezTo>
                      <a:cubicBezTo>
                        <a:pt x="132" y="0"/>
                        <a:pt x="141" y="4"/>
                        <a:pt x="148" y="13"/>
                      </a:cubicBezTo>
                      <a:cubicBezTo>
                        <a:pt x="155" y="22"/>
                        <a:pt x="159" y="33"/>
                        <a:pt x="159" y="47"/>
                      </a:cubicBezTo>
                      <a:cubicBezTo>
                        <a:pt x="159" y="73"/>
                        <a:pt x="149" y="99"/>
                        <a:pt x="129" y="126"/>
                      </a:cubicBezTo>
                      <a:cubicBezTo>
                        <a:pt x="121" y="136"/>
                        <a:pt x="115" y="140"/>
                        <a:pt x="109" y="140"/>
                      </a:cubicBezTo>
                      <a:cubicBezTo>
                        <a:pt x="103" y="140"/>
                        <a:pt x="100" y="137"/>
                        <a:pt x="100" y="131"/>
                      </a:cubicBezTo>
                      <a:cubicBezTo>
                        <a:pt x="100" y="128"/>
                        <a:pt x="102" y="125"/>
                        <a:pt x="106" y="120"/>
                      </a:cubicBezTo>
                      <a:cubicBezTo>
                        <a:pt x="112" y="112"/>
                        <a:pt x="117" y="103"/>
                        <a:pt x="122" y="92"/>
                      </a:cubicBezTo>
                      <a:cubicBezTo>
                        <a:pt x="127" y="82"/>
                        <a:pt x="130" y="74"/>
                        <a:pt x="130" y="69"/>
                      </a:cubicBezTo>
                      <a:close/>
                    </a:path>
                  </a:pathLst>
                </a:custGeom>
                <a:solidFill>
                  <a:srgbClr val="E7F2F7"/>
                </a:solidFill>
                <a:ln>
                  <a:noFill/>
                </a:ln>
                <a:extLst>
                  <a:ext uri="{91240B29-F687-4F45-9708-019B960494DF}">
                    <a14:hiddenLine xmlns:a14="http://schemas.microsoft.com/office/drawing/2010/main" w="9525">
                      <a:solidFill>
                        <a:srgbClr val="000000"/>
                      </a:solidFill>
                      <a:round/>
                    </a14:hiddenLine>
                  </a:ext>
                </a:extLst>
              </p:spPr>
              <p:txBody>
                <a:bodyPr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sz="2400" b="0" i="0" u="none" strike="noStrike" kern="1200" cap="none" spc="0" normalizeH="0" baseline="0" noProof="0">
                    <a:ln>
                      <a:noFill/>
                    </a:ln>
                    <a:solidFill>
                      <a:srgbClr val="5D6D31"/>
                    </a:solidFill>
                    <a:effectLst/>
                    <a:uLnTx/>
                    <a:uFillTx/>
                    <a:latin typeface="幼圆" panose="02010509060101010101" charset="-122"/>
                    <a:ea typeface="幼圆" panose="02010509060101010101" charset="-122"/>
                    <a:cs typeface="+mn-cs"/>
                  </a:endParaRPr>
                </a:p>
              </p:txBody>
            </p:sp>
            <p:sp>
              <p:nvSpPr>
                <p:cNvPr id="42" name="任意多边形: 形状 41"/>
                <p:cNvSpPr/>
                <p:nvPr/>
              </p:nvSpPr>
              <p:spPr bwMode="auto">
                <a:xfrm>
                  <a:off x="1983909" y="2663640"/>
                  <a:ext cx="355600" cy="317500"/>
                </a:xfrm>
                <a:custGeom>
                  <a:avLst/>
                  <a:gdLst>
                    <a:gd name="T0" fmla="*/ 115 w 158"/>
                    <a:gd name="T1" fmla="*/ 72 h 141"/>
                    <a:gd name="T2" fmla="*/ 124 w 158"/>
                    <a:gd name="T3" fmla="*/ 80 h 141"/>
                    <a:gd name="T4" fmla="*/ 134 w 158"/>
                    <a:gd name="T5" fmla="*/ 80 h 141"/>
                    <a:gd name="T6" fmla="*/ 151 w 158"/>
                    <a:gd name="T7" fmla="*/ 89 h 141"/>
                    <a:gd name="T8" fmla="*/ 158 w 158"/>
                    <a:gd name="T9" fmla="*/ 109 h 141"/>
                    <a:gd name="T10" fmla="*/ 149 w 158"/>
                    <a:gd name="T11" fmla="*/ 132 h 141"/>
                    <a:gd name="T12" fmla="*/ 125 w 158"/>
                    <a:gd name="T13" fmla="*/ 141 h 141"/>
                    <a:gd name="T14" fmla="*/ 98 w 158"/>
                    <a:gd name="T15" fmla="*/ 128 h 141"/>
                    <a:gd name="T16" fmla="*/ 87 w 158"/>
                    <a:gd name="T17" fmla="*/ 94 h 141"/>
                    <a:gd name="T18" fmla="*/ 117 w 158"/>
                    <a:gd name="T19" fmla="*/ 15 h 141"/>
                    <a:gd name="T20" fmla="*/ 136 w 158"/>
                    <a:gd name="T21" fmla="*/ 0 h 141"/>
                    <a:gd name="T22" fmla="*/ 145 w 158"/>
                    <a:gd name="T23" fmla="*/ 10 h 141"/>
                    <a:gd name="T24" fmla="*/ 140 w 158"/>
                    <a:gd name="T25" fmla="*/ 21 h 141"/>
                    <a:gd name="T26" fmla="*/ 123 w 158"/>
                    <a:gd name="T27" fmla="*/ 48 h 141"/>
                    <a:gd name="T28" fmla="*/ 115 w 158"/>
                    <a:gd name="T29" fmla="*/ 72 h 141"/>
                    <a:gd name="T30" fmla="*/ 28 w 158"/>
                    <a:gd name="T31" fmla="*/ 72 h 141"/>
                    <a:gd name="T32" fmla="*/ 37 w 158"/>
                    <a:gd name="T33" fmla="*/ 80 h 141"/>
                    <a:gd name="T34" fmla="*/ 47 w 158"/>
                    <a:gd name="T35" fmla="*/ 80 h 141"/>
                    <a:gd name="T36" fmla="*/ 64 w 158"/>
                    <a:gd name="T37" fmla="*/ 89 h 141"/>
                    <a:gd name="T38" fmla="*/ 72 w 158"/>
                    <a:gd name="T39" fmla="*/ 109 h 141"/>
                    <a:gd name="T40" fmla="*/ 62 w 158"/>
                    <a:gd name="T41" fmla="*/ 132 h 141"/>
                    <a:gd name="T42" fmla="*/ 38 w 158"/>
                    <a:gd name="T43" fmla="*/ 141 h 141"/>
                    <a:gd name="T44" fmla="*/ 10 w 158"/>
                    <a:gd name="T45" fmla="*/ 128 h 141"/>
                    <a:gd name="T46" fmla="*/ 0 w 158"/>
                    <a:gd name="T47" fmla="*/ 94 h 141"/>
                    <a:gd name="T48" fmla="*/ 30 w 158"/>
                    <a:gd name="T49" fmla="*/ 15 h 141"/>
                    <a:gd name="T50" fmla="*/ 49 w 158"/>
                    <a:gd name="T51" fmla="*/ 0 h 141"/>
                    <a:gd name="T52" fmla="*/ 58 w 158"/>
                    <a:gd name="T53" fmla="*/ 10 h 141"/>
                    <a:gd name="T54" fmla="*/ 53 w 158"/>
                    <a:gd name="T55" fmla="*/ 21 h 141"/>
                    <a:gd name="T56" fmla="*/ 36 w 158"/>
                    <a:gd name="T57" fmla="*/ 48 h 141"/>
                    <a:gd name="T58" fmla="*/ 28 w 158"/>
                    <a:gd name="T59" fmla="*/ 72 h 14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Lst>
                  <a:rect l="0" t="0" r="r" b="b"/>
                  <a:pathLst>
                    <a:path w="158" h="141">
                      <a:moveTo>
                        <a:pt x="115" y="72"/>
                      </a:moveTo>
                      <a:cubicBezTo>
                        <a:pt x="115" y="77"/>
                        <a:pt x="118" y="80"/>
                        <a:pt x="124" y="80"/>
                      </a:cubicBezTo>
                      <a:cubicBezTo>
                        <a:pt x="134" y="80"/>
                        <a:pt x="134" y="80"/>
                        <a:pt x="134" y="80"/>
                      </a:cubicBezTo>
                      <a:cubicBezTo>
                        <a:pt x="140" y="80"/>
                        <a:pt x="146" y="83"/>
                        <a:pt x="151" y="89"/>
                      </a:cubicBezTo>
                      <a:cubicBezTo>
                        <a:pt x="156" y="95"/>
                        <a:pt x="158" y="101"/>
                        <a:pt x="158" y="109"/>
                      </a:cubicBezTo>
                      <a:cubicBezTo>
                        <a:pt x="158" y="118"/>
                        <a:pt x="155" y="126"/>
                        <a:pt x="149" y="132"/>
                      </a:cubicBezTo>
                      <a:cubicBezTo>
                        <a:pt x="142" y="138"/>
                        <a:pt x="134" y="141"/>
                        <a:pt x="125" y="141"/>
                      </a:cubicBezTo>
                      <a:cubicBezTo>
                        <a:pt x="114" y="141"/>
                        <a:pt x="105" y="137"/>
                        <a:pt x="98" y="128"/>
                      </a:cubicBezTo>
                      <a:cubicBezTo>
                        <a:pt x="90" y="119"/>
                        <a:pt x="87" y="108"/>
                        <a:pt x="87" y="94"/>
                      </a:cubicBezTo>
                      <a:cubicBezTo>
                        <a:pt x="87" y="68"/>
                        <a:pt x="97" y="42"/>
                        <a:pt x="117" y="15"/>
                      </a:cubicBezTo>
                      <a:cubicBezTo>
                        <a:pt x="124" y="5"/>
                        <a:pt x="130" y="0"/>
                        <a:pt x="136" y="0"/>
                      </a:cubicBezTo>
                      <a:cubicBezTo>
                        <a:pt x="142" y="0"/>
                        <a:pt x="145" y="4"/>
                        <a:pt x="145" y="10"/>
                      </a:cubicBezTo>
                      <a:cubicBezTo>
                        <a:pt x="145" y="13"/>
                        <a:pt x="144" y="16"/>
                        <a:pt x="140" y="21"/>
                      </a:cubicBezTo>
                      <a:cubicBezTo>
                        <a:pt x="134" y="29"/>
                        <a:pt x="128" y="38"/>
                        <a:pt x="123" y="48"/>
                      </a:cubicBezTo>
                      <a:cubicBezTo>
                        <a:pt x="118" y="59"/>
                        <a:pt x="115" y="67"/>
                        <a:pt x="115" y="72"/>
                      </a:cubicBezTo>
                      <a:close/>
                      <a:moveTo>
                        <a:pt x="28" y="72"/>
                      </a:moveTo>
                      <a:cubicBezTo>
                        <a:pt x="28" y="77"/>
                        <a:pt x="31" y="80"/>
                        <a:pt x="37" y="80"/>
                      </a:cubicBezTo>
                      <a:cubicBezTo>
                        <a:pt x="47" y="80"/>
                        <a:pt x="47" y="80"/>
                        <a:pt x="47" y="80"/>
                      </a:cubicBezTo>
                      <a:cubicBezTo>
                        <a:pt x="53" y="80"/>
                        <a:pt x="59" y="83"/>
                        <a:pt x="64" y="89"/>
                      </a:cubicBezTo>
                      <a:cubicBezTo>
                        <a:pt x="69" y="95"/>
                        <a:pt x="72" y="101"/>
                        <a:pt x="72" y="109"/>
                      </a:cubicBezTo>
                      <a:cubicBezTo>
                        <a:pt x="72" y="118"/>
                        <a:pt x="68" y="126"/>
                        <a:pt x="62" y="132"/>
                      </a:cubicBezTo>
                      <a:cubicBezTo>
                        <a:pt x="56" y="138"/>
                        <a:pt x="48" y="141"/>
                        <a:pt x="38" y="141"/>
                      </a:cubicBezTo>
                      <a:cubicBezTo>
                        <a:pt x="27" y="141"/>
                        <a:pt x="18" y="137"/>
                        <a:pt x="10" y="128"/>
                      </a:cubicBezTo>
                      <a:cubicBezTo>
                        <a:pt x="3" y="119"/>
                        <a:pt x="0" y="108"/>
                        <a:pt x="0" y="94"/>
                      </a:cubicBezTo>
                      <a:cubicBezTo>
                        <a:pt x="0" y="68"/>
                        <a:pt x="10" y="42"/>
                        <a:pt x="30" y="15"/>
                      </a:cubicBezTo>
                      <a:cubicBezTo>
                        <a:pt x="37" y="5"/>
                        <a:pt x="44" y="0"/>
                        <a:pt x="49" y="0"/>
                      </a:cubicBezTo>
                      <a:cubicBezTo>
                        <a:pt x="55" y="0"/>
                        <a:pt x="58" y="4"/>
                        <a:pt x="58" y="10"/>
                      </a:cubicBezTo>
                      <a:cubicBezTo>
                        <a:pt x="58" y="13"/>
                        <a:pt x="56" y="16"/>
                        <a:pt x="53" y="21"/>
                      </a:cubicBezTo>
                      <a:cubicBezTo>
                        <a:pt x="47" y="29"/>
                        <a:pt x="41" y="38"/>
                        <a:pt x="36" y="48"/>
                      </a:cubicBezTo>
                      <a:cubicBezTo>
                        <a:pt x="31" y="59"/>
                        <a:pt x="28" y="67"/>
                        <a:pt x="28" y="72"/>
                      </a:cubicBezTo>
                      <a:close/>
                    </a:path>
                  </a:pathLst>
                </a:custGeom>
                <a:solidFill>
                  <a:srgbClr val="E7F2F7"/>
                </a:solidFill>
                <a:ln>
                  <a:noFill/>
                </a:ln>
                <a:extLst>
                  <a:ext uri="{91240B29-F687-4F45-9708-019B960494DF}">
                    <a14:hiddenLine xmlns:a14="http://schemas.microsoft.com/office/drawing/2010/main" w="9525">
                      <a:solidFill>
                        <a:srgbClr val="000000"/>
                      </a:solidFill>
                      <a:round/>
                    </a14:hiddenLine>
                  </a:ext>
                </a:extLst>
              </p:spPr>
              <p:txBody>
                <a:bodyPr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sz="2400" b="0" i="0" u="none" strike="noStrike" kern="1200" cap="none" spc="0" normalizeH="0" baseline="0" noProof="0">
                    <a:ln>
                      <a:noFill/>
                    </a:ln>
                    <a:solidFill>
                      <a:srgbClr val="5D6D31"/>
                    </a:solidFill>
                    <a:effectLst/>
                    <a:uLnTx/>
                    <a:uFillTx/>
                    <a:latin typeface="幼圆" panose="02010509060101010101" charset="-122"/>
                    <a:ea typeface="幼圆" panose="02010509060101010101" charset="-122"/>
                    <a:cs typeface="+mn-cs"/>
                  </a:endParaRPr>
                </a:p>
              </p:txBody>
            </p:sp>
          </p:grpSp>
          <p:pic>
            <p:nvPicPr>
              <p:cNvPr id="14346" name="图片 8"/>
              <p:cNvPicPr>
                <a:picLocks noChangeAspect="1"/>
              </p:cNvPicPr>
              <p:nvPr/>
            </p:nvPicPr>
            <p:blipFill>
              <a:blip r:embed="rId3"/>
              <a:srcRect r="86771"/>
              <a:stretch>
                <a:fillRect/>
              </a:stretch>
            </p:blipFill>
            <p:spPr>
              <a:xfrm>
                <a:off x="6096000" y="2205690"/>
                <a:ext cx="1067157" cy="913868"/>
              </a:xfrm>
              <a:prstGeom prst="rect">
                <a:avLst/>
              </a:prstGeom>
              <a:noFill/>
              <a:ln w="9525">
                <a:noFill/>
              </a:ln>
            </p:spPr>
          </p:pic>
        </p:grpSp>
      </p:grpSp>
    </p:spTree>
  </p:cSld>
  <p:clrMapOvr>
    <a:masterClrMapping/>
  </p:clrMapOvr>
  <mc:AlternateContent xmlns:mc="http://schemas.openxmlformats.org/markup-compatibility/2006">
    <mc:Choice xmlns:p14="http://schemas.microsoft.com/office/powerpoint/2010/main" Requires="p14">
      <p:transition spd="slow" p14:dur="1500" advClick="0" advTm="0">
        <p:random/>
      </p:transition>
    </mc:Choice>
    <mc:Fallback>
      <p:transition spd="slow" advClick="0" advTm="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4" fill="hold" nodeType="afterEffect">
                                  <p:stCondLst>
                                    <p:cond delay="0"/>
                                  </p:stCondLst>
                                  <p:childTnLst>
                                    <p:set>
                                      <p:cBhvr>
                                        <p:cTn id="6" dur="1" fill="hold">
                                          <p:stCondLst>
                                            <p:cond delay="0"/>
                                          </p:stCondLst>
                                        </p:cTn>
                                        <p:tgtEl>
                                          <p:spTgt spid="8195"/>
                                        </p:tgtEl>
                                        <p:attrNameLst>
                                          <p:attrName>style.visibility</p:attrName>
                                        </p:attrNameLst>
                                      </p:cBhvr>
                                      <p:to>
                                        <p:strVal val="visible"/>
                                      </p:to>
                                    </p:set>
                                    <p:animEffect transition="in" filter="wipe(down)">
                                      <p:cBhvr>
                                        <p:cTn id="7" dur="500"/>
                                        <p:tgtEl>
                                          <p:spTgt spid="8195"/>
                                        </p:tgtEl>
                                      </p:cBhvr>
                                    </p:animEffect>
                                  </p:childTnLst>
                                </p:cTn>
                              </p:par>
                            </p:childTnLst>
                          </p:cTn>
                        </p:par>
                        <p:par>
                          <p:cTn id="8" fill="hold">
                            <p:stCondLst>
                              <p:cond delay="500"/>
                            </p:stCondLst>
                            <p:childTnLst>
                              <p:par>
                                <p:cTn id="9" presetID="16" presetClass="entr" presetSubtype="21" fill="hold" nodeType="afterEffect">
                                  <p:stCondLst>
                                    <p:cond delay="0"/>
                                  </p:stCondLst>
                                  <p:childTnLst>
                                    <p:set>
                                      <p:cBhvr>
                                        <p:cTn id="10" dur="1" fill="hold">
                                          <p:stCondLst>
                                            <p:cond delay="0"/>
                                          </p:stCondLst>
                                        </p:cTn>
                                        <p:tgtEl>
                                          <p:spTgt spid="3"/>
                                        </p:tgtEl>
                                        <p:attrNameLst>
                                          <p:attrName>style.visibility</p:attrName>
                                        </p:attrNameLst>
                                      </p:cBhvr>
                                      <p:to>
                                        <p:strVal val="visible"/>
                                      </p:to>
                                    </p:set>
                                    <p:animEffect transition="in" filter="barn(inVertical)">
                                      <p:cBhvr>
                                        <p:cTn id="11" dur="500"/>
                                        <p:tgtEl>
                                          <p:spTgt spid="3"/>
                                        </p:tgtEl>
                                      </p:cBhvr>
                                    </p:animEffect>
                                  </p:childTnLst>
                                </p:cTn>
                              </p:par>
                              <p:par>
                                <p:cTn id="12" presetID="16" presetClass="entr" presetSubtype="21" fill="hold" nodeType="withEffect">
                                  <p:stCondLst>
                                    <p:cond delay="0"/>
                                  </p:stCondLst>
                                  <p:childTnLst>
                                    <p:set>
                                      <p:cBhvr>
                                        <p:cTn id="13" dur="1" fill="hold">
                                          <p:stCondLst>
                                            <p:cond delay="0"/>
                                          </p:stCondLst>
                                        </p:cTn>
                                        <p:tgtEl>
                                          <p:spTgt spid="29"/>
                                        </p:tgtEl>
                                        <p:attrNameLst>
                                          <p:attrName>style.visibility</p:attrName>
                                        </p:attrNameLst>
                                      </p:cBhvr>
                                      <p:to>
                                        <p:strVal val="visible"/>
                                      </p:to>
                                    </p:set>
                                    <p:animEffect transition="in" filter="barn(inVertical)">
                                      <p:cBhvr>
                                        <p:cTn id="14" dur="500"/>
                                        <p:tgtEl>
                                          <p:spTgt spid="2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文本框 26"/>
          <p:cNvSpPr txBox="1">
            <a:spLocks noChangeArrowheads="1"/>
          </p:cNvSpPr>
          <p:nvPr/>
        </p:nvSpPr>
        <p:spPr bwMode="auto">
          <a:xfrm>
            <a:off x="1338580" y="842010"/>
            <a:ext cx="4485005" cy="47815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charset="0"/>
                <a:ea typeface="宋体" panose="02010600030101010101" pitchFamily="2" charset="-122"/>
              </a:defRPr>
            </a:lvl9pPr>
          </a:lstStyle>
          <a:p>
            <a:pPr>
              <a:defRPr/>
            </a:pPr>
            <a:r>
              <a:rPr lang="en-US" altLang="zh-CN" b="1" dirty="0">
                <a:solidFill>
                  <a:srgbClr val="5D6D31"/>
                </a:solidFill>
                <a:latin typeface="幼圆" panose="02010509060101010101" charset="-122"/>
                <a:ea typeface="幼圆" panose="02010509060101010101" charset="-122"/>
                <a:cs typeface="+mn-ea"/>
                <a:sym typeface="+mn-lt"/>
              </a:rPr>
              <a:t>02 </a:t>
            </a:r>
            <a:r>
              <a:rPr lang="zh-CN" altLang="en-US" b="1" dirty="0">
                <a:solidFill>
                  <a:srgbClr val="5D6D31"/>
                </a:solidFill>
                <a:latin typeface="幼圆" panose="02010509060101010101" charset="-122"/>
                <a:ea typeface="幼圆" panose="02010509060101010101" charset="-122"/>
                <a:cs typeface="+mn-ea"/>
                <a:sym typeface="+mn-lt"/>
              </a:rPr>
              <a:t>点击添加标题</a:t>
            </a:r>
            <a:endParaRPr lang="zh-CN" altLang="en-US" b="1" dirty="0">
              <a:solidFill>
                <a:srgbClr val="5D6D31"/>
              </a:solidFill>
              <a:latin typeface="幼圆" panose="02010509060101010101" charset="-122"/>
              <a:ea typeface="幼圆" panose="02010509060101010101" charset="-122"/>
              <a:cs typeface="+mn-ea"/>
              <a:sym typeface="+mn-lt"/>
            </a:endParaRPr>
          </a:p>
        </p:txBody>
      </p:sp>
      <p:pic>
        <p:nvPicPr>
          <p:cNvPr id="15" name="图片 14"/>
          <p:cNvPicPr>
            <a:picLocks noChangeAspect="1"/>
          </p:cNvPicPr>
          <p:nvPr/>
        </p:nvPicPr>
        <p:blipFill>
          <a:blip r:embed="rId1">
            <a:extLst>
              <a:ext uri="{28A0092B-C50C-407E-A947-70E740481C1C}">
                <a14:useLocalDpi xmlns:a14="http://schemas.microsoft.com/office/drawing/2010/main" val="0"/>
              </a:ext>
            </a:extLst>
          </a:blip>
          <a:stretch>
            <a:fillRect/>
          </a:stretch>
        </p:blipFill>
        <p:spPr>
          <a:xfrm rot="19260000" flipH="1">
            <a:off x="-1203151" y="1443584"/>
            <a:ext cx="2695575" cy="714375"/>
          </a:xfrm>
          <a:prstGeom prst="rect">
            <a:avLst/>
          </a:prstGeom>
        </p:spPr>
      </p:pic>
      <p:pic>
        <p:nvPicPr>
          <p:cNvPr id="2" name="图片 1"/>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408600" y="1985084"/>
            <a:ext cx="5014453" cy="3359683"/>
          </a:xfrm>
          <a:prstGeom prst="rect">
            <a:avLst/>
          </a:prstGeom>
        </p:spPr>
      </p:pic>
      <p:grpSp>
        <p:nvGrpSpPr>
          <p:cNvPr id="33" name="组合 32"/>
          <p:cNvGrpSpPr/>
          <p:nvPr/>
        </p:nvGrpSpPr>
        <p:grpSpPr>
          <a:xfrm>
            <a:off x="1150620" y="3275965"/>
            <a:ext cx="1981200" cy="711835"/>
            <a:chOff x="2408" y="3190"/>
            <a:chExt cx="3120" cy="1121"/>
          </a:xfrm>
        </p:grpSpPr>
        <p:sp>
          <p:nvSpPr>
            <p:cNvPr id="34" name="TextBox 45"/>
            <p:cNvSpPr txBox="1"/>
            <p:nvPr/>
          </p:nvSpPr>
          <p:spPr>
            <a:xfrm>
              <a:off x="2408" y="3190"/>
              <a:ext cx="3120" cy="663"/>
            </a:xfrm>
            <a:prstGeom prst="rect">
              <a:avLst/>
            </a:prstGeom>
          </p:spPr>
          <p:txBody>
            <a:bodyPr vert="horz" wrap="none" lIns="0" tIns="0" rIns="0" bIns="0" anchor="b" anchorCtr="1">
              <a:normAutofit/>
            </a:bodyPr>
            <a:lstStyle/>
            <a:p>
              <a:pPr algn="ctr"/>
              <a:r>
                <a:rPr lang="zh-CN" altLang="en-US" sz="2000" b="1" kern="900" dirty="0">
                  <a:solidFill>
                    <a:srgbClr val="5D6D31"/>
                  </a:solidFill>
                  <a:latin typeface="幼圆" panose="02010509060101010101" charset="-122"/>
                  <a:ea typeface="幼圆" panose="02010509060101010101" charset="-122"/>
                  <a:cs typeface="+mn-ea"/>
                  <a:sym typeface="+mn-lt"/>
                </a:rPr>
                <a:t>标题文本预设</a:t>
              </a:r>
              <a:endParaRPr lang="zh-CN" altLang="en-US" sz="2000" b="1" kern="900" dirty="0">
                <a:solidFill>
                  <a:srgbClr val="5D6D31"/>
                </a:solidFill>
                <a:latin typeface="幼圆" panose="02010509060101010101" charset="-122"/>
                <a:ea typeface="幼圆" panose="02010509060101010101" charset="-122"/>
                <a:cs typeface="+mn-ea"/>
                <a:sym typeface="+mn-lt"/>
              </a:endParaRPr>
            </a:p>
          </p:txBody>
        </p:sp>
        <p:sp>
          <p:nvSpPr>
            <p:cNvPr id="35" name="TextBox 46"/>
            <p:cNvSpPr txBox="1"/>
            <p:nvPr/>
          </p:nvSpPr>
          <p:spPr>
            <a:xfrm>
              <a:off x="2408" y="3853"/>
              <a:ext cx="2977" cy="459"/>
            </a:xfrm>
            <a:prstGeom prst="rect">
              <a:avLst/>
            </a:prstGeom>
          </p:spPr>
          <p:txBody>
            <a:bodyPr vert="horz" wrap="square" lIns="0" tIns="0" rIns="0" bIns="0" anchor="t" anchorCtr="1">
              <a:noAutofit/>
            </a:bodyPr>
            <a:lstStyle/>
            <a:p>
              <a:pPr lvl="0" algn="ctr">
                <a:lnSpc>
                  <a:spcPct val="120000"/>
                </a:lnSpc>
              </a:pPr>
              <a:r>
                <a:rPr lang="zh-CN" altLang="en-US" sz="1200" b="1">
                  <a:solidFill>
                    <a:srgbClr val="5D6D31"/>
                  </a:solidFill>
                  <a:latin typeface="幼圆" panose="02010509060101010101" charset="-122"/>
                  <a:ea typeface="幼圆" panose="02010509060101010101" charset="-122"/>
                  <a:cs typeface="+mn-ea"/>
                  <a:sym typeface="+mn-lt"/>
                </a:rPr>
                <a:t>此部分内容作为文字排版占位显示</a:t>
              </a:r>
              <a:br>
                <a:rPr lang="zh-CN" altLang="en-US" sz="1200" b="1">
                  <a:solidFill>
                    <a:srgbClr val="5D6D31"/>
                  </a:solidFill>
                  <a:latin typeface="幼圆" panose="02010509060101010101" charset="-122"/>
                  <a:ea typeface="幼圆" panose="02010509060101010101" charset="-122"/>
                  <a:cs typeface="+mn-ea"/>
                  <a:sym typeface="+mn-lt"/>
                </a:rPr>
              </a:br>
              <a:r>
                <a:rPr lang="zh-CN" altLang="en-US" sz="1200" b="1">
                  <a:solidFill>
                    <a:srgbClr val="5D6D31"/>
                  </a:solidFill>
                  <a:latin typeface="幼圆" panose="02010509060101010101" charset="-122"/>
                  <a:ea typeface="幼圆" panose="02010509060101010101" charset="-122"/>
                  <a:cs typeface="+mn-ea"/>
                  <a:sym typeface="+mn-lt"/>
                </a:rPr>
                <a:t>（建议使用主题字体）</a:t>
              </a:r>
              <a:endParaRPr lang="zh-CN" altLang="en-US" sz="1200" b="1">
                <a:solidFill>
                  <a:srgbClr val="5D6D31"/>
                </a:solidFill>
                <a:latin typeface="幼圆" panose="02010509060101010101" charset="-122"/>
                <a:ea typeface="幼圆" panose="02010509060101010101" charset="-122"/>
                <a:cs typeface="+mn-ea"/>
                <a:sym typeface="+mn-lt"/>
              </a:endParaRPr>
            </a:p>
          </p:txBody>
        </p:sp>
      </p:grpSp>
      <p:grpSp>
        <p:nvGrpSpPr>
          <p:cNvPr id="3" name="组合 2"/>
          <p:cNvGrpSpPr/>
          <p:nvPr/>
        </p:nvGrpSpPr>
        <p:grpSpPr>
          <a:xfrm>
            <a:off x="8926830" y="3275965"/>
            <a:ext cx="1981200" cy="711835"/>
            <a:chOff x="2408" y="3190"/>
            <a:chExt cx="3120" cy="1121"/>
          </a:xfrm>
        </p:grpSpPr>
        <p:sp>
          <p:nvSpPr>
            <p:cNvPr id="4" name="TextBox 45"/>
            <p:cNvSpPr txBox="1"/>
            <p:nvPr/>
          </p:nvSpPr>
          <p:spPr>
            <a:xfrm>
              <a:off x="2408" y="3190"/>
              <a:ext cx="3120" cy="663"/>
            </a:xfrm>
            <a:prstGeom prst="rect">
              <a:avLst/>
            </a:prstGeom>
          </p:spPr>
          <p:txBody>
            <a:bodyPr vert="horz" wrap="none" lIns="0" tIns="0" rIns="0" bIns="0" anchor="b" anchorCtr="1">
              <a:normAutofit/>
            </a:bodyPr>
            <a:lstStyle/>
            <a:p>
              <a:pPr algn="ctr"/>
              <a:r>
                <a:rPr lang="zh-CN" altLang="en-US" sz="2000" b="1" kern="900" dirty="0">
                  <a:solidFill>
                    <a:srgbClr val="5D6D31"/>
                  </a:solidFill>
                  <a:latin typeface="幼圆" panose="02010509060101010101" charset="-122"/>
                  <a:ea typeface="幼圆" panose="02010509060101010101" charset="-122"/>
                  <a:cs typeface="+mn-ea"/>
                  <a:sym typeface="+mn-lt"/>
                </a:rPr>
                <a:t>标题文本预设</a:t>
              </a:r>
              <a:endParaRPr lang="zh-CN" altLang="en-US" sz="2000" b="1" kern="900" dirty="0">
                <a:solidFill>
                  <a:srgbClr val="5D6D31"/>
                </a:solidFill>
                <a:latin typeface="幼圆" panose="02010509060101010101" charset="-122"/>
                <a:ea typeface="幼圆" panose="02010509060101010101" charset="-122"/>
                <a:cs typeface="+mn-ea"/>
                <a:sym typeface="+mn-lt"/>
              </a:endParaRPr>
            </a:p>
          </p:txBody>
        </p:sp>
        <p:sp>
          <p:nvSpPr>
            <p:cNvPr id="5" name="TextBox 46"/>
            <p:cNvSpPr txBox="1"/>
            <p:nvPr/>
          </p:nvSpPr>
          <p:spPr>
            <a:xfrm>
              <a:off x="2408" y="3853"/>
              <a:ext cx="2977" cy="459"/>
            </a:xfrm>
            <a:prstGeom prst="rect">
              <a:avLst/>
            </a:prstGeom>
          </p:spPr>
          <p:txBody>
            <a:bodyPr vert="horz" wrap="square" lIns="0" tIns="0" rIns="0" bIns="0" anchor="t" anchorCtr="1">
              <a:noAutofit/>
            </a:bodyPr>
            <a:lstStyle/>
            <a:p>
              <a:pPr lvl="0" algn="ctr">
                <a:lnSpc>
                  <a:spcPct val="120000"/>
                </a:lnSpc>
              </a:pPr>
              <a:r>
                <a:rPr lang="zh-CN" altLang="en-US" sz="1200" b="1">
                  <a:solidFill>
                    <a:srgbClr val="5D6D31"/>
                  </a:solidFill>
                  <a:latin typeface="幼圆" panose="02010509060101010101" charset="-122"/>
                  <a:ea typeface="幼圆" panose="02010509060101010101" charset="-122"/>
                  <a:cs typeface="+mn-ea"/>
                  <a:sym typeface="+mn-lt"/>
                </a:rPr>
                <a:t>此部分内容作为文字排版占位显示</a:t>
              </a:r>
              <a:br>
                <a:rPr lang="zh-CN" altLang="en-US" sz="1200" b="1">
                  <a:solidFill>
                    <a:srgbClr val="5D6D31"/>
                  </a:solidFill>
                  <a:latin typeface="幼圆" panose="02010509060101010101" charset="-122"/>
                  <a:ea typeface="幼圆" panose="02010509060101010101" charset="-122"/>
                  <a:cs typeface="+mn-ea"/>
                  <a:sym typeface="+mn-lt"/>
                </a:rPr>
              </a:br>
              <a:r>
                <a:rPr lang="zh-CN" altLang="en-US" sz="1200" b="1">
                  <a:solidFill>
                    <a:srgbClr val="5D6D31"/>
                  </a:solidFill>
                  <a:latin typeface="幼圆" panose="02010509060101010101" charset="-122"/>
                  <a:ea typeface="幼圆" panose="02010509060101010101" charset="-122"/>
                  <a:cs typeface="+mn-ea"/>
                  <a:sym typeface="+mn-lt"/>
                </a:rPr>
                <a:t>（建议使用主题字体）</a:t>
              </a:r>
              <a:endParaRPr lang="zh-CN" altLang="en-US" sz="1200" b="1">
                <a:solidFill>
                  <a:srgbClr val="5D6D31"/>
                </a:solidFill>
                <a:latin typeface="幼圆" panose="02010509060101010101" charset="-122"/>
                <a:ea typeface="幼圆" panose="02010509060101010101" charset="-122"/>
                <a:cs typeface="+mn-ea"/>
                <a:sym typeface="+mn-lt"/>
              </a:endParaRPr>
            </a:p>
          </p:txBody>
        </p:sp>
      </p:grpSp>
    </p:spTree>
  </p:cSld>
  <p:clrMapOvr>
    <a:masterClrMapping/>
  </p:clrMapOvr>
  <mc:AlternateContent xmlns:mc="http://schemas.openxmlformats.org/markup-compatibility/2006">
    <mc:Choice xmlns:p14="http://schemas.microsoft.com/office/powerpoint/2010/main" Requires="p14">
      <p:transition spd="slow" p14:dur="1500" advClick="0" advTm="0">
        <p:random/>
      </p:transition>
    </mc:Choice>
    <mc:Fallback>
      <p:transition spd="slow" advClick="0" advTm="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nodeType="after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p:cTn id="7" dur="500" fill="hold"/>
                                        <p:tgtEl>
                                          <p:spTgt spid="2"/>
                                        </p:tgtEl>
                                        <p:attrNameLst>
                                          <p:attrName>ppt_w</p:attrName>
                                        </p:attrNameLst>
                                      </p:cBhvr>
                                      <p:tavLst>
                                        <p:tav tm="0">
                                          <p:val>
                                            <p:fltVal val="0"/>
                                          </p:val>
                                        </p:tav>
                                        <p:tav tm="100000">
                                          <p:val>
                                            <p:strVal val="#ppt_w"/>
                                          </p:val>
                                        </p:tav>
                                      </p:tavLst>
                                    </p:anim>
                                    <p:anim calcmode="lin" valueType="num">
                                      <p:cBhvr>
                                        <p:cTn id="8" dur="500" fill="hold"/>
                                        <p:tgtEl>
                                          <p:spTgt spid="2"/>
                                        </p:tgtEl>
                                        <p:attrNameLst>
                                          <p:attrName>ppt_h</p:attrName>
                                        </p:attrNameLst>
                                      </p:cBhvr>
                                      <p:tavLst>
                                        <p:tav tm="0">
                                          <p:val>
                                            <p:fltVal val="0"/>
                                          </p:val>
                                        </p:tav>
                                        <p:tav tm="100000">
                                          <p:val>
                                            <p:strVal val="#ppt_h"/>
                                          </p:val>
                                        </p:tav>
                                      </p:tavLst>
                                    </p:anim>
                                    <p:animEffect transition="in" filter="fade">
                                      <p:cBhvr>
                                        <p:cTn id="9" dur="500"/>
                                        <p:tgtEl>
                                          <p:spTgt spid="2"/>
                                        </p:tgtEl>
                                      </p:cBhvr>
                                    </p:animEffect>
                                  </p:childTnLst>
                                </p:cTn>
                              </p:par>
                            </p:childTnLst>
                          </p:cTn>
                        </p:par>
                        <p:par>
                          <p:cTn id="10" fill="hold">
                            <p:stCondLst>
                              <p:cond delay="500"/>
                            </p:stCondLst>
                            <p:childTnLst>
                              <p:par>
                                <p:cTn id="11" presetID="5" presetClass="entr" presetSubtype="10" fill="hold" nodeType="afterEffect">
                                  <p:stCondLst>
                                    <p:cond delay="0"/>
                                  </p:stCondLst>
                                  <p:childTnLst>
                                    <p:set>
                                      <p:cBhvr>
                                        <p:cTn id="12" dur="1" fill="hold">
                                          <p:stCondLst>
                                            <p:cond delay="0"/>
                                          </p:stCondLst>
                                        </p:cTn>
                                        <p:tgtEl>
                                          <p:spTgt spid="33"/>
                                        </p:tgtEl>
                                        <p:attrNameLst>
                                          <p:attrName>style.visibility</p:attrName>
                                        </p:attrNameLst>
                                      </p:cBhvr>
                                      <p:to>
                                        <p:strVal val="visible"/>
                                      </p:to>
                                    </p:set>
                                    <p:animEffect transition="in" filter="checkerboard(across)">
                                      <p:cBhvr>
                                        <p:cTn id="13" dur="500"/>
                                        <p:tgtEl>
                                          <p:spTgt spid="33"/>
                                        </p:tgtEl>
                                      </p:cBhvr>
                                    </p:animEffect>
                                  </p:childTnLst>
                                </p:cTn>
                              </p:par>
                            </p:childTnLst>
                          </p:cTn>
                        </p:par>
                        <p:par>
                          <p:cTn id="14" fill="hold">
                            <p:stCondLst>
                              <p:cond delay="1000"/>
                            </p:stCondLst>
                            <p:childTnLst>
                              <p:par>
                                <p:cTn id="15" presetID="5" presetClass="entr" presetSubtype="10" fill="hold" nodeType="afterEffect">
                                  <p:stCondLst>
                                    <p:cond delay="0"/>
                                  </p:stCondLst>
                                  <p:childTnLst>
                                    <p:set>
                                      <p:cBhvr>
                                        <p:cTn id="16" dur="1" fill="hold">
                                          <p:stCondLst>
                                            <p:cond delay="0"/>
                                          </p:stCondLst>
                                        </p:cTn>
                                        <p:tgtEl>
                                          <p:spTgt spid="3"/>
                                        </p:tgtEl>
                                        <p:attrNameLst>
                                          <p:attrName>style.visibility</p:attrName>
                                        </p:attrNameLst>
                                      </p:cBhvr>
                                      <p:to>
                                        <p:strVal val="visible"/>
                                      </p:to>
                                    </p:set>
                                    <p:animEffect transition="in" filter="checkerboard(across)">
                                      <p:cBhvr>
                                        <p:cTn id="17" dur="5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文本框 26"/>
          <p:cNvSpPr txBox="1">
            <a:spLocks noChangeArrowheads="1"/>
          </p:cNvSpPr>
          <p:nvPr/>
        </p:nvSpPr>
        <p:spPr bwMode="auto">
          <a:xfrm>
            <a:off x="1338580" y="842010"/>
            <a:ext cx="4485005" cy="47815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charset="0"/>
                <a:ea typeface="宋体" panose="02010600030101010101" pitchFamily="2" charset="-122"/>
              </a:defRPr>
            </a:lvl9pPr>
          </a:lstStyle>
          <a:p>
            <a:pPr>
              <a:defRPr/>
            </a:pPr>
            <a:r>
              <a:rPr lang="en-US" altLang="zh-CN" b="1" dirty="0">
                <a:solidFill>
                  <a:srgbClr val="5D6D31"/>
                </a:solidFill>
                <a:latin typeface="幼圆" panose="02010509060101010101" charset="-122"/>
                <a:ea typeface="幼圆" panose="02010509060101010101" charset="-122"/>
                <a:cs typeface="+mn-ea"/>
                <a:sym typeface="+mn-lt"/>
              </a:rPr>
              <a:t>02 </a:t>
            </a:r>
            <a:r>
              <a:rPr lang="zh-CN" altLang="en-US" b="1" dirty="0">
                <a:solidFill>
                  <a:srgbClr val="5D6D31"/>
                </a:solidFill>
                <a:latin typeface="幼圆" panose="02010509060101010101" charset="-122"/>
                <a:ea typeface="幼圆" panose="02010509060101010101" charset="-122"/>
                <a:cs typeface="+mn-ea"/>
                <a:sym typeface="+mn-lt"/>
              </a:rPr>
              <a:t>点击添加标题</a:t>
            </a:r>
            <a:endParaRPr lang="zh-CN" altLang="en-US" b="1" dirty="0">
              <a:solidFill>
                <a:srgbClr val="5D6D31"/>
              </a:solidFill>
              <a:latin typeface="幼圆" panose="02010509060101010101" charset="-122"/>
              <a:ea typeface="幼圆" panose="02010509060101010101" charset="-122"/>
              <a:cs typeface="+mn-ea"/>
              <a:sym typeface="+mn-lt"/>
            </a:endParaRPr>
          </a:p>
        </p:txBody>
      </p:sp>
      <p:pic>
        <p:nvPicPr>
          <p:cNvPr id="15" name="图片 14"/>
          <p:cNvPicPr>
            <a:picLocks noChangeAspect="1"/>
          </p:cNvPicPr>
          <p:nvPr/>
        </p:nvPicPr>
        <p:blipFill>
          <a:blip r:embed="rId1">
            <a:extLst>
              <a:ext uri="{28A0092B-C50C-407E-A947-70E740481C1C}">
                <a14:useLocalDpi xmlns:a14="http://schemas.microsoft.com/office/drawing/2010/main" val="0"/>
              </a:ext>
            </a:extLst>
          </a:blip>
          <a:stretch>
            <a:fillRect/>
          </a:stretch>
        </p:blipFill>
        <p:spPr>
          <a:xfrm rot="19260000" flipH="1">
            <a:off x="-1203151" y="1443584"/>
            <a:ext cx="2695575" cy="714375"/>
          </a:xfrm>
          <a:prstGeom prst="rect">
            <a:avLst/>
          </a:prstGeom>
        </p:spPr>
      </p:pic>
      <p:grpSp>
        <p:nvGrpSpPr>
          <p:cNvPr id="3" name="组合 2"/>
          <p:cNvGrpSpPr/>
          <p:nvPr/>
        </p:nvGrpSpPr>
        <p:grpSpPr>
          <a:xfrm>
            <a:off x="6002400" y="1232711"/>
            <a:ext cx="5314888" cy="960319"/>
            <a:chOff x="6002400" y="1385111"/>
            <a:chExt cx="5314888" cy="960319"/>
          </a:xfrm>
        </p:grpSpPr>
        <p:grpSp>
          <p:nvGrpSpPr>
            <p:cNvPr id="4" name="组合 3"/>
            <p:cNvGrpSpPr/>
            <p:nvPr/>
          </p:nvGrpSpPr>
          <p:grpSpPr>
            <a:xfrm>
              <a:off x="6792365" y="1385111"/>
              <a:ext cx="4524923" cy="960319"/>
              <a:chOff x="7692478" y="1678126"/>
              <a:chExt cx="4524923" cy="960319"/>
            </a:xfrm>
          </p:grpSpPr>
          <p:sp>
            <p:nvSpPr>
              <p:cNvPr id="6" name="矩形 5"/>
              <p:cNvSpPr/>
              <p:nvPr/>
            </p:nvSpPr>
            <p:spPr>
              <a:xfrm>
                <a:off x="7692478" y="2030750"/>
                <a:ext cx="4524923" cy="607695"/>
              </a:xfrm>
              <a:prstGeom prst="rect">
                <a:avLst/>
              </a:prstGeom>
            </p:spPr>
            <p:txBody>
              <a:bodyPr wrap="square">
                <a:spAutoFit/>
                <a:scene3d>
                  <a:camera prst="orthographicFront"/>
                  <a:lightRig rig="threePt" dir="t"/>
                </a:scene3d>
                <a:sp3d contourW="12700"/>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zh-CN" altLang="en-US" sz="1400" dirty="0">
                    <a:solidFill>
                      <a:srgbClr val="5D6D31"/>
                    </a:solidFill>
                    <a:latin typeface="幼圆" panose="02010509060101010101" charset="-122"/>
                    <a:ea typeface="幼圆" panose="02010509060101010101" charset="-122"/>
                  </a:rPr>
                  <a:t>点击添加文本信息点击添加文本信息点击添加文本信息点击添加文本信息点击添加文本信息</a:t>
                </a:r>
                <a:endParaRPr lang="zh-CN" altLang="en-US" sz="1400" dirty="0">
                  <a:solidFill>
                    <a:srgbClr val="5D6D31"/>
                  </a:solidFill>
                  <a:latin typeface="幼圆" panose="02010509060101010101" charset="-122"/>
                  <a:ea typeface="幼圆" panose="02010509060101010101" charset="-122"/>
                </a:endParaRPr>
              </a:p>
            </p:txBody>
          </p:sp>
          <p:sp>
            <p:nvSpPr>
              <p:cNvPr id="7" name="矩形 6"/>
              <p:cNvSpPr/>
              <p:nvPr/>
            </p:nvSpPr>
            <p:spPr>
              <a:xfrm>
                <a:off x="7692478" y="1678126"/>
                <a:ext cx="2241974" cy="424732"/>
              </a:xfrm>
              <a:prstGeom prst="rect">
                <a:avLst/>
              </a:prstGeom>
            </p:spPr>
            <p:txBody>
              <a:bodyPr wrap="square">
                <a:spAutoFit/>
                <a:scene3d>
                  <a:camera prst="orthographicFront"/>
                  <a:lightRig rig="threePt" dir="t"/>
                </a:scene3d>
                <a:sp3d contourW="12700"/>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zh-CN" altLang="en-US" b="1" dirty="0">
                    <a:solidFill>
                      <a:srgbClr val="5D6D31"/>
                    </a:solidFill>
                    <a:latin typeface="幼圆" panose="02010509060101010101" charset="-122"/>
                    <a:ea typeface="幼圆" panose="02010509060101010101" charset="-122"/>
                  </a:rPr>
                  <a:t>标题文字添加</a:t>
                </a:r>
                <a:endParaRPr lang="zh-CN" altLang="en-US" b="1" dirty="0">
                  <a:solidFill>
                    <a:srgbClr val="5D6D31"/>
                  </a:solidFill>
                  <a:latin typeface="幼圆" panose="02010509060101010101" charset="-122"/>
                  <a:ea typeface="幼圆" panose="02010509060101010101" charset="-122"/>
                </a:endParaRPr>
              </a:p>
            </p:txBody>
          </p:sp>
        </p:grpSp>
        <p:sp>
          <p:nvSpPr>
            <p:cNvPr id="5" name="椭圆 19"/>
            <p:cNvSpPr/>
            <p:nvPr/>
          </p:nvSpPr>
          <p:spPr>
            <a:xfrm>
              <a:off x="6002400" y="1546157"/>
              <a:ext cx="660400" cy="639930"/>
            </a:xfrm>
            <a:custGeom>
              <a:avLst/>
              <a:gdLst>
                <a:gd name="connsiteX0" fmla="*/ 58918 w 323554"/>
                <a:gd name="connsiteY0" fmla="*/ 189699 h 313525"/>
                <a:gd name="connsiteX1" fmla="*/ 101421 w 323554"/>
                <a:gd name="connsiteY1" fmla="*/ 189699 h 313525"/>
                <a:gd name="connsiteX2" fmla="*/ 103997 w 323554"/>
                <a:gd name="connsiteY2" fmla="*/ 189699 h 313525"/>
                <a:gd name="connsiteX3" fmla="*/ 114301 w 323554"/>
                <a:gd name="connsiteY3" fmla="*/ 201731 h 313525"/>
                <a:gd name="connsiteX4" fmla="*/ 113013 w 323554"/>
                <a:gd name="connsiteY4" fmla="*/ 205741 h 313525"/>
                <a:gd name="connsiteX5" fmla="*/ 101421 w 323554"/>
                <a:gd name="connsiteY5" fmla="*/ 215099 h 313525"/>
                <a:gd name="connsiteX6" fmla="*/ 58918 w 323554"/>
                <a:gd name="connsiteY6" fmla="*/ 215099 h 313525"/>
                <a:gd name="connsiteX7" fmla="*/ 46038 w 323554"/>
                <a:gd name="connsiteY7" fmla="*/ 201731 h 313525"/>
                <a:gd name="connsiteX8" fmla="*/ 58918 w 323554"/>
                <a:gd name="connsiteY8" fmla="*/ 189699 h 313525"/>
                <a:gd name="connsiteX9" fmla="*/ 149225 w 323554"/>
                <a:gd name="connsiteY9" fmla="*/ 165887 h 313525"/>
                <a:gd name="connsiteX10" fmla="*/ 142875 w 323554"/>
                <a:gd name="connsiteY10" fmla="*/ 186525 h 313525"/>
                <a:gd name="connsiteX11" fmla="*/ 153988 w 323554"/>
                <a:gd name="connsiteY11" fmla="*/ 196050 h 313525"/>
                <a:gd name="connsiteX12" fmla="*/ 173038 w 323554"/>
                <a:gd name="connsiteY12" fmla="*/ 188112 h 313525"/>
                <a:gd name="connsiteX13" fmla="*/ 145188 w 323554"/>
                <a:gd name="connsiteY13" fmla="*/ 151599 h 313525"/>
                <a:gd name="connsiteX14" fmla="*/ 187326 w 323554"/>
                <a:gd name="connsiteY14" fmla="*/ 190104 h 313525"/>
                <a:gd name="connsiteX15" fmla="*/ 138803 w 323554"/>
                <a:gd name="connsiteY15" fmla="*/ 210640 h 313525"/>
                <a:gd name="connsiteX16" fmla="*/ 131142 w 323554"/>
                <a:gd name="connsiteY16" fmla="*/ 210640 h 313525"/>
                <a:gd name="connsiteX17" fmla="*/ 129865 w 323554"/>
                <a:gd name="connsiteY17" fmla="*/ 202939 h 313525"/>
                <a:gd name="connsiteX18" fmla="*/ 145188 w 323554"/>
                <a:gd name="connsiteY18" fmla="*/ 151599 h 313525"/>
                <a:gd name="connsiteX19" fmla="*/ 58982 w 323554"/>
                <a:gd name="connsiteY19" fmla="*/ 146837 h 313525"/>
                <a:gd name="connsiteX20" fmla="*/ 130176 w 323554"/>
                <a:gd name="connsiteY20" fmla="*/ 146837 h 313525"/>
                <a:gd name="connsiteX21" fmla="*/ 130176 w 323554"/>
                <a:gd name="connsiteY21" fmla="*/ 148186 h 313525"/>
                <a:gd name="connsiteX22" fmla="*/ 122409 w 323554"/>
                <a:gd name="connsiteY22" fmla="*/ 173825 h 313525"/>
                <a:gd name="connsiteX23" fmla="*/ 58982 w 323554"/>
                <a:gd name="connsiteY23" fmla="*/ 173825 h 313525"/>
                <a:gd name="connsiteX24" fmla="*/ 46038 w 323554"/>
                <a:gd name="connsiteY24" fmla="*/ 160331 h 313525"/>
                <a:gd name="connsiteX25" fmla="*/ 58982 w 323554"/>
                <a:gd name="connsiteY25" fmla="*/ 146837 h 313525"/>
                <a:gd name="connsiteX26" fmla="*/ 59011 w 323554"/>
                <a:gd name="connsiteY26" fmla="*/ 105562 h 313525"/>
                <a:gd name="connsiteX27" fmla="*/ 166688 w 323554"/>
                <a:gd name="connsiteY27" fmla="*/ 105562 h 313525"/>
                <a:gd name="connsiteX28" fmla="*/ 144634 w 323554"/>
                <a:gd name="connsiteY28" fmla="*/ 130962 h 313525"/>
                <a:gd name="connsiteX29" fmla="*/ 59011 w 323554"/>
                <a:gd name="connsiteY29" fmla="*/ 130962 h 313525"/>
                <a:gd name="connsiteX30" fmla="*/ 46038 w 323554"/>
                <a:gd name="connsiteY30" fmla="*/ 118930 h 313525"/>
                <a:gd name="connsiteX31" fmla="*/ 59011 w 323554"/>
                <a:gd name="connsiteY31" fmla="*/ 105562 h 313525"/>
                <a:gd name="connsiteX32" fmla="*/ 226883 w 323554"/>
                <a:gd name="connsiteY32" fmla="*/ 81749 h 313525"/>
                <a:gd name="connsiteX33" fmla="*/ 224292 w 323554"/>
                <a:gd name="connsiteY33" fmla="*/ 83037 h 313525"/>
                <a:gd name="connsiteX34" fmla="*/ 171159 w 323554"/>
                <a:gd name="connsiteY34" fmla="*/ 140996 h 313525"/>
                <a:gd name="connsiteX35" fmla="*/ 172455 w 323554"/>
                <a:gd name="connsiteY35" fmla="*/ 146148 h 313525"/>
                <a:gd name="connsiteX36" fmla="*/ 175047 w 323554"/>
                <a:gd name="connsiteY36" fmla="*/ 148724 h 313525"/>
                <a:gd name="connsiteX37" fmla="*/ 177639 w 323554"/>
                <a:gd name="connsiteY37" fmla="*/ 150012 h 313525"/>
                <a:gd name="connsiteX38" fmla="*/ 180230 w 323554"/>
                <a:gd name="connsiteY38" fmla="*/ 148724 h 313525"/>
                <a:gd name="connsiteX39" fmla="*/ 232067 w 323554"/>
                <a:gd name="connsiteY39" fmla="*/ 90765 h 313525"/>
                <a:gd name="connsiteX40" fmla="*/ 232067 w 323554"/>
                <a:gd name="connsiteY40" fmla="*/ 85613 h 313525"/>
                <a:gd name="connsiteX41" fmla="*/ 229475 w 323554"/>
                <a:gd name="connsiteY41" fmla="*/ 83037 h 313525"/>
                <a:gd name="connsiteX42" fmla="*/ 226883 w 323554"/>
                <a:gd name="connsiteY42" fmla="*/ 81749 h 313525"/>
                <a:gd name="connsiteX43" fmla="*/ 247254 w 323554"/>
                <a:gd name="connsiteY43" fmla="*/ 62303 h 313525"/>
                <a:gd name="connsiteX44" fmla="*/ 242491 w 323554"/>
                <a:gd name="connsiteY44" fmla="*/ 63493 h 313525"/>
                <a:gd name="connsiteX45" fmla="*/ 237729 w 323554"/>
                <a:gd name="connsiteY45" fmla="*/ 68256 h 313525"/>
                <a:gd name="connsiteX46" fmla="*/ 236538 w 323554"/>
                <a:gd name="connsiteY46" fmla="*/ 70637 h 313525"/>
                <a:gd name="connsiteX47" fmla="*/ 237729 w 323554"/>
                <a:gd name="connsiteY47" fmla="*/ 73019 h 313525"/>
                <a:gd name="connsiteX48" fmla="*/ 240110 w 323554"/>
                <a:gd name="connsiteY48" fmla="*/ 74209 h 313525"/>
                <a:gd name="connsiteX49" fmla="*/ 242491 w 323554"/>
                <a:gd name="connsiteY49" fmla="*/ 75400 h 313525"/>
                <a:gd name="connsiteX50" fmla="*/ 244873 w 323554"/>
                <a:gd name="connsiteY50" fmla="*/ 75400 h 313525"/>
                <a:gd name="connsiteX51" fmla="*/ 244873 w 323554"/>
                <a:gd name="connsiteY51" fmla="*/ 74209 h 313525"/>
                <a:gd name="connsiteX52" fmla="*/ 249635 w 323554"/>
                <a:gd name="connsiteY52" fmla="*/ 69447 h 313525"/>
                <a:gd name="connsiteX53" fmla="*/ 249635 w 323554"/>
                <a:gd name="connsiteY53" fmla="*/ 64684 h 313525"/>
                <a:gd name="connsiteX54" fmla="*/ 247254 w 323554"/>
                <a:gd name="connsiteY54" fmla="*/ 62303 h 313525"/>
                <a:gd name="connsiteX55" fmla="*/ 24647 w 323554"/>
                <a:gd name="connsiteY55" fmla="*/ 48412 h 313525"/>
                <a:gd name="connsiteX56" fmla="*/ 201069 w 323554"/>
                <a:gd name="connsiteY56" fmla="*/ 48412 h 313525"/>
                <a:gd name="connsiteX57" fmla="*/ 214041 w 323554"/>
                <a:gd name="connsiteY57" fmla="*/ 52292 h 313525"/>
                <a:gd name="connsiteX58" fmla="*/ 193285 w 323554"/>
                <a:gd name="connsiteY58" fmla="*/ 76863 h 313525"/>
                <a:gd name="connsiteX59" fmla="*/ 181610 w 323554"/>
                <a:gd name="connsiteY59" fmla="*/ 72983 h 313525"/>
                <a:gd name="connsiteX60" fmla="*/ 45403 w 323554"/>
                <a:gd name="connsiteY60" fmla="*/ 72983 h 313525"/>
                <a:gd name="connsiteX61" fmla="*/ 24647 w 323554"/>
                <a:gd name="connsiteY61" fmla="*/ 93675 h 313525"/>
                <a:gd name="connsiteX62" fmla="*/ 24647 w 323554"/>
                <a:gd name="connsiteY62" fmla="*/ 268262 h 313525"/>
                <a:gd name="connsiteX63" fmla="*/ 45403 w 323554"/>
                <a:gd name="connsiteY63" fmla="*/ 287660 h 313525"/>
                <a:gd name="connsiteX64" fmla="*/ 181610 w 323554"/>
                <a:gd name="connsiteY64" fmla="*/ 287660 h 313525"/>
                <a:gd name="connsiteX65" fmla="*/ 202366 w 323554"/>
                <a:gd name="connsiteY65" fmla="*/ 268262 h 313525"/>
                <a:gd name="connsiteX66" fmla="*/ 202366 w 323554"/>
                <a:gd name="connsiteY66" fmla="*/ 202307 h 313525"/>
                <a:gd name="connsiteX67" fmla="*/ 203663 w 323554"/>
                <a:gd name="connsiteY67" fmla="*/ 201014 h 313525"/>
                <a:gd name="connsiteX68" fmla="*/ 206258 w 323554"/>
                <a:gd name="connsiteY68" fmla="*/ 198427 h 313525"/>
                <a:gd name="connsiteX69" fmla="*/ 227013 w 323554"/>
                <a:gd name="connsiteY69" fmla="*/ 175149 h 313525"/>
                <a:gd name="connsiteX70" fmla="*/ 227013 w 323554"/>
                <a:gd name="connsiteY70" fmla="*/ 287660 h 313525"/>
                <a:gd name="connsiteX71" fmla="*/ 201069 w 323554"/>
                <a:gd name="connsiteY71" fmla="*/ 313525 h 313525"/>
                <a:gd name="connsiteX72" fmla="*/ 25944 w 323554"/>
                <a:gd name="connsiteY72" fmla="*/ 313525 h 313525"/>
                <a:gd name="connsiteX73" fmla="*/ 0 w 323554"/>
                <a:gd name="connsiteY73" fmla="*/ 287660 h 313525"/>
                <a:gd name="connsiteX74" fmla="*/ 0 w 323554"/>
                <a:gd name="connsiteY74" fmla="*/ 72983 h 313525"/>
                <a:gd name="connsiteX75" fmla="*/ 24647 w 323554"/>
                <a:gd name="connsiteY75" fmla="*/ 48412 h 313525"/>
                <a:gd name="connsiteX76" fmla="*/ 242888 w 323554"/>
                <a:gd name="connsiteY76" fmla="*/ 42062 h 313525"/>
                <a:gd name="connsiteX77" fmla="*/ 285751 w 323554"/>
                <a:gd name="connsiteY77" fmla="*/ 81750 h 313525"/>
                <a:gd name="connsiteX78" fmla="*/ 279401 w 323554"/>
                <a:gd name="connsiteY78" fmla="*/ 89687 h 313525"/>
                <a:gd name="connsiteX79" fmla="*/ 200026 w 323554"/>
                <a:gd name="connsiteY79" fmla="*/ 178587 h 313525"/>
                <a:gd name="connsiteX80" fmla="*/ 193676 w 323554"/>
                <a:gd name="connsiteY80" fmla="*/ 184937 h 313525"/>
                <a:gd name="connsiteX81" fmla="*/ 150813 w 323554"/>
                <a:gd name="connsiteY81" fmla="*/ 146837 h 313525"/>
                <a:gd name="connsiteX82" fmla="*/ 155576 w 323554"/>
                <a:gd name="connsiteY82" fmla="*/ 138899 h 313525"/>
                <a:gd name="connsiteX83" fmla="*/ 236538 w 323554"/>
                <a:gd name="connsiteY83" fmla="*/ 48412 h 313525"/>
                <a:gd name="connsiteX84" fmla="*/ 257175 w 323554"/>
                <a:gd name="connsiteY84" fmla="*/ 26187 h 313525"/>
                <a:gd name="connsiteX85" fmla="*/ 301625 w 323554"/>
                <a:gd name="connsiteY85" fmla="*/ 64287 h 313525"/>
                <a:gd name="connsiteX86" fmla="*/ 295275 w 323554"/>
                <a:gd name="connsiteY86" fmla="*/ 72225 h 313525"/>
                <a:gd name="connsiteX87" fmla="*/ 290513 w 323554"/>
                <a:gd name="connsiteY87" fmla="*/ 75400 h 313525"/>
                <a:gd name="connsiteX88" fmla="*/ 247650 w 323554"/>
                <a:gd name="connsiteY88" fmla="*/ 37300 h 313525"/>
                <a:gd name="connsiteX89" fmla="*/ 250825 w 323554"/>
                <a:gd name="connsiteY89" fmla="*/ 34125 h 313525"/>
                <a:gd name="connsiteX90" fmla="*/ 285750 w 323554"/>
                <a:gd name="connsiteY90" fmla="*/ 11899 h 313525"/>
                <a:gd name="connsiteX91" fmla="*/ 279400 w 323554"/>
                <a:gd name="connsiteY91" fmla="*/ 19837 h 313525"/>
                <a:gd name="connsiteX92" fmla="*/ 304800 w 323554"/>
                <a:gd name="connsiteY92" fmla="*/ 43649 h 313525"/>
                <a:gd name="connsiteX93" fmla="*/ 312738 w 323554"/>
                <a:gd name="connsiteY93" fmla="*/ 35712 h 313525"/>
                <a:gd name="connsiteX94" fmla="*/ 285265 w 323554"/>
                <a:gd name="connsiteY94" fmla="*/ 516 h 313525"/>
                <a:gd name="connsiteX95" fmla="*/ 294336 w 323554"/>
                <a:gd name="connsiteY95" fmla="*/ 3151 h 313525"/>
                <a:gd name="connsiteX96" fmla="*/ 318958 w 323554"/>
                <a:gd name="connsiteY96" fmla="*/ 25545 h 313525"/>
                <a:gd name="connsiteX97" fmla="*/ 320254 w 323554"/>
                <a:gd name="connsiteY97" fmla="*/ 43987 h 313525"/>
                <a:gd name="connsiteX98" fmla="*/ 305999 w 323554"/>
                <a:gd name="connsiteY98" fmla="*/ 61112 h 313525"/>
                <a:gd name="connsiteX99" fmla="*/ 261938 w 323554"/>
                <a:gd name="connsiteY99" fmla="*/ 20276 h 313525"/>
                <a:gd name="connsiteX100" fmla="*/ 276193 w 323554"/>
                <a:gd name="connsiteY100" fmla="*/ 4468 h 313525"/>
                <a:gd name="connsiteX101" fmla="*/ 285265 w 323554"/>
                <a:gd name="connsiteY101" fmla="*/ 516 h 3135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Lst>
              <a:rect l="l" t="t" r="r" b="b"/>
              <a:pathLst>
                <a:path w="323554" h="313525">
                  <a:moveTo>
                    <a:pt x="58918" y="189699"/>
                  </a:moveTo>
                  <a:cubicBezTo>
                    <a:pt x="58918" y="189699"/>
                    <a:pt x="58918" y="189699"/>
                    <a:pt x="101421" y="189699"/>
                  </a:cubicBezTo>
                  <a:cubicBezTo>
                    <a:pt x="102709" y="189699"/>
                    <a:pt x="102709" y="189699"/>
                    <a:pt x="103997" y="189699"/>
                  </a:cubicBezTo>
                  <a:cubicBezTo>
                    <a:pt x="109149" y="189699"/>
                    <a:pt x="114301" y="195046"/>
                    <a:pt x="114301" y="201731"/>
                  </a:cubicBezTo>
                  <a:cubicBezTo>
                    <a:pt x="114301" y="203067"/>
                    <a:pt x="114301" y="204404"/>
                    <a:pt x="113013" y="205741"/>
                  </a:cubicBezTo>
                  <a:cubicBezTo>
                    <a:pt x="111725" y="211088"/>
                    <a:pt x="107861" y="215099"/>
                    <a:pt x="101421" y="215099"/>
                  </a:cubicBezTo>
                  <a:cubicBezTo>
                    <a:pt x="101421" y="215099"/>
                    <a:pt x="101421" y="215099"/>
                    <a:pt x="58918" y="215099"/>
                  </a:cubicBezTo>
                  <a:cubicBezTo>
                    <a:pt x="51190" y="215099"/>
                    <a:pt x="46038" y="209752"/>
                    <a:pt x="46038" y="201731"/>
                  </a:cubicBezTo>
                  <a:cubicBezTo>
                    <a:pt x="46038" y="195046"/>
                    <a:pt x="51190" y="189699"/>
                    <a:pt x="58918" y="189699"/>
                  </a:cubicBezTo>
                  <a:close/>
                  <a:moveTo>
                    <a:pt x="149225" y="165887"/>
                  </a:moveTo>
                  <a:lnTo>
                    <a:pt x="142875" y="186525"/>
                  </a:lnTo>
                  <a:lnTo>
                    <a:pt x="153988" y="196050"/>
                  </a:lnTo>
                  <a:lnTo>
                    <a:pt x="173038" y="188112"/>
                  </a:lnTo>
                  <a:close/>
                  <a:moveTo>
                    <a:pt x="145188" y="151599"/>
                  </a:moveTo>
                  <a:cubicBezTo>
                    <a:pt x="145188" y="151599"/>
                    <a:pt x="145188" y="151599"/>
                    <a:pt x="187326" y="190104"/>
                  </a:cubicBezTo>
                  <a:cubicBezTo>
                    <a:pt x="187326" y="190104"/>
                    <a:pt x="187326" y="190104"/>
                    <a:pt x="138803" y="210640"/>
                  </a:cubicBezTo>
                  <a:cubicBezTo>
                    <a:pt x="136249" y="211924"/>
                    <a:pt x="133696" y="211924"/>
                    <a:pt x="131142" y="210640"/>
                  </a:cubicBezTo>
                  <a:cubicBezTo>
                    <a:pt x="129865" y="208073"/>
                    <a:pt x="128588" y="205506"/>
                    <a:pt x="129865" y="202939"/>
                  </a:cubicBezTo>
                  <a:cubicBezTo>
                    <a:pt x="129865" y="202939"/>
                    <a:pt x="129865" y="202939"/>
                    <a:pt x="145188" y="151599"/>
                  </a:cubicBezTo>
                  <a:close/>
                  <a:moveTo>
                    <a:pt x="58982" y="146837"/>
                  </a:moveTo>
                  <a:cubicBezTo>
                    <a:pt x="58982" y="146837"/>
                    <a:pt x="58982" y="146837"/>
                    <a:pt x="130176" y="146837"/>
                  </a:cubicBezTo>
                  <a:cubicBezTo>
                    <a:pt x="130176" y="148186"/>
                    <a:pt x="130176" y="148186"/>
                    <a:pt x="130176" y="148186"/>
                  </a:cubicBezTo>
                  <a:lnTo>
                    <a:pt x="122409" y="173825"/>
                  </a:lnTo>
                  <a:cubicBezTo>
                    <a:pt x="122409" y="173825"/>
                    <a:pt x="122409" y="173825"/>
                    <a:pt x="58982" y="173825"/>
                  </a:cubicBezTo>
                  <a:cubicBezTo>
                    <a:pt x="51216" y="173825"/>
                    <a:pt x="46038" y="167078"/>
                    <a:pt x="46038" y="160331"/>
                  </a:cubicBezTo>
                  <a:cubicBezTo>
                    <a:pt x="46038" y="153584"/>
                    <a:pt x="51216" y="146837"/>
                    <a:pt x="58982" y="146837"/>
                  </a:cubicBezTo>
                  <a:close/>
                  <a:moveTo>
                    <a:pt x="59011" y="105562"/>
                  </a:moveTo>
                  <a:lnTo>
                    <a:pt x="166688" y="105562"/>
                  </a:lnTo>
                  <a:cubicBezTo>
                    <a:pt x="166688" y="105562"/>
                    <a:pt x="166688" y="105562"/>
                    <a:pt x="144634" y="130962"/>
                  </a:cubicBezTo>
                  <a:cubicBezTo>
                    <a:pt x="144634" y="130962"/>
                    <a:pt x="144634" y="130962"/>
                    <a:pt x="59011" y="130962"/>
                  </a:cubicBezTo>
                  <a:cubicBezTo>
                    <a:pt x="51227" y="130962"/>
                    <a:pt x="46038" y="125615"/>
                    <a:pt x="46038" y="118930"/>
                  </a:cubicBezTo>
                  <a:cubicBezTo>
                    <a:pt x="46038" y="110909"/>
                    <a:pt x="51227" y="105562"/>
                    <a:pt x="59011" y="105562"/>
                  </a:cubicBezTo>
                  <a:close/>
                  <a:moveTo>
                    <a:pt x="226883" y="81749"/>
                  </a:moveTo>
                  <a:cubicBezTo>
                    <a:pt x="225587" y="81749"/>
                    <a:pt x="224292" y="83037"/>
                    <a:pt x="224292" y="83037"/>
                  </a:cubicBezTo>
                  <a:cubicBezTo>
                    <a:pt x="224292" y="83037"/>
                    <a:pt x="224292" y="83037"/>
                    <a:pt x="171159" y="140996"/>
                  </a:cubicBezTo>
                  <a:cubicBezTo>
                    <a:pt x="169863" y="142284"/>
                    <a:pt x="169863" y="144860"/>
                    <a:pt x="172455" y="146148"/>
                  </a:cubicBezTo>
                  <a:cubicBezTo>
                    <a:pt x="172455" y="146148"/>
                    <a:pt x="172455" y="146148"/>
                    <a:pt x="175047" y="148724"/>
                  </a:cubicBezTo>
                  <a:cubicBezTo>
                    <a:pt x="175047" y="148724"/>
                    <a:pt x="176343" y="150012"/>
                    <a:pt x="177639" y="150012"/>
                  </a:cubicBezTo>
                  <a:cubicBezTo>
                    <a:pt x="177639" y="150012"/>
                    <a:pt x="178934" y="148724"/>
                    <a:pt x="180230" y="148724"/>
                  </a:cubicBezTo>
                  <a:cubicBezTo>
                    <a:pt x="180230" y="148724"/>
                    <a:pt x="180230" y="148724"/>
                    <a:pt x="232067" y="90765"/>
                  </a:cubicBezTo>
                  <a:cubicBezTo>
                    <a:pt x="233363" y="89477"/>
                    <a:pt x="233363" y="86901"/>
                    <a:pt x="232067" y="85613"/>
                  </a:cubicBezTo>
                  <a:cubicBezTo>
                    <a:pt x="232067" y="85613"/>
                    <a:pt x="232067" y="85613"/>
                    <a:pt x="229475" y="83037"/>
                  </a:cubicBezTo>
                  <a:cubicBezTo>
                    <a:pt x="228179" y="81749"/>
                    <a:pt x="226883" y="81749"/>
                    <a:pt x="226883" y="81749"/>
                  </a:cubicBezTo>
                  <a:close/>
                  <a:moveTo>
                    <a:pt x="247254" y="62303"/>
                  </a:moveTo>
                  <a:cubicBezTo>
                    <a:pt x="244873" y="61112"/>
                    <a:pt x="243682" y="62303"/>
                    <a:pt x="242491" y="63493"/>
                  </a:cubicBezTo>
                  <a:cubicBezTo>
                    <a:pt x="242491" y="63493"/>
                    <a:pt x="242491" y="63493"/>
                    <a:pt x="237729" y="68256"/>
                  </a:cubicBezTo>
                  <a:cubicBezTo>
                    <a:pt x="237729" y="68256"/>
                    <a:pt x="236538" y="69447"/>
                    <a:pt x="236538" y="70637"/>
                  </a:cubicBezTo>
                  <a:cubicBezTo>
                    <a:pt x="236538" y="70637"/>
                    <a:pt x="237729" y="71828"/>
                    <a:pt x="237729" y="73019"/>
                  </a:cubicBezTo>
                  <a:cubicBezTo>
                    <a:pt x="237729" y="73019"/>
                    <a:pt x="237729" y="73019"/>
                    <a:pt x="240110" y="74209"/>
                  </a:cubicBezTo>
                  <a:cubicBezTo>
                    <a:pt x="241301" y="75400"/>
                    <a:pt x="242491" y="75400"/>
                    <a:pt x="242491" y="75400"/>
                  </a:cubicBezTo>
                  <a:cubicBezTo>
                    <a:pt x="243682" y="75400"/>
                    <a:pt x="243682" y="75400"/>
                    <a:pt x="244873" y="75400"/>
                  </a:cubicBezTo>
                  <a:cubicBezTo>
                    <a:pt x="244873" y="74209"/>
                    <a:pt x="244873" y="74209"/>
                    <a:pt x="244873" y="74209"/>
                  </a:cubicBezTo>
                  <a:cubicBezTo>
                    <a:pt x="244873" y="74209"/>
                    <a:pt x="244873" y="74209"/>
                    <a:pt x="249635" y="69447"/>
                  </a:cubicBezTo>
                  <a:cubicBezTo>
                    <a:pt x="250826" y="68256"/>
                    <a:pt x="250826" y="65875"/>
                    <a:pt x="249635" y="64684"/>
                  </a:cubicBezTo>
                  <a:cubicBezTo>
                    <a:pt x="249635" y="64684"/>
                    <a:pt x="249635" y="64684"/>
                    <a:pt x="247254" y="62303"/>
                  </a:cubicBezTo>
                  <a:close/>
                  <a:moveTo>
                    <a:pt x="24647" y="48412"/>
                  </a:moveTo>
                  <a:cubicBezTo>
                    <a:pt x="24647" y="48412"/>
                    <a:pt x="24647" y="48412"/>
                    <a:pt x="201069" y="48412"/>
                  </a:cubicBezTo>
                  <a:cubicBezTo>
                    <a:pt x="206258" y="48412"/>
                    <a:pt x="210149" y="49705"/>
                    <a:pt x="214041" y="52292"/>
                  </a:cubicBezTo>
                  <a:cubicBezTo>
                    <a:pt x="214041" y="52292"/>
                    <a:pt x="214041" y="52292"/>
                    <a:pt x="193285" y="76863"/>
                  </a:cubicBezTo>
                  <a:cubicBezTo>
                    <a:pt x="189394" y="74277"/>
                    <a:pt x="185502" y="72983"/>
                    <a:pt x="181610" y="72983"/>
                  </a:cubicBezTo>
                  <a:cubicBezTo>
                    <a:pt x="181610" y="72983"/>
                    <a:pt x="181610" y="72983"/>
                    <a:pt x="45403" y="72983"/>
                  </a:cubicBezTo>
                  <a:cubicBezTo>
                    <a:pt x="33728" y="72983"/>
                    <a:pt x="24647" y="82036"/>
                    <a:pt x="24647" y="93675"/>
                  </a:cubicBezTo>
                  <a:cubicBezTo>
                    <a:pt x="24647" y="93675"/>
                    <a:pt x="24647" y="93675"/>
                    <a:pt x="24647" y="268262"/>
                  </a:cubicBezTo>
                  <a:cubicBezTo>
                    <a:pt x="24647" y="278608"/>
                    <a:pt x="33728" y="287660"/>
                    <a:pt x="45403" y="287660"/>
                  </a:cubicBezTo>
                  <a:cubicBezTo>
                    <a:pt x="45403" y="287660"/>
                    <a:pt x="45403" y="287660"/>
                    <a:pt x="181610" y="287660"/>
                  </a:cubicBezTo>
                  <a:cubicBezTo>
                    <a:pt x="193285" y="287660"/>
                    <a:pt x="202366" y="278608"/>
                    <a:pt x="202366" y="268262"/>
                  </a:cubicBezTo>
                  <a:cubicBezTo>
                    <a:pt x="202366" y="268262"/>
                    <a:pt x="202366" y="268262"/>
                    <a:pt x="202366" y="202307"/>
                  </a:cubicBezTo>
                  <a:cubicBezTo>
                    <a:pt x="202366" y="202307"/>
                    <a:pt x="202366" y="201014"/>
                    <a:pt x="203663" y="201014"/>
                  </a:cubicBezTo>
                  <a:cubicBezTo>
                    <a:pt x="203663" y="199720"/>
                    <a:pt x="204960" y="199720"/>
                    <a:pt x="206258" y="198427"/>
                  </a:cubicBezTo>
                  <a:cubicBezTo>
                    <a:pt x="206258" y="198427"/>
                    <a:pt x="206258" y="198427"/>
                    <a:pt x="227013" y="175149"/>
                  </a:cubicBezTo>
                  <a:cubicBezTo>
                    <a:pt x="227013" y="175149"/>
                    <a:pt x="227013" y="175149"/>
                    <a:pt x="227013" y="287660"/>
                  </a:cubicBezTo>
                  <a:cubicBezTo>
                    <a:pt x="227013" y="301886"/>
                    <a:pt x="215338" y="313525"/>
                    <a:pt x="201069" y="313525"/>
                  </a:cubicBezTo>
                  <a:cubicBezTo>
                    <a:pt x="201069" y="313525"/>
                    <a:pt x="201069" y="313525"/>
                    <a:pt x="25944" y="313525"/>
                  </a:cubicBezTo>
                  <a:cubicBezTo>
                    <a:pt x="11675" y="313525"/>
                    <a:pt x="0" y="301886"/>
                    <a:pt x="0" y="287660"/>
                  </a:cubicBezTo>
                  <a:cubicBezTo>
                    <a:pt x="0" y="287660"/>
                    <a:pt x="0" y="287660"/>
                    <a:pt x="0" y="72983"/>
                  </a:cubicBezTo>
                  <a:cubicBezTo>
                    <a:pt x="0" y="60051"/>
                    <a:pt x="10378" y="48412"/>
                    <a:pt x="24647" y="48412"/>
                  </a:cubicBezTo>
                  <a:close/>
                  <a:moveTo>
                    <a:pt x="242888" y="42062"/>
                  </a:moveTo>
                  <a:lnTo>
                    <a:pt x="285751" y="81750"/>
                  </a:lnTo>
                  <a:lnTo>
                    <a:pt x="279401" y="89687"/>
                  </a:lnTo>
                  <a:lnTo>
                    <a:pt x="200026" y="178587"/>
                  </a:lnTo>
                  <a:lnTo>
                    <a:pt x="193676" y="184937"/>
                  </a:lnTo>
                  <a:lnTo>
                    <a:pt x="150813" y="146837"/>
                  </a:lnTo>
                  <a:lnTo>
                    <a:pt x="155576" y="138899"/>
                  </a:lnTo>
                  <a:lnTo>
                    <a:pt x="236538" y="48412"/>
                  </a:lnTo>
                  <a:close/>
                  <a:moveTo>
                    <a:pt x="257175" y="26187"/>
                  </a:moveTo>
                  <a:lnTo>
                    <a:pt x="301625" y="64287"/>
                  </a:lnTo>
                  <a:lnTo>
                    <a:pt x="295275" y="72225"/>
                  </a:lnTo>
                  <a:lnTo>
                    <a:pt x="290513" y="75400"/>
                  </a:lnTo>
                  <a:lnTo>
                    <a:pt x="247650" y="37300"/>
                  </a:lnTo>
                  <a:lnTo>
                    <a:pt x="250825" y="34125"/>
                  </a:lnTo>
                  <a:close/>
                  <a:moveTo>
                    <a:pt x="285750" y="11899"/>
                  </a:moveTo>
                  <a:lnTo>
                    <a:pt x="279400" y="19837"/>
                  </a:lnTo>
                  <a:lnTo>
                    <a:pt x="304800" y="43649"/>
                  </a:lnTo>
                  <a:lnTo>
                    <a:pt x="312738" y="35712"/>
                  </a:lnTo>
                  <a:close/>
                  <a:moveTo>
                    <a:pt x="285265" y="516"/>
                  </a:moveTo>
                  <a:cubicBezTo>
                    <a:pt x="289152" y="-801"/>
                    <a:pt x="291744" y="516"/>
                    <a:pt x="294336" y="3151"/>
                  </a:cubicBezTo>
                  <a:cubicBezTo>
                    <a:pt x="294336" y="3151"/>
                    <a:pt x="294336" y="3151"/>
                    <a:pt x="318958" y="25545"/>
                  </a:cubicBezTo>
                  <a:cubicBezTo>
                    <a:pt x="324142" y="30814"/>
                    <a:pt x="325438" y="38718"/>
                    <a:pt x="320254" y="43987"/>
                  </a:cubicBezTo>
                  <a:cubicBezTo>
                    <a:pt x="320254" y="43987"/>
                    <a:pt x="320254" y="43987"/>
                    <a:pt x="305999" y="61112"/>
                  </a:cubicBezTo>
                  <a:cubicBezTo>
                    <a:pt x="305999" y="61112"/>
                    <a:pt x="305999" y="61112"/>
                    <a:pt x="261938" y="20276"/>
                  </a:cubicBezTo>
                  <a:cubicBezTo>
                    <a:pt x="261938" y="20276"/>
                    <a:pt x="261938" y="20276"/>
                    <a:pt x="276193" y="4468"/>
                  </a:cubicBezTo>
                  <a:cubicBezTo>
                    <a:pt x="278785" y="1834"/>
                    <a:pt x="281377" y="516"/>
                    <a:pt x="285265" y="516"/>
                  </a:cubicBezTo>
                  <a:close/>
                </a:path>
              </a:pathLst>
            </a:custGeom>
            <a:solidFill>
              <a:srgbClr val="98B25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noAutofit/>
            </a:bodyP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a:solidFill>
                  <a:srgbClr val="5D6D31"/>
                </a:solidFill>
                <a:latin typeface="幼圆" panose="02010509060101010101" charset="-122"/>
                <a:ea typeface="幼圆" panose="02010509060101010101" charset="-122"/>
              </a:endParaRPr>
            </a:p>
          </p:txBody>
        </p:sp>
      </p:grpSp>
      <p:grpSp>
        <p:nvGrpSpPr>
          <p:cNvPr id="8" name="组合 7"/>
          <p:cNvGrpSpPr/>
          <p:nvPr/>
        </p:nvGrpSpPr>
        <p:grpSpPr>
          <a:xfrm>
            <a:off x="6002400" y="2403722"/>
            <a:ext cx="5314888" cy="962022"/>
            <a:chOff x="6002400" y="1385111"/>
            <a:chExt cx="5314888" cy="962022"/>
          </a:xfrm>
        </p:grpSpPr>
        <p:grpSp>
          <p:nvGrpSpPr>
            <p:cNvPr id="9" name="组合 8"/>
            <p:cNvGrpSpPr/>
            <p:nvPr/>
          </p:nvGrpSpPr>
          <p:grpSpPr>
            <a:xfrm>
              <a:off x="6792365" y="1385111"/>
              <a:ext cx="4524923" cy="962022"/>
              <a:chOff x="7692478" y="1678126"/>
              <a:chExt cx="4524923" cy="962022"/>
            </a:xfrm>
          </p:grpSpPr>
          <p:sp>
            <p:nvSpPr>
              <p:cNvPr id="11" name="矩形 10"/>
              <p:cNvSpPr/>
              <p:nvPr/>
            </p:nvSpPr>
            <p:spPr>
              <a:xfrm>
                <a:off x="7692478" y="2030750"/>
                <a:ext cx="4524923" cy="609398"/>
              </a:xfrm>
              <a:prstGeom prst="rect">
                <a:avLst/>
              </a:prstGeom>
            </p:spPr>
            <p:txBody>
              <a:bodyPr wrap="square">
                <a:spAutoFit/>
                <a:scene3d>
                  <a:camera prst="orthographicFront"/>
                  <a:lightRig rig="threePt" dir="t"/>
                </a:scene3d>
                <a:sp3d contourW="12700"/>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zh-CN" altLang="en-US" sz="1400" dirty="0">
                    <a:solidFill>
                      <a:srgbClr val="5D6D31"/>
                    </a:solidFill>
                    <a:latin typeface="幼圆" panose="02010509060101010101" charset="-122"/>
                    <a:ea typeface="幼圆" panose="02010509060101010101" charset="-122"/>
                  </a:rPr>
                  <a:t>点击添加文本信息点击添加文本信息点击添加文本信息点击添加文本信息点击添加文本信息</a:t>
                </a:r>
                <a:endParaRPr lang="zh-CN" altLang="en-US" sz="1400" dirty="0">
                  <a:solidFill>
                    <a:srgbClr val="5D6D31"/>
                  </a:solidFill>
                  <a:latin typeface="幼圆" panose="02010509060101010101" charset="-122"/>
                  <a:ea typeface="幼圆" panose="02010509060101010101" charset="-122"/>
                </a:endParaRPr>
              </a:p>
            </p:txBody>
          </p:sp>
          <p:sp>
            <p:nvSpPr>
              <p:cNvPr id="12" name="矩形 11"/>
              <p:cNvSpPr/>
              <p:nvPr/>
            </p:nvSpPr>
            <p:spPr>
              <a:xfrm>
                <a:off x="7692478" y="1678126"/>
                <a:ext cx="2241974" cy="380553"/>
              </a:xfrm>
              <a:prstGeom prst="rect">
                <a:avLst/>
              </a:prstGeom>
            </p:spPr>
            <p:txBody>
              <a:bodyPr wrap="square">
                <a:spAutoFit/>
                <a:scene3d>
                  <a:camera prst="orthographicFront"/>
                  <a:lightRig rig="threePt" dir="t"/>
                </a:scene3d>
                <a:sp3d contourW="12700"/>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zh-CN" altLang="en-US" b="1">
                    <a:solidFill>
                      <a:srgbClr val="5D6D31"/>
                    </a:solidFill>
                    <a:latin typeface="幼圆" panose="02010509060101010101" charset="-122"/>
                    <a:ea typeface="幼圆" panose="02010509060101010101" charset="-122"/>
                  </a:rPr>
                  <a:t>标题文字</a:t>
                </a:r>
                <a:r>
                  <a:rPr lang="zh-CN" altLang="en-US" b="1" dirty="0">
                    <a:solidFill>
                      <a:srgbClr val="5D6D31"/>
                    </a:solidFill>
                    <a:latin typeface="幼圆" panose="02010509060101010101" charset="-122"/>
                    <a:ea typeface="幼圆" panose="02010509060101010101" charset="-122"/>
                  </a:rPr>
                  <a:t>添加</a:t>
                </a:r>
                <a:endParaRPr lang="zh-CN" altLang="en-US" b="1" dirty="0">
                  <a:solidFill>
                    <a:srgbClr val="5D6D31"/>
                  </a:solidFill>
                  <a:latin typeface="幼圆" panose="02010509060101010101" charset="-122"/>
                  <a:ea typeface="幼圆" panose="02010509060101010101" charset="-122"/>
                </a:endParaRPr>
              </a:p>
            </p:txBody>
          </p:sp>
        </p:grpSp>
        <p:sp>
          <p:nvSpPr>
            <p:cNvPr id="10" name="椭圆 23"/>
            <p:cNvSpPr/>
            <p:nvPr/>
          </p:nvSpPr>
          <p:spPr>
            <a:xfrm>
              <a:off x="6002400" y="1537511"/>
              <a:ext cx="660400" cy="657221"/>
            </a:xfrm>
            <a:custGeom>
              <a:avLst/>
              <a:gdLst>
                <a:gd name="connsiteX0" fmla="*/ 246063 w 330201"/>
                <a:gd name="connsiteY0" fmla="*/ 296862 h 328612"/>
                <a:gd name="connsiteX1" fmla="*/ 252413 w 330201"/>
                <a:gd name="connsiteY1" fmla="*/ 303212 h 328612"/>
                <a:gd name="connsiteX2" fmla="*/ 258763 w 330201"/>
                <a:gd name="connsiteY2" fmla="*/ 296862 h 328612"/>
                <a:gd name="connsiteX3" fmla="*/ 271463 w 330201"/>
                <a:gd name="connsiteY3" fmla="*/ 300037 h 328612"/>
                <a:gd name="connsiteX4" fmla="*/ 273050 w 330201"/>
                <a:gd name="connsiteY4" fmla="*/ 327025 h 328612"/>
                <a:gd name="connsiteX5" fmla="*/ 231775 w 330201"/>
                <a:gd name="connsiteY5" fmla="*/ 327025 h 328612"/>
                <a:gd name="connsiteX6" fmla="*/ 231775 w 330201"/>
                <a:gd name="connsiteY6" fmla="*/ 300037 h 328612"/>
                <a:gd name="connsiteX7" fmla="*/ 188913 w 330201"/>
                <a:gd name="connsiteY7" fmla="*/ 296862 h 328612"/>
                <a:gd name="connsiteX8" fmla="*/ 195263 w 330201"/>
                <a:gd name="connsiteY8" fmla="*/ 303212 h 328612"/>
                <a:gd name="connsiteX9" fmla="*/ 200025 w 330201"/>
                <a:gd name="connsiteY9" fmla="*/ 296862 h 328612"/>
                <a:gd name="connsiteX10" fmla="*/ 212726 w 330201"/>
                <a:gd name="connsiteY10" fmla="*/ 300037 h 328612"/>
                <a:gd name="connsiteX11" fmla="*/ 214313 w 330201"/>
                <a:gd name="connsiteY11" fmla="*/ 327025 h 328612"/>
                <a:gd name="connsiteX12" fmla="*/ 174625 w 330201"/>
                <a:gd name="connsiteY12" fmla="*/ 327025 h 328612"/>
                <a:gd name="connsiteX13" fmla="*/ 174625 w 330201"/>
                <a:gd name="connsiteY13" fmla="*/ 300037 h 328612"/>
                <a:gd name="connsiteX14" fmla="*/ 130176 w 330201"/>
                <a:gd name="connsiteY14" fmla="*/ 296862 h 328612"/>
                <a:gd name="connsiteX15" fmla="*/ 134938 w 330201"/>
                <a:gd name="connsiteY15" fmla="*/ 303212 h 328612"/>
                <a:gd name="connsiteX16" fmla="*/ 141288 w 330201"/>
                <a:gd name="connsiteY16" fmla="*/ 296862 h 328612"/>
                <a:gd name="connsiteX17" fmla="*/ 153989 w 330201"/>
                <a:gd name="connsiteY17" fmla="*/ 300037 h 328612"/>
                <a:gd name="connsiteX18" fmla="*/ 155576 w 330201"/>
                <a:gd name="connsiteY18" fmla="*/ 327025 h 328612"/>
                <a:gd name="connsiteX19" fmla="*/ 115888 w 330201"/>
                <a:gd name="connsiteY19" fmla="*/ 327025 h 328612"/>
                <a:gd name="connsiteX20" fmla="*/ 115888 w 330201"/>
                <a:gd name="connsiteY20" fmla="*/ 300037 h 328612"/>
                <a:gd name="connsiteX21" fmla="*/ 73026 w 330201"/>
                <a:gd name="connsiteY21" fmla="*/ 296862 h 328612"/>
                <a:gd name="connsiteX22" fmla="*/ 77788 w 330201"/>
                <a:gd name="connsiteY22" fmla="*/ 303212 h 328612"/>
                <a:gd name="connsiteX23" fmla="*/ 84138 w 330201"/>
                <a:gd name="connsiteY23" fmla="*/ 296862 h 328612"/>
                <a:gd name="connsiteX24" fmla="*/ 98426 w 330201"/>
                <a:gd name="connsiteY24" fmla="*/ 300037 h 328612"/>
                <a:gd name="connsiteX25" fmla="*/ 98426 w 330201"/>
                <a:gd name="connsiteY25" fmla="*/ 328612 h 328612"/>
                <a:gd name="connsiteX26" fmla="*/ 58738 w 330201"/>
                <a:gd name="connsiteY26" fmla="*/ 328612 h 328612"/>
                <a:gd name="connsiteX27" fmla="*/ 58738 w 330201"/>
                <a:gd name="connsiteY27" fmla="*/ 300037 h 328612"/>
                <a:gd name="connsiteX28" fmla="*/ 14288 w 330201"/>
                <a:gd name="connsiteY28" fmla="*/ 296862 h 328612"/>
                <a:gd name="connsiteX29" fmla="*/ 20638 w 330201"/>
                <a:gd name="connsiteY29" fmla="*/ 303212 h 328612"/>
                <a:gd name="connsiteX30" fmla="*/ 25400 w 330201"/>
                <a:gd name="connsiteY30" fmla="*/ 296862 h 328612"/>
                <a:gd name="connsiteX31" fmla="*/ 38101 w 330201"/>
                <a:gd name="connsiteY31" fmla="*/ 300037 h 328612"/>
                <a:gd name="connsiteX32" fmla="*/ 39688 w 330201"/>
                <a:gd name="connsiteY32" fmla="*/ 328612 h 328612"/>
                <a:gd name="connsiteX33" fmla="*/ 0 w 330201"/>
                <a:gd name="connsiteY33" fmla="*/ 328612 h 328612"/>
                <a:gd name="connsiteX34" fmla="*/ 0 w 330201"/>
                <a:gd name="connsiteY34" fmla="*/ 300037 h 328612"/>
                <a:gd name="connsiteX35" fmla="*/ 304801 w 330201"/>
                <a:gd name="connsiteY35" fmla="*/ 295275 h 328612"/>
                <a:gd name="connsiteX36" fmla="*/ 311151 w 330201"/>
                <a:gd name="connsiteY36" fmla="*/ 301625 h 328612"/>
                <a:gd name="connsiteX37" fmla="*/ 315913 w 330201"/>
                <a:gd name="connsiteY37" fmla="*/ 295275 h 328612"/>
                <a:gd name="connsiteX38" fmla="*/ 328614 w 330201"/>
                <a:gd name="connsiteY38" fmla="*/ 298450 h 328612"/>
                <a:gd name="connsiteX39" fmla="*/ 330201 w 330201"/>
                <a:gd name="connsiteY39" fmla="*/ 327025 h 328612"/>
                <a:gd name="connsiteX40" fmla="*/ 290513 w 330201"/>
                <a:gd name="connsiteY40" fmla="*/ 327025 h 328612"/>
                <a:gd name="connsiteX41" fmla="*/ 290513 w 330201"/>
                <a:gd name="connsiteY41" fmla="*/ 298450 h 328612"/>
                <a:gd name="connsiteX42" fmla="*/ 94673 w 330201"/>
                <a:gd name="connsiteY42" fmla="*/ 269875 h 328612"/>
                <a:gd name="connsiteX43" fmla="*/ 102466 w 330201"/>
                <a:gd name="connsiteY43" fmla="*/ 269875 h 328612"/>
                <a:gd name="connsiteX44" fmla="*/ 106363 w 330201"/>
                <a:gd name="connsiteY44" fmla="*/ 275105 h 328612"/>
                <a:gd name="connsiteX45" fmla="*/ 110259 w 330201"/>
                <a:gd name="connsiteY45" fmla="*/ 269875 h 328612"/>
                <a:gd name="connsiteX46" fmla="*/ 119351 w 330201"/>
                <a:gd name="connsiteY46" fmla="*/ 269875 h 328612"/>
                <a:gd name="connsiteX47" fmla="*/ 116753 w 330201"/>
                <a:gd name="connsiteY47" fmla="*/ 279027 h 328612"/>
                <a:gd name="connsiteX48" fmla="*/ 120650 w 330201"/>
                <a:gd name="connsiteY48" fmla="*/ 292100 h 328612"/>
                <a:gd name="connsiteX49" fmla="*/ 92075 w 330201"/>
                <a:gd name="connsiteY49" fmla="*/ 292100 h 328612"/>
                <a:gd name="connsiteX50" fmla="*/ 95972 w 330201"/>
                <a:gd name="connsiteY50" fmla="*/ 279027 h 328612"/>
                <a:gd name="connsiteX51" fmla="*/ 94673 w 330201"/>
                <a:gd name="connsiteY51" fmla="*/ 269875 h 328612"/>
                <a:gd name="connsiteX52" fmla="*/ 37272 w 330201"/>
                <a:gd name="connsiteY52" fmla="*/ 269875 h 328612"/>
                <a:gd name="connsiteX53" fmla="*/ 43830 w 330201"/>
                <a:gd name="connsiteY53" fmla="*/ 269875 h 328612"/>
                <a:gd name="connsiteX54" fmla="*/ 49075 w 330201"/>
                <a:gd name="connsiteY54" fmla="*/ 275105 h 328612"/>
                <a:gd name="connsiteX55" fmla="*/ 53010 w 330201"/>
                <a:gd name="connsiteY55" fmla="*/ 269875 h 328612"/>
                <a:gd name="connsiteX56" fmla="*/ 60878 w 330201"/>
                <a:gd name="connsiteY56" fmla="*/ 269875 h 328612"/>
                <a:gd name="connsiteX57" fmla="*/ 59567 w 330201"/>
                <a:gd name="connsiteY57" fmla="*/ 279027 h 328612"/>
                <a:gd name="connsiteX58" fmla="*/ 63501 w 330201"/>
                <a:gd name="connsiteY58" fmla="*/ 292100 h 328612"/>
                <a:gd name="connsiteX59" fmla="*/ 33338 w 330201"/>
                <a:gd name="connsiteY59" fmla="*/ 292100 h 328612"/>
                <a:gd name="connsiteX60" fmla="*/ 38584 w 330201"/>
                <a:gd name="connsiteY60" fmla="*/ 279027 h 328612"/>
                <a:gd name="connsiteX61" fmla="*/ 37272 w 330201"/>
                <a:gd name="connsiteY61" fmla="*/ 269875 h 328612"/>
                <a:gd name="connsiteX62" fmla="*/ 269154 w 330201"/>
                <a:gd name="connsiteY62" fmla="*/ 268287 h 328612"/>
                <a:gd name="connsiteX63" fmla="*/ 276514 w 330201"/>
                <a:gd name="connsiteY63" fmla="*/ 268287 h 328612"/>
                <a:gd name="connsiteX64" fmla="*/ 280194 w 330201"/>
                <a:gd name="connsiteY64" fmla="*/ 273517 h 328612"/>
                <a:gd name="connsiteX65" fmla="*/ 283874 w 330201"/>
                <a:gd name="connsiteY65" fmla="*/ 268287 h 328612"/>
                <a:gd name="connsiteX66" fmla="*/ 292461 w 330201"/>
                <a:gd name="connsiteY66" fmla="*/ 268287 h 328612"/>
                <a:gd name="connsiteX67" fmla="*/ 290008 w 330201"/>
                <a:gd name="connsiteY67" fmla="*/ 277439 h 328612"/>
                <a:gd name="connsiteX68" fmla="*/ 293688 w 330201"/>
                <a:gd name="connsiteY68" fmla="*/ 290512 h 328612"/>
                <a:gd name="connsiteX69" fmla="*/ 266700 w 330201"/>
                <a:gd name="connsiteY69" fmla="*/ 290512 h 328612"/>
                <a:gd name="connsiteX70" fmla="*/ 271607 w 330201"/>
                <a:gd name="connsiteY70" fmla="*/ 277439 h 328612"/>
                <a:gd name="connsiteX71" fmla="*/ 269154 w 330201"/>
                <a:gd name="connsiteY71" fmla="*/ 268287 h 328612"/>
                <a:gd name="connsiteX72" fmla="*/ 211897 w 330201"/>
                <a:gd name="connsiteY72" fmla="*/ 268287 h 328612"/>
                <a:gd name="connsiteX73" fmla="*/ 218455 w 330201"/>
                <a:gd name="connsiteY73" fmla="*/ 268287 h 328612"/>
                <a:gd name="connsiteX74" fmla="*/ 222389 w 330201"/>
                <a:gd name="connsiteY74" fmla="*/ 273579 h 328612"/>
                <a:gd name="connsiteX75" fmla="*/ 227635 w 330201"/>
                <a:gd name="connsiteY75" fmla="*/ 268287 h 328612"/>
                <a:gd name="connsiteX76" fmla="*/ 235503 w 330201"/>
                <a:gd name="connsiteY76" fmla="*/ 268287 h 328612"/>
                <a:gd name="connsiteX77" fmla="*/ 234192 w 330201"/>
                <a:gd name="connsiteY77" fmla="*/ 277548 h 328612"/>
                <a:gd name="connsiteX78" fmla="*/ 238126 w 330201"/>
                <a:gd name="connsiteY78" fmla="*/ 290777 h 328612"/>
                <a:gd name="connsiteX79" fmla="*/ 238126 w 330201"/>
                <a:gd name="connsiteY79" fmla="*/ 292100 h 328612"/>
                <a:gd name="connsiteX80" fmla="*/ 207963 w 330201"/>
                <a:gd name="connsiteY80" fmla="*/ 292100 h 328612"/>
                <a:gd name="connsiteX81" fmla="*/ 213209 w 330201"/>
                <a:gd name="connsiteY81" fmla="*/ 277548 h 328612"/>
                <a:gd name="connsiteX82" fmla="*/ 211897 w 330201"/>
                <a:gd name="connsiteY82" fmla="*/ 268287 h 328612"/>
                <a:gd name="connsiteX83" fmla="*/ 151823 w 330201"/>
                <a:gd name="connsiteY83" fmla="*/ 268287 h 328612"/>
                <a:gd name="connsiteX84" fmla="*/ 159616 w 330201"/>
                <a:gd name="connsiteY84" fmla="*/ 268287 h 328612"/>
                <a:gd name="connsiteX85" fmla="*/ 163513 w 330201"/>
                <a:gd name="connsiteY85" fmla="*/ 273579 h 328612"/>
                <a:gd name="connsiteX86" fmla="*/ 167409 w 330201"/>
                <a:gd name="connsiteY86" fmla="*/ 268287 h 328612"/>
                <a:gd name="connsiteX87" fmla="*/ 176501 w 330201"/>
                <a:gd name="connsiteY87" fmla="*/ 268287 h 328612"/>
                <a:gd name="connsiteX88" fmla="*/ 173903 w 330201"/>
                <a:gd name="connsiteY88" fmla="*/ 277548 h 328612"/>
                <a:gd name="connsiteX89" fmla="*/ 177800 w 330201"/>
                <a:gd name="connsiteY89" fmla="*/ 290777 h 328612"/>
                <a:gd name="connsiteX90" fmla="*/ 177800 w 330201"/>
                <a:gd name="connsiteY90" fmla="*/ 292100 h 328612"/>
                <a:gd name="connsiteX91" fmla="*/ 149225 w 330201"/>
                <a:gd name="connsiteY91" fmla="*/ 292100 h 328612"/>
                <a:gd name="connsiteX92" fmla="*/ 154421 w 330201"/>
                <a:gd name="connsiteY92" fmla="*/ 277548 h 328612"/>
                <a:gd name="connsiteX93" fmla="*/ 151823 w 330201"/>
                <a:gd name="connsiteY93" fmla="*/ 268287 h 328612"/>
                <a:gd name="connsiteX94" fmla="*/ 252413 w 330201"/>
                <a:gd name="connsiteY94" fmla="*/ 261937 h 328612"/>
                <a:gd name="connsiteX95" fmla="*/ 268288 w 330201"/>
                <a:gd name="connsiteY95" fmla="*/ 277812 h 328612"/>
                <a:gd name="connsiteX96" fmla="*/ 252413 w 330201"/>
                <a:gd name="connsiteY96" fmla="*/ 293687 h 328612"/>
                <a:gd name="connsiteX97" fmla="*/ 236538 w 330201"/>
                <a:gd name="connsiteY97" fmla="*/ 277812 h 328612"/>
                <a:gd name="connsiteX98" fmla="*/ 252413 w 330201"/>
                <a:gd name="connsiteY98" fmla="*/ 261937 h 328612"/>
                <a:gd name="connsiteX99" fmla="*/ 193675 w 330201"/>
                <a:gd name="connsiteY99" fmla="*/ 261937 h 328612"/>
                <a:gd name="connsiteX100" fmla="*/ 209550 w 330201"/>
                <a:gd name="connsiteY100" fmla="*/ 277812 h 328612"/>
                <a:gd name="connsiteX101" fmla="*/ 193675 w 330201"/>
                <a:gd name="connsiteY101" fmla="*/ 293687 h 328612"/>
                <a:gd name="connsiteX102" fmla="*/ 177800 w 330201"/>
                <a:gd name="connsiteY102" fmla="*/ 277812 h 328612"/>
                <a:gd name="connsiteX103" fmla="*/ 193675 w 330201"/>
                <a:gd name="connsiteY103" fmla="*/ 261937 h 328612"/>
                <a:gd name="connsiteX104" fmla="*/ 135732 w 330201"/>
                <a:gd name="connsiteY104" fmla="*/ 261937 h 328612"/>
                <a:gd name="connsiteX105" fmla="*/ 152401 w 330201"/>
                <a:gd name="connsiteY105" fmla="*/ 277812 h 328612"/>
                <a:gd name="connsiteX106" fmla="*/ 135732 w 330201"/>
                <a:gd name="connsiteY106" fmla="*/ 293687 h 328612"/>
                <a:gd name="connsiteX107" fmla="*/ 119063 w 330201"/>
                <a:gd name="connsiteY107" fmla="*/ 277812 h 328612"/>
                <a:gd name="connsiteX108" fmla="*/ 135732 w 330201"/>
                <a:gd name="connsiteY108" fmla="*/ 261937 h 328612"/>
                <a:gd name="connsiteX109" fmla="*/ 78582 w 330201"/>
                <a:gd name="connsiteY109" fmla="*/ 261937 h 328612"/>
                <a:gd name="connsiteX110" fmla="*/ 93664 w 330201"/>
                <a:gd name="connsiteY110" fmla="*/ 277812 h 328612"/>
                <a:gd name="connsiteX111" fmla="*/ 78582 w 330201"/>
                <a:gd name="connsiteY111" fmla="*/ 293687 h 328612"/>
                <a:gd name="connsiteX112" fmla="*/ 63500 w 330201"/>
                <a:gd name="connsiteY112" fmla="*/ 277812 h 328612"/>
                <a:gd name="connsiteX113" fmla="*/ 78582 w 330201"/>
                <a:gd name="connsiteY113" fmla="*/ 261937 h 328612"/>
                <a:gd name="connsiteX114" fmla="*/ 19050 w 330201"/>
                <a:gd name="connsiteY114" fmla="*/ 261937 h 328612"/>
                <a:gd name="connsiteX115" fmla="*/ 34925 w 330201"/>
                <a:gd name="connsiteY115" fmla="*/ 277812 h 328612"/>
                <a:gd name="connsiteX116" fmla="*/ 19050 w 330201"/>
                <a:gd name="connsiteY116" fmla="*/ 293687 h 328612"/>
                <a:gd name="connsiteX117" fmla="*/ 3175 w 330201"/>
                <a:gd name="connsiteY117" fmla="*/ 277812 h 328612"/>
                <a:gd name="connsiteX118" fmla="*/ 19050 w 330201"/>
                <a:gd name="connsiteY118" fmla="*/ 261937 h 328612"/>
                <a:gd name="connsiteX119" fmla="*/ 310357 w 330201"/>
                <a:gd name="connsiteY119" fmla="*/ 260350 h 328612"/>
                <a:gd name="connsiteX120" fmla="*/ 327026 w 330201"/>
                <a:gd name="connsiteY120" fmla="*/ 277019 h 328612"/>
                <a:gd name="connsiteX121" fmla="*/ 310357 w 330201"/>
                <a:gd name="connsiteY121" fmla="*/ 293688 h 328612"/>
                <a:gd name="connsiteX122" fmla="*/ 293688 w 330201"/>
                <a:gd name="connsiteY122" fmla="*/ 277019 h 328612"/>
                <a:gd name="connsiteX123" fmla="*/ 310357 w 330201"/>
                <a:gd name="connsiteY123" fmla="*/ 260350 h 328612"/>
                <a:gd name="connsiteX124" fmla="*/ 221457 w 330201"/>
                <a:gd name="connsiteY124" fmla="*/ 244475 h 328612"/>
                <a:gd name="connsiteX125" fmla="*/ 233364 w 330201"/>
                <a:gd name="connsiteY125" fmla="*/ 255588 h 328612"/>
                <a:gd name="connsiteX126" fmla="*/ 221457 w 330201"/>
                <a:gd name="connsiteY126" fmla="*/ 266701 h 328612"/>
                <a:gd name="connsiteX127" fmla="*/ 209550 w 330201"/>
                <a:gd name="connsiteY127" fmla="*/ 255588 h 328612"/>
                <a:gd name="connsiteX128" fmla="*/ 221457 w 330201"/>
                <a:gd name="connsiteY128" fmla="*/ 244475 h 328612"/>
                <a:gd name="connsiteX129" fmla="*/ 163513 w 330201"/>
                <a:gd name="connsiteY129" fmla="*/ 244475 h 328612"/>
                <a:gd name="connsiteX130" fmla="*/ 174626 w 330201"/>
                <a:gd name="connsiteY130" fmla="*/ 255588 h 328612"/>
                <a:gd name="connsiteX131" fmla="*/ 163513 w 330201"/>
                <a:gd name="connsiteY131" fmla="*/ 266701 h 328612"/>
                <a:gd name="connsiteX132" fmla="*/ 152400 w 330201"/>
                <a:gd name="connsiteY132" fmla="*/ 255588 h 328612"/>
                <a:gd name="connsiteX133" fmla="*/ 163513 w 330201"/>
                <a:gd name="connsiteY133" fmla="*/ 244475 h 328612"/>
                <a:gd name="connsiteX134" fmla="*/ 107157 w 330201"/>
                <a:gd name="connsiteY134" fmla="*/ 244475 h 328612"/>
                <a:gd name="connsiteX135" fmla="*/ 119064 w 330201"/>
                <a:gd name="connsiteY135" fmla="*/ 255588 h 328612"/>
                <a:gd name="connsiteX136" fmla="*/ 107157 w 330201"/>
                <a:gd name="connsiteY136" fmla="*/ 266701 h 328612"/>
                <a:gd name="connsiteX137" fmla="*/ 95250 w 330201"/>
                <a:gd name="connsiteY137" fmla="*/ 255588 h 328612"/>
                <a:gd name="connsiteX138" fmla="*/ 107157 w 330201"/>
                <a:gd name="connsiteY138" fmla="*/ 244475 h 328612"/>
                <a:gd name="connsiteX139" fmla="*/ 46832 w 330201"/>
                <a:gd name="connsiteY139" fmla="*/ 244475 h 328612"/>
                <a:gd name="connsiteX140" fmla="*/ 58739 w 330201"/>
                <a:gd name="connsiteY140" fmla="*/ 255588 h 328612"/>
                <a:gd name="connsiteX141" fmla="*/ 46832 w 330201"/>
                <a:gd name="connsiteY141" fmla="*/ 266701 h 328612"/>
                <a:gd name="connsiteX142" fmla="*/ 34925 w 330201"/>
                <a:gd name="connsiteY142" fmla="*/ 255588 h 328612"/>
                <a:gd name="connsiteX143" fmla="*/ 46832 w 330201"/>
                <a:gd name="connsiteY143" fmla="*/ 244475 h 328612"/>
                <a:gd name="connsiteX144" fmla="*/ 280195 w 330201"/>
                <a:gd name="connsiteY144" fmla="*/ 242887 h 328612"/>
                <a:gd name="connsiteX145" fmla="*/ 292102 w 330201"/>
                <a:gd name="connsiteY145" fmla="*/ 254794 h 328612"/>
                <a:gd name="connsiteX146" fmla="*/ 280195 w 330201"/>
                <a:gd name="connsiteY146" fmla="*/ 266701 h 328612"/>
                <a:gd name="connsiteX147" fmla="*/ 268288 w 330201"/>
                <a:gd name="connsiteY147" fmla="*/ 254794 h 328612"/>
                <a:gd name="connsiteX148" fmla="*/ 280195 w 330201"/>
                <a:gd name="connsiteY148" fmla="*/ 242887 h 328612"/>
                <a:gd name="connsiteX149" fmla="*/ 303213 w 330201"/>
                <a:gd name="connsiteY149" fmla="*/ 231775 h 328612"/>
                <a:gd name="connsiteX150" fmla="*/ 314326 w 330201"/>
                <a:gd name="connsiteY150" fmla="*/ 242888 h 328612"/>
                <a:gd name="connsiteX151" fmla="*/ 303213 w 330201"/>
                <a:gd name="connsiteY151" fmla="*/ 254001 h 328612"/>
                <a:gd name="connsiteX152" fmla="*/ 292100 w 330201"/>
                <a:gd name="connsiteY152" fmla="*/ 242888 h 328612"/>
                <a:gd name="connsiteX153" fmla="*/ 303213 w 330201"/>
                <a:gd name="connsiteY153" fmla="*/ 231775 h 328612"/>
                <a:gd name="connsiteX154" fmla="*/ 252413 w 330201"/>
                <a:gd name="connsiteY154" fmla="*/ 231775 h 328612"/>
                <a:gd name="connsiteX155" fmla="*/ 263526 w 330201"/>
                <a:gd name="connsiteY155" fmla="*/ 242888 h 328612"/>
                <a:gd name="connsiteX156" fmla="*/ 252413 w 330201"/>
                <a:gd name="connsiteY156" fmla="*/ 254001 h 328612"/>
                <a:gd name="connsiteX157" fmla="*/ 241300 w 330201"/>
                <a:gd name="connsiteY157" fmla="*/ 242888 h 328612"/>
                <a:gd name="connsiteX158" fmla="*/ 252413 w 330201"/>
                <a:gd name="connsiteY158" fmla="*/ 231775 h 328612"/>
                <a:gd name="connsiteX159" fmla="*/ 195263 w 330201"/>
                <a:gd name="connsiteY159" fmla="*/ 231775 h 328612"/>
                <a:gd name="connsiteX160" fmla="*/ 206376 w 330201"/>
                <a:gd name="connsiteY160" fmla="*/ 242888 h 328612"/>
                <a:gd name="connsiteX161" fmla="*/ 195263 w 330201"/>
                <a:gd name="connsiteY161" fmla="*/ 254001 h 328612"/>
                <a:gd name="connsiteX162" fmla="*/ 184150 w 330201"/>
                <a:gd name="connsiteY162" fmla="*/ 242888 h 328612"/>
                <a:gd name="connsiteX163" fmla="*/ 195263 w 330201"/>
                <a:gd name="connsiteY163" fmla="*/ 231775 h 328612"/>
                <a:gd name="connsiteX164" fmla="*/ 136526 w 330201"/>
                <a:gd name="connsiteY164" fmla="*/ 231775 h 328612"/>
                <a:gd name="connsiteX165" fmla="*/ 147639 w 330201"/>
                <a:gd name="connsiteY165" fmla="*/ 242888 h 328612"/>
                <a:gd name="connsiteX166" fmla="*/ 136526 w 330201"/>
                <a:gd name="connsiteY166" fmla="*/ 254001 h 328612"/>
                <a:gd name="connsiteX167" fmla="*/ 125413 w 330201"/>
                <a:gd name="connsiteY167" fmla="*/ 242888 h 328612"/>
                <a:gd name="connsiteX168" fmla="*/ 136526 w 330201"/>
                <a:gd name="connsiteY168" fmla="*/ 231775 h 328612"/>
                <a:gd name="connsiteX169" fmla="*/ 77788 w 330201"/>
                <a:gd name="connsiteY169" fmla="*/ 230187 h 328612"/>
                <a:gd name="connsiteX170" fmla="*/ 88901 w 330201"/>
                <a:gd name="connsiteY170" fmla="*/ 241300 h 328612"/>
                <a:gd name="connsiteX171" fmla="*/ 77788 w 330201"/>
                <a:gd name="connsiteY171" fmla="*/ 252413 h 328612"/>
                <a:gd name="connsiteX172" fmla="*/ 66675 w 330201"/>
                <a:gd name="connsiteY172" fmla="*/ 241300 h 328612"/>
                <a:gd name="connsiteX173" fmla="*/ 77788 w 330201"/>
                <a:gd name="connsiteY173" fmla="*/ 230187 h 328612"/>
                <a:gd name="connsiteX174" fmla="*/ 19051 w 330201"/>
                <a:gd name="connsiteY174" fmla="*/ 230187 h 328612"/>
                <a:gd name="connsiteX175" fmla="*/ 30164 w 330201"/>
                <a:gd name="connsiteY175" fmla="*/ 241300 h 328612"/>
                <a:gd name="connsiteX176" fmla="*/ 19051 w 330201"/>
                <a:gd name="connsiteY176" fmla="*/ 252413 h 328612"/>
                <a:gd name="connsiteX177" fmla="*/ 7938 w 330201"/>
                <a:gd name="connsiteY177" fmla="*/ 241300 h 328612"/>
                <a:gd name="connsiteX178" fmla="*/ 19051 w 330201"/>
                <a:gd name="connsiteY178" fmla="*/ 230187 h 328612"/>
                <a:gd name="connsiteX179" fmla="*/ 266700 w 330201"/>
                <a:gd name="connsiteY179" fmla="*/ 163512 h 328612"/>
                <a:gd name="connsiteX180" fmla="*/ 307975 w 330201"/>
                <a:gd name="connsiteY180" fmla="*/ 163512 h 328612"/>
                <a:gd name="connsiteX181" fmla="*/ 307975 w 330201"/>
                <a:gd name="connsiteY181" fmla="*/ 179387 h 328612"/>
                <a:gd name="connsiteX182" fmla="*/ 266700 w 330201"/>
                <a:gd name="connsiteY182" fmla="*/ 179387 h 328612"/>
                <a:gd name="connsiteX183" fmla="*/ 154724 w 330201"/>
                <a:gd name="connsiteY183" fmla="*/ 138112 h 328612"/>
                <a:gd name="connsiteX184" fmla="*/ 163668 w 330201"/>
                <a:gd name="connsiteY184" fmla="*/ 145878 h 328612"/>
                <a:gd name="connsiteX185" fmla="*/ 172612 w 330201"/>
                <a:gd name="connsiteY185" fmla="*/ 138112 h 328612"/>
                <a:gd name="connsiteX186" fmla="*/ 184112 w 330201"/>
                <a:gd name="connsiteY186" fmla="*/ 140701 h 328612"/>
                <a:gd name="connsiteX187" fmla="*/ 185390 w 330201"/>
                <a:gd name="connsiteY187" fmla="*/ 170473 h 328612"/>
                <a:gd name="connsiteX188" fmla="*/ 179001 w 330201"/>
                <a:gd name="connsiteY188" fmla="*/ 170473 h 328612"/>
                <a:gd name="connsiteX189" fmla="*/ 179001 w 330201"/>
                <a:gd name="connsiteY189" fmla="*/ 178239 h 328612"/>
                <a:gd name="connsiteX190" fmla="*/ 177724 w 330201"/>
                <a:gd name="connsiteY190" fmla="*/ 178239 h 328612"/>
                <a:gd name="connsiteX191" fmla="*/ 177724 w 330201"/>
                <a:gd name="connsiteY191" fmla="*/ 184711 h 328612"/>
                <a:gd name="connsiteX192" fmla="*/ 181557 w 330201"/>
                <a:gd name="connsiteY192" fmla="*/ 197656 h 328612"/>
                <a:gd name="connsiteX193" fmla="*/ 177724 w 330201"/>
                <a:gd name="connsiteY193" fmla="*/ 214483 h 328612"/>
                <a:gd name="connsiteX194" fmla="*/ 179001 w 330201"/>
                <a:gd name="connsiteY194" fmla="*/ 214483 h 328612"/>
                <a:gd name="connsiteX195" fmla="*/ 186668 w 330201"/>
                <a:gd name="connsiteY195" fmla="*/ 215778 h 328612"/>
                <a:gd name="connsiteX196" fmla="*/ 186668 w 330201"/>
                <a:gd name="connsiteY196" fmla="*/ 222250 h 328612"/>
                <a:gd name="connsiteX197" fmla="*/ 166224 w 330201"/>
                <a:gd name="connsiteY197" fmla="*/ 222250 h 328612"/>
                <a:gd name="connsiteX198" fmla="*/ 166224 w 330201"/>
                <a:gd name="connsiteY198" fmla="*/ 214483 h 328612"/>
                <a:gd name="connsiteX199" fmla="*/ 170057 w 330201"/>
                <a:gd name="connsiteY199" fmla="*/ 197656 h 328612"/>
                <a:gd name="connsiteX200" fmla="*/ 166224 w 330201"/>
                <a:gd name="connsiteY200" fmla="*/ 184711 h 328612"/>
                <a:gd name="connsiteX201" fmla="*/ 162390 w 330201"/>
                <a:gd name="connsiteY201" fmla="*/ 184711 h 328612"/>
                <a:gd name="connsiteX202" fmla="*/ 162390 w 330201"/>
                <a:gd name="connsiteY202" fmla="*/ 222250 h 328612"/>
                <a:gd name="connsiteX203" fmla="*/ 141946 w 330201"/>
                <a:gd name="connsiteY203" fmla="*/ 222250 h 328612"/>
                <a:gd name="connsiteX204" fmla="*/ 141946 w 330201"/>
                <a:gd name="connsiteY204" fmla="*/ 215778 h 328612"/>
                <a:gd name="connsiteX205" fmla="*/ 148335 w 330201"/>
                <a:gd name="connsiteY205" fmla="*/ 214483 h 328612"/>
                <a:gd name="connsiteX206" fmla="*/ 149613 w 330201"/>
                <a:gd name="connsiteY206" fmla="*/ 214483 h 328612"/>
                <a:gd name="connsiteX207" fmla="*/ 149613 w 330201"/>
                <a:gd name="connsiteY207" fmla="*/ 178239 h 328612"/>
                <a:gd name="connsiteX208" fmla="*/ 148335 w 330201"/>
                <a:gd name="connsiteY208" fmla="*/ 171767 h 328612"/>
                <a:gd name="connsiteX209" fmla="*/ 143224 w 330201"/>
                <a:gd name="connsiteY209" fmla="*/ 171767 h 328612"/>
                <a:gd name="connsiteX210" fmla="*/ 144502 w 330201"/>
                <a:gd name="connsiteY210" fmla="*/ 140701 h 328612"/>
                <a:gd name="connsiteX211" fmla="*/ 154724 w 330201"/>
                <a:gd name="connsiteY211" fmla="*/ 138112 h 328612"/>
                <a:gd name="connsiteX212" fmla="*/ 36513 w 330201"/>
                <a:gd name="connsiteY212" fmla="*/ 128587 h 328612"/>
                <a:gd name="connsiteX213" fmla="*/ 42863 w 330201"/>
                <a:gd name="connsiteY213" fmla="*/ 136524 h 328612"/>
                <a:gd name="connsiteX214" fmla="*/ 50801 w 330201"/>
                <a:gd name="connsiteY214" fmla="*/ 128587 h 328612"/>
                <a:gd name="connsiteX215" fmla="*/ 66676 w 330201"/>
                <a:gd name="connsiteY215" fmla="*/ 131762 h 328612"/>
                <a:gd name="connsiteX216" fmla="*/ 66676 w 330201"/>
                <a:gd name="connsiteY216" fmla="*/ 163512 h 328612"/>
                <a:gd name="connsiteX217" fmla="*/ 60326 w 330201"/>
                <a:gd name="connsiteY217" fmla="*/ 163512 h 328612"/>
                <a:gd name="connsiteX218" fmla="*/ 60326 w 330201"/>
                <a:gd name="connsiteY218" fmla="*/ 171449 h 328612"/>
                <a:gd name="connsiteX219" fmla="*/ 58738 w 330201"/>
                <a:gd name="connsiteY219" fmla="*/ 171449 h 328612"/>
                <a:gd name="connsiteX220" fmla="*/ 58738 w 330201"/>
                <a:gd name="connsiteY220" fmla="*/ 209550 h 328612"/>
                <a:gd name="connsiteX221" fmla="*/ 60326 w 330201"/>
                <a:gd name="connsiteY221" fmla="*/ 209550 h 328612"/>
                <a:gd name="connsiteX222" fmla="*/ 68263 w 330201"/>
                <a:gd name="connsiteY222" fmla="*/ 212725 h 328612"/>
                <a:gd name="connsiteX223" fmla="*/ 68263 w 330201"/>
                <a:gd name="connsiteY223" fmla="*/ 219075 h 328612"/>
                <a:gd name="connsiteX224" fmla="*/ 61913 w 330201"/>
                <a:gd name="connsiteY224" fmla="*/ 219075 h 328612"/>
                <a:gd name="connsiteX225" fmla="*/ 55563 w 330201"/>
                <a:gd name="connsiteY225" fmla="*/ 217487 h 328612"/>
                <a:gd name="connsiteX226" fmla="*/ 55563 w 330201"/>
                <a:gd name="connsiteY226" fmla="*/ 219075 h 328612"/>
                <a:gd name="connsiteX227" fmla="*/ 46038 w 330201"/>
                <a:gd name="connsiteY227" fmla="*/ 219075 h 328612"/>
                <a:gd name="connsiteX228" fmla="*/ 46038 w 330201"/>
                <a:gd name="connsiteY228" fmla="*/ 177800 h 328612"/>
                <a:gd name="connsiteX229" fmla="*/ 41276 w 330201"/>
                <a:gd name="connsiteY229" fmla="*/ 177800 h 328612"/>
                <a:gd name="connsiteX230" fmla="*/ 41276 w 330201"/>
                <a:gd name="connsiteY230" fmla="*/ 219075 h 328612"/>
                <a:gd name="connsiteX231" fmla="*/ 34926 w 330201"/>
                <a:gd name="connsiteY231" fmla="*/ 219075 h 328612"/>
                <a:gd name="connsiteX232" fmla="*/ 33338 w 330201"/>
                <a:gd name="connsiteY232" fmla="*/ 217487 h 328612"/>
                <a:gd name="connsiteX233" fmla="*/ 26988 w 330201"/>
                <a:gd name="connsiteY233" fmla="*/ 219075 h 328612"/>
                <a:gd name="connsiteX234" fmla="*/ 20638 w 330201"/>
                <a:gd name="connsiteY234" fmla="*/ 219075 h 328612"/>
                <a:gd name="connsiteX235" fmla="*/ 20638 w 330201"/>
                <a:gd name="connsiteY235" fmla="*/ 212725 h 328612"/>
                <a:gd name="connsiteX236" fmla="*/ 26988 w 330201"/>
                <a:gd name="connsiteY236" fmla="*/ 209550 h 328612"/>
                <a:gd name="connsiteX237" fmla="*/ 28575 w 330201"/>
                <a:gd name="connsiteY237" fmla="*/ 209550 h 328612"/>
                <a:gd name="connsiteX238" fmla="*/ 28575 w 330201"/>
                <a:gd name="connsiteY238" fmla="*/ 171449 h 328612"/>
                <a:gd name="connsiteX239" fmla="*/ 26988 w 330201"/>
                <a:gd name="connsiteY239" fmla="*/ 171449 h 328612"/>
                <a:gd name="connsiteX240" fmla="*/ 26988 w 330201"/>
                <a:gd name="connsiteY240" fmla="*/ 163512 h 328612"/>
                <a:gd name="connsiteX241" fmla="*/ 20638 w 330201"/>
                <a:gd name="connsiteY241" fmla="*/ 163512 h 328612"/>
                <a:gd name="connsiteX242" fmla="*/ 22225 w 330201"/>
                <a:gd name="connsiteY242" fmla="*/ 131762 h 328612"/>
                <a:gd name="connsiteX243" fmla="*/ 79375 w 330201"/>
                <a:gd name="connsiteY243" fmla="*/ 98425 h 328612"/>
                <a:gd name="connsiteX244" fmla="*/ 90488 w 330201"/>
                <a:gd name="connsiteY244" fmla="*/ 98425 h 328612"/>
                <a:gd name="connsiteX245" fmla="*/ 90488 w 330201"/>
                <a:gd name="connsiteY245" fmla="*/ 187325 h 328612"/>
                <a:gd name="connsiteX246" fmla="*/ 144463 w 330201"/>
                <a:gd name="connsiteY246" fmla="*/ 187325 h 328612"/>
                <a:gd name="connsiteX247" fmla="*/ 144463 w 330201"/>
                <a:gd name="connsiteY247" fmla="*/ 196850 h 328612"/>
                <a:gd name="connsiteX248" fmla="*/ 79375 w 330201"/>
                <a:gd name="connsiteY248" fmla="*/ 196850 h 328612"/>
                <a:gd name="connsiteX249" fmla="*/ 155678 w 330201"/>
                <a:gd name="connsiteY249" fmla="*/ 95250 h 328612"/>
                <a:gd name="connsiteX250" fmla="*/ 160799 w 330201"/>
                <a:gd name="connsiteY250" fmla="*/ 101651 h 328612"/>
                <a:gd name="connsiteX251" fmla="*/ 167200 w 330201"/>
                <a:gd name="connsiteY251" fmla="*/ 95250 h 328612"/>
                <a:gd name="connsiteX252" fmla="*/ 171041 w 330201"/>
                <a:gd name="connsiteY252" fmla="*/ 101651 h 328612"/>
                <a:gd name="connsiteX253" fmla="*/ 178722 w 330201"/>
                <a:gd name="connsiteY253" fmla="*/ 100371 h 328612"/>
                <a:gd name="connsiteX254" fmla="*/ 177442 w 330201"/>
                <a:gd name="connsiteY254" fmla="*/ 105492 h 328612"/>
                <a:gd name="connsiteX255" fmla="*/ 182563 w 330201"/>
                <a:gd name="connsiteY255" fmla="*/ 108052 h 328612"/>
                <a:gd name="connsiteX256" fmla="*/ 180003 w 330201"/>
                <a:gd name="connsiteY256" fmla="*/ 113173 h 328612"/>
                <a:gd name="connsiteX257" fmla="*/ 180003 w 330201"/>
                <a:gd name="connsiteY257" fmla="*/ 118294 h 328612"/>
                <a:gd name="connsiteX258" fmla="*/ 163359 w 330201"/>
                <a:gd name="connsiteY258" fmla="*/ 134938 h 328612"/>
                <a:gd name="connsiteX259" fmla="*/ 146716 w 330201"/>
                <a:gd name="connsiteY259" fmla="*/ 118294 h 328612"/>
                <a:gd name="connsiteX260" fmla="*/ 146716 w 330201"/>
                <a:gd name="connsiteY260" fmla="*/ 115734 h 328612"/>
                <a:gd name="connsiteX261" fmla="*/ 147996 w 330201"/>
                <a:gd name="connsiteY261" fmla="*/ 113173 h 328612"/>
                <a:gd name="connsiteX262" fmla="*/ 142875 w 330201"/>
                <a:gd name="connsiteY262" fmla="*/ 109333 h 328612"/>
                <a:gd name="connsiteX263" fmla="*/ 149276 w 330201"/>
                <a:gd name="connsiteY263" fmla="*/ 106772 h 328612"/>
                <a:gd name="connsiteX264" fmla="*/ 145436 w 330201"/>
                <a:gd name="connsiteY264" fmla="*/ 100371 h 328612"/>
                <a:gd name="connsiteX265" fmla="*/ 153117 w 330201"/>
                <a:gd name="connsiteY265" fmla="*/ 102931 h 328612"/>
                <a:gd name="connsiteX266" fmla="*/ 155678 w 330201"/>
                <a:gd name="connsiteY266" fmla="*/ 95250 h 328612"/>
                <a:gd name="connsiteX267" fmla="*/ 44450 w 330201"/>
                <a:gd name="connsiteY267" fmla="*/ 88900 h 328612"/>
                <a:gd name="connsiteX268" fmla="*/ 63500 w 330201"/>
                <a:gd name="connsiteY268" fmla="*/ 107157 h 328612"/>
                <a:gd name="connsiteX269" fmla="*/ 44450 w 330201"/>
                <a:gd name="connsiteY269" fmla="*/ 125414 h 328612"/>
                <a:gd name="connsiteX270" fmla="*/ 25400 w 330201"/>
                <a:gd name="connsiteY270" fmla="*/ 107157 h 328612"/>
                <a:gd name="connsiteX271" fmla="*/ 44450 w 330201"/>
                <a:gd name="connsiteY271" fmla="*/ 88900 h 328612"/>
                <a:gd name="connsiteX272" fmla="*/ 109538 w 330201"/>
                <a:gd name="connsiteY272" fmla="*/ 52387 h 328612"/>
                <a:gd name="connsiteX273" fmla="*/ 109538 w 330201"/>
                <a:gd name="connsiteY273" fmla="*/ 68262 h 328612"/>
                <a:gd name="connsiteX274" fmla="*/ 125413 w 330201"/>
                <a:gd name="connsiteY274" fmla="*/ 68262 h 328612"/>
                <a:gd name="connsiteX275" fmla="*/ 125413 w 330201"/>
                <a:gd name="connsiteY275" fmla="*/ 52387 h 328612"/>
                <a:gd name="connsiteX276" fmla="*/ 185738 w 330201"/>
                <a:gd name="connsiteY276" fmla="*/ 33337 h 328612"/>
                <a:gd name="connsiteX277" fmla="*/ 325438 w 330201"/>
                <a:gd name="connsiteY277" fmla="*/ 33337 h 328612"/>
                <a:gd name="connsiteX278" fmla="*/ 325438 w 330201"/>
                <a:gd name="connsiteY278" fmla="*/ 196850 h 328612"/>
                <a:gd name="connsiteX279" fmla="*/ 189619 w 330201"/>
                <a:gd name="connsiteY279" fmla="*/ 196850 h 328612"/>
                <a:gd name="connsiteX280" fmla="*/ 188325 w 330201"/>
                <a:gd name="connsiteY280" fmla="*/ 190412 h 328612"/>
                <a:gd name="connsiteX281" fmla="*/ 187032 w 330201"/>
                <a:gd name="connsiteY281" fmla="*/ 186550 h 328612"/>
                <a:gd name="connsiteX282" fmla="*/ 315090 w 330201"/>
                <a:gd name="connsiteY282" fmla="*/ 186550 h 328612"/>
                <a:gd name="connsiteX283" fmla="*/ 315090 w 330201"/>
                <a:gd name="connsiteY283" fmla="*/ 43637 h 328612"/>
                <a:gd name="connsiteX284" fmla="*/ 188325 w 330201"/>
                <a:gd name="connsiteY284" fmla="*/ 43637 h 328612"/>
                <a:gd name="connsiteX285" fmla="*/ 185738 w 330201"/>
                <a:gd name="connsiteY285" fmla="*/ 33337 h 328612"/>
                <a:gd name="connsiteX286" fmla="*/ 119063 w 330201"/>
                <a:gd name="connsiteY286" fmla="*/ 14287 h 328612"/>
                <a:gd name="connsiteX287" fmla="*/ 110034 w 330201"/>
                <a:gd name="connsiteY287" fmla="*/ 15580 h 328612"/>
                <a:gd name="connsiteX288" fmla="*/ 103584 w 330201"/>
                <a:gd name="connsiteY288" fmla="*/ 20754 h 328612"/>
                <a:gd name="connsiteX289" fmla="*/ 101005 w 330201"/>
                <a:gd name="connsiteY289" fmla="*/ 25928 h 328612"/>
                <a:gd name="connsiteX290" fmla="*/ 98425 w 330201"/>
                <a:gd name="connsiteY290" fmla="*/ 33690 h 328612"/>
                <a:gd name="connsiteX291" fmla="*/ 113903 w 330201"/>
                <a:gd name="connsiteY291" fmla="*/ 33690 h 328612"/>
                <a:gd name="connsiteX292" fmla="*/ 115193 w 330201"/>
                <a:gd name="connsiteY292" fmla="*/ 28515 h 328612"/>
                <a:gd name="connsiteX293" fmla="*/ 119063 w 330201"/>
                <a:gd name="connsiteY293" fmla="*/ 27222 h 328612"/>
                <a:gd name="connsiteX294" fmla="*/ 122932 w 330201"/>
                <a:gd name="connsiteY294" fmla="*/ 31102 h 328612"/>
                <a:gd name="connsiteX295" fmla="*/ 122932 w 330201"/>
                <a:gd name="connsiteY295" fmla="*/ 32396 h 328612"/>
                <a:gd name="connsiteX296" fmla="*/ 120352 w 330201"/>
                <a:gd name="connsiteY296" fmla="*/ 33690 h 328612"/>
                <a:gd name="connsiteX297" fmla="*/ 119063 w 330201"/>
                <a:gd name="connsiteY297" fmla="*/ 34983 h 328612"/>
                <a:gd name="connsiteX298" fmla="*/ 116483 w 330201"/>
                <a:gd name="connsiteY298" fmla="*/ 36277 h 328612"/>
                <a:gd name="connsiteX299" fmla="*/ 113903 w 330201"/>
                <a:gd name="connsiteY299" fmla="*/ 38864 h 328612"/>
                <a:gd name="connsiteX300" fmla="*/ 111324 w 330201"/>
                <a:gd name="connsiteY300" fmla="*/ 42744 h 328612"/>
                <a:gd name="connsiteX301" fmla="*/ 111324 w 330201"/>
                <a:gd name="connsiteY301" fmla="*/ 46625 h 328612"/>
                <a:gd name="connsiteX302" fmla="*/ 111324 w 330201"/>
                <a:gd name="connsiteY302" fmla="*/ 49212 h 328612"/>
                <a:gd name="connsiteX303" fmla="*/ 125512 w 330201"/>
                <a:gd name="connsiteY303" fmla="*/ 49212 h 328612"/>
                <a:gd name="connsiteX304" fmla="*/ 125512 w 330201"/>
                <a:gd name="connsiteY304" fmla="*/ 46625 h 328612"/>
                <a:gd name="connsiteX305" fmla="*/ 125512 w 330201"/>
                <a:gd name="connsiteY305" fmla="*/ 45331 h 328612"/>
                <a:gd name="connsiteX306" fmla="*/ 126802 w 330201"/>
                <a:gd name="connsiteY306" fmla="*/ 44038 h 328612"/>
                <a:gd name="connsiteX307" fmla="*/ 129381 w 330201"/>
                <a:gd name="connsiteY307" fmla="*/ 42744 h 328612"/>
                <a:gd name="connsiteX308" fmla="*/ 133251 w 330201"/>
                <a:gd name="connsiteY308" fmla="*/ 41451 h 328612"/>
                <a:gd name="connsiteX309" fmla="*/ 135831 w 330201"/>
                <a:gd name="connsiteY309" fmla="*/ 38864 h 328612"/>
                <a:gd name="connsiteX310" fmla="*/ 138410 w 330201"/>
                <a:gd name="connsiteY310" fmla="*/ 34983 h 328612"/>
                <a:gd name="connsiteX311" fmla="*/ 139700 w 330201"/>
                <a:gd name="connsiteY311" fmla="*/ 29809 h 328612"/>
                <a:gd name="connsiteX312" fmla="*/ 138410 w 330201"/>
                <a:gd name="connsiteY312" fmla="*/ 24635 h 328612"/>
                <a:gd name="connsiteX313" fmla="*/ 134541 w 330201"/>
                <a:gd name="connsiteY313" fmla="*/ 19461 h 328612"/>
                <a:gd name="connsiteX314" fmla="*/ 128091 w 330201"/>
                <a:gd name="connsiteY314" fmla="*/ 15580 h 328612"/>
                <a:gd name="connsiteX315" fmla="*/ 119063 w 330201"/>
                <a:gd name="connsiteY315" fmla="*/ 14287 h 328612"/>
                <a:gd name="connsiteX316" fmla="*/ 118916 w 330201"/>
                <a:gd name="connsiteY316" fmla="*/ 0 h 328612"/>
                <a:gd name="connsiteX317" fmla="*/ 180976 w 330201"/>
                <a:gd name="connsiteY317" fmla="*/ 42737 h 328612"/>
                <a:gd name="connsiteX318" fmla="*/ 131845 w 330201"/>
                <a:gd name="connsiteY318" fmla="*/ 85474 h 328612"/>
                <a:gd name="connsiteX319" fmla="*/ 71078 w 330201"/>
                <a:gd name="connsiteY319" fmla="*/ 98425 h 328612"/>
                <a:gd name="connsiteX320" fmla="*/ 81421 w 330201"/>
                <a:gd name="connsiteY320" fmla="*/ 77704 h 328612"/>
                <a:gd name="connsiteX321" fmla="*/ 55563 w 330201"/>
                <a:gd name="connsiteY321" fmla="*/ 42737 h 328612"/>
                <a:gd name="connsiteX322" fmla="*/ 118916 w 330201"/>
                <a:gd name="connsiteY322" fmla="*/ 0 h 32861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 ang="0">
                  <a:pos x="connsiteX318" y="connsiteY318"/>
                </a:cxn>
                <a:cxn ang="0">
                  <a:pos x="connsiteX319" y="connsiteY319"/>
                </a:cxn>
                <a:cxn ang="0">
                  <a:pos x="connsiteX320" y="connsiteY320"/>
                </a:cxn>
                <a:cxn ang="0">
                  <a:pos x="connsiteX321" y="connsiteY321"/>
                </a:cxn>
                <a:cxn ang="0">
                  <a:pos x="connsiteX322" y="connsiteY322"/>
                </a:cxn>
              </a:cxnLst>
              <a:rect l="l" t="t" r="r" b="b"/>
              <a:pathLst>
                <a:path w="330201" h="328612">
                  <a:moveTo>
                    <a:pt x="246063" y="296862"/>
                  </a:moveTo>
                  <a:lnTo>
                    <a:pt x="252413" y="303212"/>
                  </a:lnTo>
                  <a:lnTo>
                    <a:pt x="258763" y="296862"/>
                  </a:lnTo>
                  <a:lnTo>
                    <a:pt x="271463" y="300037"/>
                  </a:lnTo>
                  <a:lnTo>
                    <a:pt x="273050" y="327025"/>
                  </a:lnTo>
                  <a:lnTo>
                    <a:pt x="231775" y="327025"/>
                  </a:lnTo>
                  <a:lnTo>
                    <a:pt x="231775" y="300037"/>
                  </a:lnTo>
                  <a:close/>
                  <a:moveTo>
                    <a:pt x="188913" y="296862"/>
                  </a:moveTo>
                  <a:lnTo>
                    <a:pt x="195263" y="303212"/>
                  </a:lnTo>
                  <a:lnTo>
                    <a:pt x="200025" y="296862"/>
                  </a:lnTo>
                  <a:lnTo>
                    <a:pt x="212726" y="300037"/>
                  </a:lnTo>
                  <a:lnTo>
                    <a:pt x="214313" y="327025"/>
                  </a:lnTo>
                  <a:lnTo>
                    <a:pt x="174625" y="327025"/>
                  </a:lnTo>
                  <a:lnTo>
                    <a:pt x="174625" y="300037"/>
                  </a:lnTo>
                  <a:close/>
                  <a:moveTo>
                    <a:pt x="130176" y="296862"/>
                  </a:moveTo>
                  <a:lnTo>
                    <a:pt x="134938" y="303212"/>
                  </a:lnTo>
                  <a:lnTo>
                    <a:pt x="141288" y="296862"/>
                  </a:lnTo>
                  <a:lnTo>
                    <a:pt x="153989" y="300037"/>
                  </a:lnTo>
                  <a:lnTo>
                    <a:pt x="155576" y="327025"/>
                  </a:lnTo>
                  <a:lnTo>
                    <a:pt x="115888" y="327025"/>
                  </a:lnTo>
                  <a:lnTo>
                    <a:pt x="115888" y="300037"/>
                  </a:lnTo>
                  <a:close/>
                  <a:moveTo>
                    <a:pt x="73026" y="296862"/>
                  </a:moveTo>
                  <a:lnTo>
                    <a:pt x="77788" y="303212"/>
                  </a:lnTo>
                  <a:lnTo>
                    <a:pt x="84138" y="296862"/>
                  </a:lnTo>
                  <a:lnTo>
                    <a:pt x="98426" y="300037"/>
                  </a:lnTo>
                  <a:lnTo>
                    <a:pt x="98426" y="328612"/>
                  </a:lnTo>
                  <a:lnTo>
                    <a:pt x="58738" y="328612"/>
                  </a:lnTo>
                  <a:lnTo>
                    <a:pt x="58738" y="300037"/>
                  </a:lnTo>
                  <a:close/>
                  <a:moveTo>
                    <a:pt x="14288" y="296862"/>
                  </a:moveTo>
                  <a:lnTo>
                    <a:pt x="20638" y="303212"/>
                  </a:lnTo>
                  <a:lnTo>
                    <a:pt x="25400" y="296862"/>
                  </a:lnTo>
                  <a:lnTo>
                    <a:pt x="38101" y="300037"/>
                  </a:lnTo>
                  <a:lnTo>
                    <a:pt x="39688" y="328612"/>
                  </a:lnTo>
                  <a:lnTo>
                    <a:pt x="0" y="328612"/>
                  </a:lnTo>
                  <a:lnTo>
                    <a:pt x="0" y="300037"/>
                  </a:lnTo>
                  <a:close/>
                  <a:moveTo>
                    <a:pt x="304801" y="295275"/>
                  </a:moveTo>
                  <a:lnTo>
                    <a:pt x="311151" y="301625"/>
                  </a:lnTo>
                  <a:lnTo>
                    <a:pt x="315913" y="295275"/>
                  </a:lnTo>
                  <a:lnTo>
                    <a:pt x="328614" y="298450"/>
                  </a:lnTo>
                  <a:lnTo>
                    <a:pt x="330201" y="327025"/>
                  </a:lnTo>
                  <a:lnTo>
                    <a:pt x="290513" y="327025"/>
                  </a:lnTo>
                  <a:lnTo>
                    <a:pt x="290513" y="298450"/>
                  </a:lnTo>
                  <a:close/>
                  <a:moveTo>
                    <a:pt x="94673" y="269875"/>
                  </a:moveTo>
                  <a:cubicBezTo>
                    <a:pt x="94673" y="269875"/>
                    <a:pt x="94673" y="269875"/>
                    <a:pt x="102466" y="269875"/>
                  </a:cubicBezTo>
                  <a:cubicBezTo>
                    <a:pt x="102466" y="269875"/>
                    <a:pt x="102466" y="269875"/>
                    <a:pt x="106363" y="275105"/>
                  </a:cubicBezTo>
                  <a:cubicBezTo>
                    <a:pt x="106363" y="275105"/>
                    <a:pt x="106363" y="275105"/>
                    <a:pt x="110259" y="269875"/>
                  </a:cubicBezTo>
                  <a:cubicBezTo>
                    <a:pt x="110259" y="269875"/>
                    <a:pt x="110259" y="269875"/>
                    <a:pt x="119351" y="269875"/>
                  </a:cubicBezTo>
                  <a:cubicBezTo>
                    <a:pt x="118052" y="272490"/>
                    <a:pt x="116753" y="275105"/>
                    <a:pt x="116753" y="279027"/>
                  </a:cubicBezTo>
                  <a:cubicBezTo>
                    <a:pt x="116753" y="282949"/>
                    <a:pt x="118052" y="288178"/>
                    <a:pt x="120650" y="292100"/>
                  </a:cubicBezTo>
                  <a:cubicBezTo>
                    <a:pt x="120650" y="292100"/>
                    <a:pt x="120650" y="292100"/>
                    <a:pt x="92075" y="292100"/>
                  </a:cubicBezTo>
                  <a:cubicBezTo>
                    <a:pt x="94673" y="288178"/>
                    <a:pt x="95972" y="284256"/>
                    <a:pt x="95972" y="279027"/>
                  </a:cubicBezTo>
                  <a:cubicBezTo>
                    <a:pt x="95972" y="275105"/>
                    <a:pt x="95972" y="272490"/>
                    <a:pt x="94673" y="269875"/>
                  </a:cubicBezTo>
                  <a:close/>
                  <a:moveTo>
                    <a:pt x="37272" y="269875"/>
                  </a:moveTo>
                  <a:cubicBezTo>
                    <a:pt x="37272" y="269875"/>
                    <a:pt x="37272" y="269875"/>
                    <a:pt x="43830" y="269875"/>
                  </a:cubicBezTo>
                  <a:cubicBezTo>
                    <a:pt x="43830" y="269875"/>
                    <a:pt x="43830" y="269875"/>
                    <a:pt x="49075" y="275105"/>
                  </a:cubicBezTo>
                  <a:cubicBezTo>
                    <a:pt x="49075" y="275105"/>
                    <a:pt x="49075" y="275105"/>
                    <a:pt x="53010" y="269875"/>
                  </a:cubicBezTo>
                  <a:cubicBezTo>
                    <a:pt x="53010" y="269875"/>
                    <a:pt x="53010" y="269875"/>
                    <a:pt x="60878" y="269875"/>
                  </a:cubicBezTo>
                  <a:cubicBezTo>
                    <a:pt x="60878" y="272490"/>
                    <a:pt x="59567" y="275105"/>
                    <a:pt x="59567" y="279027"/>
                  </a:cubicBezTo>
                  <a:cubicBezTo>
                    <a:pt x="59567" y="282949"/>
                    <a:pt x="60878" y="288178"/>
                    <a:pt x="63501" y="292100"/>
                  </a:cubicBezTo>
                  <a:cubicBezTo>
                    <a:pt x="63501" y="292100"/>
                    <a:pt x="63501" y="292100"/>
                    <a:pt x="33338" y="292100"/>
                  </a:cubicBezTo>
                  <a:cubicBezTo>
                    <a:pt x="37272" y="288178"/>
                    <a:pt x="38584" y="284256"/>
                    <a:pt x="38584" y="279027"/>
                  </a:cubicBezTo>
                  <a:cubicBezTo>
                    <a:pt x="38584" y="275105"/>
                    <a:pt x="38584" y="272490"/>
                    <a:pt x="37272" y="269875"/>
                  </a:cubicBezTo>
                  <a:close/>
                  <a:moveTo>
                    <a:pt x="269154" y="268287"/>
                  </a:moveTo>
                  <a:cubicBezTo>
                    <a:pt x="269154" y="268287"/>
                    <a:pt x="269154" y="268287"/>
                    <a:pt x="276514" y="268287"/>
                  </a:cubicBezTo>
                  <a:cubicBezTo>
                    <a:pt x="276514" y="268287"/>
                    <a:pt x="276514" y="268287"/>
                    <a:pt x="280194" y="273517"/>
                  </a:cubicBezTo>
                  <a:cubicBezTo>
                    <a:pt x="280194" y="273517"/>
                    <a:pt x="280194" y="273517"/>
                    <a:pt x="283874" y="268287"/>
                  </a:cubicBezTo>
                  <a:cubicBezTo>
                    <a:pt x="283874" y="268287"/>
                    <a:pt x="283874" y="268287"/>
                    <a:pt x="292461" y="268287"/>
                  </a:cubicBezTo>
                  <a:cubicBezTo>
                    <a:pt x="291235" y="270902"/>
                    <a:pt x="290008" y="273517"/>
                    <a:pt x="290008" y="277439"/>
                  </a:cubicBezTo>
                  <a:cubicBezTo>
                    <a:pt x="290008" y="281361"/>
                    <a:pt x="292461" y="286590"/>
                    <a:pt x="293688" y="290512"/>
                  </a:cubicBezTo>
                  <a:cubicBezTo>
                    <a:pt x="293688" y="290512"/>
                    <a:pt x="293688" y="290512"/>
                    <a:pt x="266700" y="290512"/>
                  </a:cubicBezTo>
                  <a:cubicBezTo>
                    <a:pt x="269154" y="286590"/>
                    <a:pt x="271607" y="282668"/>
                    <a:pt x="271607" y="277439"/>
                  </a:cubicBezTo>
                  <a:cubicBezTo>
                    <a:pt x="271607" y="273517"/>
                    <a:pt x="270380" y="270902"/>
                    <a:pt x="269154" y="268287"/>
                  </a:cubicBezTo>
                  <a:close/>
                  <a:moveTo>
                    <a:pt x="211897" y="268287"/>
                  </a:moveTo>
                  <a:cubicBezTo>
                    <a:pt x="211897" y="268287"/>
                    <a:pt x="211897" y="268287"/>
                    <a:pt x="218455" y="268287"/>
                  </a:cubicBezTo>
                  <a:cubicBezTo>
                    <a:pt x="218455" y="268287"/>
                    <a:pt x="218455" y="268287"/>
                    <a:pt x="222389" y="273579"/>
                  </a:cubicBezTo>
                  <a:cubicBezTo>
                    <a:pt x="222389" y="273579"/>
                    <a:pt x="222389" y="273579"/>
                    <a:pt x="227635" y="268287"/>
                  </a:cubicBezTo>
                  <a:cubicBezTo>
                    <a:pt x="227635" y="268287"/>
                    <a:pt x="227635" y="268287"/>
                    <a:pt x="235503" y="268287"/>
                  </a:cubicBezTo>
                  <a:cubicBezTo>
                    <a:pt x="234192" y="272256"/>
                    <a:pt x="234192" y="274902"/>
                    <a:pt x="234192" y="277548"/>
                  </a:cubicBezTo>
                  <a:cubicBezTo>
                    <a:pt x="234192" y="282840"/>
                    <a:pt x="235503" y="286808"/>
                    <a:pt x="238126" y="290777"/>
                  </a:cubicBezTo>
                  <a:lnTo>
                    <a:pt x="238126" y="292100"/>
                  </a:lnTo>
                  <a:cubicBezTo>
                    <a:pt x="238126" y="292100"/>
                    <a:pt x="238126" y="292100"/>
                    <a:pt x="207963" y="292100"/>
                  </a:cubicBezTo>
                  <a:cubicBezTo>
                    <a:pt x="211897" y="288131"/>
                    <a:pt x="213209" y="282840"/>
                    <a:pt x="213209" y="277548"/>
                  </a:cubicBezTo>
                  <a:cubicBezTo>
                    <a:pt x="213209" y="274902"/>
                    <a:pt x="211897" y="272256"/>
                    <a:pt x="211897" y="268287"/>
                  </a:cubicBezTo>
                  <a:close/>
                  <a:moveTo>
                    <a:pt x="151823" y="268287"/>
                  </a:moveTo>
                  <a:cubicBezTo>
                    <a:pt x="151823" y="268287"/>
                    <a:pt x="151823" y="268287"/>
                    <a:pt x="159616" y="268287"/>
                  </a:cubicBezTo>
                  <a:cubicBezTo>
                    <a:pt x="159616" y="268287"/>
                    <a:pt x="159616" y="268287"/>
                    <a:pt x="163513" y="273579"/>
                  </a:cubicBezTo>
                  <a:cubicBezTo>
                    <a:pt x="163513" y="273579"/>
                    <a:pt x="163513" y="273579"/>
                    <a:pt x="167409" y="268287"/>
                  </a:cubicBezTo>
                  <a:cubicBezTo>
                    <a:pt x="167409" y="268287"/>
                    <a:pt x="167409" y="268287"/>
                    <a:pt x="176501" y="268287"/>
                  </a:cubicBezTo>
                  <a:cubicBezTo>
                    <a:pt x="175202" y="272256"/>
                    <a:pt x="173903" y="274902"/>
                    <a:pt x="173903" y="277548"/>
                  </a:cubicBezTo>
                  <a:cubicBezTo>
                    <a:pt x="173903" y="282840"/>
                    <a:pt x="176501" y="286808"/>
                    <a:pt x="177800" y="290777"/>
                  </a:cubicBezTo>
                  <a:lnTo>
                    <a:pt x="177800" y="292100"/>
                  </a:lnTo>
                  <a:cubicBezTo>
                    <a:pt x="177800" y="292100"/>
                    <a:pt x="177800" y="292100"/>
                    <a:pt x="149225" y="292100"/>
                  </a:cubicBezTo>
                  <a:cubicBezTo>
                    <a:pt x="151823" y="288131"/>
                    <a:pt x="154421" y="282840"/>
                    <a:pt x="154421" y="277548"/>
                  </a:cubicBezTo>
                  <a:cubicBezTo>
                    <a:pt x="154421" y="274902"/>
                    <a:pt x="153122" y="272256"/>
                    <a:pt x="151823" y="268287"/>
                  </a:cubicBezTo>
                  <a:close/>
                  <a:moveTo>
                    <a:pt x="252413" y="261937"/>
                  </a:moveTo>
                  <a:cubicBezTo>
                    <a:pt x="261181" y="261937"/>
                    <a:pt x="268288" y="269044"/>
                    <a:pt x="268288" y="277812"/>
                  </a:cubicBezTo>
                  <a:cubicBezTo>
                    <a:pt x="268288" y="286580"/>
                    <a:pt x="261181" y="293687"/>
                    <a:pt x="252413" y="293687"/>
                  </a:cubicBezTo>
                  <a:cubicBezTo>
                    <a:pt x="243645" y="293687"/>
                    <a:pt x="236538" y="286580"/>
                    <a:pt x="236538" y="277812"/>
                  </a:cubicBezTo>
                  <a:cubicBezTo>
                    <a:pt x="236538" y="269044"/>
                    <a:pt x="243645" y="261937"/>
                    <a:pt x="252413" y="261937"/>
                  </a:cubicBezTo>
                  <a:close/>
                  <a:moveTo>
                    <a:pt x="193675" y="261937"/>
                  </a:moveTo>
                  <a:cubicBezTo>
                    <a:pt x="202443" y="261937"/>
                    <a:pt x="209550" y="269044"/>
                    <a:pt x="209550" y="277812"/>
                  </a:cubicBezTo>
                  <a:cubicBezTo>
                    <a:pt x="209550" y="286580"/>
                    <a:pt x="202443" y="293687"/>
                    <a:pt x="193675" y="293687"/>
                  </a:cubicBezTo>
                  <a:cubicBezTo>
                    <a:pt x="184907" y="293687"/>
                    <a:pt x="177800" y="286580"/>
                    <a:pt x="177800" y="277812"/>
                  </a:cubicBezTo>
                  <a:cubicBezTo>
                    <a:pt x="177800" y="269044"/>
                    <a:pt x="184907" y="261937"/>
                    <a:pt x="193675" y="261937"/>
                  </a:cubicBezTo>
                  <a:close/>
                  <a:moveTo>
                    <a:pt x="135732" y="261937"/>
                  </a:moveTo>
                  <a:cubicBezTo>
                    <a:pt x="144938" y="261937"/>
                    <a:pt x="152401" y="269044"/>
                    <a:pt x="152401" y="277812"/>
                  </a:cubicBezTo>
                  <a:cubicBezTo>
                    <a:pt x="152401" y="286580"/>
                    <a:pt x="144938" y="293687"/>
                    <a:pt x="135732" y="293687"/>
                  </a:cubicBezTo>
                  <a:cubicBezTo>
                    <a:pt x="126526" y="293687"/>
                    <a:pt x="119063" y="286580"/>
                    <a:pt x="119063" y="277812"/>
                  </a:cubicBezTo>
                  <a:cubicBezTo>
                    <a:pt x="119063" y="269044"/>
                    <a:pt x="126526" y="261937"/>
                    <a:pt x="135732" y="261937"/>
                  </a:cubicBezTo>
                  <a:close/>
                  <a:moveTo>
                    <a:pt x="78582" y="261937"/>
                  </a:moveTo>
                  <a:cubicBezTo>
                    <a:pt x="86912" y="261937"/>
                    <a:pt x="93664" y="269044"/>
                    <a:pt x="93664" y="277812"/>
                  </a:cubicBezTo>
                  <a:cubicBezTo>
                    <a:pt x="93664" y="286580"/>
                    <a:pt x="86912" y="293687"/>
                    <a:pt x="78582" y="293687"/>
                  </a:cubicBezTo>
                  <a:cubicBezTo>
                    <a:pt x="70252" y="293687"/>
                    <a:pt x="63500" y="286580"/>
                    <a:pt x="63500" y="277812"/>
                  </a:cubicBezTo>
                  <a:cubicBezTo>
                    <a:pt x="63500" y="269044"/>
                    <a:pt x="70252" y="261937"/>
                    <a:pt x="78582" y="261937"/>
                  </a:cubicBezTo>
                  <a:close/>
                  <a:moveTo>
                    <a:pt x="19050" y="261937"/>
                  </a:moveTo>
                  <a:cubicBezTo>
                    <a:pt x="27818" y="261937"/>
                    <a:pt x="34925" y="269044"/>
                    <a:pt x="34925" y="277812"/>
                  </a:cubicBezTo>
                  <a:cubicBezTo>
                    <a:pt x="34925" y="286580"/>
                    <a:pt x="27818" y="293687"/>
                    <a:pt x="19050" y="293687"/>
                  </a:cubicBezTo>
                  <a:cubicBezTo>
                    <a:pt x="10282" y="293687"/>
                    <a:pt x="3175" y="286580"/>
                    <a:pt x="3175" y="277812"/>
                  </a:cubicBezTo>
                  <a:cubicBezTo>
                    <a:pt x="3175" y="269044"/>
                    <a:pt x="10282" y="261937"/>
                    <a:pt x="19050" y="261937"/>
                  </a:cubicBezTo>
                  <a:close/>
                  <a:moveTo>
                    <a:pt x="310357" y="260350"/>
                  </a:moveTo>
                  <a:cubicBezTo>
                    <a:pt x="319563" y="260350"/>
                    <a:pt x="327026" y="267813"/>
                    <a:pt x="327026" y="277019"/>
                  </a:cubicBezTo>
                  <a:cubicBezTo>
                    <a:pt x="327026" y="286225"/>
                    <a:pt x="319563" y="293688"/>
                    <a:pt x="310357" y="293688"/>
                  </a:cubicBezTo>
                  <a:cubicBezTo>
                    <a:pt x="301151" y="293688"/>
                    <a:pt x="293688" y="286225"/>
                    <a:pt x="293688" y="277019"/>
                  </a:cubicBezTo>
                  <a:cubicBezTo>
                    <a:pt x="293688" y="267813"/>
                    <a:pt x="301151" y="260350"/>
                    <a:pt x="310357" y="260350"/>
                  </a:cubicBezTo>
                  <a:close/>
                  <a:moveTo>
                    <a:pt x="221457" y="244475"/>
                  </a:moveTo>
                  <a:cubicBezTo>
                    <a:pt x="228033" y="244475"/>
                    <a:pt x="233364" y="249450"/>
                    <a:pt x="233364" y="255588"/>
                  </a:cubicBezTo>
                  <a:cubicBezTo>
                    <a:pt x="233364" y="261726"/>
                    <a:pt x="228033" y="266701"/>
                    <a:pt x="221457" y="266701"/>
                  </a:cubicBezTo>
                  <a:cubicBezTo>
                    <a:pt x="214881" y="266701"/>
                    <a:pt x="209550" y="261726"/>
                    <a:pt x="209550" y="255588"/>
                  </a:cubicBezTo>
                  <a:cubicBezTo>
                    <a:pt x="209550" y="249450"/>
                    <a:pt x="214881" y="244475"/>
                    <a:pt x="221457" y="244475"/>
                  </a:cubicBezTo>
                  <a:close/>
                  <a:moveTo>
                    <a:pt x="163513" y="244475"/>
                  </a:moveTo>
                  <a:cubicBezTo>
                    <a:pt x="169651" y="244475"/>
                    <a:pt x="174626" y="249450"/>
                    <a:pt x="174626" y="255588"/>
                  </a:cubicBezTo>
                  <a:cubicBezTo>
                    <a:pt x="174626" y="261726"/>
                    <a:pt x="169651" y="266701"/>
                    <a:pt x="163513" y="266701"/>
                  </a:cubicBezTo>
                  <a:cubicBezTo>
                    <a:pt x="157375" y="266701"/>
                    <a:pt x="152400" y="261726"/>
                    <a:pt x="152400" y="255588"/>
                  </a:cubicBezTo>
                  <a:cubicBezTo>
                    <a:pt x="152400" y="249450"/>
                    <a:pt x="157375" y="244475"/>
                    <a:pt x="163513" y="244475"/>
                  </a:cubicBezTo>
                  <a:close/>
                  <a:moveTo>
                    <a:pt x="107157" y="244475"/>
                  </a:moveTo>
                  <a:cubicBezTo>
                    <a:pt x="113733" y="244475"/>
                    <a:pt x="119064" y="249450"/>
                    <a:pt x="119064" y="255588"/>
                  </a:cubicBezTo>
                  <a:cubicBezTo>
                    <a:pt x="119064" y="261726"/>
                    <a:pt x="113733" y="266701"/>
                    <a:pt x="107157" y="266701"/>
                  </a:cubicBezTo>
                  <a:cubicBezTo>
                    <a:pt x="100581" y="266701"/>
                    <a:pt x="95250" y="261726"/>
                    <a:pt x="95250" y="255588"/>
                  </a:cubicBezTo>
                  <a:cubicBezTo>
                    <a:pt x="95250" y="249450"/>
                    <a:pt x="100581" y="244475"/>
                    <a:pt x="107157" y="244475"/>
                  </a:cubicBezTo>
                  <a:close/>
                  <a:moveTo>
                    <a:pt x="46832" y="244475"/>
                  </a:moveTo>
                  <a:cubicBezTo>
                    <a:pt x="53408" y="244475"/>
                    <a:pt x="58739" y="249450"/>
                    <a:pt x="58739" y="255588"/>
                  </a:cubicBezTo>
                  <a:cubicBezTo>
                    <a:pt x="58739" y="261726"/>
                    <a:pt x="53408" y="266701"/>
                    <a:pt x="46832" y="266701"/>
                  </a:cubicBezTo>
                  <a:cubicBezTo>
                    <a:pt x="40256" y="266701"/>
                    <a:pt x="34925" y="261726"/>
                    <a:pt x="34925" y="255588"/>
                  </a:cubicBezTo>
                  <a:cubicBezTo>
                    <a:pt x="34925" y="249450"/>
                    <a:pt x="40256" y="244475"/>
                    <a:pt x="46832" y="244475"/>
                  </a:cubicBezTo>
                  <a:close/>
                  <a:moveTo>
                    <a:pt x="280195" y="242887"/>
                  </a:moveTo>
                  <a:cubicBezTo>
                    <a:pt x="286771" y="242887"/>
                    <a:pt x="292102" y="248218"/>
                    <a:pt x="292102" y="254794"/>
                  </a:cubicBezTo>
                  <a:cubicBezTo>
                    <a:pt x="292102" y="261370"/>
                    <a:pt x="286771" y="266701"/>
                    <a:pt x="280195" y="266701"/>
                  </a:cubicBezTo>
                  <a:cubicBezTo>
                    <a:pt x="273619" y="266701"/>
                    <a:pt x="268288" y="261370"/>
                    <a:pt x="268288" y="254794"/>
                  </a:cubicBezTo>
                  <a:cubicBezTo>
                    <a:pt x="268288" y="248218"/>
                    <a:pt x="273619" y="242887"/>
                    <a:pt x="280195" y="242887"/>
                  </a:cubicBezTo>
                  <a:close/>
                  <a:moveTo>
                    <a:pt x="303213" y="231775"/>
                  </a:moveTo>
                  <a:cubicBezTo>
                    <a:pt x="309351" y="231775"/>
                    <a:pt x="314326" y="236750"/>
                    <a:pt x="314326" y="242888"/>
                  </a:cubicBezTo>
                  <a:cubicBezTo>
                    <a:pt x="314326" y="249026"/>
                    <a:pt x="309351" y="254001"/>
                    <a:pt x="303213" y="254001"/>
                  </a:cubicBezTo>
                  <a:cubicBezTo>
                    <a:pt x="297075" y="254001"/>
                    <a:pt x="292100" y="249026"/>
                    <a:pt x="292100" y="242888"/>
                  </a:cubicBezTo>
                  <a:cubicBezTo>
                    <a:pt x="292100" y="236750"/>
                    <a:pt x="297075" y="231775"/>
                    <a:pt x="303213" y="231775"/>
                  </a:cubicBezTo>
                  <a:close/>
                  <a:moveTo>
                    <a:pt x="252413" y="231775"/>
                  </a:moveTo>
                  <a:cubicBezTo>
                    <a:pt x="258551" y="231775"/>
                    <a:pt x="263526" y="236750"/>
                    <a:pt x="263526" y="242888"/>
                  </a:cubicBezTo>
                  <a:cubicBezTo>
                    <a:pt x="263526" y="249026"/>
                    <a:pt x="258551" y="254001"/>
                    <a:pt x="252413" y="254001"/>
                  </a:cubicBezTo>
                  <a:cubicBezTo>
                    <a:pt x="246275" y="254001"/>
                    <a:pt x="241300" y="249026"/>
                    <a:pt x="241300" y="242888"/>
                  </a:cubicBezTo>
                  <a:cubicBezTo>
                    <a:pt x="241300" y="236750"/>
                    <a:pt x="246275" y="231775"/>
                    <a:pt x="252413" y="231775"/>
                  </a:cubicBezTo>
                  <a:close/>
                  <a:moveTo>
                    <a:pt x="195263" y="231775"/>
                  </a:moveTo>
                  <a:cubicBezTo>
                    <a:pt x="201401" y="231775"/>
                    <a:pt x="206376" y="236750"/>
                    <a:pt x="206376" y="242888"/>
                  </a:cubicBezTo>
                  <a:cubicBezTo>
                    <a:pt x="206376" y="249026"/>
                    <a:pt x="201401" y="254001"/>
                    <a:pt x="195263" y="254001"/>
                  </a:cubicBezTo>
                  <a:cubicBezTo>
                    <a:pt x="189125" y="254001"/>
                    <a:pt x="184150" y="249026"/>
                    <a:pt x="184150" y="242888"/>
                  </a:cubicBezTo>
                  <a:cubicBezTo>
                    <a:pt x="184150" y="236750"/>
                    <a:pt x="189125" y="231775"/>
                    <a:pt x="195263" y="231775"/>
                  </a:cubicBezTo>
                  <a:close/>
                  <a:moveTo>
                    <a:pt x="136526" y="231775"/>
                  </a:moveTo>
                  <a:cubicBezTo>
                    <a:pt x="142664" y="231775"/>
                    <a:pt x="147639" y="236750"/>
                    <a:pt x="147639" y="242888"/>
                  </a:cubicBezTo>
                  <a:cubicBezTo>
                    <a:pt x="147639" y="249026"/>
                    <a:pt x="142664" y="254001"/>
                    <a:pt x="136526" y="254001"/>
                  </a:cubicBezTo>
                  <a:cubicBezTo>
                    <a:pt x="130388" y="254001"/>
                    <a:pt x="125413" y="249026"/>
                    <a:pt x="125413" y="242888"/>
                  </a:cubicBezTo>
                  <a:cubicBezTo>
                    <a:pt x="125413" y="236750"/>
                    <a:pt x="130388" y="231775"/>
                    <a:pt x="136526" y="231775"/>
                  </a:cubicBezTo>
                  <a:close/>
                  <a:moveTo>
                    <a:pt x="77788" y="230187"/>
                  </a:moveTo>
                  <a:cubicBezTo>
                    <a:pt x="83926" y="230187"/>
                    <a:pt x="88901" y="235162"/>
                    <a:pt x="88901" y="241300"/>
                  </a:cubicBezTo>
                  <a:cubicBezTo>
                    <a:pt x="88901" y="247438"/>
                    <a:pt x="83926" y="252413"/>
                    <a:pt x="77788" y="252413"/>
                  </a:cubicBezTo>
                  <a:cubicBezTo>
                    <a:pt x="71650" y="252413"/>
                    <a:pt x="66675" y="247438"/>
                    <a:pt x="66675" y="241300"/>
                  </a:cubicBezTo>
                  <a:cubicBezTo>
                    <a:pt x="66675" y="235162"/>
                    <a:pt x="71650" y="230187"/>
                    <a:pt x="77788" y="230187"/>
                  </a:cubicBezTo>
                  <a:close/>
                  <a:moveTo>
                    <a:pt x="19051" y="230187"/>
                  </a:moveTo>
                  <a:cubicBezTo>
                    <a:pt x="25189" y="230187"/>
                    <a:pt x="30164" y="235162"/>
                    <a:pt x="30164" y="241300"/>
                  </a:cubicBezTo>
                  <a:cubicBezTo>
                    <a:pt x="30164" y="247438"/>
                    <a:pt x="25189" y="252413"/>
                    <a:pt x="19051" y="252413"/>
                  </a:cubicBezTo>
                  <a:cubicBezTo>
                    <a:pt x="12913" y="252413"/>
                    <a:pt x="7938" y="247438"/>
                    <a:pt x="7938" y="241300"/>
                  </a:cubicBezTo>
                  <a:cubicBezTo>
                    <a:pt x="7938" y="235162"/>
                    <a:pt x="12913" y="230187"/>
                    <a:pt x="19051" y="230187"/>
                  </a:cubicBezTo>
                  <a:close/>
                  <a:moveTo>
                    <a:pt x="266700" y="163512"/>
                  </a:moveTo>
                  <a:lnTo>
                    <a:pt x="307975" y="163512"/>
                  </a:lnTo>
                  <a:lnTo>
                    <a:pt x="307975" y="179387"/>
                  </a:lnTo>
                  <a:lnTo>
                    <a:pt x="266700" y="179387"/>
                  </a:lnTo>
                  <a:close/>
                  <a:moveTo>
                    <a:pt x="154724" y="138112"/>
                  </a:moveTo>
                  <a:cubicBezTo>
                    <a:pt x="154724" y="138112"/>
                    <a:pt x="157279" y="145878"/>
                    <a:pt x="163668" y="145878"/>
                  </a:cubicBezTo>
                  <a:cubicBezTo>
                    <a:pt x="170057" y="145878"/>
                    <a:pt x="172612" y="138112"/>
                    <a:pt x="172612" y="138112"/>
                  </a:cubicBezTo>
                  <a:cubicBezTo>
                    <a:pt x="172612" y="138112"/>
                    <a:pt x="172612" y="138112"/>
                    <a:pt x="184112" y="140701"/>
                  </a:cubicBezTo>
                  <a:cubicBezTo>
                    <a:pt x="184112" y="140701"/>
                    <a:pt x="184112" y="140701"/>
                    <a:pt x="185390" y="170473"/>
                  </a:cubicBezTo>
                  <a:cubicBezTo>
                    <a:pt x="185390" y="170473"/>
                    <a:pt x="185390" y="170473"/>
                    <a:pt x="179001" y="170473"/>
                  </a:cubicBezTo>
                  <a:cubicBezTo>
                    <a:pt x="179001" y="170473"/>
                    <a:pt x="179001" y="170473"/>
                    <a:pt x="179001" y="178239"/>
                  </a:cubicBezTo>
                  <a:cubicBezTo>
                    <a:pt x="179001" y="178239"/>
                    <a:pt x="179001" y="178239"/>
                    <a:pt x="177724" y="178239"/>
                  </a:cubicBezTo>
                  <a:cubicBezTo>
                    <a:pt x="177724" y="178239"/>
                    <a:pt x="177724" y="178239"/>
                    <a:pt x="177724" y="184711"/>
                  </a:cubicBezTo>
                  <a:cubicBezTo>
                    <a:pt x="177724" y="184711"/>
                    <a:pt x="177724" y="184711"/>
                    <a:pt x="181557" y="197656"/>
                  </a:cubicBezTo>
                  <a:cubicBezTo>
                    <a:pt x="181557" y="197656"/>
                    <a:pt x="181557" y="197656"/>
                    <a:pt x="177724" y="214483"/>
                  </a:cubicBezTo>
                  <a:cubicBezTo>
                    <a:pt x="177724" y="214483"/>
                    <a:pt x="177724" y="214483"/>
                    <a:pt x="179001" y="214483"/>
                  </a:cubicBezTo>
                  <a:cubicBezTo>
                    <a:pt x="179001" y="214483"/>
                    <a:pt x="181557" y="215778"/>
                    <a:pt x="186668" y="215778"/>
                  </a:cubicBezTo>
                  <a:cubicBezTo>
                    <a:pt x="190501" y="217072"/>
                    <a:pt x="186668" y="222250"/>
                    <a:pt x="186668" y="222250"/>
                  </a:cubicBezTo>
                  <a:cubicBezTo>
                    <a:pt x="186668" y="222250"/>
                    <a:pt x="186668" y="222250"/>
                    <a:pt x="166224" y="222250"/>
                  </a:cubicBezTo>
                  <a:cubicBezTo>
                    <a:pt x="166224" y="222250"/>
                    <a:pt x="166224" y="222250"/>
                    <a:pt x="166224" y="214483"/>
                  </a:cubicBezTo>
                  <a:cubicBezTo>
                    <a:pt x="166224" y="214483"/>
                    <a:pt x="166224" y="214483"/>
                    <a:pt x="170057" y="197656"/>
                  </a:cubicBezTo>
                  <a:cubicBezTo>
                    <a:pt x="170057" y="197656"/>
                    <a:pt x="170057" y="197656"/>
                    <a:pt x="166224" y="184711"/>
                  </a:cubicBezTo>
                  <a:cubicBezTo>
                    <a:pt x="166224" y="184711"/>
                    <a:pt x="166224" y="184711"/>
                    <a:pt x="162390" y="184711"/>
                  </a:cubicBezTo>
                  <a:cubicBezTo>
                    <a:pt x="162390" y="184711"/>
                    <a:pt x="162390" y="184711"/>
                    <a:pt x="162390" y="222250"/>
                  </a:cubicBezTo>
                  <a:cubicBezTo>
                    <a:pt x="162390" y="222250"/>
                    <a:pt x="162390" y="222250"/>
                    <a:pt x="141946" y="222250"/>
                  </a:cubicBezTo>
                  <a:cubicBezTo>
                    <a:pt x="141946" y="222250"/>
                    <a:pt x="138113" y="217072"/>
                    <a:pt x="141946" y="215778"/>
                  </a:cubicBezTo>
                  <a:cubicBezTo>
                    <a:pt x="147057" y="214483"/>
                    <a:pt x="148335" y="214483"/>
                    <a:pt x="148335" y="214483"/>
                  </a:cubicBezTo>
                  <a:cubicBezTo>
                    <a:pt x="148335" y="214483"/>
                    <a:pt x="148335" y="214483"/>
                    <a:pt x="149613" y="214483"/>
                  </a:cubicBezTo>
                  <a:cubicBezTo>
                    <a:pt x="149613" y="214483"/>
                    <a:pt x="149613" y="214483"/>
                    <a:pt x="149613" y="178239"/>
                  </a:cubicBezTo>
                  <a:cubicBezTo>
                    <a:pt x="149613" y="178239"/>
                    <a:pt x="149613" y="178239"/>
                    <a:pt x="148335" y="171767"/>
                  </a:cubicBezTo>
                  <a:cubicBezTo>
                    <a:pt x="148335" y="171767"/>
                    <a:pt x="148335" y="171767"/>
                    <a:pt x="143224" y="171767"/>
                  </a:cubicBezTo>
                  <a:cubicBezTo>
                    <a:pt x="143224" y="171767"/>
                    <a:pt x="143224" y="171767"/>
                    <a:pt x="144502" y="140701"/>
                  </a:cubicBezTo>
                  <a:cubicBezTo>
                    <a:pt x="144502" y="140701"/>
                    <a:pt x="144502" y="140701"/>
                    <a:pt x="154724" y="138112"/>
                  </a:cubicBezTo>
                  <a:close/>
                  <a:moveTo>
                    <a:pt x="36513" y="128587"/>
                  </a:moveTo>
                  <a:lnTo>
                    <a:pt x="42863" y="136524"/>
                  </a:lnTo>
                  <a:lnTo>
                    <a:pt x="50801" y="128587"/>
                  </a:lnTo>
                  <a:lnTo>
                    <a:pt x="66676" y="131762"/>
                  </a:lnTo>
                  <a:lnTo>
                    <a:pt x="66676" y="163512"/>
                  </a:lnTo>
                  <a:lnTo>
                    <a:pt x="60326" y="163512"/>
                  </a:lnTo>
                  <a:lnTo>
                    <a:pt x="60326" y="171449"/>
                  </a:lnTo>
                  <a:lnTo>
                    <a:pt x="58738" y="171449"/>
                  </a:lnTo>
                  <a:lnTo>
                    <a:pt x="58738" y="209550"/>
                  </a:lnTo>
                  <a:lnTo>
                    <a:pt x="60326" y="209550"/>
                  </a:lnTo>
                  <a:lnTo>
                    <a:pt x="68263" y="212725"/>
                  </a:lnTo>
                  <a:lnTo>
                    <a:pt x="68263" y="219075"/>
                  </a:lnTo>
                  <a:lnTo>
                    <a:pt x="61913" y="219075"/>
                  </a:lnTo>
                  <a:lnTo>
                    <a:pt x="55563" y="217487"/>
                  </a:lnTo>
                  <a:lnTo>
                    <a:pt x="55563" y="219075"/>
                  </a:lnTo>
                  <a:lnTo>
                    <a:pt x="46038" y="219075"/>
                  </a:lnTo>
                  <a:lnTo>
                    <a:pt x="46038" y="177800"/>
                  </a:lnTo>
                  <a:lnTo>
                    <a:pt x="41276" y="177800"/>
                  </a:lnTo>
                  <a:lnTo>
                    <a:pt x="41276" y="219075"/>
                  </a:lnTo>
                  <a:lnTo>
                    <a:pt x="34926" y="219075"/>
                  </a:lnTo>
                  <a:lnTo>
                    <a:pt x="33338" y="217487"/>
                  </a:lnTo>
                  <a:lnTo>
                    <a:pt x="26988" y="219075"/>
                  </a:lnTo>
                  <a:lnTo>
                    <a:pt x="20638" y="219075"/>
                  </a:lnTo>
                  <a:lnTo>
                    <a:pt x="20638" y="212725"/>
                  </a:lnTo>
                  <a:lnTo>
                    <a:pt x="26988" y="209550"/>
                  </a:lnTo>
                  <a:lnTo>
                    <a:pt x="28575" y="209550"/>
                  </a:lnTo>
                  <a:lnTo>
                    <a:pt x="28575" y="171449"/>
                  </a:lnTo>
                  <a:lnTo>
                    <a:pt x="26988" y="171449"/>
                  </a:lnTo>
                  <a:lnTo>
                    <a:pt x="26988" y="163512"/>
                  </a:lnTo>
                  <a:lnTo>
                    <a:pt x="20638" y="163512"/>
                  </a:lnTo>
                  <a:lnTo>
                    <a:pt x="22225" y="131762"/>
                  </a:lnTo>
                  <a:close/>
                  <a:moveTo>
                    <a:pt x="79375" y="98425"/>
                  </a:moveTo>
                  <a:lnTo>
                    <a:pt x="90488" y="98425"/>
                  </a:lnTo>
                  <a:lnTo>
                    <a:pt x="90488" y="187325"/>
                  </a:lnTo>
                  <a:lnTo>
                    <a:pt x="144463" y="187325"/>
                  </a:lnTo>
                  <a:lnTo>
                    <a:pt x="144463" y="196850"/>
                  </a:lnTo>
                  <a:lnTo>
                    <a:pt x="79375" y="196850"/>
                  </a:lnTo>
                  <a:close/>
                  <a:moveTo>
                    <a:pt x="155678" y="95250"/>
                  </a:moveTo>
                  <a:cubicBezTo>
                    <a:pt x="155678" y="95250"/>
                    <a:pt x="155678" y="95250"/>
                    <a:pt x="160799" y="101651"/>
                  </a:cubicBezTo>
                  <a:cubicBezTo>
                    <a:pt x="160799" y="101651"/>
                    <a:pt x="160799" y="101651"/>
                    <a:pt x="167200" y="95250"/>
                  </a:cubicBezTo>
                  <a:cubicBezTo>
                    <a:pt x="167200" y="95250"/>
                    <a:pt x="167200" y="95250"/>
                    <a:pt x="171041" y="101651"/>
                  </a:cubicBezTo>
                  <a:cubicBezTo>
                    <a:pt x="171041" y="101651"/>
                    <a:pt x="171041" y="101651"/>
                    <a:pt x="178722" y="100371"/>
                  </a:cubicBezTo>
                  <a:cubicBezTo>
                    <a:pt x="178722" y="100371"/>
                    <a:pt x="178722" y="100371"/>
                    <a:pt x="177442" y="105492"/>
                  </a:cubicBezTo>
                  <a:lnTo>
                    <a:pt x="182563" y="108052"/>
                  </a:lnTo>
                  <a:cubicBezTo>
                    <a:pt x="182563" y="108052"/>
                    <a:pt x="182563" y="108052"/>
                    <a:pt x="180003" y="113173"/>
                  </a:cubicBezTo>
                  <a:cubicBezTo>
                    <a:pt x="180003" y="114454"/>
                    <a:pt x="180003" y="115734"/>
                    <a:pt x="180003" y="118294"/>
                  </a:cubicBezTo>
                  <a:cubicBezTo>
                    <a:pt x="180003" y="127256"/>
                    <a:pt x="173601" y="134938"/>
                    <a:pt x="163359" y="134938"/>
                  </a:cubicBezTo>
                  <a:cubicBezTo>
                    <a:pt x="154397" y="134938"/>
                    <a:pt x="146716" y="127256"/>
                    <a:pt x="146716" y="118294"/>
                  </a:cubicBezTo>
                  <a:cubicBezTo>
                    <a:pt x="146716" y="117014"/>
                    <a:pt x="146716" y="115734"/>
                    <a:pt x="146716" y="115734"/>
                  </a:cubicBezTo>
                  <a:cubicBezTo>
                    <a:pt x="146716" y="114454"/>
                    <a:pt x="147996" y="114454"/>
                    <a:pt x="147996" y="113173"/>
                  </a:cubicBezTo>
                  <a:cubicBezTo>
                    <a:pt x="147996" y="113173"/>
                    <a:pt x="147996" y="113173"/>
                    <a:pt x="142875" y="109333"/>
                  </a:cubicBezTo>
                  <a:cubicBezTo>
                    <a:pt x="142875" y="109333"/>
                    <a:pt x="142875" y="109333"/>
                    <a:pt x="149276" y="106772"/>
                  </a:cubicBezTo>
                  <a:cubicBezTo>
                    <a:pt x="149276" y="106772"/>
                    <a:pt x="149276" y="106772"/>
                    <a:pt x="145436" y="100371"/>
                  </a:cubicBezTo>
                  <a:cubicBezTo>
                    <a:pt x="145436" y="100371"/>
                    <a:pt x="145436" y="100371"/>
                    <a:pt x="153117" y="102931"/>
                  </a:cubicBezTo>
                  <a:cubicBezTo>
                    <a:pt x="153117" y="102931"/>
                    <a:pt x="153117" y="102931"/>
                    <a:pt x="155678" y="95250"/>
                  </a:cubicBezTo>
                  <a:close/>
                  <a:moveTo>
                    <a:pt x="44450" y="88900"/>
                  </a:moveTo>
                  <a:cubicBezTo>
                    <a:pt x="54971" y="88900"/>
                    <a:pt x="63500" y="97074"/>
                    <a:pt x="63500" y="107157"/>
                  </a:cubicBezTo>
                  <a:cubicBezTo>
                    <a:pt x="63500" y="117240"/>
                    <a:pt x="54971" y="125414"/>
                    <a:pt x="44450" y="125414"/>
                  </a:cubicBezTo>
                  <a:cubicBezTo>
                    <a:pt x="33929" y="125414"/>
                    <a:pt x="25400" y="117240"/>
                    <a:pt x="25400" y="107157"/>
                  </a:cubicBezTo>
                  <a:cubicBezTo>
                    <a:pt x="25400" y="97074"/>
                    <a:pt x="33929" y="88900"/>
                    <a:pt x="44450" y="88900"/>
                  </a:cubicBezTo>
                  <a:close/>
                  <a:moveTo>
                    <a:pt x="109538" y="52387"/>
                  </a:moveTo>
                  <a:lnTo>
                    <a:pt x="109538" y="68262"/>
                  </a:lnTo>
                  <a:lnTo>
                    <a:pt x="125413" y="68262"/>
                  </a:lnTo>
                  <a:lnTo>
                    <a:pt x="125413" y="52387"/>
                  </a:lnTo>
                  <a:close/>
                  <a:moveTo>
                    <a:pt x="185738" y="33337"/>
                  </a:moveTo>
                  <a:cubicBezTo>
                    <a:pt x="185738" y="33337"/>
                    <a:pt x="185738" y="33337"/>
                    <a:pt x="325438" y="33337"/>
                  </a:cubicBezTo>
                  <a:cubicBezTo>
                    <a:pt x="325438" y="33337"/>
                    <a:pt x="325438" y="33337"/>
                    <a:pt x="325438" y="196850"/>
                  </a:cubicBezTo>
                  <a:cubicBezTo>
                    <a:pt x="325438" y="196850"/>
                    <a:pt x="325438" y="196850"/>
                    <a:pt x="189619" y="196850"/>
                  </a:cubicBezTo>
                  <a:cubicBezTo>
                    <a:pt x="189619" y="196850"/>
                    <a:pt x="189619" y="196850"/>
                    <a:pt x="188325" y="190412"/>
                  </a:cubicBezTo>
                  <a:cubicBezTo>
                    <a:pt x="188325" y="190412"/>
                    <a:pt x="188325" y="190412"/>
                    <a:pt x="187032" y="186550"/>
                  </a:cubicBezTo>
                  <a:cubicBezTo>
                    <a:pt x="187032" y="186550"/>
                    <a:pt x="187032" y="186550"/>
                    <a:pt x="315090" y="186550"/>
                  </a:cubicBezTo>
                  <a:cubicBezTo>
                    <a:pt x="315090" y="186550"/>
                    <a:pt x="315090" y="186550"/>
                    <a:pt x="315090" y="43637"/>
                  </a:cubicBezTo>
                  <a:lnTo>
                    <a:pt x="188325" y="43637"/>
                  </a:lnTo>
                  <a:cubicBezTo>
                    <a:pt x="187032" y="39774"/>
                    <a:pt x="188325" y="37199"/>
                    <a:pt x="185738" y="33337"/>
                  </a:cubicBezTo>
                  <a:close/>
                  <a:moveTo>
                    <a:pt x="119063" y="14287"/>
                  </a:moveTo>
                  <a:cubicBezTo>
                    <a:pt x="116483" y="14287"/>
                    <a:pt x="112613" y="14287"/>
                    <a:pt x="110034" y="15580"/>
                  </a:cubicBezTo>
                  <a:cubicBezTo>
                    <a:pt x="107454" y="16874"/>
                    <a:pt x="106164" y="18167"/>
                    <a:pt x="103584" y="20754"/>
                  </a:cubicBezTo>
                  <a:cubicBezTo>
                    <a:pt x="102295" y="22048"/>
                    <a:pt x="101005" y="24635"/>
                    <a:pt x="101005" y="25928"/>
                  </a:cubicBezTo>
                  <a:cubicBezTo>
                    <a:pt x="99715" y="28515"/>
                    <a:pt x="99715" y="31102"/>
                    <a:pt x="98425" y="33690"/>
                  </a:cubicBezTo>
                  <a:cubicBezTo>
                    <a:pt x="98425" y="33690"/>
                    <a:pt x="98425" y="33690"/>
                    <a:pt x="113903" y="33690"/>
                  </a:cubicBezTo>
                  <a:cubicBezTo>
                    <a:pt x="113903" y="31102"/>
                    <a:pt x="115193" y="29809"/>
                    <a:pt x="115193" y="28515"/>
                  </a:cubicBezTo>
                  <a:cubicBezTo>
                    <a:pt x="116483" y="27222"/>
                    <a:pt x="117773" y="27222"/>
                    <a:pt x="119063" y="27222"/>
                  </a:cubicBezTo>
                  <a:cubicBezTo>
                    <a:pt x="121642" y="27222"/>
                    <a:pt x="122932" y="28515"/>
                    <a:pt x="122932" y="31102"/>
                  </a:cubicBezTo>
                  <a:cubicBezTo>
                    <a:pt x="122932" y="31102"/>
                    <a:pt x="122932" y="32396"/>
                    <a:pt x="122932" y="32396"/>
                  </a:cubicBezTo>
                  <a:cubicBezTo>
                    <a:pt x="121642" y="33690"/>
                    <a:pt x="121642" y="33690"/>
                    <a:pt x="120352" y="33690"/>
                  </a:cubicBezTo>
                  <a:cubicBezTo>
                    <a:pt x="120352" y="34983"/>
                    <a:pt x="119063" y="34983"/>
                    <a:pt x="119063" y="34983"/>
                  </a:cubicBezTo>
                  <a:cubicBezTo>
                    <a:pt x="117773" y="36277"/>
                    <a:pt x="117773" y="36277"/>
                    <a:pt x="116483" y="36277"/>
                  </a:cubicBezTo>
                  <a:cubicBezTo>
                    <a:pt x="115193" y="37570"/>
                    <a:pt x="113903" y="37570"/>
                    <a:pt x="113903" y="38864"/>
                  </a:cubicBezTo>
                  <a:cubicBezTo>
                    <a:pt x="112613" y="40157"/>
                    <a:pt x="112613" y="41451"/>
                    <a:pt x="111324" y="42744"/>
                  </a:cubicBezTo>
                  <a:cubicBezTo>
                    <a:pt x="111324" y="44038"/>
                    <a:pt x="111324" y="45331"/>
                    <a:pt x="111324" y="46625"/>
                  </a:cubicBezTo>
                  <a:cubicBezTo>
                    <a:pt x="111324" y="47918"/>
                    <a:pt x="111324" y="49212"/>
                    <a:pt x="111324" y="49212"/>
                  </a:cubicBezTo>
                  <a:cubicBezTo>
                    <a:pt x="111324" y="49212"/>
                    <a:pt x="111324" y="49212"/>
                    <a:pt x="125512" y="49212"/>
                  </a:cubicBezTo>
                  <a:cubicBezTo>
                    <a:pt x="125512" y="47918"/>
                    <a:pt x="125512" y="47918"/>
                    <a:pt x="125512" y="46625"/>
                  </a:cubicBezTo>
                  <a:cubicBezTo>
                    <a:pt x="125512" y="46625"/>
                    <a:pt x="125512" y="46625"/>
                    <a:pt x="125512" y="45331"/>
                  </a:cubicBezTo>
                  <a:cubicBezTo>
                    <a:pt x="126802" y="45331"/>
                    <a:pt x="126802" y="44038"/>
                    <a:pt x="126802" y="44038"/>
                  </a:cubicBezTo>
                  <a:cubicBezTo>
                    <a:pt x="128091" y="44038"/>
                    <a:pt x="128091" y="42744"/>
                    <a:pt x="129381" y="42744"/>
                  </a:cubicBezTo>
                  <a:cubicBezTo>
                    <a:pt x="130671" y="41451"/>
                    <a:pt x="131961" y="41451"/>
                    <a:pt x="133251" y="41451"/>
                  </a:cubicBezTo>
                  <a:cubicBezTo>
                    <a:pt x="134541" y="40157"/>
                    <a:pt x="134541" y="38864"/>
                    <a:pt x="135831" y="38864"/>
                  </a:cubicBezTo>
                  <a:cubicBezTo>
                    <a:pt x="137120" y="37570"/>
                    <a:pt x="138410" y="36277"/>
                    <a:pt x="138410" y="34983"/>
                  </a:cubicBezTo>
                  <a:cubicBezTo>
                    <a:pt x="138410" y="33690"/>
                    <a:pt x="139700" y="31102"/>
                    <a:pt x="139700" y="29809"/>
                  </a:cubicBezTo>
                  <a:cubicBezTo>
                    <a:pt x="139700" y="27222"/>
                    <a:pt x="138410" y="25928"/>
                    <a:pt x="138410" y="24635"/>
                  </a:cubicBezTo>
                  <a:cubicBezTo>
                    <a:pt x="137120" y="22048"/>
                    <a:pt x="135831" y="20754"/>
                    <a:pt x="134541" y="19461"/>
                  </a:cubicBezTo>
                  <a:cubicBezTo>
                    <a:pt x="133251" y="18167"/>
                    <a:pt x="130671" y="16874"/>
                    <a:pt x="128091" y="15580"/>
                  </a:cubicBezTo>
                  <a:cubicBezTo>
                    <a:pt x="126802" y="14287"/>
                    <a:pt x="122932" y="14287"/>
                    <a:pt x="119063" y="14287"/>
                  </a:cubicBezTo>
                  <a:close/>
                  <a:moveTo>
                    <a:pt x="118916" y="0"/>
                  </a:moveTo>
                  <a:cubicBezTo>
                    <a:pt x="153825" y="0"/>
                    <a:pt x="180976" y="19426"/>
                    <a:pt x="180976" y="42737"/>
                  </a:cubicBezTo>
                  <a:cubicBezTo>
                    <a:pt x="180976" y="63458"/>
                    <a:pt x="156411" y="77704"/>
                    <a:pt x="131845" y="85474"/>
                  </a:cubicBezTo>
                  <a:cubicBezTo>
                    <a:pt x="107280" y="91949"/>
                    <a:pt x="71078" y="98425"/>
                    <a:pt x="71078" y="98425"/>
                  </a:cubicBezTo>
                  <a:cubicBezTo>
                    <a:pt x="71078" y="98425"/>
                    <a:pt x="71078" y="98425"/>
                    <a:pt x="81421" y="77704"/>
                  </a:cubicBezTo>
                  <a:cubicBezTo>
                    <a:pt x="65906" y="69933"/>
                    <a:pt x="55563" y="58278"/>
                    <a:pt x="55563" y="42737"/>
                  </a:cubicBezTo>
                  <a:cubicBezTo>
                    <a:pt x="55563" y="19426"/>
                    <a:pt x="82714" y="0"/>
                    <a:pt x="118916" y="0"/>
                  </a:cubicBezTo>
                  <a:close/>
                </a:path>
              </a:pathLst>
            </a:custGeom>
            <a:solidFill>
              <a:srgbClr val="7C924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noAutofit/>
            </a:bodyP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a:solidFill>
                  <a:srgbClr val="5D6D31"/>
                </a:solidFill>
                <a:latin typeface="幼圆" panose="02010509060101010101" charset="-122"/>
                <a:ea typeface="幼圆" panose="02010509060101010101" charset="-122"/>
              </a:endParaRPr>
            </a:p>
          </p:txBody>
        </p:sp>
      </p:grpSp>
      <p:grpSp>
        <p:nvGrpSpPr>
          <p:cNvPr id="2" name="组合 1"/>
          <p:cNvGrpSpPr/>
          <p:nvPr/>
        </p:nvGrpSpPr>
        <p:grpSpPr>
          <a:xfrm>
            <a:off x="6002400" y="3574733"/>
            <a:ext cx="5314888" cy="962022"/>
            <a:chOff x="6002400" y="1385111"/>
            <a:chExt cx="5314888" cy="962022"/>
          </a:xfrm>
        </p:grpSpPr>
        <p:grpSp>
          <p:nvGrpSpPr>
            <p:cNvPr id="14" name="组合 13"/>
            <p:cNvGrpSpPr/>
            <p:nvPr/>
          </p:nvGrpSpPr>
          <p:grpSpPr>
            <a:xfrm>
              <a:off x="6792365" y="1385111"/>
              <a:ext cx="4524923" cy="962022"/>
              <a:chOff x="7692478" y="1678126"/>
              <a:chExt cx="4524923" cy="962022"/>
            </a:xfrm>
          </p:grpSpPr>
          <p:sp>
            <p:nvSpPr>
              <p:cNvPr id="16" name="矩形 15"/>
              <p:cNvSpPr/>
              <p:nvPr/>
            </p:nvSpPr>
            <p:spPr>
              <a:xfrm>
                <a:off x="7692478" y="2030750"/>
                <a:ext cx="4524923" cy="609398"/>
              </a:xfrm>
              <a:prstGeom prst="rect">
                <a:avLst/>
              </a:prstGeom>
            </p:spPr>
            <p:txBody>
              <a:bodyPr wrap="square">
                <a:spAutoFit/>
                <a:scene3d>
                  <a:camera prst="orthographicFront"/>
                  <a:lightRig rig="threePt" dir="t"/>
                </a:scene3d>
                <a:sp3d contourW="12700"/>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zh-CN" altLang="en-US" sz="1400" dirty="0">
                    <a:solidFill>
                      <a:srgbClr val="5D6D31"/>
                    </a:solidFill>
                    <a:latin typeface="幼圆" panose="02010509060101010101" charset="-122"/>
                    <a:ea typeface="幼圆" panose="02010509060101010101" charset="-122"/>
                  </a:rPr>
                  <a:t>点击添加文本信息点击添加文本信息点击添加文本信息点击添加文本信息点击添加文本信息</a:t>
                </a:r>
                <a:endParaRPr lang="zh-CN" altLang="en-US" sz="1400" dirty="0">
                  <a:solidFill>
                    <a:srgbClr val="5D6D31"/>
                  </a:solidFill>
                  <a:latin typeface="幼圆" panose="02010509060101010101" charset="-122"/>
                  <a:ea typeface="幼圆" panose="02010509060101010101" charset="-122"/>
                </a:endParaRPr>
              </a:p>
            </p:txBody>
          </p:sp>
          <p:sp>
            <p:nvSpPr>
              <p:cNvPr id="17" name="矩形 16"/>
              <p:cNvSpPr/>
              <p:nvPr/>
            </p:nvSpPr>
            <p:spPr>
              <a:xfrm>
                <a:off x="7692478" y="1678126"/>
                <a:ext cx="2241974" cy="380553"/>
              </a:xfrm>
              <a:prstGeom prst="rect">
                <a:avLst/>
              </a:prstGeom>
            </p:spPr>
            <p:txBody>
              <a:bodyPr wrap="square">
                <a:spAutoFit/>
                <a:scene3d>
                  <a:camera prst="orthographicFront"/>
                  <a:lightRig rig="threePt" dir="t"/>
                </a:scene3d>
                <a:sp3d contourW="12700"/>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zh-CN" altLang="en-US" b="1">
                    <a:solidFill>
                      <a:srgbClr val="5D6D31"/>
                    </a:solidFill>
                    <a:latin typeface="幼圆" panose="02010509060101010101" charset="-122"/>
                    <a:ea typeface="幼圆" panose="02010509060101010101" charset="-122"/>
                  </a:rPr>
                  <a:t>标题文字</a:t>
                </a:r>
                <a:r>
                  <a:rPr lang="zh-CN" altLang="en-US" b="1" dirty="0">
                    <a:solidFill>
                      <a:srgbClr val="5D6D31"/>
                    </a:solidFill>
                    <a:latin typeface="幼圆" panose="02010509060101010101" charset="-122"/>
                    <a:ea typeface="幼圆" panose="02010509060101010101" charset="-122"/>
                  </a:rPr>
                  <a:t>添加</a:t>
                </a:r>
                <a:endParaRPr lang="zh-CN" altLang="en-US" b="1" dirty="0">
                  <a:solidFill>
                    <a:srgbClr val="5D6D31"/>
                  </a:solidFill>
                  <a:latin typeface="幼圆" panose="02010509060101010101" charset="-122"/>
                  <a:ea typeface="幼圆" panose="02010509060101010101" charset="-122"/>
                </a:endParaRPr>
              </a:p>
            </p:txBody>
          </p:sp>
        </p:grpSp>
        <p:sp>
          <p:nvSpPr>
            <p:cNvPr id="18" name="椭圆 28"/>
            <p:cNvSpPr/>
            <p:nvPr/>
          </p:nvSpPr>
          <p:spPr>
            <a:xfrm>
              <a:off x="6002400" y="1561902"/>
              <a:ext cx="660400" cy="608440"/>
            </a:xfrm>
            <a:custGeom>
              <a:avLst/>
              <a:gdLst>
                <a:gd name="connsiteX0" fmla="*/ 71849 w 332200"/>
                <a:gd name="connsiteY0" fmla="*/ 264788 h 306063"/>
                <a:gd name="connsiteX1" fmla="*/ 71849 w 332200"/>
                <a:gd name="connsiteY1" fmla="*/ 287013 h 306063"/>
                <a:gd name="connsiteX2" fmla="*/ 83160 w 332200"/>
                <a:gd name="connsiteY2" fmla="*/ 280476 h 306063"/>
                <a:gd name="connsiteX3" fmla="*/ 89444 w 332200"/>
                <a:gd name="connsiteY3" fmla="*/ 280476 h 306063"/>
                <a:gd name="connsiteX4" fmla="*/ 102012 w 332200"/>
                <a:gd name="connsiteY4" fmla="*/ 287013 h 306063"/>
                <a:gd name="connsiteX5" fmla="*/ 102012 w 332200"/>
                <a:gd name="connsiteY5" fmla="*/ 264788 h 306063"/>
                <a:gd name="connsiteX6" fmla="*/ 71849 w 332200"/>
                <a:gd name="connsiteY6" fmla="*/ 264788 h 306063"/>
                <a:gd name="connsiteX7" fmla="*/ 2700 w 332200"/>
                <a:gd name="connsiteY7" fmla="*/ 245155 h 306063"/>
                <a:gd name="connsiteX8" fmla="*/ 11745 w 332200"/>
                <a:gd name="connsiteY8" fmla="*/ 246451 h 306063"/>
                <a:gd name="connsiteX9" fmla="*/ 55679 w 332200"/>
                <a:gd name="connsiteY9" fmla="*/ 251635 h 306063"/>
                <a:gd name="connsiteX10" fmla="*/ 165511 w 332200"/>
                <a:gd name="connsiteY10" fmla="*/ 268482 h 306063"/>
                <a:gd name="connsiteX11" fmla="*/ 275344 w 332200"/>
                <a:gd name="connsiteY11" fmla="*/ 251635 h 306063"/>
                <a:gd name="connsiteX12" fmla="*/ 319278 w 332200"/>
                <a:gd name="connsiteY12" fmla="*/ 246451 h 306063"/>
                <a:gd name="connsiteX13" fmla="*/ 328323 w 332200"/>
                <a:gd name="connsiteY13" fmla="*/ 245155 h 306063"/>
                <a:gd name="connsiteX14" fmla="*/ 329615 w 332200"/>
                <a:gd name="connsiteY14" fmla="*/ 255522 h 306063"/>
                <a:gd name="connsiteX15" fmla="*/ 274052 w 332200"/>
                <a:gd name="connsiteY15" fmla="*/ 265890 h 306063"/>
                <a:gd name="connsiteX16" fmla="*/ 169388 w 332200"/>
                <a:gd name="connsiteY16" fmla="*/ 282737 h 306063"/>
                <a:gd name="connsiteX17" fmla="*/ 161635 w 332200"/>
                <a:gd name="connsiteY17" fmla="*/ 282737 h 306063"/>
                <a:gd name="connsiteX18" fmla="*/ 115117 w 332200"/>
                <a:gd name="connsiteY18" fmla="*/ 267186 h 306063"/>
                <a:gd name="connsiteX19" fmla="*/ 115117 w 332200"/>
                <a:gd name="connsiteY19" fmla="*/ 298288 h 306063"/>
                <a:gd name="connsiteX20" fmla="*/ 112533 w 332200"/>
                <a:gd name="connsiteY20" fmla="*/ 304767 h 306063"/>
                <a:gd name="connsiteX21" fmla="*/ 104780 w 332200"/>
                <a:gd name="connsiteY21" fmla="*/ 304767 h 306063"/>
                <a:gd name="connsiteX22" fmla="*/ 86690 w 332200"/>
                <a:gd name="connsiteY22" fmla="*/ 294400 h 306063"/>
                <a:gd name="connsiteX23" fmla="*/ 67308 w 332200"/>
                <a:gd name="connsiteY23" fmla="*/ 304767 h 306063"/>
                <a:gd name="connsiteX24" fmla="*/ 63431 w 332200"/>
                <a:gd name="connsiteY24" fmla="*/ 306063 h 306063"/>
                <a:gd name="connsiteX25" fmla="*/ 60847 w 332200"/>
                <a:gd name="connsiteY25" fmla="*/ 304767 h 306063"/>
                <a:gd name="connsiteX26" fmla="*/ 56971 w 332200"/>
                <a:gd name="connsiteY26" fmla="*/ 298288 h 306063"/>
                <a:gd name="connsiteX27" fmla="*/ 56971 w 332200"/>
                <a:gd name="connsiteY27" fmla="*/ 265890 h 306063"/>
                <a:gd name="connsiteX28" fmla="*/ 1408 w 332200"/>
                <a:gd name="connsiteY28" fmla="*/ 255522 h 306063"/>
                <a:gd name="connsiteX29" fmla="*/ 2700 w 332200"/>
                <a:gd name="connsiteY29" fmla="*/ 245155 h 306063"/>
                <a:gd name="connsiteX30" fmla="*/ 229012 w 332200"/>
                <a:gd name="connsiteY30" fmla="*/ 153663 h 306063"/>
                <a:gd name="connsiteX31" fmla="*/ 262085 w 332200"/>
                <a:gd name="connsiteY31" fmla="*/ 153663 h 306063"/>
                <a:gd name="connsiteX32" fmla="*/ 268699 w 332200"/>
                <a:gd name="connsiteY32" fmla="*/ 161457 h 306063"/>
                <a:gd name="connsiteX33" fmla="*/ 262085 w 332200"/>
                <a:gd name="connsiteY33" fmla="*/ 167951 h 306063"/>
                <a:gd name="connsiteX34" fmla="*/ 229012 w 332200"/>
                <a:gd name="connsiteY34" fmla="*/ 167951 h 306063"/>
                <a:gd name="connsiteX35" fmla="*/ 221074 w 332200"/>
                <a:gd name="connsiteY35" fmla="*/ 161457 h 306063"/>
                <a:gd name="connsiteX36" fmla="*/ 229012 w 332200"/>
                <a:gd name="connsiteY36" fmla="*/ 153663 h 306063"/>
                <a:gd name="connsiteX37" fmla="*/ 70306 w 332200"/>
                <a:gd name="connsiteY37" fmla="*/ 153663 h 306063"/>
                <a:gd name="connsiteX38" fmla="*/ 102277 w 332200"/>
                <a:gd name="connsiteY38" fmla="*/ 153663 h 306063"/>
                <a:gd name="connsiteX39" fmla="*/ 109950 w 332200"/>
                <a:gd name="connsiteY39" fmla="*/ 161457 h 306063"/>
                <a:gd name="connsiteX40" fmla="*/ 102277 w 332200"/>
                <a:gd name="connsiteY40" fmla="*/ 167951 h 306063"/>
                <a:gd name="connsiteX41" fmla="*/ 70306 w 332200"/>
                <a:gd name="connsiteY41" fmla="*/ 167951 h 306063"/>
                <a:gd name="connsiteX42" fmla="*/ 63912 w 332200"/>
                <a:gd name="connsiteY42" fmla="*/ 161457 h 306063"/>
                <a:gd name="connsiteX43" fmla="*/ 70306 w 332200"/>
                <a:gd name="connsiteY43" fmla="*/ 153663 h 306063"/>
                <a:gd name="connsiteX44" fmla="*/ 214670 w 332200"/>
                <a:gd name="connsiteY44" fmla="*/ 125088 h 306063"/>
                <a:gd name="connsiteX45" fmla="*/ 276418 w 332200"/>
                <a:gd name="connsiteY45" fmla="*/ 125088 h 306063"/>
                <a:gd name="connsiteX46" fmla="*/ 282987 w 332200"/>
                <a:gd name="connsiteY46" fmla="*/ 131438 h 306063"/>
                <a:gd name="connsiteX47" fmla="*/ 276418 w 332200"/>
                <a:gd name="connsiteY47" fmla="*/ 137788 h 306063"/>
                <a:gd name="connsiteX48" fmla="*/ 214670 w 332200"/>
                <a:gd name="connsiteY48" fmla="*/ 137788 h 306063"/>
                <a:gd name="connsiteX49" fmla="*/ 206787 w 332200"/>
                <a:gd name="connsiteY49" fmla="*/ 131438 h 306063"/>
                <a:gd name="connsiteX50" fmla="*/ 214670 w 332200"/>
                <a:gd name="connsiteY50" fmla="*/ 125088 h 306063"/>
                <a:gd name="connsiteX51" fmla="*/ 56057 w 332200"/>
                <a:gd name="connsiteY51" fmla="*/ 125088 h 306063"/>
                <a:gd name="connsiteX52" fmla="*/ 116519 w 332200"/>
                <a:gd name="connsiteY52" fmla="*/ 125088 h 306063"/>
                <a:gd name="connsiteX53" fmla="*/ 124238 w 332200"/>
                <a:gd name="connsiteY53" fmla="*/ 131438 h 306063"/>
                <a:gd name="connsiteX54" fmla="*/ 116519 w 332200"/>
                <a:gd name="connsiteY54" fmla="*/ 137788 h 306063"/>
                <a:gd name="connsiteX55" fmla="*/ 56057 w 332200"/>
                <a:gd name="connsiteY55" fmla="*/ 137788 h 306063"/>
                <a:gd name="connsiteX56" fmla="*/ 49625 w 332200"/>
                <a:gd name="connsiteY56" fmla="*/ 131438 h 306063"/>
                <a:gd name="connsiteX57" fmla="*/ 56057 w 332200"/>
                <a:gd name="connsiteY57" fmla="*/ 125088 h 306063"/>
                <a:gd name="connsiteX58" fmla="*/ 214670 w 332200"/>
                <a:gd name="connsiteY58" fmla="*/ 94926 h 306063"/>
                <a:gd name="connsiteX59" fmla="*/ 276418 w 332200"/>
                <a:gd name="connsiteY59" fmla="*/ 94926 h 306063"/>
                <a:gd name="connsiteX60" fmla="*/ 282987 w 332200"/>
                <a:gd name="connsiteY60" fmla="*/ 101420 h 306063"/>
                <a:gd name="connsiteX61" fmla="*/ 276418 w 332200"/>
                <a:gd name="connsiteY61" fmla="*/ 109214 h 306063"/>
                <a:gd name="connsiteX62" fmla="*/ 214670 w 332200"/>
                <a:gd name="connsiteY62" fmla="*/ 109214 h 306063"/>
                <a:gd name="connsiteX63" fmla="*/ 206787 w 332200"/>
                <a:gd name="connsiteY63" fmla="*/ 101420 h 306063"/>
                <a:gd name="connsiteX64" fmla="*/ 214670 w 332200"/>
                <a:gd name="connsiteY64" fmla="*/ 94926 h 306063"/>
                <a:gd name="connsiteX65" fmla="*/ 56056 w 332200"/>
                <a:gd name="connsiteY65" fmla="*/ 94926 h 306063"/>
                <a:gd name="connsiteX66" fmla="*/ 116518 w 332200"/>
                <a:gd name="connsiteY66" fmla="*/ 94926 h 306063"/>
                <a:gd name="connsiteX67" fmla="*/ 124237 w 332200"/>
                <a:gd name="connsiteY67" fmla="*/ 101420 h 306063"/>
                <a:gd name="connsiteX68" fmla="*/ 116518 w 332200"/>
                <a:gd name="connsiteY68" fmla="*/ 109214 h 306063"/>
                <a:gd name="connsiteX69" fmla="*/ 56056 w 332200"/>
                <a:gd name="connsiteY69" fmla="*/ 109214 h 306063"/>
                <a:gd name="connsiteX70" fmla="*/ 49624 w 332200"/>
                <a:gd name="connsiteY70" fmla="*/ 101420 h 306063"/>
                <a:gd name="connsiteX71" fmla="*/ 56056 w 332200"/>
                <a:gd name="connsiteY71" fmla="*/ 94926 h 306063"/>
                <a:gd name="connsiteX72" fmla="*/ 317912 w 332200"/>
                <a:gd name="connsiteY72" fmla="*/ 18726 h 306063"/>
                <a:gd name="connsiteX73" fmla="*/ 214894 w 332200"/>
                <a:gd name="connsiteY73" fmla="*/ 32947 h 306063"/>
                <a:gd name="connsiteX74" fmla="*/ 171862 w 332200"/>
                <a:gd name="connsiteY74" fmla="*/ 36825 h 306063"/>
                <a:gd name="connsiteX75" fmla="*/ 171862 w 332200"/>
                <a:gd name="connsiteY75" fmla="*/ 234626 h 306063"/>
                <a:gd name="connsiteX76" fmla="*/ 276184 w 332200"/>
                <a:gd name="connsiteY76" fmla="*/ 221698 h 306063"/>
                <a:gd name="connsiteX77" fmla="*/ 317912 w 332200"/>
                <a:gd name="connsiteY77" fmla="*/ 217820 h 306063"/>
                <a:gd name="connsiteX78" fmla="*/ 14699 w 332200"/>
                <a:gd name="connsiteY78" fmla="*/ 18726 h 306063"/>
                <a:gd name="connsiteX79" fmla="*/ 14699 w 332200"/>
                <a:gd name="connsiteY79" fmla="*/ 217820 h 306063"/>
                <a:gd name="connsiteX80" fmla="*/ 55974 w 332200"/>
                <a:gd name="connsiteY80" fmla="*/ 221698 h 306063"/>
                <a:gd name="connsiteX81" fmla="*/ 84351 w 332200"/>
                <a:gd name="connsiteY81" fmla="*/ 220405 h 306063"/>
                <a:gd name="connsiteX82" fmla="*/ 159162 w 332200"/>
                <a:gd name="connsiteY82" fmla="*/ 234626 h 306063"/>
                <a:gd name="connsiteX83" fmla="*/ 159162 w 332200"/>
                <a:gd name="connsiteY83" fmla="*/ 36825 h 306063"/>
                <a:gd name="connsiteX84" fmla="*/ 116597 w 332200"/>
                <a:gd name="connsiteY84" fmla="*/ 32947 h 306063"/>
                <a:gd name="connsiteX85" fmla="*/ 14699 w 332200"/>
                <a:gd name="connsiteY85" fmla="*/ 18726 h 306063"/>
                <a:gd name="connsiteX86" fmla="*/ 4300 w 332200"/>
                <a:gd name="connsiteY86" fmla="*/ 972 h 306063"/>
                <a:gd name="connsiteX87" fmla="*/ 10780 w 332200"/>
                <a:gd name="connsiteY87" fmla="*/ 972 h 306063"/>
                <a:gd name="connsiteX88" fmla="*/ 115760 w 332200"/>
                <a:gd name="connsiteY88" fmla="*/ 17819 h 306063"/>
                <a:gd name="connsiteX89" fmla="*/ 166306 w 332200"/>
                <a:gd name="connsiteY89" fmla="*/ 23002 h 306063"/>
                <a:gd name="connsiteX90" fmla="*/ 216852 w 332200"/>
                <a:gd name="connsiteY90" fmla="*/ 17819 h 306063"/>
                <a:gd name="connsiteX91" fmla="*/ 321832 w 332200"/>
                <a:gd name="connsiteY91" fmla="*/ 972 h 306063"/>
                <a:gd name="connsiteX92" fmla="*/ 328312 w 332200"/>
                <a:gd name="connsiteY92" fmla="*/ 972 h 306063"/>
                <a:gd name="connsiteX93" fmla="*/ 332200 w 332200"/>
                <a:gd name="connsiteY93" fmla="*/ 7451 h 306063"/>
                <a:gd name="connsiteX94" fmla="*/ 332200 w 332200"/>
                <a:gd name="connsiteY94" fmla="*/ 219982 h 306063"/>
                <a:gd name="connsiteX95" fmla="*/ 330904 w 332200"/>
                <a:gd name="connsiteY95" fmla="*/ 225166 h 306063"/>
                <a:gd name="connsiteX96" fmla="*/ 275174 w 332200"/>
                <a:gd name="connsiteY96" fmla="*/ 235533 h 306063"/>
                <a:gd name="connsiteX97" fmla="*/ 170194 w 332200"/>
                <a:gd name="connsiteY97" fmla="*/ 252380 h 306063"/>
                <a:gd name="connsiteX98" fmla="*/ 168898 w 332200"/>
                <a:gd name="connsiteY98" fmla="*/ 252380 h 306063"/>
                <a:gd name="connsiteX99" fmla="*/ 166306 w 332200"/>
                <a:gd name="connsiteY99" fmla="*/ 253676 h 306063"/>
                <a:gd name="connsiteX100" fmla="*/ 162418 w 332200"/>
                <a:gd name="connsiteY100" fmla="*/ 252380 h 306063"/>
                <a:gd name="connsiteX101" fmla="*/ 57438 w 332200"/>
                <a:gd name="connsiteY101" fmla="*/ 235533 h 306063"/>
                <a:gd name="connsiteX102" fmla="*/ 1708 w 332200"/>
                <a:gd name="connsiteY102" fmla="*/ 225166 h 306063"/>
                <a:gd name="connsiteX103" fmla="*/ 412 w 332200"/>
                <a:gd name="connsiteY103" fmla="*/ 219982 h 306063"/>
                <a:gd name="connsiteX104" fmla="*/ 412 w 332200"/>
                <a:gd name="connsiteY104" fmla="*/ 7451 h 306063"/>
                <a:gd name="connsiteX105" fmla="*/ 4300 w 332200"/>
                <a:gd name="connsiteY105" fmla="*/ 972 h 30606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Lst>
              <a:rect l="l" t="t" r="r" b="b"/>
              <a:pathLst>
                <a:path w="332200" h="306063">
                  <a:moveTo>
                    <a:pt x="71849" y="264788"/>
                  </a:moveTo>
                  <a:cubicBezTo>
                    <a:pt x="71849" y="287013"/>
                    <a:pt x="71849" y="287013"/>
                    <a:pt x="71849" y="287013"/>
                  </a:cubicBezTo>
                  <a:cubicBezTo>
                    <a:pt x="83160" y="280476"/>
                    <a:pt x="83160" y="280476"/>
                    <a:pt x="83160" y="280476"/>
                  </a:cubicBezTo>
                  <a:cubicBezTo>
                    <a:pt x="85674" y="279169"/>
                    <a:pt x="88187" y="279169"/>
                    <a:pt x="89444" y="280476"/>
                  </a:cubicBezTo>
                  <a:cubicBezTo>
                    <a:pt x="102012" y="287013"/>
                    <a:pt x="102012" y="287013"/>
                    <a:pt x="102012" y="287013"/>
                  </a:cubicBezTo>
                  <a:lnTo>
                    <a:pt x="102012" y="264788"/>
                  </a:lnTo>
                  <a:cubicBezTo>
                    <a:pt x="90701" y="264788"/>
                    <a:pt x="80646" y="264788"/>
                    <a:pt x="71849" y="264788"/>
                  </a:cubicBezTo>
                  <a:close/>
                  <a:moveTo>
                    <a:pt x="2700" y="245155"/>
                  </a:moveTo>
                  <a:cubicBezTo>
                    <a:pt x="5285" y="242563"/>
                    <a:pt x="9161" y="242563"/>
                    <a:pt x="11745" y="246451"/>
                  </a:cubicBezTo>
                  <a:cubicBezTo>
                    <a:pt x="19498" y="254227"/>
                    <a:pt x="35004" y="252931"/>
                    <a:pt x="55679" y="251635"/>
                  </a:cubicBezTo>
                  <a:cubicBezTo>
                    <a:pt x="85398" y="249043"/>
                    <a:pt x="124163" y="247747"/>
                    <a:pt x="165511" y="268482"/>
                  </a:cubicBezTo>
                  <a:cubicBezTo>
                    <a:pt x="206860" y="247747"/>
                    <a:pt x="245625" y="249043"/>
                    <a:pt x="275344" y="251635"/>
                  </a:cubicBezTo>
                  <a:cubicBezTo>
                    <a:pt x="296019" y="252931"/>
                    <a:pt x="311525" y="254227"/>
                    <a:pt x="319278" y="246451"/>
                  </a:cubicBezTo>
                  <a:cubicBezTo>
                    <a:pt x="321862" y="242563"/>
                    <a:pt x="325738" y="242563"/>
                    <a:pt x="328323" y="245155"/>
                  </a:cubicBezTo>
                  <a:cubicBezTo>
                    <a:pt x="330907" y="247747"/>
                    <a:pt x="332199" y="252931"/>
                    <a:pt x="329615" y="255522"/>
                  </a:cubicBezTo>
                  <a:cubicBezTo>
                    <a:pt x="317985" y="268482"/>
                    <a:pt x="298603" y="267186"/>
                    <a:pt x="274052" y="265890"/>
                  </a:cubicBezTo>
                  <a:cubicBezTo>
                    <a:pt x="244333" y="263298"/>
                    <a:pt x="208152" y="260706"/>
                    <a:pt x="169388" y="282737"/>
                  </a:cubicBezTo>
                  <a:cubicBezTo>
                    <a:pt x="166804" y="284033"/>
                    <a:pt x="164219" y="284033"/>
                    <a:pt x="161635" y="282737"/>
                  </a:cubicBezTo>
                  <a:cubicBezTo>
                    <a:pt x="146129" y="273665"/>
                    <a:pt x="130623" y="268482"/>
                    <a:pt x="115117" y="267186"/>
                  </a:cubicBezTo>
                  <a:cubicBezTo>
                    <a:pt x="115117" y="298288"/>
                    <a:pt x="115117" y="298288"/>
                    <a:pt x="115117" y="298288"/>
                  </a:cubicBezTo>
                  <a:cubicBezTo>
                    <a:pt x="115117" y="300880"/>
                    <a:pt x="113825" y="303471"/>
                    <a:pt x="112533" y="304767"/>
                  </a:cubicBezTo>
                  <a:cubicBezTo>
                    <a:pt x="109949" y="306063"/>
                    <a:pt x="107365" y="306063"/>
                    <a:pt x="104780" y="304767"/>
                  </a:cubicBezTo>
                  <a:cubicBezTo>
                    <a:pt x="86690" y="294400"/>
                    <a:pt x="86690" y="294400"/>
                    <a:pt x="86690" y="294400"/>
                  </a:cubicBezTo>
                  <a:cubicBezTo>
                    <a:pt x="67308" y="304767"/>
                    <a:pt x="67308" y="304767"/>
                    <a:pt x="67308" y="304767"/>
                  </a:cubicBezTo>
                  <a:cubicBezTo>
                    <a:pt x="66016" y="306063"/>
                    <a:pt x="64724" y="306063"/>
                    <a:pt x="63431" y="306063"/>
                  </a:cubicBezTo>
                  <a:cubicBezTo>
                    <a:pt x="62139" y="306063"/>
                    <a:pt x="60847" y="306063"/>
                    <a:pt x="60847" y="304767"/>
                  </a:cubicBezTo>
                  <a:cubicBezTo>
                    <a:pt x="58263" y="303471"/>
                    <a:pt x="56971" y="300880"/>
                    <a:pt x="56971" y="298288"/>
                  </a:cubicBezTo>
                  <a:cubicBezTo>
                    <a:pt x="56971" y="265890"/>
                    <a:pt x="56971" y="265890"/>
                    <a:pt x="56971" y="265890"/>
                  </a:cubicBezTo>
                  <a:cubicBezTo>
                    <a:pt x="32420" y="267186"/>
                    <a:pt x="13038" y="268482"/>
                    <a:pt x="1408" y="255522"/>
                  </a:cubicBezTo>
                  <a:cubicBezTo>
                    <a:pt x="-1176" y="252931"/>
                    <a:pt x="116" y="247747"/>
                    <a:pt x="2700" y="245155"/>
                  </a:cubicBezTo>
                  <a:close/>
                  <a:moveTo>
                    <a:pt x="229012" y="153663"/>
                  </a:moveTo>
                  <a:cubicBezTo>
                    <a:pt x="229012" y="153663"/>
                    <a:pt x="229012" y="153663"/>
                    <a:pt x="262085" y="153663"/>
                  </a:cubicBezTo>
                  <a:cubicBezTo>
                    <a:pt x="266053" y="153663"/>
                    <a:pt x="268699" y="157560"/>
                    <a:pt x="268699" y="161457"/>
                  </a:cubicBezTo>
                  <a:cubicBezTo>
                    <a:pt x="268699" y="165353"/>
                    <a:pt x="266053" y="167951"/>
                    <a:pt x="262085" y="167951"/>
                  </a:cubicBezTo>
                  <a:cubicBezTo>
                    <a:pt x="262085" y="167951"/>
                    <a:pt x="262085" y="167951"/>
                    <a:pt x="229012" y="167951"/>
                  </a:cubicBezTo>
                  <a:cubicBezTo>
                    <a:pt x="225043" y="167951"/>
                    <a:pt x="221074" y="165353"/>
                    <a:pt x="221074" y="161457"/>
                  </a:cubicBezTo>
                  <a:cubicBezTo>
                    <a:pt x="221074" y="157560"/>
                    <a:pt x="225043" y="153663"/>
                    <a:pt x="229012" y="153663"/>
                  </a:cubicBezTo>
                  <a:close/>
                  <a:moveTo>
                    <a:pt x="70306" y="153663"/>
                  </a:moveTo>
                  <a:cubicBezTo>
                    <a:pt x="70306" y="153663"/>
                    <a:pt x="70306" y="153663"/>
                    <a:pt x="102277" y="153663"/>
                  </a:cubicBezTo>
                  <a:cubicBezTo>
                    <a:pt x="106113" y="153663"/>
                    <a:pt x="109950" y="157560"/>
                    <a:pt x="109950" y="161457"/>
                  </a:cubicBezTo>
                  <a:cubicBezTo>
                    <a:pt x="109950" y="165353"/>
                    <a:pt x="106113" y="167951"/>
                    <a:pt x="102277" y="167951"/>
                  </a:cubicBezTo>
                  <a:cubicBezTo>
                    <a:pt x="102277" y="167951"/>
                    <a:pt x="102277" y="167951"/>
                    <a:pt x="70306" y="167951"/>
                  </a:cubicBezTo>
                  <a:cubicBezTo>
                    <a:pt x="66470" y="167951"/>
                    <a:pt x="63912" y="165353"/>
                    <a:pt x="63912" y="161457"/>
                  </a:cubicBezTo>
                  <a:cubicBezTo>
                    <a:pt x="63912" y="157560"/>
                    <a:pt x="66470" y="153663"/>
                    <a:pt x="70306" y="153663"/>
                  </a:cubicBezTo>
                  <a:close/>
                  <a:moveTo>
                    <a:pt x="214670" y="125088"/>
                  </a:moveTo>
                  <a:cubicBezTo>
                    <a:pt x="214670" y="125088"/>
                    <a:pt x="214670" y="125088"/>
                    <a:pt x="276418" y="125088"/>
                  </a:cubicBezTo>
                  <a:cubicBezTo>
                    <a:pt x="280360" y="125088"/>
                    <a:pt x="282987" y="127628"/>
                    <a:pt x="282987" y="131438"/>
                  </a:cubicBezTo>
                  <a:cubicBezTo>
                    <a:pt x="282987" y="135248"/>
                    <a:pt x="280360" y="137788"/>
                    <a:pt x="276418" y="137788"/>
                  </a:cubicBezTo>
                  <a:cubicBezTo>
                    <a:pt x="276418" y="137788"/>
                    <a:pt x="276418" y="137788"/>
                    <a:pt x="214670" y="137788"/>
                  </a:cubicBezTo>
                  <a:cubicBezTo>
                    <a:pt x="210728" y="137788"/>
                    <a:pt x="206787" y="135248"/>
                    <a:pt x="206787" y="131438"/>
                  </a:cubicBezTo>
                  <a:cubicBezTo>
                    <a:pt x="206787" y="127628"/>
                    <a:pt x="210728" y="125088"/>
                    <a:pt x="214670" y="125088"/>
                  </a:cubicBezTo>
                  <a:close/>
                  <a:moveTo>
                    <a:pt x="56057" y="125088"/>
                  </a:moveTo>
                  <a:cubicBezTo>
                    <a:pt x="116519" y="125088"/>
                    <a:pt x="116519" y="125088"/>
                    <a:pt x="116519" y="125088"/>
                  </a:cubicBezTo>
                  <a:cubicBezTo>
                    <a:pt x="120379" y="125088"/>
                    <a:pt x="124238" y="127628"/>
                    <a:pt x="124238" y="131438"/>
                  </a:cubicBezTo>
                  <a:cubicBezTo>
                    <a:pt x="124238" y="135248"/>
                    <a:pt x="120379" y="137788"/>
                    <a:pt x="116519" y="137788"/>
                  </a:cubicBezTo>
                  <a:cubicBezTo>
                    <a:pt x="56057" y="137788"/>
                    <a:pt x="56057" y="137788"/>
                    <a:pt x="56057" y="137788"/>
                  </a:cubicBezTo>
                  <a:cubicBezTo>
                    <a:pt x="52198" y="137788"/>
                    <a:pt x="49625" y="135248"/>
                    <a:pt x="49625" y="131438"/>
                  </a:cubicBezTo>
                  <a:cubicBezTo>
                    <a:pt x="49625" y="127628"/>
                    <a:pt x="52198" y="125088"/>
                    <a:pt x="56057" y="125088"/>
                  </a:cubicBezTo>
                  <a:close/>
                  <a:moveTo>
                    <a:pt x="214670" y="94926"/>
                  </a:moveTo>
                  <a:cubicBezTo>
                    <a:pt x="214670" y="94926"/>
                    <a:pt x="214670" y="94926"/>
                    <a:pt x="276418" y="94926"/>
                  </a:cubicBezTo>
                  <a:cubicBezTo>
                    <a:pt x="280360" y="94926"/>
                    <a:pt x="282987" y="97524"/>
                    <a:pt x="282987" y="101420"/>
                  </a:cubicBezTo>
                  <a:cubicBezTo>
                    <a:pt x="282987" y="105317"/>
                    <a:pt x="280360" y="109214"/>
                    <a:pt x="276418" y="109214"/>
                  </a:cubicBezTo>
                  <a:cubicBezTo>
                    <a:pt x="276418" y="109214"/>
                    <a:pt x="276418" y="109214"/>
                    <a:pt x="214670" y="109214"/>
                  </a:cubicBezTo>
                  <a:cubicBezTo>
                    <a:pt x="210728" y="109214"/>
                    <a:pt x="206787" y="105317"/>
                    <a:pt x="206787" y="101420"/>
                  </a:cubicBezTo>
                  <a:cubicBezTo>
                    <a:pt x="206787" y="97524"/>
                    <a:pt x="210728" y="94926"/>
                    <a:pt x="214670" y="94926"/>
                  </a:cubicBezTo>
                  <a:close/>
                  <a:moveTo>
                    <a:pt x="56056" y="94926"/>
                  </a:moveTo>
                  <a:cubicBezTo>
                    <a:pt x="56056" y="94926"/>
                    <a:pt x="56056" y="94926"/>
                    <a:pt x="116518" y="94926"/>
                  </a:cubicBezTo>
                  <a:cubicBezTo>
                    <a:pt x="120378" y="94926"/>
                    <a:pt x="124237" y="97524"/>
                    <a:pt x="124237" y="101420"/>
                  </a:cubicBezTo>
                  <a:cubicBezTo>
                    <a:pt x="124237" y="105317"/>
                    <a:pt x="120378" y="109214"/>
                    <a:pt x="116518" y="109214"/>
                  </a:cubicBezTo>
                  <a:cubicBezTo>
                    <a:pt x="116518" y="109214"/>
                    <a:pt x="116518" y="109214"/>
                    <a:pt x="56056" y="109214"/>
                  </a:cubicBezTo>
                  <a:cubicBezTo>
                    <a:pt x="52197" y="109214"/>
                    <a:pt x="49624" y="105317"/>
                    <a:pt x="49624" y="101420"/>
                  </a:cubicBezTo>
                  <a:cubicBezTo>
                    <a:pt x="49624" y="97524"/>
                    <a:pt x="52197" y="94926"/>
                    <a:pt x="56056" y="94926"/>
                  </a:cubicBezTo>
                  <a:close/>
                  <a:moveTo>
                    <a:pt x="317912" y="18726"/>
                  </a:moveTo>
                  <a:cubicBezTo>
                    <a:pt x="278792" y="36825"/>
                    <a:pt x="242279" y="34240"/>
                    <a:pt x="214894" y="32947"/>
                  </a:cubicBezTo>
                  <a:cubicBezTo>
                    <a:pt x="195334" y="31654"/>
                    <a:pt x="180990" y="30361"/>
                    <a:pt x="171862" y="36825"/>
                  </a:cubicBezTo>
                  <a:cubicBezTo>
                    <a:pt x="171862" y="234626"/>
                    <a:pt x="171862" y="234626"/>
                    <a:pt x="171862" y="234626"/>
                  </a:cubicBezTo>
                  <a:cubicBezTo>
                    <a:pt x="210982" y="217820"/>
                    <a:pt x="248799" y="220405"/>
                    <a:pt x="276184" y="221698"/>
                  </a:cubicBezTo>
                  <a:cubicBezTo>
                    <a:pt x="294440" y="222991"/>
                    <a:pt x="310088" y="224284"/>
                    <a:pt x="317912" y="217820"/>
                  </a:cubicBezTo>
                  <a:close/>
                  <a:moveTo>
                    <a:pt x="14699" y="18726"/>
                  </a:moveTo>
                  <a:cubicBezTo>
                    <a:pt x="14699" y="217820"/>
                    <a:pt x="14699" y="217820"/>
                    <a:pt x="14699" y="217820"/>
                  </a:cubicBezTo>
                  <a:cubicBezTo>
                    <a:pt x="22438" y="224284"/>
                    <a:pt x="37916" y="222991"/>
                    <a:pt x="55974" y="221698"/>
                  </a:cubicBezTo>
                  <a:cubicBezTo>
                    <a:pt x="65003" y="220405"/>
                    <a:pt x="74032" y="220405"/>
                    <a:pt x="84351" y="220405"/>
                  </a:cubicBezTo>
                  <a:cubicBezTo>
                    <a:pt x="106278" y="220405"/>
                    <a:pt x="132075" y="222991"/>
                    <a:pt x="159162" y="234626"/>
                  </a:cubicBezTo>
                  <a:lnTo>
                    <a:pt x="159162" y="36825"/>
                  </a:lnTo>
                  <a:cubicBezTo>
                    <a:pt x="150133" y="30361"/>
                    <a:pt x="135945" y="31654"/>
                    <a:pt x="116597" y="32947"/>
                  </a:cubicBezTo>
                  <a:cubicBezTo>
                    <a:pt x="89510" y="34240"/>
                    <a:pt x="53394" y="36825"/>
                    <a:pt x="14699" y="18726"/>
                  </a:cubicBezTo>
                  <a:close/>
                  <a:moveTo>
                    <a:pt x="4300" y="972"/>
                  </a:moveTo>
                  <a:cubicBezTo>
                    <a:pt x="5596" y="-324"/>
                    <a:pt x="8188" y="-324"/>
                    <a:pt x="10780" y="972"/>
                  </a:cubicBezTo>
                  <a:cubicBezTo>
                    <a:pt x="49662" y="21706"/>
                    <a:pt x="87247" y="19115"/>
                    <a:pt x="115760" y="17819"/>
                  </a:cubicBezTo>
                  <a:cubicBezTo>
                    <a:pt x="137793" y="16523"/>
                    <a:pt x="154641" y="15227"/>
                    <a:pt x="166306" y="23002"/>
                  </a:cubicBezTo>
                  <a:cubicBezTo>
                    <a:pt x="177970" y="15227"/>
                    <a:pt x="194819" y="16523"/>
                    <a:pt x="216852" y="17819"/>
                  </a:cubicBezTo>
                  <a:cubicBezTo>
                    <a:pt x="245365" y="19115"/>
                    <a:pt x="282950" y="21706"/>
                    <a:pt x="321832" y="972"/>
                  </a:cubicBezTo>
                  <a:cubicBezTo>
                    <a:pt x="324424" y="-324"/>
                    <a:pt x="327016" y="-324"/>
                    <a:pt x="328312" y="972"/>
                  </a:cubicBezTo>
                  <a:cubicBezTo>
                    <a:pt x="330904" y="2268"/>
                    <a:pt x="332200" y="4859"/>
                    <a:pt x="332200" y="7451"/>
                  </a:cubicBezTo>
                  <a:cubicBezTo>
                    <a:pt x="332200" y="219982"/>
                    <a:pt x="332200" y="219982"/>
                    <a:pt x="332200" y="219982"/>
                  </a:cubicBezTo>
                  <a:cubicBezTo>
                    <a:pt x="332200" y="222574"/>
                    <a:pt x="330904" y="223870"/>
                    <a:pt x="330904" y="225166"/>
                  </a:cubicBezTo>
                  <a:cubicBezTo>
                    <a:pt x="319240" y="238125"/>
                    <a:pt x="299799" y="236829"/>
                    <a:pt x="275174" y="235533"/>
                  </a:cubicBezTo>
                  <a:cubicBezTo>
                    <a:pt x="245365" y="232942"/>
                    <a:pt x="209075" y="231646"/>
                    <a:pt x="170194" y="252380"/>
                  </a:cubicBezTo>
                  <a:cubicBezTo>
                    <a:pt x="170194" y="252380"/>
                    <a:pt x="168898" y="252380"/>
                    <a:pt x="168898" y="252380"/>
                  </a:cubicBezTo>
                  <a:cubicBezTo>
                    <a:pt x="168898" y="252380"/>
                    <a:pt x="167602" y="253676"/>
                    <a:pt x="166306" y="253676"/>
                  </a:cubicBezTo>
                  <a:cubicBezTo>
                    <a:pt x="166306" y="253676"/>
                    <a:pt x="163714" y="252380"/>
                    <a:pt x="162418" y="252380"/>
                  </a:cubicBezTo>
                  <a:cubicBezTo>
                    <a:pt x="123536" y="231646"/>
                    <a:pt x="87247" y="232942"/>
                    <a:pt x="57438" y="235533"/>
                  </a:cubicBezTo>
                  <a:cubicBezTo>
                    <a:pt x="32813" y="236829"/>
                    <a:pt x="13372" y="238125"/>
                    <a:pt x="1708" y="225166"/>
                  </a:cubicBezTo>
                  <a:cubicBezTo>
                    <a:pt x="1708" y="223870"/>
                    <a:pt x="412" y="222574"/>
                    <a:pt x="412" y="219982"/>
                  </a:cubicBezTo>
                  <a:cubicBezTo>
                    <a:pt x="412" y="7451"/>
                    <a:pt x="412" y="7451"/>
                    <a:pt x="412" y="7451"/>
                  </a:cubicBezTo>
                  <a:cubicBezTo>
                    <a:pt x="412" y="4859"/>
                    <a:pt x="1708" y="2268"/>
                    <a:pt x="4300" y="972"/>
                  </a:cubicBezTo>
                  <a:close/>
                </a:path>
              </a:pathLst>
            </a:custGeom>
            <a:solidFill>
              <a:srgbClr val="98B25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noAutofit/>
            </a:bodyP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a:solidFill>
                  <a:srgbClr val="5D6D31"/>
                </a:solidFill>
                <a:latin typeface="幼圆" panose="02010509060101010101" charset="-122"/>
                <a:ea typeface="幼圆" panose="02010509060101010101" charset="-122"/>
              </a:endParaRPr>
            </a:p>
          </p:txBody>
        </p:sp>
      </p:grpSp>
      <p:grpSp>
        <p:nvGrpSpPr>
          <p:cNvPr id="19" name="组合 18"/>
          <p:cNvGrpSpPr/>
          <p:nvPr/>
        </p:nvGrpSpPr>
        <p:grpSpPr>
          <a:xfrm>
            <a:off x="6002503" y="4757175"/>
            <a:ext cx="5227052" cy="960319"/>
            <a:chOff x="6090236" y="1385111"/>
            <a:chExt cx="5227052" cy="960319"/>
          </a:xfrm>
        </p:grpSpPr>
        <p:grpSp>
          <p:nvGrpSpPr>
            <p:cNvPr id="20" name="组合 19"/>
            <p:cNvGrpSpPr/>
            <p:nvPr/>
          </p:nvGrpSpPr>
          <p:grpSpPr>
            <a:xfrm>
              <a:off x="6792365" y="1385111"/>
              <a:ext cx="4524923" cy="960319"/>
              <a:chOff x="7692478" y="1678126"/>
              <a:chExt cx="4524923" cy="960319"/>
            </a:xfrm>
          </p:grpSpPr>
          <p:sp>
            <p:nvSpPr>
              <p:cNvPr id="22" name="矩形 21"/>
              <p:cNvSpPr/>
              <p:nvPr/>
            </p:nvSpPr>
            <p:spPr>
              <a:xfrm>
                <a:off x="7692478" y="2030750"/>
                <a:ext cx="4524923" cy="607695"/>
              </a:xfrm>
              <a:prstGeom prst="rect">
                <a:avLst/>
              </a:prstGeom>
            </p:spPr>
            <p:txBody>
              <a:bodyPr wrap="square">
                <a:spAutoFit/>
                <a:scene3d>
                  <a:camera prst="orthographicFront"/>
                  <a:lightRig rig="threePt" dir="t"/>
                </a:scene3d>
                <a:sp3d contourW="12700"/>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zh-CN" altLang="en-US" sz="1400" dirty="0">
                    <a:solidFill>
                      <a:srgbClr val="5D6D31"/>
                    </a:solidFill>
                    <a:latin typeface="幼圆" panose="02010509060101010101" charset="-122"/>
                    <a:ea typeface="幼圆" panose="02010509060101010101" charset="-122"/>
                  </a:rPr>
                  <a:t>点击添加文本信息点击添加文本信息点击添加文本信息点击添加文本信息点击添加文本信息</a:t>
                </a:r>
                <a:endParaRPr lang="zh-CN" altLang="en-US" sz="1400" dirty="0">
                  <a:solidFill>
                    <a:srgbClr val="5D6D31"/>
                  </a:solidFill>
                  <a:latin typeface="幼圆" panose="02010509060101010101" charset="-122"/>
                  <a:ea typeface="幼圆" panose="02010509060101010101" charset="-122"/>
                </a:endParaRPr>
              </a:p>
            </p:txBody>
          </p:sp>
          <p:sp>
            <p:nvSpPr>
              <p:cNvPr id="23" name="矩形 22"/>
              <p:cNvSpPr/>
              <p:nvPr/>
            </p:nvSpPr>
            <p:spPr>
              <a:xfrm>
                <a:off x="7692478" y="1678126"/>
                <a:ext cx="2241974" cy="380553"/>
              </a:xfrm>
              <a:prstGeom prst="rect">
                <a:avLst/>
              </a:prstGeom>
            </p:spPr>
            <p:txBody>
              <a:bodyPr wrap="square">
                <a:spAutoFit/>
                <a:scene3d>
                  <a:camera prst="orthographicFront"/>
                  <a:lightRig rig="threePt" dir="t"/>
                </a:scene3d>
                <a:sp3d contourW="12700"/>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zh-CN" altLang="en-US" b="1">
                    <a:solidFill>
                      <a:srgbClr val="5D6D31"/>
                    </a:solidFill>
                    <a:latin typeface="幼圆" panose="02010509060101010101" charset="-122"/>
                    <a:ea typeface="幼圆" panose="02010509060101010101" charset="-122"/>
                  </a:rPr>
                  <a:t>标题文字</a:t>
                </a:r>
                <a:r>
                  <a:rPr lang="zh-CN" altLang="en-US" b="1" dirty="0">
                    <a:solidFill>
                      <a:srgbClr val="5D6D31"/>
                    </a:solidFill>
                    <a:latin typeface="幼圆" panose="02010509060101010101" charset="-122"/>
                    <a:ea typeface="幼圆" panose="02010509060101010101" charset="-122"/>
                  </a:rPr>
                  <a:t>添加</a:t>
                </a:r>
                <a:endParaRPr lang="zh-CN" altLang="en-US" b="1" dirty="0">
                  <a:solidFill>
                    <a:srgbClr val="5D6D31"/>
                  </a:solidFill>
                  <a:latin typeface="幼圆" panose="02010509060101010101" charset="-122"/>
                  <a:ea typeface="幼圆" panose="02010509060101010101" charset="-122"/>
                </a:endParaRPr>
              </a:p>
            </p:txBody>
          </p:sp>
        </p:grpSp>
        <p:sp>
          <p:nvSpPr>
            <p:cNvPr id="21" name="椭圆 33"/>
            <p:cNvSpPr/>
            <p:nvPr/>
          </p:nvSpPr>
          <p:spPr>
            <a:xfrm>
              <a:off x="6090236" y="1535922"/>
              <a:ext cx="484727" cy="660400"/>
            </a:xfrm>
            <a:custGeom>
              <a:avLst/>
              <a:gdLst>
                <a:gd name="T0" fmla="*/ 21 w 183"/>
                <a:gd name="T1" fmla="*/ 33 h 250"/>
                <a:gd name="T2" fmla="*/ 62 w 183"/>
                <a:gd name="T3" fmla="*/ 56 h 250"/>
                <a:gd name="T4" fmla="*/ 124 w 183"/>
                <a:gd name="T5" fmla="*/ 90 h 250"/>
                <a:gd name="T6" fmla="*/ 131 w 183"/>
                <a:gd name="T7" fmla="*/ 102 h 250"/>
                <a:gd name="T8" fmla="*/ 131 w 183"/>
                <a:gd name="T9" fmla="*/ 239 h 250"/>
                <a:gd name="T10" fmla="*/ 127 w 183"/>
                <a:gd name="T11" fmla="*/ 248 h 250"/>
                <a:gd name="T12" fmla="*/ 116 w 183"/>
                <a:gd name="T13" fmla="*/ 246 h 250"/>
                <a:gd name="T14" fmla="*/ 23 w 183"/>
                <a:gd name="T15" fmla="*/ 189 h 250"/>
                <a:gd name="T16" fmla="*/ 4 w 183"/>
                <a:gd name="T17" fmla="*/ 155 h 250"/>
                <a:gd name="T18" fmla="*/ 3 w 183"/>
                <a:gd name="T19" fmla="*/ 39 h 250"/>
                <a:gd name="T20" fmla="*/ 13 w 183"/>
                <a:gd name="T21" fmla="*/ 17 h 250"/>
                <a:gd name="T22" fmla="*/ 50 w 183"/>
                <a:gd name="T23" fmla="*/ 0 h 250"/>
                <a:gd name="T24" fmla="*/ 62 w 183"/>
                <a:gd name="T25" fmla="*/ 2 h 250"/>
                <a:gd name="T26" fmla="*/ 176 w 183"/>
                <a:gd name="T27" fmla="*/ 61 h 250"/>
                <a:gd name="T28" fmla="*/ 183 w 183"/>
                <a:gd name="T29" fmla="*/ 72 h 250"/>
                <a:gd name="T30" fmla="*/ 183 w 183"/>
                <a:gd name="T31" fmla="*/ 211 h 250"/>
                <a:gd name="T32" fmla="*/ 167 w 183"/>
                <a:gd name="T33" fmla="*/ 222 h 250"/>
                <a:gd name="T34" fmla="*/ 161 w 183"/>
                <a:gd name="T35" fmla="*/ 212 h 250"/>
                <a:gd name="T36" fmla="*/ 161 w 183"/>
                <a:gd name="T37" fmla="*/ 125 h 250"/>
                <a:gd name="T38" fmla="*/ 162 w 183"/>
                <a:gd name="T39" fmla="*/ 81 h 250"/>
                <a:gd name="T40" fmla="*/ 157 w 183"/>
                <a:gd name="T41" fmla="*/ 74 h 250"/>
                <a:gd name="T42" fmla="*/ 74 w 183"/>
                <a:gd name="T43" fmla="*/ 29 h 250"/>
                <a:gd name="T44" fmla="*/ 57 w 183"/>
                <a:gd name="T45" fmla="*/ 20 h 250"/>
                <a:gd name="T46" fmla="*/ 39 w 183"/>
                <a:gd name="T47" fmla="*/ 19 h 250"/>
                <a:gd name="T48" fmla="*/ 21 w 183"/>
                <a:gd name="T49" fmla="*/ 33 h 25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183" h="250">
                  <a:moveTo>
                    <a:pt x="21" y="33"/>
                  </a:moveTo>
                  <a:cubicBezTo>
                    <a:pt x="35" y="41"/>
                    <a:pt x="48" y="48"/>
                    <a:pt x="62" y="56"/>
                  </a:cubicBezTo>
                  <a:cubicBezTo>
                    <a:pt x="83" y="67"/>
                    <a:pt x="103" y="79"/>
                    <a:pt x="124" y="90"/>
                  </a:cubicBezTo>
                  <a:cubicBezTo>
                    <a:pt x="129" y="93"/>
                    <a:pt x="131" y="96"/>
                    <a:pt x="131" y="102"/>
                  </a:cubicBezTo>
                  <a:cubicBezTo>
                    <a:pt x="131" y="147"/>
                    <a:pt x="131" y="193"/>
                    <a:pt x="131" y="239"/>
                  </a:cubicBezTo>
                  <a:cubicBezTo>
                    <a:pt x="131" y="242"/>
                    <a:pt x="131" y="246"/>
                    <a:pt x="127" y="248"/>
                  </a:cubicBezTo>
                  <a:cubicBezTo>
                    <a:pt x="123" y="250"/>
                    <a:pt x="119" y="248"/>
                    <a:pt x="116" y="246"/>
                  </a:cubicBezTo>
                  <a:cubicBezTo>
                    <a:pt x="85" y="227"/>
                    <a:pt x="54" y="208"/>
                    <a:pt x="23" y="189"/>
                  </a:cubicBezTo>
                  <a:cubicBezTo>
                    <a:pt x="0" y="174"/>
                    <a:pt x="5" y="180"/>
                    <a:pt x="4" y="155"/>
                  </a:cubicBezTo>
                  <a:cubicBezTo>
                    <a:pt x="4" y="117"/>
                    <a:pt x="4" y="78"/>
                    <a:pt x="3" y="39"/>
                  </a:cubicBezTo>
                  <a:cubicBezTo>
                    <a:pt x="3" y="30"/>
                    <a:pt x="6" y="23"/>
                    <a:pt x="13" y="17"/>
                  </a:cubicBezTo>
                  <a:cubicBezTo>
                    <a:pt x="24" y="8"/>
                    <a:pt x="36" y="2"/>
                    <a:pt x="50" y="0"/>
                  </a:cubicBezTo>
                  <a:cubicBezTo>
                    <a:pt x="54" y="0"/>
                    <a:pt x="59" y="1"/>
                    <a:pt x="62" y="2"/>
                  </a:cubicBezTo>
                  <a:cubicBezTo>
                    <a:pt x="100" y="22"/>
                    <a:pt x="138" y="41"/>
                    <a:pt x="176" y="61"/>
                  </a:cubicBezTo>
                  <a:cubicBezTo>
                    <a:pt x="181" y="63"/>
                    <a:pt x="183" y="66"/>
                    <a:pt x="183" y="72"/>
                  </a:cubicBezTo>
                  <a:cubicBezTo>
                    <a:pt x="183" y="119"/>
                    <a:pt x="182" y="165"/>
                    <a:pt x="183" y="211"/>
                  </a:cubicBezTo>
                  <a:cubicBezTo>
                    <a:pt x="183" y="220"/>
                    <a:pt x="176" y="225"/>
                    <a:pt x="167" y="222"/>
                  </a:cubicBezTo>
                  <a:cubicBezTo>
                    <a:pt x="163" y="220"/>
                    <a:pt x="161" y="217"/>
                    <a:pt x="161" y="212"/>
                  </a:cubicBezTo>
                  <a:cubicBezTo>
                    <a:pt x="162" y="183"/>
                    <a:pt x="161" y="154"/>
                    <a:pt x="161" y="125"/>
                  </a:cubicBezTo>
                  <a:cubicBezTo>
                    <a:pt x="161" y="110"/>
                    <a:pt x="161" y="96"/>
                    <a:pt x="162" y="81"/>
                  </a:cubicBezTo>
                  <a:cubicBezTo>
                    <a:pt x="162" y="77"/>
                    <a:pt x="160" y="76"/>
                    <a:pt x="157" y="74"/>
                  </a:cubicBezTo>
                  <a:cubicBezTo>
                    <a:pt x="129" y="59"/>
                    <a:pt x="101" y="44"/>
                    <a:pt x="74" y="29"/>
                  </a:cubicBezTo>
                  <a:cubicBezTo>
                    <a:pt x="68" y="26"/>
                    <a:pt x="62" y="23"/>
                    <a:pt x="57" y="20"/>
                  </a:cubicBezTo>
                  <a:cubicBezTo>
                    <a:pt x="51" y="17"/>
                    <a:pt x="45" y="17"/>
                    <a:pt x="39" y="19"/>
                  </a:cubicBezTo>
                  <a:cubicBezTo>
                    <a:pt x="33" y="23"/>
                    <a:pt x="26" y="26"/>
                    <a:pt x="21" y="33"/>
                  </a:cubicBezTo>
                  <a:close/>
                </a:path>
              </a:pathLst>
            </a:custGeom>
            <a:solidFill>
              <a:srgbClr val="7C924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noAutofit/>
            </a:bodyP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a:solidFill>
                  <a:srgbClr val="5D6D31"/>
                </a:solidFill>
                <a:latin typeface="幼圆" panose="02010509060101010101" charset="-122"/>
                <a:ea typeface="幼圆" panose="02010509060101010101" charset="-122"/>
              </a:endParaRPr>
            </a:p>
          </p:txBody>
        </p:sp>
      </p:grpSp>
      <p:grpSp>
        <p:nvGrpSpPr>
          <p:cNvPr id="24" name="组合 23"/>
          <p:cNvGrpSpPr/>
          <p:nvPr/>
        </p:nvGrpSpPr>
        <p:grpSpPr>
          <a:xfrm>
            <a:off x="1416685" y="1657350"/>
            <a:ext cx="3138598" cy="4023995"/>
            <a:chOff x="1655584" y="776653"/>
            <a:chExt cx="3625151" cy="4872483"/>
          </a:xfrm>
        </p:grpSpPr>
        <p:pic>
          <p:nvPicPr>
            <p:cNvPr id="25" name="图片 24"/>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655584" y="776653"/>
              <a:ext cx="3625151" cy="4872483"/>
            </a:xfrm>
            <a:prstGeom prst="rect">
              <a:avLst/>
            </a:prstGeom>
          </p:spPr>
        </p:pic>
        <p:sp>
          <p:nvSpPr>
            <p:cNvPr id="26" name="Rectangle 8"/>
            <p:cNvSpPr/>
            <p:nvPr/>
          </p:nvSpPr>
          <p:spPr>
            <a:xfrm>
              <a:off x="3435639" y="3511746"/>
              <a:ext cx="1691313" cy="1004945"/>
            </a:xfrm>
            <a:prstGeom prst="rect">
              <a:avLst/>
            </a:prstGeom>
            <a:noFill/>
            <a:ln w="9525">
              <a:noFill/>
            </a:ln>
          </p:spPr>
          <p:txBody>
            <a:bodyPr wrap="square" anchor="t">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zh-CN" altLang="en-US" sz="2400" b="1" dirty="0">
                  <a:solidFill>
                    <a:srgbClr val="7C9241"/>
                  </a:solidFill>
                  <a:latin typeface="幼圆" panose="02010509060101010101" charset="-122"/>
                  <a:ea typeface="幼圆" panose="02010509060101010101" charset="-122"/>
                  <a:sym typeface="Times New Roman" panose="02020603050405020304" pitchFamily="18" charset="0"/>
                </a:rPr>
                <a:t>请在此处输入标题</a:t>
              </a:r>
              <a:endParaRPr lang="zh-CN" altLang="en-US" sz="2400" b="1" dirty="0">
                <a:solidFill>
                  <a:srgbClr val="7C9241"/>
                </a:solidFill>
                <a:latin typeface="幼圆" panose="02010509060101010101" charset="-122"/>
                <a:ea typeface="幼圆" panose="02010509060101010101" charset="-122"/>
                <a:sym typeface="Times New Roman" panose="02020603050405020304" pitchFamily="18" charset="0"/>
              </a:endParaRPr>
            </a:p>
          </p:txBody>
        </p:sp>
      </p:grpSp>
    </p:spTree>
  </p:cSld>
  <p:clrMapOvr>
    <a:masterClrMapping/>
  </p:clrMapOvr>
  <mc:AlternateContent xmlns:mc="http://schemas.openxmlformats.org/markup-compatibility/2006">
    <mc:Choice xmlns:p14="http://schemas.microsoft.com/office/powerpoint/2010/main" Requires="p14">
      <p:transition spd="slow" p14:dur="1500" advClick="0" advTm="0">
        <p:random/>
      </p:transition>
    </mc:Choice>
    <mc:Fallback>
      <p:transition spd="slow" advClick="0" advTm="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2" fill="hold" nodeType="afterEffect">
                                  <p:stCondLst>
                                    <p:cond delay="0"/>
                                  </p:stCondLst>
                                  <p:childTnLst>
                                    <p:set>
                                      <p:cBhvr>
                                        <p:cTn id="6" dur="1" fill="hold">
                                          <p:stCondLst>
                                            <p:cond delay="0"/>
                                          </p:stCondLst>
                                        </p:cTn>
                                        <p:tgtEl>
                                          <p:spTgt spid="3"/>
                                        </p:tgtEl>
                                        <p:attrNameLst>
                                          <p:attrName>style.visibility</p:attrName>
                                        </p:attrNameLst>
                                      </p:cBhvr>
                                      <p:to>
                                        <p:strVal val="visible"/>
                                      </p:to>
                                    </p:set>
                                    <p:anim calcmode="lin" valueType="num">
                                      <p:cBhvr additive="base">
                                        <p:cTn id="7" dur="500" fill="hold"/>
                                        <p:tgtEl>
                                          <p:spTgt spid="3"/>
                                        </p:tgtEl>
                                        <p:attrNameLst>
                                          <p:attrName>ppt_x</p:attrName>
                                        </p:attrNameLst>
                                      </p:cBhvr>
                                      <p:tavLst>
                                        <p:tav tm="0">
                                          <p:val>
                                            <p:strVal val="1+#ppt_w/2"/>
                                          </p:val>
                                        </p:tav>
                                        <p:tav tm="100000">
                                          <p:val>
                                            <p:strVal val="#ppt_x"/>
                                          </p:val>
                                        </p:tav>
                                      </p:tavLst>
                                    </p:anim>
                                    <p:anim calcmode="lin" valueType="num">
                                      <p:cBhvr additive="base">
                                        <p:cTn id="8" dur="500" fill="hold"/>
                                        <p:tgtEl>
                                          <p:spTgt spid="3"/>
                                        </p:tgtEl>
                                        <p:attrNameLst>
                                          <p:attrName>ppt_y</p:attrName>
                                        </p:attrNameLst>
                                      </p:cBhvr>
                                      <p:tavLst>
                                        <p:tav tm="0">
                                          <p:val>
                                            <p:strVal val="#ppt_y"/>
                                          </p:val>
                                        </p:tav>
                                        <p:tav tm="100000">
                                          <p:val>
                                            <p:strVal val="#ppt_y"/>
                                          </p:val>
                                        </p:tav>
                                      </p:tavLst>
                                    </p:anim>
                                  </p:childTnLst>
                                </p:cTn>
                              </p:par>
                            </p:childTnLst>
                          </p:cTn>
                        </p:par>
                        <p:par>
                          <p:cTn id="9" fill="hold">
                            <p:stCondLst>
                              <p:cond delay="500"/>
                            </p:stCondLst>
                            <p:childTnLst>
                              <p:par>
                                <p:cTn id="10" presetID="2" presetClass="entr" presetSubtype="2" fill="hold" nodeType="afterEffect">
                                  <p:stCondLst>
                                    <p:cond delay="0"/>
                                  </p:stCondLst>
                                  <p:childTnLst>
                                    <p:set>
                                      <p:cBhvr>
                                        <p:cTn id="11" dur="1" fill="hold">
                                          <p:stCondLst>
                                            <p:cond delay="0"/>
                                          </p:stCondLst>
                                        </p:cTn>
                                        <p:tgtEl>
                                          <p:spTgt spid="8"/>
                                        </p:tgtEl>
                                        <p:attrNameLst>
                                          <p:attrName>style.visibility</p:attrName>
                                        </p:attrNameLst>
                                      </p:cBhvr>
                                      <p:to>
                                        <p:strVal val="visible"/>
                                      </p:to>
                                    </p:set>
                                    <p:anim calcmode="lin" valueType="num">
                                      <p:cBhvr additive="base">
                                        <p:cTn id="12" dur="500" fill="hold"/>
                                        <p:tgtEl>
                                          <p:spTgt spid="8"/>
                                        </p:tgtEl>
                                        <p:attrNameLst>
                                          <p:attrName>ppt_x</p:attrName>
                                        </p:attrNameLst>
                                      </p:cBhvr>
                                      <p:tavLst>
                                        <p:tav tm="0">
                                          <p:val>
                                            <p:strVal val="1+#ppt_w/2"/>
                                          </p:val>
                                        </p:tav>
                                        <p:tav tm="100000">
                                          <p:val>
                                            <p:strVal val="#ppt_x"/>
                                          </p:val>
                                        </p:tav>
                                      </p:tavLst>
                                    </p:anim>
                                    <p:anim calcmode="lin" valueType="num">
                                      <p:cBhvr additive="base">
                                        <p:cTn id="13" dur="500" fill="hold"/>
                                        <p:tgtEl>
                                          <p:spTgt spid="8"/>
                                        </p:tgtEl>
                                        <p:attrNameLst>
                                          <p:attrName>ppt_y</p:attrName>
                                        </p:attrNameLst>
                                      </p:cBhvr>
                                      <p:tavLst>
                                        <p:tav tm="0">
                                          <p:val>
                                            <p:strVal val="#ppt_y"/>
                                          </p:val>
                                        </p:tav>
                                        <p:tav tm="100000">
                                          <p:val>
                                            <p:strVal val="#ppt_y"/>
                                          </p:val>
                                        </p:tav>
                                      </p:tavLst>
                                    </p:anim>
                                  </p:childTnLst>
                                </p:cTn>
                              </p:par>
                            </p:childTnLst>
                          </p:cTn>
                        </p:par>
                        <p:par>
                          <p:cTn id="14" fill="hold">
                            <p:stCondLst>
                              <p:cond delay="1000"/>
                            </p:stCondLst>
                            <p:childTnLst>
                              <p:par>
                                <p:cTn id="15" presetID="2" presetClass="entr" presetSubtype="2" fill="hold" nodeType="afterEffect">
                                  <p:stCondLst>
                                    <p:cond delay="0"/>
                                  </p:stCondLst>
                                  <p:childTnLst>
                                    <p:set>
                                      <p:cBhvr>
                                        <p:cTn id="16" dur="1" fill="hold">
                                          <p:stCondLst>
                                            <p:cond delay="0"/>
                                          </p:stCondLst>
                                        </p:cTn>
                                        <p:tgtEl>
                                          <p:spTgt spid="2"/>
                                        </p:tgtEl>
                                        <p:attrNameLst>
                                          <p:attrName>style.visibility</p:attrName>
                                        </p:attrNameLst>
                                      </p:cBhvr>
                                      <p:to>
                                        <p:strVal val="visible"/>
                                      </p:to>
                                    </p:set>
                                    <p:anim calcmode="lin" valueType="num">
                                      <p:cBhvr additive="base">
                                        <p:cTn id="17" dur="500" fill="hold"/>
                                        <p:tgtEl>
                                          <p:spTgt spid="2"/>
                                        </p:tgtEl>
                                        <p:attrNameLst>
                                          <p:attrName>ppt_x</p:attrName>
                                        </p:attrNameLst>
                                      </p:cBhvr>
                                      <p:tavLst>
                                        <p:tav tm="0">
                                          <p:val>
                                            <p:strVal val="1+#ppt_w/2"/>
                                          </p:val>
                                        </p:tav>
                                        <p:tav tm="100000">
                                          <p:val>
                                            <p:strVal val="#ppt_x"/>
                                          </p:val>
                                        </p:tav>
                                      </p:tavLst>
                                    </p:anim>
                                    <p:anim calcmode="lin" valueType="num">
                                      <p:cBhvr additive="base">
                                        <p:cTn id="18" dur="500" fill="hold"/>
                                        <p:tgtEl>
                                          <p:spTgt spid="2"/>
                                        </p:tgtEl>
                                        <p:attrNameLst>
                                          <p:attrName>ppt_y</p:attrName>
                                        </p:attrNameLst>
                                      </p:cBhvr>
                                      <p:tavLst>
                                        <p:tav tm="0">
                                          <p:val>
                                            <p:strVal val="#ppt_y"/>
                                          </p:val>
                                        </p:tav>
                                        <p:tav tm="100000">
                                          <p:val>
                                            <p:strVal val="#ppt_y"/>
                                          </p:val>
                                        </p:tav>
                                      </p:tavLst>
                                    </p:anim>
                                  </p:childTnLst>
                                </p:cTn>
                              </p:par>
                            </p:childTnLst>
                          </p:cTn>
                        </p:par>
                        <p:par>
                          <p:cTn id="19" fill="hold">
                            <p:stCondLst>
                              <p:cond delay="1500"/>
                            </p:stCondLst>
                            <p:childTnLst>
                              <p:par>
                                <p:cTn id="20" presetID="2" presetClass="entr" presetSubtype="2" fill="hold" nodeType="afterEffect">
                                  <p:stCondLst>
                                    <p:cond delay="0"/>
                                  </p:stCondLst>
                                  <p:childTnLst>
                                    <p:set>
                                      <p:cBhvr>
                                        <p:cTn id="21" dur="1" fill="hold">
                                          <p:stCondLst>
                                            <p:cond delay="0"/>
                                          </p:stCondLst>
                                        </p:cTn>
                                        <p:tgtEl>
                                          <p:spTgt spid="19"/>
                                        </p:tgtEl>
                                        <p:attrNameLst>
                                          <p:attrName>style.visibility</p:attrName>
                                        </p:attrNameLst>
                                      </p:cBhvr>
                                      <p:to>
                                        <p:strVal val="visible"/>
                                      </p:to>
                                    </p:set>
                                    <p:anim calcmode="lin" valueType="num">
                                      <p:cBhvr additive="base">
                                        <p:cTn id="22" dur="500" fill="hold"/>
                                        <p:tgtEl>
                                          <p:spTgt spid="19"/>
                                        </p:tgtEl>
                                        <p:attrNameLst>
                                          <p:attrName>ppt_x</p:attrName>
                                        </p:attrNameLst>
                                      </p:cBhvr>
                                      <p:tavLst>
                                        <p:tav tm="0">
                                          <p:val>
                                            <p:strVal val="1+#ppt_w/2"/>
                                          </p:val>
                                        </p:tav>
                                        <p:tav tm="100000">
                                          <p:val>
                                            <p:strVal val="#ppt_x"/>
                                          </p:val>
                                        </p:tav>
                                      </p:tavLst>
                                    </p:anim>
                                    <p:anim calcmode="lin" valueType="num">
                                      <p:cBhvr additive="base">
                                        <p:cTn id="23" dur="500" fill="hold"/>
                                        <p:tgtEl>
                                          <p:spTgt spid="19"/>
                                        </p:tgtEl>
                                        <p:attrNameLst>
                                          <p:attrName>ppt_y</p:attrName>
                                        </p:attrNameLst>
                                      </p:cBhvr>
                                      <p:tavLst>
                                        <p:tav tm="0">
                                          <p:val>
                                            <p:strVal val="#ppt_y"/>
                                          </p:val>
                                        </p:tav>
                                        <p:tav tm="100000">
                                          <p:val>
                                            <p:strVal val="#ppt_y"/>
                                          </p:val>
                                        </p:tav>
                                      </p:tavLst>
                                    </p:anim>
                                  </p:childTnLst>
                                </p:cTn>
                              </p:par>
                            </p:childTnLst>
                          </p:cTn>
                        </p:par>
                        <p:par>
                          <p:cTn id="24" fill="hold">
                            <p:stCondLst>
                              <p:cond delay="2000"/>
                            </p:stCondLst>
                            <p:childTnLst>
                              <p:par>
                                <p:cTn id="25" presetID="22" presetClass="entr" presetSubtype="4" fill="hold" nodeType="afterEffect">
                                  <p:stCondLst>
                                    <p:cond delay="0"/>
                                  </p:stCondLst>
                                  <p:childTnLst>
                                    <p:set>
                                      <p:cBhvr>
                                        <p:cTn id="26" dur="1" fill="hold">
                                          <p:stCondLst>
                                            <p:cond delay="0"/>
                                          </p:stCondLst>
                                        </p:cTn>
                                        <p:tgtEl>
                                          <p:spTgt spid="24"/>
                                        </p:tgtEl>
                                        <p:attrNameLst>
                                          <p:attrName>style.visibility</p:attrName>
                                        </p:attrNameLst>
                                      </p:cBhvr>
                                      <p:to>
                                        <p:strVal val="visible"/>
                                      </p:to>
                                    </p:set>
                                    <p:animEffect transition="in" filter="wipe(down)">
                                      <p:cBhvr>
                                        <p:cTn id="27" dur="500"/>
                                        <p:tgtEl>
                                          <p:spTgt spid="2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8" name="PA_图片 2"/>
          <p:cNvPicPr>
            <a:picLocks noChangeAspect="1"/>
          </p:cNvPicPr>
          <p:nvPr>
            <p:custDataLst>
              <p:tags r:id="rId1"/>
            </p:custDataLst>
          </p:nvPr>
        </p:nvPicPr>
        <p:blipFill>
          <a:blip r:embed="rId2"/>
          <a:stretch>
            <a:fillRect/>
          </a:stretch>
        </p:blipFill>
        <p:spPr>
          <a:xfrm>
            <a:off x="3103880" y="747395"/>
            <a:ext cx="6619240" cy="4582795"/>
          </a:xfrm>
          <a:prstGeom prst="rect">
            <a:avLst/>
          </a:prstGeom>
          <a:noFill/>
          <a:ln w="9525">
            <a:noFill/>
          </a:ln>
        </p:spPr>
      </p:pic>
      <p:grpSp>
        <p:nvGrpSpPr>
          <p:cNvPr id="4" name="组合 3"/>
          <p:cNvGrpSpPr/>
          <p:nvPr/>
        </p:nvGrpSpPr>
        <p:grpSpPr>
          <a:xfrm>
            <a:off x="2489835" y="4055745"/>
            <a:ext cx="7009765" cy="2845435"/>
            <a:chOff x="2178296" y="3110568"/>
            <a:chExt cx="8289199" cy="3834581"/>
          </a:xfrm>
        </p:grpSpPr>
        <p:pic>
          <p:nvPicPr>
            <p:cNvPr id="5" name="图片 4"/>
            <p:cNvPicPr>
              <a:picLocks noChangeAspect="1"/>
            </p:cNvPicPr>
            <p:nvPr/>
          </p:nvPicPr>
          <p:blipFill>
            <a:blip r:embed="rId3"/>
            <a:stretch>
              <a:fillRect/>
            </a:stretch>
          </p:blipFill>
          <p:spPr>
            <a:xfrm>
              <a:off x="2178296" y="3110568"/>
              <a:ext cx="1600551" cy="3785532"/>
            </a:xfrm>
            <a:prstGeom prst="rect">
              <a:avLst/>
            </a:prstGeom>
          </p:spPr>
        </p:pic>
        <p:pic>
          <p:nvPicPr>
            <p:cNvPr id="6" name="图片 5"/>
            <p:cNvPicPr>
              <a:picLocks noChangeAspect="1"/>
            </p:cNvPicPr>
            <p:nvPr/>
          </p:nvPicPr>
          <p:blipFill>
            <a:blip r:embed="rId4"/>
            <a:stretch>
              <a:fillRect/>
            </a:stretch>
          </p:blipFill>
          <p:spPr>
            <a:xfrm>
              <a:off x="5920887" y="4828067"/>
              <a:ext cx="2108662" cy="2096016"/>
            </a:xfrm>
            <a:prstGeom prst="rect">
              <a:avLst/>
            </a:prstGeom>
          </p:spPr>
        </p:pic>
        <p:pic>
          <p:nvPicPr>
            <p:cNvPr id="7" name="图片 6"/>
            <p:cNvPicPr>
              <a:picLocks noChangeAspect="1"/>
            </p:cNvPicPr>
            <p:nvPr/>
          </p:nvPicPr>
          <p:blipFill>
            <a:blip r:embed="rId5"/>
            <a:stretch>
              <a:fillRect/>
            </a:stretch>
          </p:blipFill>
          <p:spPr>
            <a:xfrm>
              <a:off x="4249545" y="4747508"/>
              <a:ext cx="1524334" cy="2197641"/>
            </a:xfrm>
            <a:prstGeom prst="rect">
              <a:avLst/>
            </a:prstGeom>
          </p:spPr>
        </p:pic>
        <p:pic>
          <p:nvPicPr>
            <p:cNvPr id="8" name="图片 7"/>
            <p:cNvPicPr>
              <a:picLocks noChangeAspect="1"/>
            </p:cNvPicPr>
            <p:nvPr/>
          </p:nvPicPr>
          <p:blipFill>
            <a:blip r:embed="rId6"/>
            <a:stretch>
              <a:fillRect/>
            </a:stretch>
          </p:blipFill>
          <p:spPr>
            <a:xfrm>
              <a:off x="8689105" y="4533318"/>
              <a:ext cx="1778390" cy="2362782"/>
            </a:xfrm>
            <a:prstGeom prst="rect">
              <a:avLst/>
            </a:prstGeom>
          </p:spPr>
        </p:pic>
      </p:grpSp>
      <p:sp>
        <p:nvSpPr>
          <p:cNvPr id="13" name="文本框 26"/>
          <p:cNvSpPr txBox="1">
            <a:spLocks noChangeArrowheads="1"/>
          </p:cNvSpPr>
          <p:nvPr/>
        </p:nvSpPr>
        <p:spPr bwMode="auto">
          <a:xfrm>
            <a:off x="4170680" y="2566670"/>
            <a:ext cx="4485005" cy="6451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charset="0"/>
                <a:ea typeface="宋体" panose="02010600030101010101" pitchFamily="2" charset="-122"/>
              </a:defRPr>
            </a:lvl9pPr>
          </a:lstStyle>
          <a:p>
            <a:pPr>
              <a:defRPr/>
            </a:pPr>
            <a:r>
              <a:rPr lang="en-US" altLang="zh-CN" sz="4000" b="1" dirty="0">
                <a:solidFill>
                  <a:srgbClr val="5D6D31"/>
                </a:solidFill>
                <a:latin typeface="幼圆" panose="02010509060101010101" charset="-122"/>
                <a:ea typeface="幼圆" panose="02010509060101010101" charset="-122"/>
                <a:cs typeface="+mn-ea"/>
                <a:sym typeface="+mn-lt"/>
              </a:rPr>
              <a:t>03 </a:t>
            </a:r>
            <a:r>
              <a:rPr lang="zh-CN" altLang="en-US" sz="4000" b="1" dirty="0">
                <a:solidFill>
                  <a:srgbClr val="5D6D31"/>
                </a:solidFill>
                <a:latin typeface="幼圆" panose="02010509060101010101" charset="-122"/>
                <a:ea typeface="幼圆" panose="02010509060101010101" charset="-122"/>
                <a:cs typeface="+mn-ea"/>
                <a:sym typeface="+mn-lt"/>
              </a:rPr>
              <a:t>点击添加标题</a:t>
            </a:r>
            <a:endParaRPr lang="zh-CN" altLang="en-US" sz="4000" b="1" dirty="0">
              <a:solidFill>
                <a:srgbClr val="5D6D31"/>
              </a:solidFill>
              <a:latin typeface="幼圆" panose="02010509060101010101" charset="-122"/>
              <a:ea typeface="幼圆" panose="02010509060101010101" charset="-122"/>
              <a:cs typeface="+mn-ea"/>
              <a:sym typeface="+mn-lt"/>
            </a:endParaRPr>
          </a:p>
        </p:txBody>
      </p:sp>
      <p:pic>
        <p:nvPicPr>
          <p:cNvPr id="7173" name="图片 20"/>
          <p:cNvPicPr>
            <a:picLocks noChangeAspect="1"/>
          </p:cNvPicPr>
          <p:nvPr/>
        </p:nvPicPr>
        <p:blipFill>
          <a:blip r:embed="rId7" cstate="print"/>
          <a:stretch>
            <a:fillRect/>
          </a:stretch>
        </p:blipFill>
        <p:spPr>
          <a:xfrm>
            <a:off x="960755" y="986790"/>
            <a:ext cx="1630363" cy="1485900"/>
          </a:xfrm>
          <a:prstGeom prst="rect">
            <a:avLst/>
          </a:prstGeom>
          <a:noFill/>
          <a:ln w="9525">
            <a:noFill/>
          </a:ln>
        </p:spPr>
      </p:pic>
      <p:pic>
        <p:nvPicPr>
          <p:cNvPr id="15" name="图片 14"/>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rot="2400000">
            <a:off x="9232439" y="4055974"/>
            <a:ext cx="2695575" cy="714375"/>
          </a:xfrm>
          <a:prstGeom prst="rect">
            <a:avLst/>
          </a:prstGeom>
        </p:spPr>
      </p:pic>
    </p:spTree>
  </p:cSld>
  <p:clrMapOvr>
    <a:masterClrMapping/>
  </p:clrMapOvr>
  <mc:AlternateContent xmlns:mc="http://schemas.openxmlformats.org/markup-compatibility/2006">
    <mc:Choice xmlns:p14="http://schemas.microsoft.com/office/powerpoint/2010/main" Requires="p14">
      <p:transition spd="slow" p14:dur="1500" advClick="0" advTm="0">
        <p:random/>
      </p:transition>
    </mc:Choice>
    <mc:Fallback>
      <p:transition spd="slow" advClick="0" advTm="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4" fill="hold" nodeType="after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wipe(down)">
                                      <p:cBhvr>
                                        <p:cTn id="7" dur="500"/>
                                        <p:tgtEl>
                                          <p:spTgt spid="4"/>
                                        </p:tgtEl>
                                      </p:cBhvr>
                                    </p:animEffect>
                                  </p:childTnLst>
                                </p:cTn>
                              </p:par>
                            </p:childTnLst>
                          </p:cTn>
                        </p:par>
                        <p:par>
                          <p:cTn id="8" fill="hold">
                            <p:stCondLst>
                              <p:cond delay="500"/>
                            </p:stCondLst>
                            <p:childTnLst>
                              <p:par>
                                <p:cTn id="9" presetID="2" presetClass="entr" presetSubtype="4" fill="hold" grpId="0" nodeType="afterEffect">
                                  <p:stCondLst>
                                    <p:cond delay="0"/>
                                  </p:stCondLst>
                                  <p:childTnLst>
                                    <p:set>
                                      <p:cBhvr>
                                        <p:cTn id="10" dur="1" fill="hold">
                                          <p:stCondLst>
                                            <p:cond delay="0"/>
                                          </p:stCondLst>
                                        </p:cTn>
                                        <p:tgtEl>
                                          <p:spTgt spid="13"/>
                                        </p:tgtEl>
                                        <p:attrNameLst>
                                          <p:attrName>style.visibility</p:attrName>
                                        </p:attrNameLst>
                                      </p:cBhvr>
                                      <p:to>
                                        <p:strVal val="visible"/>
                                      </p:to>
                                    </p:set>
                                    <p:anim calcmode="lin" valueType="num">
                                      <p:cBhvr additive="base">
                                        <p:cTn id="11" dur="1000" fill="hold"/>
                                        <p:tgtEl>
                                          <p:spTgt spid="13"/>
                                        </p:tgtEl>
                                        <p:attrNameLst>
                                          <p:attrName>ppt_x</p:attrName>
                                        </p:attrNameLst>
                                      </p:cBhvr>
                                      <p:tavLst>
                                        <p:tav tm="0">
                                          <p:val>
                                            <p:strVal val="#ppt_x"/>
                                          </p:val>
                                        </p:tav>
                                        <p:tav tm="100000">
                                          <p:val>
                                            <p:strVal val="#ppt_x"/>
                                          </p:val>
                                        </p:tav>
                                      </p:tavLst>
                                    </p:anim>
                                    <p:anim calcmode="lin" valueType="num">
                                      <p:cBhvr additive="base">
                                        <p:cTn id="12" dur="1000" fill="hold"/>
                                        <p:tgtEl>
                                          <p:spTgt spid="13"/>
                                        </p:tgtEl>
                                        <p:attrNameLst>
                                          <p:attrName>ppt_y</p:attrName>
                                        </p:attrNameLst>
                                      </p:cBhvr>
                                      <p:tavLst>
                                        <p:tav tm="0">
                                          <p:val>
                                            <p:strVal val="1+#ppt_h/2"/>
                                          </p:val>
                                        </p:tav>
                                        <p:tav tm="100000">
                                          <p:val>
                                            <p:strVal val="#ppt_y"/>
                                          </p:val>
                                        </p:tav>
                                      </p:tavLst>
                                    </p:anim>
                                  </p:childTnLst>
                                </p:cTn>
                              </p:par>
                              <p:par>
                                <p:cTn id="13" presetID="47" presetClass="entr" presetSubtype="0" fill="hold" nodeType="withEffect">
                                  <p:stCondLst>
                                    <p:cond delay="1100"/>
                                  </p:stCondLst>
                                  <p:childTnLst>
                                    <p:set>
                                      <p:cBhvr>
                                        <p:cTn id="14" dur="1" fill="hold">
                                          <p:stCondLst>
                                            <p:cond delay="0"/>
                                          </p:stCondLst>
                                        </p:cTn>
                                        <p:tgtEl>
                                          <p:spTgt spid="18"/>
                                        </p:tgtEl>
                                        <p:attrNameLst>
                                          <p:attrName>style.visibility</p:attrName>
                                        </p:attrNameLst>
                                      </p:cBhvr>
                                      <p:to>
                                        <p:strVal val="visible"/>
                                      </p:to>
                                    </p:set>
                                    <p:animEffect transition="in" filter="fade">
                                      <p:cBhvr>
                                        <p:cTn id="15" dur="1000"/>
                                        <p:tgtEl>
                                          <p:spTgt spid="18"/>
                                        </p:tgtEl>
                                      </p:cBhvr>
                                    </p:animEffect>
                                    <p:anim calcmode="lin" valueType="num">
                                      <p:cBhvr>
                                        <p:cTn id="16" dur="1000" fill="hold"/>
                                        <p:tgtEl>
                                          <p:spTgt spid="18"/>
                                        </p:tgtEl>
                                        <p:attrNameLst>
                                          <p:attrName>ppt_x</p:attrName>
                                        </p:attrNameLst>
                                      </p:cBhvr>
                                      <p:tavLst>
                                        <p:tav tm="0">
                                          <p:val>
                                            <p:strVal val="#ppt_x"/>
                                          </p:val>
                                        </p:tav>
                                        <p:tav tm="100000">
                                          <p:val>
                                            <p:strVal val="#ppt_x"/>
                                          </p:val>
                                        </p:tav>
                                      </p:tavLst>
                                    </p:anim>
                                    <p:anim calcmode="lin" valueType="num">
                                      <p:cBhvr>
                                        <p:cTn id="17" dur="1000" fill="hold"/>
                                        <p:tgtEl>
                                          <p:spTgt spid="18"/>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 grpId="0"/>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文本框 26"/>
          <p:cNvSpPr txBox="1">
            <a:spLocks noChangeArrowheads="1"/>
          </p:cNvSpPr>
          <p:nvPr/>
        </p:nvSpPr>
        <p:spPr bwMode="auto">
          <a:xfrm>
            <a:off x="1338580" y="842010"/>
            <a:ext cx="4485005" cy="47815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charset="0"/>
                <a:ea typeface="宋体" panose="02010600030101010101" pitchFamily="2" charset="-122"/>
              </a:defRPr>
            </a:lvl9pPr>
          </a:lstStyle>
          <a:p>
            <a:pPr>
              <a:defRPr/>
            </a:pPr>
            <a:r>
              <a:rPr lang="en-US" altLang="zh-CN" b="1" dirty="0">
                <a:solidFill>
                  <a:srgbClr val="5D6D31"/>
                </a:solidFill>
                <a:latin typeface="幼圆" panose="02010509060101010101" charset="-122"/>
                <a:ea typeface="幼圆" panose="02010509060101010101" charset="-122"/>
                <a:cs typeface="+mn-ea"/>
                <a:sym typeface="+mn-lt"/>
              </a:rPr>
              <a:t>03 </a:t>
            </a:r>
            <a:r>
              <a:rPr lang="zh-CN" altLang="en-US" b="1" dirty="0">
                <a:solidFill>
                  <a:srgbClr val="5D6D31"/>
                </a:solidFill>
                <a:latin typeface="幼圆" panose="02010509060101010101" charset="-122"/>
                <a:ea typeface="幼圆" panose="02010509060101010101" charset="-122"/>
                <a:cs typeface="+mn-ea"/>
                <a:sym typeface="+mn-lt"/>
              </a:rPr>
              <a:t>点击添加标题</a:t>
            </a:r>
            <a:endParaRPr lang="zh-CN" altLang="en-US" b="1" dirty="0">
              <a:solidFill>
                <a:srgbClr val="5D6D31"/>
              </a:solidFill>
              <a:latin typeface="幼圆" panose="02010509060101010101" charset="-122"/>
              <a:ea typeface="幼圆" panose="02010509060101010101" charset="-122"/>
              <a:cs typeface="+mn-ea"/>
              <a:sym typeface="+mn-lt"/>
            </a:endParaRPr>
          </a:p>
        </p:txBody>
      </p:sp>
      <p:pic>
        <p:nvPicPr>
          <p:cNvPr id="15" name="图片 14"/>
          <p:cNvPicPr>
            <a:picLocks noChangeAspect="1"/>
          </p:cNvPicPr>
          <p:nvPr/>
        </p:nvPicPr>
        <p:blipFill>
          <a:blip r:embed="rId1">
            <a:extLst>
              <a:ext uri="{28A0092B-C50C-407E-A947-70E740481C1C}">
                <a14:useLocalDpi xmlns:a14="http://schemas.microsoft.com/office/drawing/2010/main" val="0"/>
              </a:ext>
            </a:extLst>
          </a:blip>
          <a:stretch>
            <a:fillRect/>
          </a:stretch>
        </p:blipFill>
        <p:spPr>
          <a:xfrm rot="19260000" flipH="1">
            <a:off x="-1203151" y="1443584"/>
            <a:ext cx="2695575" cy="714375"/>
          </a:xfrm>
          <a:prstGeom prst="rect">
            <a:avLst/>
          </a:prstGeom>
        </p:spPr>
      </p:pic>
      <p:pic>
        <p:nvPicPr>
          <p:cNvPr id="7" name="图片 6"/>
          <p:cNvPicPr>
            <a:picLocks noChangeAspect="1"/>
          </p:cNvPicPr>
          <p:nvPr/>
        </p:nvPicPr>
        <p:blipFill rotWithShape="1">
          <a:blip r:embed="rId2">
            <a:extLst>
              <a:ext uri="{28A0092B-C50C-407E-A947-70E740481C1C}">
                <a14:useLocalDpi xmlns:a14="http://schemas.microsoft.com/office/drawing/2010/main" val="0"/>
              </a:ext>
            </a:extLst>
          </a:blip>
          <a:srcRect l="27294" t="7312" r="32213" b="28914"/>
          <a:stretch>
            <a:fillRect/>
          </a:stretch>
        </p:blipFill>
        <p:spPr>
          <a:xfrm>
            <a:off x="2439670" y="1320165"/>
            <a:ext cx="2886075" cy="4286250"/>
          </a:xfrm>
          <a:prstGeom prst="rect">
            <a:avLst/>
          </a:prstGeom>
        </p:spPr>
      </p:pic>
      <p:sp>
        <p:nvSpPr>
          <p:cNvPr id="3" name="文本框 2"/>
          <p:cNvSpPr txBox="1"/>
          <p:nvPr/>
        </p:nvSpPr>
        <p:spPr>
          <a:xfrm>
            <a:off x="6032500" y="2604135"/>
            <a:ext cx="4163695" cy="768350"/>
          </a:xfrm>
          <a:prstGeom prst="rect">
            <a:avLst/>
          </a:prstGeom>
          <a:noFill/>
        </p:spPr>
        <p:txBody>
          <a:bodyPr vert="horz" wrap="square" rtlCol="0">
            <a:spAutoFit/>
          </a:bodyPr>
          <a:lstStyle/>
          <a:p>
            <a:pPr algn="l"/>
            <a:r>
              <a:rPr lang="en-US" sz="4400" dirty="0">
                <a:solidFill>
                  <a:srgbClr val="7C9241"/>
                </a:solidFill>
                <a:latin typeface="Aharoni" panose="02010803020104030203" pitchFamily="2" charset="-79"/>
                <a:cs typeface="Aharoni" panose="02010803020104030203" pitchFamily="2" charset="-79"/>
                <a:sym typeface="+mn-ea"/>
              </a:rPr>
              <a:t>kawayi</a:t>
            </a:r>
            <a:endParaRPr lang="en-US" sz="4400" b="1" dirty="0" smtClean="0">
              <a:solidFill>
                <a:srgbClr val="7C9241"/>
              </a:solidFill>
              <a:latin typeface="Aharoni" panose="02010803020104030203" pitchFamily="2" charset="-79"/>
              <a:ea typeface="华文细黑" panose="02010600040101010101" charset="-122"/>
              <a:cs typeface="Aharoni" panose="02010803020104030203" pitchFamily="2" charset="-79"/>
              <a:sym typeface="+mn-ea"/>
            </a:endParaRPr>
          </a:p>
        </p:txBody>
      </p:sp>
      <p:sp>
        <p:nvSpPr>
          <p:cNvPr id="6" name="矩形 5"/>
          <p:cNvSpPr/>
          <p:nvPr/>
        </p:nvSpPr>
        <p:spPr>
          <a:xfrm>
            <a:off x="6728460" y="3372485"/>
            <a:ext cx="2776855" cy="2245360"/>
          </a:xfrm>
          <a:prstGeom prst="rect">
            <a:avLst/>
          </a:prstGeom>
        </p:spPr>
        <p:txBody>
          <a:bodyPr wrap="square">
            <a:spAutoFit/>
          </a:bodyPr>
          <a:lstStyle/>
          <a:p>
            <a:pPr algn="l">
              <a:lnSpc>
                <a:spcPct val="200000"/>
              </a:lnSpc>
            </a:pPr>
            <a:r>
              <a:rPr lang="zh-CN" altLang="en-US" sz="1400" b="1" dirty="0">
                <a:solidFill>
                  <a:srgbClr val="5D6D31"/>
                </a:solidFill>
                <a:latin typeface="幼圆" panose="02010509060101010101" charset="-122"/>
                <a:ea typeface="幼圆" panose="02010509060101010101" charset="-122"/>
                <a:sym typeface="+mn-ea"/>
              </a:rPr>
              <a:t>点击此处添加文本信息，具体长短可根据实际需要填写，也可直接将文本复制于此，具体文字大小颜色均可调整。</a:t>
            </a:r>
            <a:endParaRPr lang="zh-CN" altLang="en-US" sz="1400" b="1" dirty="0">
              <a:solidFill>
                <a:srgbClr val="5D6D31"/>
              </a:solidFill>
              <a:latin typeface="幼圆" panose="02010509060101010101" charset="-122"/>
              <a:ea typeface="幼圆" panose="02010509060101010101" charset="-122"/>
              <a:sym typeface="+mn-ea"/>
            </a:endParaRPr>
          </a:p>
          <a:p>
            <a:pPr algn="l">
              <a:lnSpc>
                <a:spcPct val="200000"/>
              </a:lnSpc>
            </a:pPr>
            <a:endParaRPr lang="zh-CN" altLang="en-US" sz="1400" dirty="0">
              <a:solidFill>
                <a:srgbClr val="5D6D31"/>
              </a:solidFill>
              <a:latin typeface="幼圆" panose="02010509060101010101" charset="-122"/>
              <a:ea typeface="幼圆" panose="02010509060101010101" charset="-122"/>
              <a:sym typeface="+mn-ea"/>
            </a:endParaRPr>
          </a:p>
        </p:txBody>
      </p:sp>
      <p:cxnSp>
        <p:nvCxnSpPr>
          <p:cNvPr id="2" name="直接连接符 1"/>
          <p:cNvCxnSpPr/>
          <p:nvPr/>
        </p:nvCxnSpPr>
        <p:spPr>
          <a:xfrm>
            <a:off x="7898612" y="5354955"/>
            <a:ext cx="1114578" cy="0"/>
          </a:xfrm>
          <a:prstGeom prst="line">
            <a:avLst/>
          </a:prstGeom>
          <a:ln w="28575">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spTree>
  </p:cSld>
  <p:clrMapOvr>
    <a:masterClrMapping/>
  </p:clrMapOvr>
  <mc:AlternateContent xmlns:mc="http://schemas.openxmlformats.org/markup-compatibility/2006">
    <mc:Choice xmlns:p14="http://schemas.microsoft.com/office/powerpoint/2010/main" Requires="p14">
      <p:transition spd="slow" p14:dur="1500" advClick="0" advTm="0">
        <p:random/>
      </p:transition>
    </mc:Choice>
    <mc:Fallback>
      <p:transition spd="slow" advClick="0" advTm="0">
        <p:random/>
      </p:transition>
    </mc:Fallback>
  </mc:AlternateContent>
  <p:timing>
    <p:tnLst>
      <p:par>
        <p:cTn id="1" dur="indefinite" restart="never" fill="hold" nodeType="tmRoot">
          <p:childTnLst>
            <p:seq concurrent="1" nextAc="seek">
              <p:cTn id="2" dur="indefinite" fill="hold" nodeType="mainSeq">
                <p:childTnLst>
                  <p:par>
                    <p:cTn id="3" fill="hold">
                      <p:stCondLst>
                        <p:cond delay="indefinite"/>
                        <p:cond evt="onBegin" delay="0">
                          <p:tn val="2"/>
                        </p:cond>
                      </p:stCondLst>
                      <p:childTnLst>
                        <p:par>
                          <p:cTn id="4" fill="hold">
                            <p:stCondLst>
                              <p:cond delay="0"/>
                            </p:stCondLst>
                            <p:childTnLst>
                              <p:par>
                                <p:cTn id="5" presetID="8" presetClass="entr" presetSubtype="16" fill="hold" nodeType="after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diamond(in)">
                                      <p:cBhvr>
                                        <p:cTn id="7" dur="2000"/>
                                        <p:tgtEl>
                                          <p:spTgt spid="7"/>
                                        </p:tgtEl>
                                      </p:cBhvr>
                                    </p:animEffect>
                                  </p:childTnLst>
                                </p:cTn>
                              </p:par>
                            </p:childTnLst>
                          </p:cTn>
                        </p:par>
                        <p:par>
                          <p:cTn id="8" fill="hold">
                            <p:stCondLst>
                              <p:cond delay="2000"/>
                            </p:stCondLst>
                            <p:childTnLst>
                              <p:par>
                                <p:cTn id="9" presetID="1" presetClass="entr" presetSubtype="0" fill="hold" grpId="0" nodeType="afterEffect">
                                  <p:stCondLst>
                                    <p:cond delay="0"/>
                                  </p:stCondLst>
                                  <p:childTnLst>
                                    <p:set>
                                      <p:cBhvr>
                                        <p:cTn id="10" dur="1" fill="hold">
                                          <p:stCondLst>
                                            <p:cond delay="0"/>
                                          </p:stCondLst>
                                        </p:cTn>
                                        <p:tgtEl>
                                          <p:spTgt spid="3"/>
                                        </p:tgtEl>
                                        <p:attrNameLst>
                                          <p:attrName>style.visibility</p:attrName>
                                        </p:attrNameLst>
                                      </p:cBhvr>
                                      <p:to>
                                        <p:strVal val="visible"/>
                                      </p:to>
                                    </p:set>
                                  </p:childTnLst>
                                </p:cTn>
                              </p:par>
                            </p:childTnLst>
                          </p:cTn>
                        </p:par>
                        <p:par>
                          <p:cTn id="11" fill="hold">
                            <p:stCondLst>
                              <p:cond delay="2000"/>
                            </p:stCondLst>
                            <p:childTnLst>
                              <p:par>
                                <p:cTn id="12" presetID="2" presetClass="entr" presetSubtype="2" fill="hold" nodeType="afterEffect">
                                  <p:stCondLst>
                                    <p:cond delay="0"/>
                                  </p:stCondLst>
                                  <p:childTnLst>
                                    <p:set>
                                      <p:cBhvr>
                                        <p:cTn id="13" dur="1" fill="hold">
                                          <p:stCondLst>
                                            <p:cond delay="0"/>
                                          </p:stCondLst>
                                        </p:cTn>
                                        <p:tgtEl>
                                          <p:spTgt spid="2"/>
                                        </p:tgtEl>
                                        <p:attrNameLst>
                                          <p:attrName>style.visibility</p:attrName>
                                        </p:attrNameLst>
                                      </p:cBhvr>
                                      <p:to>
                                        <p:strVal val="visible"/>
                                      </p:to>
                                    </p:set>
                                    <p:anim calcmode="lin" valueType="num">
                                      <p:cBhvr additive="base">
                                        <p:cTn id="14" dur="2000" fill="hold"/>
                                        <p:tgtEl>
                                          <p:spTgt spid="2"/>
                                        </p:tgtEl>
                                        <p:attrNameLst>
                                          <p:attrName>ppt_x</p:attrName>
                                        </p:attrNameLst>
                                      </p:cBhvr>
                                      <p:tavLst>
                                        <p:tav tm="0">
                                          <p:val>
                                            <p:strVal val="1+#ppt_w/2"/>
                                          </p:val>
                                        </p:tav>
                                        <p:tav tm="100000">
                                          <p:val>
                                            <p:strVal val="#ppt_x"/>
                                          </p:val>
                                        </p:tav>
                                      </p:tavLst>
                                    </p:anim>
                                    <p:anim calcmode="lin" valueType="num">
                                      <p:cBhvr additive="base">
                                        <p:cTn id="15" dur="2000" fill="hold"/>
                                        <p:tgtEl>
                                          <p:spTgt spid="2"/>
                                        </p:tgtEl>
                                        <p:attrNameLst>
                                          <p:attrName>ppt_y</p:attrName>
                                        </p:attrNameLst>
                                      </p:cBhvr>
                                      <p:tavLst>
                                        <p:tav tm="0">
                                          <p:val>
                                            <p:strVal val="#ppt_y"/>
                                          </p:val>
                                        </p:tav>
                                        <p:tav tm="100000">
                                          <p:val>
                                            <p:strVal val="#ppt_y"/>
                                          </p:val>
                                        </p:tav>
                                      </p:tavLst>
                                    </p:anim>
                                  </p:childTnLst>
                                </p:cTn>
                              </p:par>
                              <p:par>
                                <p:cTn id="16" presetID="2" presetClass="entr" presetSubtype="2" fill="hold" grpId="0" nodeType="withEffect">
                                  <p:stCondLst>
                                    <p:cond delay="0"/>
                                  </p:stCondLst>
                                  <p:childTnLst>
                                    <p:set>
                                      <p:cBhvr>
                                        <p:cTn id="17" dur="1" fill="hold">
                                          <p:stCondLst>
                                            <p:cond delay="0"/>
                                          </p:stCondLst>
                                        </p:cTn>
                                        <p:tgtEl>
                                          <p:spTgt spid="6"/>
                                        </p:tgtEl>
                                        <p:attrNameLst>
                                          <p:attrName>style.visibility</p:attrName>
                                        </p:attrNameLst>
                                      </p:cBhvr>
                                      <p:to>
                                        <p:strVal val="visible"/>
                                      </p:to>
                                    </p:set>
                                    <p:anim calcmode="lin" valueType="num">
                                      <p:cBhvr additive="base">
                                        <p:cTn id="18" dur="2000" fill="hold"/>
                                        <p:tgtEl>
                                          <p:spTgt spid="6"/>
                                        </p:tgtEl>
                                        <p:attrNameLst>
                                          <p:attrName>ppt_x</p:attrName>
                                        </p:attrNameLst>
                                      </p:cBhvr>
                                      <p:tavLst>
                                        <p:tav tm="0">
                                          <p:val>
                                            <p:strVal val="1+#ppt_w/2"/>
                                          </p:val>
                                        </p:tav>
                                        <p:tav tm="100000">
                                          <p:val>
                                            <p:strVal val="#ppt_x"/>
                                          </p:val>
                                        </p:tav>
                                      </p:tavLst>
                                    </p:anim>
                                    <p:anim calcmode="lin" valueType="num">
                                      <p:cBhvr additive="base">
                                        <p:cTn id="19" dur="2000" fill="hold"/>
                                        <p:tgtEl>
                                          <p:spTgt spid="6"/>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6" grpId="0"/>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文本框 26"/>
          <p:cNvSpPr txBox="1">
            <a:spLocks noChangeArrowheads="1"/>
          </p:cNvSpPr>
          <p:nvPr/>
        </p:nvSpPr>
        <p:spPr bwMode="auto">
          <a:xfrm>
            <a:off x="1338580" y="842010"/>
            <a:ext cx="4485005" cy="47815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charset="0"/>
                <a:ea typeface="宋体" panose="02010600030101010101" pitchFamily="2" charset="-122"/>
              </a:defRPr>
            </a:lvl9pPr>
          </a:lstStyle>
          <a:p>
            <a:pPr>
              <a:defRPr/>
            </a:pPr>
            <a:r>
              <a:rPr lang="en-US" altLang="zh-CN" b="1" dirty="0">
                <a:solidFill>
                  <a:srgbClr val="5D6D31"/>
                </a:solidFill>
                <a:latin typeface="幼圆" panose="02010509060101010101" charset="-122"/>
                <a:ea typeface="幼圆" panose="02010509060101010101" charset="-122"/>
                <a:cs typeface="+mn-ea"/>
                <a:sym typeface="+mn-lt"/>
              </a:rPr>
              <a:t>03 </a:t>
            </a:r>
            <a:r>
              <a:rPr lang="zh-CN" altLang="en-US" b="1" dirty="0">
                <a:solidFill>
                  <a:srgbClr val="5D6D31"/>
                </a:solidFill>
                <a:latin typeface="幼圆" panose="02010509060101010101" charset="-122"/>
                <a:ea typeface="幼圆" panose="02010509060101010101" charset="-122"/>
                <a:cs typeface="+mn-ea"/>
                <a:sym typeface="+mn-lt"/>
              </a:rPr>
              <a:t>点击添加标题</a:t>
            </a:r>
            <a:endParaRPr lang="zh-CN" altLang="en-US" b="1" dirty="0">
              <a:solidFill>
                <a:srgbClr val="5D6D31"/>
              </a:solidFill>
              <a:latin typeface="幼圆" panose="02010509060101010101" charset="-122"/>
              <a:ea typeface="幼圆" panose="02010509060101010101" charset="-122"/>
              <a:cs typeface="+mn-ea"/>
              <a:sym typeface="+mn-lt"/>
            </a:endParaRPr>
          </a:p>
        </p:txBody>
      </p:sp>
      <p:pic>
        <p:nvPicPr>
          <p:cNvPr id="15" name="图片 14"/>
          <p:cNvPicPr>
            <a:picLocks noChangeAspect="1"/>
          </p:cNvPicPr>
          <p:nvPr/>
        </p:nvPicPr>
        <p:blipFill>
          <a:blip r:embed="rId1">
            <a:extLst>
              <a:ext uri="{28A0092B-C50C-407E-A947-70E740481C1C}">
                <a14:useLocalDpi xmlns:a14="http://schemas.microsoft.com/office/drawing/2010/main" val="0"/>
              </a:ext>
            </a:extLst>
          </a:blip>
          <a:stretch>
            <a:fillRect/>
          </a:stretch>
        </p:blipFill>
        <p:spPr>
          <a:xfrm rot="19260000" flipH="1">
            <a:off x="-1203151" y="1443584"/>
            <a:ext cx="2695575" cy="714375"/>
          </a:xfrm>
          <a:prstGeom prst="rect">
            <a:avLst/>
          </a:prstGeom>
        </p:spPr>
      </p:pic>
      <p:grpSp>
        <p:nvGrpSpPr>
          <p:cNvPr id="2" name="组合 1"/>
          <p:cNvGrpSpPr/>
          <p:nvPr/>
        </p:nvGrpSpPr>
        <p:grpSpPr>
          <a:xfrm>
            <a:off x="4940658" y="4260533"/>
            <a:ext cx="900247" cy="1030676"/>
            <a:chOff x="4672481" y="3571875"/>
            <a:chExt cx="900247" cy="1030676"/>
          </a:xfrm>
        </p:grpSpPr>
        <p:sp>
          <p:nvSpPr>
            <p:cNvPr id="6" name="椭圆 5"/>
            <p:cNvSpPr/>
            <p:nvPr/>
          </p:nvSpPr>
          <p:spPr>
            <a:xfrm>
              <a:off x="4672481" y="3702304"/>
              <a:ext cx="900247" cy="900247"/>
            </a:xfrm>
            <a:prstGeom prst="ellipse">
              <a:avLst/>
            </a:prstGeom>
            <a:blipFill>
              <a:blip r:embed="rId2" cstate="prin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 name="矩形 6"/>
            <p:cNvSpPr/>
            <p:nvPr/>
          </p:nvSpPr>
          <p:spPr>
            <a:xfrm>
              <a:off x="4933950" y="3571875"/>
              <a:ext cx="419100" cy="2286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16" name="组合 15"/>
          <p:cNvGrpSpPr/>
          <p:nvPr/>
        </p:nvGrpSpPr>
        <p:grpSpPr>
          <a:xfrm>
            <a:off x="6812960" y="4260533"/>
            <a:ext cx="900247" cy="1030676"/>
            <a:chOff x="4672481" y="3571875"/>
            <a:chExt cx="900247" cy="1030676"/>
          </a:xfrm>
        </p:grpSpPr>
        <p:sp>
          <p:nvSpPr>
            <p:cNvPr id="17" name="椭圆 16"/>
            <p:cNvSpPr/>
            <p:nvPr/>
          </p:nvSpPr>
          <p:spPr>
            <a:xfrm>
              <a:off x="4672481" y="3702304"/>
              <a:ext cx="900247" cy="900247"/>
            </a:xfrm>
            <a:prstGeom prst="ellipse">
              <a:avLst/>
            </a:prstGeom>
            <a:blipFill>
              <a:blip r:embed="rId2" cstate="prin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8" name="矩形 17"/>
            <p:cNvSpPr/>
            <p:nvPr/>
          </p:nvSpPr>
          <p:spPr>
            <a:xfrm>
              <a:off x="4933950" y="3571875"/>
              <a:ext cx="419100" cy="2286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19" name="组合 18"/>
          <p:cNvGrpSpPr/>
          <p:nvPr/>
        </p:nvGrpSpPr>
        <p:grpSpPr>
          <a:xfrm>
            <a:off x="8718708" y="4260533"/>
            <a:ext cx="900247" cy="1030676"/>
            <a:chOff x="4672481" y="3571875"/>
            <a:chExt cx="900247" cy="1030676"/>
          </a:xfrm>
        </p:grpSpPr>
        <p:sp>
          <p:nvSpPr>
            <p:cNvPr id="20" name="椭圆 19"/>
            <p:cNvSpPr/>
            <p:nvPr/>
          </p:nvSpPr>
          <p:spPr>
            <a:xfrm>
              <a:off x="4672481" y="3702304"/>
              <a:ext cx="900247" cy="900247"/>
            </a:xfrm>
            <a:prstGeom prst="ellipse">
              <a:avLst/>
            </a:prstGeom>
            <a:blipFill>
              <a:blip r:embed="rId2" cstate="prin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1" name="矩形 20"/>
            <p:cNvSpPr/>
            <p:nvPr/>
          </p:nvSpPr>
          <p:spPr>
            <a:xfrm>
              <a:off x="4933950" y="3571875"/>
              <a:ext cx="419100" cy="2286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pic>
        <p:nvPicPr>
          <p:cNvPr id="5" name="图片 4"/>
          <p:cNvPicPr>
            <a:picLocks noChangeAspect="1"/>
          </p:cNvPicPr>
          <p:nvPr/>
        </p:nvPicPr>
        <p:blipFill rotWithShape="1">
          <a:blip r:embed="rId3">
            <a:extLst>
              <a:ext uri="{28A0092B-C50C-407E-A947-70E740481C1C}">
                <a14:useLocalDpi xmlns:a14="http://schemas.microsoft.com/office/drawing/2010/main" val="0"/>
              </a:ext>
            </a:extLst>
          </a:blip>
          <a:srcRect/>
          <a:stretch>
            <a:fillRect/>
          </a:stretch>
        </p:blipFill>
        <p:spPr>
          <a:xfrm>
            <a:off x="976630" y="1397654"/>
            <a:ext cx="3619500" cy="4418807"/>
          </a:xfrm>
          <a:prstGeom prst="rect">
            <a:avLst/>
          </a:prstGeom>
        </p:spPr>
      </p:pic>
      <p:cxnSp>
        <p:nvCxnSpPr>
          <p:cNvPr id="3" name="直接连接符 2"/>
          <p:cNvCxnSpPr/>
          <p:nvPr/>
        </p:nvCxnSpPr>
        <p:spPr>
          <a:xfrm>
            <a:off x="5202026" y="2901256"/>
            <a:ext cx="890905" cy="635"/>
          </a:xfrm>
          <a:prstGeom prst="line">
            <a:avLst/>
          </a:prstGeom>
          <a:ln w="12700">
            <a:solidFill>
              <a:schemeClr val="tx1">
                <a:lumMod val="65000"/>
                <a:lumOff val="35000"/>
              </a:schemeClr>
            </a:solidFill>
            <a:prstDash val="sysDot"/>
            <a:headEnd type="none" w="sm" len="sm"/>
            <a:tailEnd type="oval" w="sm" len="sm"/>
          </a:ln>
        </p:spPr>
        <p:style>
          <a:lnRef idx="1">
            <a:schemeClr val="accent1"/>
          </a:lnRef>
          <a:fillRef idx="0">
            <a:schemeClr val="accent1"/>
          </a:fillRef>
          <a:effectRef idx="0">
            <a:schemeClr val="accent1"/>
          </a:effectRef>
          <a:fontRef idx="minor">
            <a:schemeClr val="tx1"/>
          </a:fontRef>
        </p:style>
      </p:cxnSp>
      <p:sp>
        <p:nvSpPr>
          <p:cNvPr id="4" name="矩形 3"/>
          <p:cNvSpPr/>
          <p:nvPr/>
        </p:nvSpPr>
        <p:spPr>
          <a:xfrm>
            <a:off x="5201920" y="3112770"/>
            <a:ext cx="3835400" cy="989330"/>
          </a:xfrm>
          <a:prstGeom prst="rect">
            <a:avLst/>
          </a:prstGeom>
        </p:spPr>
        <p:txBody>
          <a:bodyPr wrap="square" lIns="0" tIns="0" rIns="0" bIns="0">
            <a:normAutofit/>
          </a:bodyPr>
          <a:lstStyle/>
          <a:p>
            <a:pPr>
              <a:lnSpc>
                <a:spcPct val="120000"/>
              </a:lnSpc>
            </a:pPr>
            <a:r>
              <a:rPr lang="zh-CN" altLang="en-US" sz="1200">
                <a:solidFill>
                  <a:srgbClr val="5D6D31"/>
                </a:solidFill>
                <a:effectLst/>
                <a:latin typeface="幼圆" panose="02010509060101010101" charset="-122"/>
                <a:ea typeface="幼圆" panose="02010509060101010101" charset="-122"/>
                <a:cs typeface="+mn-ea"/>
                <a:sym typeface="+mn-lt"/>
              </a:rPr>
              <a:t>此部分内容作为文字排版占位显示（建议使用主题字体）</a:t>
            </a:r>
            <a:br>
              <a:rPr lang="zh-CN" altLang="en-US" sz="1200">
                <a:solidFill>
                  <a:srgbClr val="5D6D31"/>
                </a:solidFill>
                <a:effectLst/>
                <a:latin typeface="幼圆" panose="02010509060101010101" charset="-122"/>
                <a:ea typeface="幼圆" panose="02010509060101010101" charset="-122"/>
                <a:cs typeface="+mn-ea"/>
                <a:sym typeface="+mn-lt"/>
              </a:rPr>
            </a:br>
            <a:r>
              <a:rPr lang="zh-CN" altLang="en-US" sz="1200">
                <a:solidFill>
                  <a:srgbClr val="5D6D31"/>
                </a:solidFill>
                <a:effectLst/>
                <a:latin typeface="幼圆" panose="02010509060101010101" charset="-122"/>
                <a:ea typeface="幼圆" panose="02010509060101010101" charset="-122"/>
                <a:cs typeface="+mn-ea"/>
                <a:sym typeface="+mn-lt"/>
              </a:rPr>
              <a:t>如需更改请在（设置形状格式）菜单下（文本选项）中调整</a:t>
            </a:r>
            <a:endParaRPr lang="zh-CN" altLang="en-US" sz="1200">
              <a:solidFill>
                <a:srgbClr val="5D6D31"/>
              </a:solidFill>
              <a:effectLst/>
              <a:latin typeface="幼圆" panose="02010509060101010101" charset="-122"/>
              <a:ea typeface="幼圆" panose="02010509060101010101" charset="-122"/>
              <a:cs typeface="+mn-ea"/>
              <a:sym typeface="+mn-lt"/>
            </a:endParaRPr>
          </a:p>
        </p:txBody>
      </p:sp>
      <p:sp>
        <p:nvSpPr>
          <p:cNvPr id="8" name="文本框 7"/>
          <p:cNvSpPr txBox="1"/>
          <p:nvPr/>
        </p:nvSpPr>
        <p:spPr>
          <a:xfrm>
            <a:off x="5201920" y="2353945"/>
            <a:ext cx="2788920" cy="336550"/>
          </a:xfrm>
          <a:prstGeom prst="rect">
            <a:avLst/>
          </a:prstGeom>
          <a:noFill/>
        </p:spPr>
        <p:txBody>
          <a:bodyPr wrap="square" lIns="0" tIns="0" rIns="0" bIns="0">
            <a:noAutofit/>
          </a:bodyPr>
          <a:lstStyle/>
          <a:p>
            <a:pPr>
              <a:lnSpc>
                <a:spcPct val="120000"/>
              </a:lnSpc>
            </a:pPr>
            <a:r>
              <a:rPr lang="zh-CN" altLang="en-US" sz="1100">
                <a:solidFill>
                  <a:srgbClr val="5D6D31"/>
                </a:solidFill>
                <a:latin typeface="幼圆" panose="02010509060101010101" charset="-122"/>
                <a:ea typeface="幼圆" panose="02010509060101010101" charset="-122"/>
                <a:cs typeface="+mn-ea"/>
                <a:sym typeface="+mn-lt"/>
              </a:rPr>
              <a:t>此部分内容作为文字排版占位显示（建议使用主题字体）</a:t>
            </a:r>
            <a:endParaRPr lang="zh-CN" altLang="en-US" sz="1100">
              <a:solidFill>
                <a:srgbClr val="5D6D31"/>
              </a:solidFill>
              <a:latin typeface="幼圆" panose="02010509060101010101" charset="-122"/>
              <a:ea typeface="幼圆" panose="02010509060101010101" charset="-122"/>
              <a:cs typeface="+mn-ea"/>
              <a:sym typeface="+mn-lt"/>
            </a:endParaRPr>
          </a:p>
        </p:txBody>
      </p:sp>
      <p:sp>
        <p:nvSpPr>
          <p:cNvPr id="9" name="文本框 8"/>
          <p:cNvSpPr txBox="1"/>
          <p:nvPr/>
        </p:nvSpPr>
        <p:spPr>
          <a:xfrm>
            <a:off x="5202026" y="1925295"/>
            <a:ext cx="2789230" cy="276999"/>
          </a:xfrm>
          <a:prstGeom prst="rect">
            <a:avLst/>
          </a:prstGeom>
          <a:noFill/>
        </p:spPr>
        <p:txBody>
          <a:bodyPr wrap="none" lIns="0" tIns="0" rIns="0" bIns="0">
            <a:noAutofit/>
          </a:bodyPr>
          <a:lstStyle/>
          <a:p>
            <a:r>
              <a:rPr lang="zh-CN" altLang="en-US" sz="2000" b="1">
                <a:solidFill>
                  <a:srgbClr val="5D6D31"/>
                </a:solidFill>
                <a:latin typeface="幼圆" panose="02010509060101010101" charset="-122"/>
                <a:ea typeface="幼圆" panose="02010509060101010101" charset="-122"/>
                <a:cs typeface="+mn-ea"/>
                <a:sym typeface="+mn-lt"/>
              </a:rPr>
              <a:t>标题文本预设</a:t>
            </a:r>
            <a:endParaRPr lang="zh-CN" altLang="en-US" sz="2000" b="1">
              <a:solidFill>
                <a:srgbClr val="5D6D31"/>
              </a:solidFill>
              <a:latin typeface="幼圆" panose="02010509060101010101" charset="-122"/>
              <a:ea typeface="幼圆" panose="02010509060101010101" charset="-122"/>
              <a:cs typeface="+mn-ea"/>
              <a:sym typeface="+mn-lt"/>
            </a:endParaRPr>
          </a:p>
        </p:txBody>
      </p:sp>
    </p:spTree>
  </p:cSld>
  <p:clrMapOvr>
    <a:masterClrMapping/>
  </p:clrMapOvr>
  <mc:AlternateContent xmlns:mc="http://schemas.openxmlformats.org/markup-compatibility/2006">
    <mc:Choice xmlns:p14="http://schemas.microsoft.com/office/powerpoint/2010/main" Requires="p14">
      <p:transition spd="slow" p14:dur="1500" advClick="0" advTm="0">
        <p:random/>
      </p:transition>
    </mc:Choice>
    <mc:Fallback>
      <p:transition spd="slow" advClick="0" advTm="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 presetClass="entr" presetSubtype="16" fill="hold" nodeType="afterEffect">
                                  <p:stCondLst>
                                    <p:cond delay="0"/>
                                  </p:stCondLst>
                                  <p:childTnLst>
                                    <p:set>
                                      <p:cBhvr>
                                        <p:cTn id="6" dur="1" fill="hold">
                                          <p:stCondLst>
                                            <p:cond delay="0"/>
                                          </p:stCondLst>
                                        </p:cTn>
                                        <p:tgtEl>
                                          <p:spTgt spid="19"/>
                                        </p:tgtEl>
                                        <p:attrNameLst>
                                          <p:attrName>style.visibility</p:attrName>
                                        </p:attrNameLst>
                                      </p:cBhvr>
                                      <p:to>
                                        <p:strVal val="visible"/>
                                      </p:to>
                                    </p:set>
                                    <p:animEffect transition="in" filter="box(in)">
                                      <p:cBhvr>
                                        <p:cTn id="7" dur="2000"/>
                                        <p:tgtEl>
                                          <p:spTgt spid="19"/>
                                        </p:tgtEl>
                                      </p:cBhvr>
                                    </p:animEffect>
                                  </p:childTnLst>
                                </p:cTn>
                              </p:par>
                              <p:par>
                                <p:cTn id="8" presetID="4" presetClass="entr" presetSubtype="16" fill="hold" nodeType="withEffect">
                                  <p:stCondLst>
                                    <p:cond delay="0"/>
                                  </p:stCondLst>
                                  <p:childTnLst>
                                    <p:set>
                                      <p:cBhvr>
                                        <p:cTn id="9" dur="1" fill="hold">
                                          <p:stCondLst>
                                            <p:cond delay="0"/>
                                          </p:stCondLst>
                                        </p:cTn>
                                        <p:tgtEl>
                                          <p:spTgt spid="16"/>
                                        </p:tgtEl>
                                        <p:attrNameLst>
                                          <p:attrName>style.visibility</p:attrName>
                                        </p:attrNameLst>
                                      </p:cBhvr>
                                      <p:to>
                                        <p:strVal val="visible"/>
                                      </p:to>
                                    </p:set>
                                    <p:animEffect transition="in" filter="box(in)">
                                      <p:cBhvr>
                                        <p:cTn id="10" dur="2000"/>
                                        <p:tgtEl>
                                          <p:spTgt spid="16"/>
                                        </p:tgtEl>
                                      </p:cBhvr>
                                    </p:animEffect>
                                  </p:childTnLst>
                                </p:cTn>
                              </p:par>
                              <p:par>
                                <p:cTn id="11" presetID="4" presetClass="entr" presetSubtype="16" fill="hold" nodeType="withEffect">
                                  <p:stCondLst>
                                    <p:cond delay="0"/>
                                  </p:stCondLst>
                                  <p:childTnLst>
                                    <p:set>
                                      <p:cBhvr>
                                        <p:cTn id="12" dur="1" fill="hold">
                                          <p:stCondLst>
                                            <p:cond delay="0"/>
                                          </p:stCondLst>
                                        </p:cTn>
                                        <p:tgtEl>
                                          <p:spTgt spid="2"/>
                                        </p:tgtEl>
                                        <p:attrNameLst>
                                          <p:attrName>style.visibility</p:attrName>
                                        </p:attrNameLst>
                                      </p:cBhvr>
                                      <p:to>
                                        <p:strVal val="visible"/>
                                      </p:to>
                                    </p:set>
                                    <p:animEffect transition="in" filter="box(in)">
                                      <p:cBhvr>
                                        <p:cTn id="13" dur="2000"/>
                                        <p:tgtEl>
                                          <p:spTgt spid="2"/>
                                        </p:tgtEl>
                                      </p:cBhvr>
                                    </p:animEffect>
                                  </p:childTnLst>
                                </p:cTn>
                              </p:par>
                              <p:par>
                                <p:cTn id="14" presetID="4" presetClass="entr" presetSubtype="16" fill="hold" nodeType="withEffect">
                                  <p:stCondLst>
                                    <p:cond delay="0"/>
                                  </p:stCondLst>
                                  <p:childTnLst>
                                    <p:set>
                                      <p:cBhvr>
                                        <p:cTn id="15" dur="1" fill="hold">
                                          <p:stCondLst>
                                            <p:cond delay="0"/>
                                          </p:stCondLst>
                                        </p:cTn>
                                        <p:tgtEl>
                                          <p:spTgt spid="5"/>
                                        </p:tgtEl>
                                        <p:attrNameLst>
                                          <p:attrName>style.visibility</p:attrName>
                                        </p:attrNameLst>
                                      </p:cBhvr>
                                      <p:to>
                                        <p:strVal val="visible"/>
                                      </p:to>
                                    </p:set>
                                    <p:animEffect transition="in" filter="box(in)">
                                      <p:cBhvr>
                                        <p:cTn id="16" dur="2000"/>
                                        <p:tgtEl>
                                          <p:spTgt spid="5"/>
                                        </p:tgtEl>
                                      </p:cBhvr>
                                    </p:animEffect>
                                  </p:childTnLst>
                                </p:cTn>
                              </p:par>
                            </p:childTnLst>
                          </p:cTn>
                        </p:par>
                        <p:par>
                          <p:cTn id="17" fill="hold">
                            <p:stCondLst>
                              <p:cond delay="2000"/>
                            </p:stCondLst>
                            <p:childTnLst>
                              <p:par>
                                <p:cTn id="18" presetID="22" presetClass="entr" presetSubtype="8" fill="hold" nodeType="afterEffect">
                                  <p:stCondLst>
                                    <p:cond delay="0"/>
                                  </p:stCondLst>
                                  <p:childTnLst>
                                    <p:set>
                                      <p:cBhvr>
                                        <p:cTn id="19" dur="1" fill="hold">
                                          <p:stCondLst>
                                            <p:cond delay="0"/>
                                          </p:stCondLst>
                                        </p:cTn>
                                        <p:tgtEl>
                                          <p:spTgt spid="3"/>
                                        </p:tgtEl>
                                        <p:attrNameLst>
                                          <p:attrName>style.visibility</p:attrName>
                                        </p:attrNameLst>
                                      </p:cBhvr>
                                      <p:to>
                                        <p:strVal val="visible"/>
                                      </p:to>
                                    </p:set>
                                    <p:animEffect transition="in" filter="wipe(left)">
                                      <p:cBhvr>
                                        <p:cTn id="20" dur="500"/>
                                        <p:tgtEl>
                                          <p:spTgt spid="3"/>
                                        </p:tgtEl>
                                      </p:cBhvr>
                                    </p:animEffect>
                                  </p:childTnLst>
                                </p:cTn>
                              </p:par>
                            </p:childTnLst>
                          </p:cTn>
                        </p:par>
                        <p:par>
                          <p:cTn id="21" fill="hold">
                            <p:stCondLst>
                              <p:cond delay="2500"/>
                            </p:stCondLst>
                            <p:childTnLst>
                              <p:par>
                                <p:cTn id="22" presetID="53" presetClass="entr" presetSubtype="16" fill="hold" grpId="0" nodeType="afterEffect">
                                  <p:stCondLst>
                                    <p:cond delay="0"/>
                                  </p:stCondLst>
                                  <p:childTnLst>
                                    <p:set>
                                      <p:cBhvr>
                                        <p:cTn id="23" dur="1" fill="hold">
                                          <p:stCondLst>
                                            <p:cond delay="0"/>
                                          </p:stCondLst>
                                        </p:cTn>
                                        <p:tgtEl>
                                          <p:spTgt spid="4"/>
                                        </p:tgtEl>
                                        <p:attrNameLst>
                                          <p:attrName>style.visibility</p:attrName>
                                        </p:attrNameLst>
                                      </p:cBhvr>
                                      <p:to>
                                        <p:strVal val="visible"/>
                                      </p:to>
                                    </p:set>
                                    <p:anim calcmode="lin" valueType="num">
                                      <p:cBhvr>
                                        <p:cTn id="24" dur="500" fill="hold"/>
                                        <p:tgtEl>
                                          <p:spTgt spid="4"/>
                                        </p:tgtEl>
                                        <p:attrNameLst>
                                          <p:attrName>ppt_w</p:attrName>
                                        </p:attrNameLst>
                                      </p:cBhvr>
                                      <p:tavLst>
                                        <p:tav tm="0">
                                          <p:val>
                                            <p:fltVal val="0"/>
                                          </p:val>
                                        </p:tav>
                                        <p:tav tm="100000">
                                          <p:val>
                                            <p:strVal val="#ppt_w"/>
                                          </p:val>
                                        </p:tav>
                                      </p:tavLst>
                                    </p:anim>
                                    <p:anim calcmode="lin" valueType="num">
                                      <p:cBhvr>
                                        <p:cTn id="25" dur="500" fill="hold"/>
                                        <p:tgtEl>
                                          <p:spTgt spid="4"/>
                                        </p:tgtEl>
                                        <p:attrNameLst>
                                          <p:attrName>ppt_h</p:attrName>
                                        </p:attrNameLst>
                                      </p:cBhvr>
                                      <p:tavLst>
                                        <p:tav tm="0">
                                          <p:val>
                                            <p:fltVal val="0"/>
                                          </p:val>
                                        </p:tav>
                                        <p:tav tm="100000">
                                          <p:val>
                                            <p:strVal val="#ppt_h"/>
                                          </p:val>
                                        </p:tav>
                                      </p:tavLst>
                                    </p:anim>
                                    <p:animEffect transition="in" filter="fade">
                                      <p:cBhvr>
                                        <p:cTn id="26" dur="500"/>
                                        <p:tgtEl>
                                          <p:spTgt spid="4"/>
                                        </p:tgtEl>
                                      </p:cBhvr>
                                    </p:animEffect>
                                  </p:childTnLst>
                                </p:cTn>
                              </p:par>
                              <p:par>
                                <p:cTn id="27" presetID="53" presetClass="entr" presetSubtype="16" fill="hold" grpId="0" nodeType="withEffect">
                                  <p:stCondLst>
                                    <p:cond delay="0"/>
                                  </p:stCondLst>
                                  <p:childTnLst>
                                    <p:set>
                                      <p:cBhvr>
                                        <p:cTn id="28" dur="1" fill="hold">
                                          <p:stCondLst>
                                            <p:cond delay="0"/>
                                          </p:stCondLst>
                                        </p:cTn>
                                        <p:tgtEl>
                                          <p:spTgt spid="8"/>
                                        </p:tgtEl>
                                        <p:attrNameLst>
                                          <p:attrName>style.visibility</p:attrName>
                                        </p:attrNameLst>
                                      </p:cBhvr>
                                      <p:to>
                                        <p:strVal val="visible"/>
                                      </p:to>
                                    </p:set>
                                    <p:anim calcmode="lin" valueType="num">
                                      <p:cBhvr>
                                        <p:cTn id="29" dur="500" fill="hold"/>
                                        <p:tgtEl>
                                          <p:spTgt spid="8"/>
                                        </p:tgtEl>
                                        <p:attrNameLst>
                                          <p:attrName>ppt_w</p:attrName>
                                        </p:attrNameLst>
                                      </p:cBhvr>
                                      <p:tavLst>
                                        <p:tav tm="0">
                                          <p:val>
                                            <p:fltVal val="0"/>
                                          </p:val>
                                        </p:tav>
                                        <p:tav tm="100000">
                                          <p:val>
                                            <p:strVal val="#ppt_w"/>
                                          </p:val>
                                        </p:tav>
                                      </p:tavLst>
                                    </p:anim>
                                    <p:anim calcmode="lin" valueType="num">
                                      <p:cBhvr>
                                        <p:cTn id="30" dur="500" fill="hold"/>
                                        <p:tgtEl>
                                          <p:spTgt spid="8"/>
                                        </p:tgtEl>
                                        <p:attrNameLst>
                                          <p:attrName>ppt_h</p:attrName>
                                        </p:attrNameLst>
                                      </p:cBhvr>
                                      <p:tavLst>
                                        <p:tav tm="0">
                                          <p:val>
                                            <p:fltVal val="0"/>
                                          </p:val>
                                        </p:tav>
                                        <p:tav tm="100000">
                                          <p:val>
                                            <p:strVal val="#ppt_h"/>
                                          </p:val>
                                        </p:tav>
                                      </p:tavLst>
                                    </p:anim>
                                    <p:animEffect transition="in" filter="fade">
                                      <p:cBhvr>
                                        <p:cTn id="31" dur="500"/>
                                        <p:tgtEl>
                                          <p:spTgt spid="8"/>
                                        </p:tgtEl>
                                      </p:cBhvr>
                                    </p:animEffect>
                                  </p:childTnLst>
                                </p:cTn>
                              </p:par>
                              <p:par>
                                <p:cTn id="32" presetID="53" presetClass="entr" presetSubtype="16" fill="hold" grpId="0" nodeType="withEffect">
                                  <p:stCondLst>
                                    <p:cond delay="0"/>
                                  </p:stCondLst>
                                  <p:childTnLst>
                                    <p:set>
                                      <p:cBhvr>
                                        <p:cTn id="33" dur="1" fill="hold">
                                          <p:stCondLst>
                                            <p:cond delay="0"/>
                                          </p:stCondLst>
                                        </p:cTn>
                                        <p:tgtEl>
                                          <p:spTgt spid="9"/>
                                        </p:tgtEl>
                                        <p:attrNameLst>
                                          <p:attrName>style.visibility</p:attrName>
                                        </p:attrNameLst>
                                      </p:cBhvr>
                                      <p:to>
                                        <p:strVal val="visible"/>
                                      </p:to>
                                    </p:set>
                                    <p:anim calcmode="lin" valueType="num">
                                      <p:cBhvr>
                                        <p:cTn id="34" dur="500" fill="hold"/>
                                        <p:tgtEl>
                                          <p:spTgt spid="9"/>
                                        </p:tgtEl>
                                        <p:attrNameLst>
                                          <p:attrName>ppt_w</p:attrName>
                                        </p:attrNameLst>
                                      </p:cBhvr>
                                      <p:tavLst>
                                        <p:tav tm="0">
                                          <p:val>
                                            <p:fltVal val="0"/>
                                          </p:val>
                                        </p:tav>
                                        <p:tav tm="100000">
                                          <p:val>
                                            <p:strVal val="#ppt_w"/>
                                          </p:val>
                                        </p:tav>
                                      </p:tavLst>
                                    </p:anim>
                                    <p:anim calcmode="lin" valueType="num">
                                      <p:cBhvr>
                                        <p:cTn id="35" dur="500" fill="hold"/>
                                        <p:tgtEl>
                                          <p:spTgt spid="9"/>
                                        </p:tgtEl>
                                        <p:attrNameLst>
                                          <p:attrName>ppt_h</p:attrName>
                                        </p:attrNameLst>
                                      </p:cBhvr>
                                      <p:tavLst>
                                        <p:tav tm="0">
                                          <p:val>
                                            <p:fltVal val="0"/>
                                          </p:val>
                                        </p:tav>
                                        <p:tav tm="100000">
                                          <p:val>
                                            <p:strVal val="#ppt_h"/>
                                          </p:val>
                                        </p:tav>
                                      </p:tavLst>
                                    </p:anim>
                                    <p:animEffect transition="in" filter="fade">
                                      <p:cBhvr>
                                        <p:cTn id="36" dur="500"/>
                                        <p:tgtEl>
                                          <p:spTgt spid="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8" grpId="0"/>
      <p:bldP spid="9" grpId="0"/>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文本框 26"/>
          <p:cNvSpPr txBox="1">
            <a:spLocks noChangeArrowheads="1"/>
          </p:cNvSpPr>
          <p:nvPr/>
        </p:nvSpPr>
        <p:spPr bwMode="auto">
          <a:xfrm>
            <a:off x="1338580" y="842010"/>
            <a:ext cx="4485005" cy="47815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charset="0"/>
                <a:ea typeface="宋体" panose="02010600030101010101" pitchFamily="2" charset="-122"/>
              </a:defRPr>
            </a:lvl9pPr>
          </a:lstStyle>
          <a:p>
            <a:pPr>
              <a:defRPr/>
            </a:pPr>
            <a:r>
              <a:rPr lang="en-US" altLang="zh-CN" b="1" dirty="0">
                <a:solidFill>
                  <a:srgbClr val="5D6D31"/>
                </a:solidFill>
                <a:latin typeface="幼圆" panose="02010509060101010101" charset="-122"/>
                <a:ea typeface="幼圆" panose="02010509060101010101" charset="-122"/>
                <a:cs typeface="+mn-ea"/>
                <a:sym typeface="+mn-lt"/>
              </a:rPr>
              <a:t>03 </a:t>
            </a:r>
            <a:r>
              <a:rPr lang="zh-CN" altLang="en-US" b="1" dirty="0">
                <a:solidFill>
                  <a:srgbClr val="5D6D31"/>
                </a:solidFill>
                <a:latin typeface="幼圆" panose="02010509060101010101" charset="-122"/>
                <a:ea typeface="幼圆" panose="02010509060101010101" charset="-122"/>
                <a:cs typeface="+mn-ea"/>
                <a:sym typeface="+mn-lt"/>
              </a:rPr>
              <a:t>点击添加标题</a:t>
            </a:r>
            <a:endParaRPr lang="zh-CN" altLang="en-US" b="1" dirty="0">
              <a:solidFill>
                <a:srgbClr val="5D6D31"/>
              </a:solidFill>
              <a:latin typeface="幼圆" panose="02010509060101010101" charset="-122"/>
              <a:ea typeface="幼圆" panose="02010509060101010101" charset="-122"/>
              <a:cs typeface="+mn-ea"/>
              <a:sym typeface="+mn-lt"/>
            </a:endParaRPr>
          </a:p>
        </p:txBody>
      </p:sp>
      <p:pic>
        <p:nvPicPr>
          <p:cNvPr id="15" name="图片 14"/>
          <p:cNvPicPr>
            <a:picLocks noChangeAspect="1"/>
          </p:cNvPicPr>
          <p:nvPr/>
        </p:nvPicPr>
        <p:blipFill>
          <a:blip r:embed="rId1">
            <a:extLst>
              <a:ext uri="{28A0092B-C50C-407E-A947-70E740481C1C}">
                <a14:useLocalDpi xmlns:a14="http://schemas.microsoft.com/office/drawing/2010/main" val="0"/>
              </a:ext>
            </a:extLst>
          </a:blip>
          <a:stretch>
            <a:fillRect/>
          </a:stretch>
        </p:blipFill>
        <p:spPr>
          <a:xfrm rot="19260000" flipH="1">
            <a:off x="-1203151" y="1443584"/>
            <a:ext cx="2695575" cy="714375"/>
          </a:xfrm>
          <a:prstGeom prst="rect">
            <a:avLst/>
          </a:prstGeom>
        </p:spPr>
      </p:pic>
      <p:grpSp>
        <p:nvGrpSpPr>
          <p:cNvPr id="3" name="组合 2"/>
          <p:cNvGrpSpPr/>
          <p:nvPr/>
        </p:nvGrpSpPr>
        <p:grpSpPr>
          <a:xfrm>
            <a:off x="1122045" y="1320165"/>
            <a:ext cx="10261600" cy="3252470"/>
            <a:chOff x="470" y="1326"/>
            <a:chExt cx="18786" cy="6686"/>
          </a:xfrm>
        </p:grpSpPr>
        <p:pic>
          <p:nvPicPr>
            <p:cNvPr id="2" name="图片 1"/>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470" y="1326"/>
              <a:ext cx="9575" cy="6686"/>
            </a:xfrm>
            <a:prstGeom prst="rect">
              <a:avLst/>
            </a:prstGeom>
          </p:spPr>
        </p:pic>
        <p:pic>
          <p:nvPicPr>
            <p:cNvPr id="5" name="图片 4"/>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9682" y="1326"/>
              <a:ext cx="9575" cy="6686"/>
            </a:xfrm>
            <a:prstGeom prst="rect">
              <a:avLst/>
            </a:prstGeom>
          </p:spPr>
        </p:pic>
      </p:grpSp>
      <p:grpSp>
        <p:nvGrpSpPr>
          <p:cNvPr id="33" name="组合 32"/>
          <p:cNvGrpSpPr/>
          <p:nvPr/>
        </p:nvGrpSpPr>
        <p:grpSpPr>
          <a:xfrm>
            <a:off x="2630170" y="4297045"/>
            <a:ext cx="1981200" cy="711835"/>
            <a:chOff x="2408" y="3190"/>
            <a:chExt cx="3120" cy="1121"/>
          </a:xfrm>
        </p:grpSpPr>
        <p:sp>
          <p:nvSpPr>
            <p:cNvPr id="34" name="TextBox 45"/>
            <p:cNvSpPr txBox="1"/>
            <p:nvPr/>
          </p:nvSpPr>
          <p:spPr>
            <a:xfrm>
              <a:off x="2408" y="3190"/>
              <a:ext cx="3120" cy="663"/>
            </a:xfrm>
            <a:prstGeom prst="rect">
              <a:avLst/>
            </a:prstGeom>
          </p:spPr>
          <p:txBody>
            <a:bodyPr vert="horz" wrap="none" lIns="0" tIns="0" rIns="0" bIns="0" anchor="b" anchorCtr="1">
              <a:normAutofit/>
            </a:bodyPr>
            <a:lstStyle/>
            <a:p>
              <a:pPr algn="ctr"/>
              <a:r>
                <a:rPr lang="zh-CN" altLang="en-US" sz="2000" b="1" kern="900" dirty="0">
                  <a:solidFill>
                    <a:srgbClr val="5D6D31"/>
                  </a:solidFill>
                  <a:latin typeface="幼圆" panose="02010509060101010101" charset="-122"/>
                  <a:ea typeface="幼圆" panose="02010509060101010101" charset="-122"/>
                  <a:cs typeface="+mn-ea"/>
                  <a:sym typeface="+mn-lt"/>
                </a:rPr>
                <a:t>标题文本预设</a:t>
              </a:r>
              <a:endParaRPr lang="zh-CN" altLang="en-US" sz="2000" b="1" kern="900" dirty="0">
                <a:solidFill>
                  <a:srgbClr val="5D6D31"/>
                </a:solidFill>
                <a:latin typeface="幼圆" panose="02010509060101010101" charset="-122"/>
                <a:ea typeface="幼圆" panose="02010509060101010101" charset="-122"/>
                <a:cs typeface="+mn-ea"/>
                <a:sym typeface="+mn-lt"/>
              </a:endParaRPr>
            </a:p>
          </p:txBody>
        </p:sp>
        <p:sp>
          <p:nvSpPr>
            <p:cNvPr id="35" name="TextBox 46"/>
            <p:cNvSpPr txBox="1"/>
            <p:nvPr/>
          </p:nvSpPr>
          <p:spPr>
            <a:xfrm>
              <a:off x="2408" y="3853"/>
              <a:ext cx="2977" cy="459"/>
            </a:xfrm>
            <a:prstGeom prst="rect">
              <a:avLst/>
            </a:prstGeom>
          </p:spPr>
          <p:txBody>
            <a:bodyPr vert="horz" wrap="square" lIns="0" tIns="0" rIns="0" bIns="0" anchor="t" anchorCtr="1">
              <a:noAutofit/>
            </a:bodyPr>
            <a:lstStyle/>
            <a:p>
              <a:pPr lvl="0" algn="ctr">
                <a:lnSpc>
                  <a:spcPct val="120000"/>
                </a:lnSpc>
              </a:pPr>
              <a:r>
                <a:rPr lang="zh-CN" altLang="en-US" sz="1200" b="1">
                  <a:solidFill>
                    <a:srgbClr val="5D6D31"/>
                  </a:solidFill>
                  <a:latin typeface="幼圆" panose="02010509060101010101" charset="-122"/>
                  <a:ea typeface="幼圆" panose="02010509060101010101" charset="-122"/>
                  <a:cs typeface="+mn-ea"/>
                  <a:sym typeface="+mn-lt"/>
                </a:rPr>
                <a:t>此部分内容作为文字排版占位显示</a:t>
              </a:r>
              <a:br>
                <a:rPr lang="zh-CN" altLang="en-US" sz="1200" b="1">
                  <a:solidFill>
                    <a:srgbClr val="5D6D31"/>
                  </a:solidFill>
                  <a:latin typeface="幼圆" panose="02010509060101010101" charset="-122"/>
                  <a:ea typeface="幼圆" panose="02010509060101010101" charset="-122"/>
                  <a:cs typeface="+mn-ea"/>
                  <a:sym typeface="+mn-lt"/>
                </a:rPr>
              </a:br>
              <a:r>
                <a:rPr lang="zh-CN" altLang="en-US" sz="1200" b="1">
                  <a:solidFill>
                    <a:srgbClr val="5D6D31"/>
                  </a:solidFill>
                  <a:latin typeface="幼圆" panose="02010509060101010101" charset="-122"/>
                  <a:ea typeface="幼圆" panose="02010509060101010101" charset="-122"/>
                  <a:cs typeface="+mn-ea"/>
                  <a:sym typeface="+mn-lt"/>
                </a:rPr>
                <a:t>（建议使用主题字体）</a:t>
              </a:r>
              <a:endParaRPr lang="zh-CN" altLang="en-US" sz="1200" b="1">
                <a:solidFill>
                  <a:srgbClr val="5D6D31"/>
                </a:solidFill>
                <a:latin typeface="幼圆" panose="02010509060101010101" charset="-122"/>
                <a:ea typeface="幼圆" panose="02010509060101010101" charset="-122"/>
                <a:cs typeface="+mn-ea"/>
                <a:sym typeface="+mn-lt"/>
              </a:endParaRPr>
            </a:p>
          </p:txBody>
        </p:sp>
      </p:grpSp>
      <p:grpSp>
        <p:nvGrpSpPr>
          <p:cNvPr id="36" name="组合 35"/>
          <p:cNvGrpSpPr/>
          <p:nvPr/>
        </p:nvGrpSpPr>
        <p:grpSpPr>
          <a:xfrm>
            <a:off x="7987665" y="4151630"/>
            <a:ext cx="1981200" cy="711835"/>
            <a:chOff x="2408" y="3190"/>
            <a:chExt cx="3120" cy="1121"/>
          </a:xfrm>
        </p:grpSpPr>
        <p:sp>
          <p:nvSpPr>
            <p:cNvPr id="37" name="TextBox 45"/>
            <p:cNvSpPr txBox="1"/>
            <p:nvPr/>
          </p:nvSpPr>
          <p:spPr>
            <a:xfrm>
              <a:off x="2408" y="3190"/>
              <a:ext cx="3120" cy="663"/>
            </a:xfrm>
            <a:prstGeom prst="rect">
              <a:avLst/>
            </a:prstGeom>
          </p:spPr>
          <p:txBody>
            <a:bodyPr vert="horz" wrap="none" lIns="0" tIns="0" rIns="0" bIns="0" anchor="b" anchorCtr="1">
              <a:normAutofit/>
            </a:bodyPr>
            <a:lstStyle/>
            <a:p>
              <a:pPr algn="ctr"/>
              <a:r>
                <a:rPr lang="zh-CN" altLang="en-US" sz="2000" b="1" kern="900" dirty="0">
                  <a:solidFill>
                    <a:srgbClr val="5D6D31"/>
                  </a:solidFill>
                  <a:latin typeface="幼圆" panose="02010509060101010101" charset="-122"/>
                  <a:ea typeface="幼圆" panose="02010509060101010101" charset="-122"/>
                  <a:cs typeface="+mn-ea"/>
                  <a:sym typeface="+mn-lt"/>
                </a:rPr>
                <a:t>标题文本预设</a:t>
              </a:r>
              <a:endParaRPr lang="zh-CN" altLang="en-US" sz="2000" b="1" kern="900" dirty="0">
                <a:solidFill>
                  <a:srgbClr val="5D6D31"/>
                </a:solidFill>
                <a:latin typeface="幼圆" panose="02010509060101010101" charset="-122"/>
                <a:ea typeface="幼圆" panose="02010509060101010101" charset="-122"/>
                <a:cs typeface="+mn-ea"/>
                <a:sym typeface="+mn-lt"/>
              </a:endParaRPr>
            </a:p>
          </p:txBody>
        </p:sp>
        <p:sp>
          <p:nvSpPr>
            <p:cNvPr id="38" name="TextBox 46"/>
            <p:cNvSpPr txBox="1"/>
            <p:nvPr/>
          </p:nvSpPr>
          <p:spPr>
            <a:xfrm>
              <a:off x="2408" y="3853"/>
              <a:ext cx="2977" cy="459"/>
            </a:xfrm>
            <a:prstGeom prst="rect">
              <a:avLst/>
            </a:prstGeom>
          </p:spPr>
          <p:txBody>
            <a:bodyPr vert="horz" wrap="square" lIns="0" tIns="0" rIns="0" bIns="0" anchor="t" anchorCtr="1">
              <a:noAutofit/>
            </a:bodyPr>
            <a:lstStyle/>
            <a:p>
              <a:pPr lvl="0" algn="ctr">
                <a:lnSpc>
                  <a:spcPct val="120000"/>
                </a:lnSpc>
              </a:pPr>
              <a:r>
                <a:rPr lang="zh-CN" altLang="en-US" sz="1200" b="1">
                  <a:solidFill>
                    <a:srgbClr val="5D6D31"/>
                  </a:solidFill>
                  <a:latin typeface="幼圆" panose="02010509060101010101" charset="-122"/>
                  <a:ea typeface="幼圆" panose="02010509060101010101" charset="-122"/>
                  <a:cs typeface="+mn-ea"/>
                  <a:sym typeface="+mn-lt"/>
                </a:rPr>
                <a:t>此部分内容作为文字排版占位显示</a:t>
              </a:r>
              <a:br>
                <a:rPr lang="zh-CN" altLang="en-US" sz="1200" b="1">
                  <a:solidFill>
                    <a:srgbClr val="5D6D31"/>
                  </a:solidFill>
                  <a:latin typeface="幼圆" panose="02010509060101010101" charset="-122"/>
                  <a:ea typeface="幼圆" panose="02010509060101010101" charset="-122"/>
                  <a:cs typeface="+mn-ea"/>
                  <a:sym typeface="+mn-lt"/>
                </a:rPr>
              </a:br>
              <a:r>
                <a:rPr lang="zh-CN" altLang="en-US" sz="1200" b="1">
                  <a:solidFill>
                    <a:srgbClr val="5D6D31"/>
                  </a:solidFill>
                  <a:latin typeface="幼圆" panose="02010509060101010101" charset="-122"/>
                  <a:ea typeface="幼圆" panose="02010509060101010101" charset="-122"/>
                  <a:cs typeface="+mn-ea"/>
                  <a:sym typeface="+mn-lt"/>
                </a:rPr>
                <a:t>（建议使用主题字体）</a:t>
              </a:r>
              <a:endParaRPr lang="zh-CN" altLang="en-US" sz="1200" b="1">
                <a:solidFill>
                  <a:srgbClr val="5D6D31"/>
                </a:solidFill>
                <a:latin typeface="幼圆" panose="02010509060101010101" charset="-122"/>
                <a:ea typeface="幼圆" panose="02010509060101010101" charset="-122"/>
                <a:cs typeface="+mn-ea"/>
                <a:sym typeface="+mn-lt"/>
              </a:endParaRPr>
            </a:p>
          </p:txBody>
        </p:sp>
      </p:grpSp>
    </p:spTree>
  </p:cSld>
  <p:clrMapOvr>
    <a:masterClrMapping/>
  </p:clrMapOvr>
  <mc:AlternateContent xmlns:mc="http://schemas.openxmlformats.org/markup-compatibility/2006">
    <mc:Choice xmlns:p14="http://schemas.microsoft.com/office/powerpoint/2010/main" Requires="p14">
      <p:transition spd="slow" p14:dur="1500" advClick="0" advTm="0">
        <p:random/>
      </p:transition>
    </mc:Choice>
    <mc:Fallback>
      <p:transition spd="slow" advClick="0" advTm="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 presetClass="entr" presetSubtype="10" fill="hold" nodeType="after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blinds(horizontal)">
                                      <p:cBhvr>
                                        <p:cTn id="7" dur="500"/>
                                        <p:tgtEl>
                                          <p:spTgt spid="3"/>
                                        </p:tgtEl>
                                      </p:cBhvr>
                                    </p:animEffect>
                                  </p:childTnLst>
                                </p:cTn>
                              </p:par>
                            </p:childTnLst>
                          </p:cTn>
                        </p:par>
                        <p:par>
                          <p:cTn id="8" fill="hold">
                            <p:stCondLst>
                              <p:cond delay="500"/>
                            </p:stCondLst>
                            <p:childTnLst>
                              <p:par>
                                <p:cTn id="9" presetID="5" presetClass="entr" presetSubtype="10" fill="hold" nodeType="afterEffect">
                                  <p:stCondLst>
                                    <p:cond delay="0"/>
                                  </p:stCondLst>
                                  <p:childTnLst>
                                    <p:set>
                                      <p:cBhvr>
                                        <p:cTn id="10" dur="1" fill="hold">
                                          <p:stCondLst>
                                            <p:cond delay="0"/>
                                          </p:stCondLst>
                                        </p:cTn>
                                        <p:tgtEl>
                                          <p:spTgt spid="33"/>
                                        </p:tgtEl>
                                        <p:attrNameLst>
                                          <p:attrName>style.visibility</p:attrName>
                                        </p:attrNameLst>
                                      </p:cBhvr>
                                      <p:to>
                                        <p:strVal val="visible"/>
                                      </p:to>
                                    </p:set>
                                    <p:animEffect transition="in" filter="checkerboard(across)">
                                      <p:cBhvr>
                                        <p:cTn id="11" dur="500"/>
                                        <p:tgtEl>
                                          <p:spTgt spid="33"/>
                                        </p:tgtEl>
                                      </p:cBhvr>
                                    </p:animEffect>
                                  </p:childTnLst>
                                </p:cTn>
                              </p:par>
                            </p:childTnLst>
                          </p:cTn>
                        </p:par>
                        <p:par>
                          <p:cTn id="12" fill="hold">
                            <p:stCondLst>
                              <p:cond delay="1000"/>
                            </p:stCondLst>
                            <p:childTnLst>
                              <p:par>
                                <p:cTn id="13" presetID="5" presetClass="entr" presetSubtype="10" fill="hold" nodeType="afterEffect">
                                  <p:stCondLst>
                                    <p:cond delay="0"/>
                                  </p:stCondLst>
                                  <p:childTnLst>
                                    <p:set>
                                      <p:cBhvr>
                                        <p:cTn id="14" dur="1" fill="hold">
                                          <p:stCondLst>
                                            <p:cond delay="0"/>
                                          </p:stCondLst>
                                        </p:cTn>
                                        <p:tgtEl>
                                          <p:spTgt spid="36"/>
                                        </p:tgtEl>
                                        <p:attrNameLst>
                                          <p:attrName>style.visibility</p:attrName>
                                        </p:attrNameLst>
                                      </p:cBhvr>
                                      <p:to>
                                        <p:strVal val="visible"/>
                                      </p:to>
                                    </p:set>
                                    <p:animEffect transition="in" filter="checkerboard(across)">
                                      <p:cBhvr>
                                        <p:cTn id="15" dur="500"/>
                                        <p:tgtEl>
                                          <p:spTgt spid="3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文本框 26"/>
          <p:cNvSpPr txBox="1">
            <a:spLocks noChangeArrowheads="1"/>
          </p:cNvSpPr>
          <p:nvPr/>
        </p:nvSpPr>
        <p:spPr bwMode="auto">
          <a:xfrm>
            <a:off x="1338580" y="842010"/>
            <a:ext cx="4485005" cy="47815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charset="0"/>
                <a:ea typeface="宋体" panose="02010600030101010101" pitchFamily="2" charset="-122"/>
              </a:defRPr>
            </a:lvl9pPr>
          </a:lstStyle>
          <a:p>
            <a:pPr>
              <a:defRPr/>
            </a:pPr>
            <a:r>
              <a:rPr lang="en-US" altLang="zh-CN" b="1" dirty="0">
                <a:solidFill>
                  <a:srgbClr val="5D6D31"/>
                </a:solidFill>
                <a:latin typeface="幼圆" panose="02010509060101010101" charset="-122"/>
                <a:ea typeface="幼圆" panose="02010509060101010101" charset="-122"/>
                <a:cs typeface="+mn-ea"/>
                <a:sym typeface="+mn-lt"/>
              </a:rPr>
              <a:t>03 </a:t>
            </a:r>
            <a:r>
              <a:rPr lang="zh-CN" altLang="en-US" b="1" dirty="0">
                <a:solidFill>
                  <a:srgbClr val="5D6D31"/>
                </a:solidFill>
                <a:latin typeface="幼圆" panose="02010509060101010101" charset="-122"/>
                <a:ea typeface="幼圆" panose="02010509060101010101" charset="-122"/>
                <a:cs typeface="+mn-ea"/>
                <a:sym typeface="+mn-lt"/>
              </a:rPr>
              <a:t>点击添加标题</a:t>
            </a:r>
            <a:endParaRPr lang="zh-CN" altLang="en-US" b="1" dirty="0">
              <a:solidFill>
                <a:srgbClr val="5D6D31"/>
              </a:solidFill>
              <a:latin typeface="幼圆" panose="02010509060101010101" charset="-122"/>
              <a:ea typeface="幼圆" panose="02010509060101010101" charset="-122"/>
              <a:cs typeface="+mn-ea"/>
              <a:sym typeface="+mn-lt"/>
            </a:endParaRPr>
          </a:p>
        </p:txBody>
      </p:sp>
      <p:pic>
        <p:nvPicPr>
          <p:cNvPr id="15" name="图片 14"/>
          <p:cNvPicPr>
            <a:picLocks noChangeAspect="1"/>
          </p:cNvPicPr>
          <p:nvPr/>
        </p:nvPicPr>
        <p:blipFill>
          <a:blip r:embed="rId1">
            <a:extLst>
              <a:ext uri="{28A0092B-C50C-407E-A947-70E740481C1C}">
                <a14:useLocalDpi xmlns:a14="http://schemas.microsoft.com/office/drawing/2010/main" val="0"/>
              </a:ext>
            </a:extLst>
          </a:blip>
          <a:stretch>
            <a:fillRect/>
          </a:stretch>
        </p:blipFill>
        <p:spPr>
          <a:xfrm rot="19260000" flipH="1">
            <a:off x="-1203151" y="1443584"/>
            <a:ext cx="2695575" cy="714375"/>
          </a:xfrm>
          <a:prstGeom prst="rect">
            <a:avLst/>
          </a:prstGeom>
        </p:spPr>
      </p:pic>
      <p:pic>
        <p:nvPicPr>
          <p:cNvPr id="4" name="图片 3"/>
          <p:cNvPicPr>
            <a:picLocks noChangeAspect="1"/>
          </p:cNvPicPr>
          <p:nvPr/>
        </p:nvPicPr>
        <p:blipFill rotWithShape="1">
          <a:blip r:embed="rId2">
            <a:extLst>
              <a:ext uri="{BEBA8EAE-BF5A-486C-A8C5-ECC9F3942E4B}">
                <a14:imgProps xmlns:a14="http://schemas.microsoft.com/office/drawing/2010/main">
                  <a14:imgLayer r:embed="rId3">
                    <a14:imgEffect>
                      <a14:backgroundRemoval t="10000" b="90000" l="10000" r="90000"/>
                    </a14:imgEffect>
                  </a14:imgLayer>
                </a14:imgProps>
              </a:ext>
              <a:ext uri="{28A0092B-C50C-407E-A947-70E740481C1C}">
                <a14:useLocalDpi xmlns:a14="http://schemas.microsoft.com/office/drawing/2010/main" val="0"/>
              </a:ext>
            </a:extLst>
          </a:blip>
          <a:srcRect l="9381" t="8829" r="10243" b="16984"/>
          <a:stretch>
            <a:fillRect/>
          </a:stretch>
        </p:blipFill>
        <p:spPr>
          <a:xfrm>
            <a:off x="3336925" y="1553845"/>
            <a:ext cx="5518150" cy="3556635"/>
          </a:xfrm>
          <a:prstGeom prst="rect">
            <a:avLst/>
          </a:prstGeom>
        </p:spPr>
      </p:pic>
      <p:grpSp>
        <p:nvGrpSpPr>
          <p:cNvPr id="33" name="组合 32"/>
          <p:cNvGrpSpPr/>
          <p:nvPr/>
        </p:nvGrpSpPr>
        <p:grpSpPr>
          <a:xfrm>
            <a:off x="1355725" y="2084705"/>
            <a:ext cx="1981200" cy="711835"/>
            <a:chOff x="2408" y="3190"/>
            <a:chExt cx="3120" cy="1121"/>
          </a:xfrm>
        </p:grpSpPr>
        <p:sp>
          <p:nvSpPr>
            <p:cNvPr id="34" name="TextBox 45"/>
            <p:cNvSpPr txBox="1"/>
            <p:nvPr/>
          </p:nvSpPr>
          <p:spPr>
            <a:xfrm>
              <a:off x="2408" y="3190"/>
              <a:ext cx="3120" cy="663"/>
            </a:xfrm>
            <a:prstGeom prst="rect">
              <a:avLst/>
            </a:prstGeom>
          </p:spPr>
          <p:txBody>
            <a:bodyPr vert="horz" wrap="none" lIns="0" tIns="0" rIns="0" bIns="0" anchor="b" anchorCtr="1">
              <a:normAutofit/>
            </a:bodyPr>
            <a:lstStyle/>
            <a:p>
              <a:pPr algn="ctr"/>
              <a:r>
                <a:rPr lang="zh-CN" altLang="en-US" sz="2000" b="1" kern="900" dirty="0">
                  <a:solidFill>
                    <a:srgbClr val="5D6D31"/>
                  </a:solidFill>
                  <a:latin typeface="幼圆" panose="02010509060101010101" charset="-122"/>
                  <a:ea typeface="幼圆" panose="02010509060101010101" charset="-122"/>
                  <a:cs typeface="+mn-ea"/>
                  <a:sym typeface="+mn-lt"/>
                </a:rPr>
                <a:t>标题文本预设</a:t>
              </a:r>
              <a:endParaRPr lang="zh-CN" altLang="en-US" sz="2000" b="1" kern="900" dirty="0">
                <a:solidFill>
                  <a:srgbClr val="5D6D31"/>
                </a:solidFill>
                <a:latin typeface="幼圆" panose="02010509060101010101" charset="-122"/>
                <a:ea typeface="幼圆" panose="02010509060101010101" charset="-122"/>
                <a:cs typeface="+mn-ea"/>
                <a:sym typeface="+mn-lt"/>
              </a:endParaRPr>
            </a:p>
          </p:txBody>
        </p:sp>
        <p:sp>
          <p:nvSpPr>
            <p:cNvPr id="35" name="TextBox 46"/>
            <p:cNvSpPr txBox="1"/>
            <p:nvPr/>
          </p:nvSpPr>
          <p:spPr>
            <a:xfrm>
              <a:off x="2408" y="3853"/>
              <a:ext cx="2977" cy="459"/>
            </a:xfrm>
            <a:prstGeom prst="rect">
              <a:avLst/>
            </a:prstGeom>
          </p:spPr>
          <p:txBody>
            <a:bodyPr vert="horz" wrap="square" lIns="0" tIns="0" rIns="0" bIns="0" anchor="t" anchorCtr="1">
              <a:noAutofit/>
            </a:bodyPr>
            <a:lstStyle/>
            <a:p>
              <a:pPr lvl="0" algn="ctr">
                <a:lnSpc>
                  <a:spcPct val="120000"/>
                </a:lnSpc>
              </a:pPr>
              <a:r>
                <a:rPr lang="zh-CN" altLang="en-US" sz="1200" b="1">
                  <a:solidFill>
                    <a:srgbClr val="5D6D31"/>
                  </a:solidFill>
                  <a:latin typeface="幼圆" panose="02010509060101010101" charset="-122"/>
                  <a:ea typeface="幼圆" panose="02010509060101010101" charset="-122"/>
                  <a:cs typeface="+mn-ea"/>
                  <a:sym typeface="+mn-lt"/>
                </a:rPr>
                <a:t>此部分内容作为文字排版占位显示</a:t>
              </a:r>
              <a:br>
                <a:rPr lang="zh-CN" altLang="en-US" sz="1200" b="1">
                  <a:solidFill>
                    <a:srgbClr val="5D6D31"/>
                  </a:solidFill>
                  <a:latin typeface="幼圆" panose="02010509060101010101" charset="-122"/>
                  <a:ea typeface="幼圆" panose="02010509060101010101" charset="-122"/>
                  <a:cs typeface="+mn-ea"/>
                  <a:sym typeface="+mn-lt"/>
                </a:rPr>
              </a:br>
              <a:r>
                <a:rPr lang="zh-CN" altLang="en-US" sz="1200" b="1">
                  <a:solidFill>
                    <a:srgbClr val="5D6D31"/>
                  </a:solidFill>
                  <a:latin typeface="幼圆" panose="02010509060101010101" charset="-122"/>
                  <a:ea typeface="幼圆" panose="02010509060101010101" charset="-122"/>
                  <a:cs typeface="+mn-ea"/>
                  <a:sym typeface="+mn-lt"/>
                </a:rPr>
                <a:t>（建议使用主题字体）</a:t>
              </a:r>
              <a:endParaRPr lang="zh-CN" altLang="en-US" sz="1200" b="1">
                <a:solidFill>
                  <a:srgbClr val="5D6D31"/>
                </a:solidFill>
                <a:latin typeface="幼圆" panose="02010509060101010101" charset="-122"/>
                <a:ea typeface="幼圆" panose="02010509060101010101" charset="-122"/>
                <a:cs typeface="+mn-ea"/>
                <a:sym typeface="+mn-lt"/>
              </a:endParaRPr>
            </a:p>
          </p:txBody>
        </p:sp>
      </p:grpSp>
      <p:grpSp>
        <p:nvGrpSpPr>
          <p:cNvPr id="2" name="组合 1"/>
          <p:cNvGrpSpPr/>
          <p:nvPr/>
        </p:nvGrpSpPr>
        <p:grpSpPr>
          <a:xfrm>
            <a:off x="2397760" y="4743450"/>
            <a:ext cx="1981200" cy="711835"/>
            <a:chOff x="2408" y="3190"/>
            <a:chExt cx="3120" cy="1121"/>
          </a:xfrm>
        </p:grpSpPr>
        <p:sp>
          <p:nvSpPr>
            <p:cNvPr id="3" name="TextBox 45"/>
            <p:cNvSpPr txBox="1"/>
            <p:nvPr/>
          </p:nvSpPr>
          <p:spPr>
            <a:xfrm>
              <a:off x="2408" y="3190"/>
              <a:ext cx="3120" cy="663"/>
            </a:xfrm>
            <a:prstGeom prst="rect">
              <a:avLst/>
            </a:prstGeom>
          </p:spPr>
          <p:txBody>
            <a:bodyPr vert="horz" wrap="none" lIns="0" tIns="0" rIns="0" bIns="0" anchor="b" anchorCtr="1">
              <a:normAutofit/>
            </a:bodyPr>
            <a:lstStyle/>
            <a:p>
              <a:pPr algn="ctr"/>
              <a:r>
                <a:rPr lang="zh-CN" altLang="en-US" sz="2000" b="1" kern="900" dirty="0">
                  <a:solidFill>
                    <a:srgbClr val="5D6D31"/>
                  </a:solidFill>
                  <a:latin typeface="幼圆" panose="02010509060101010101" charset="-122"/>
                  <a:ea typeface="幼圆" panose="02010509060101010101" charset="-122"/>
                  <a:cs typeface="+mn-ea"/>
                  <a:sym typeface="+mn-lt"/>
                </a:rPr>
                <a:t>标题文本预设</a:t>
              </a:r>
              <a:endParaRPr lang="zh-CN" altLang="en-US" sz="2000" b="1" kern="900" dirty="0">
                <a:solidFill>
                  <a:srgbClr val="5D6D31"/>
                </a:solidFill>
                <a:latin typeface="幼圆" panose="02010509060101010101" charset="-122"/>
                <a:ea typeface="幼圆" panose="02010509060101010101" charset="-122"/>
                <a:cs typeface="+mn-ea"/>
                <a:sym typeface="+mn-lt"/>
              </a:endParaRPr>
            </a:p>
          </p:txBody>
        </p:sp>
        <p:sp>
          <p:nvSpPr>
            <p:cNvPr id="5" name="TextBox 46"/>
            <p:cNvSpPr txBox="1"/>
            <p:nvPr/>
          </p:nvSpPr>
          <p:spPr>
            <a:xfrm>
              <a:off x="2408" y="3853"/>
              <a:ext cx="2977" cy="459"/>
            </a:xfrm>
            <a:prstGeom prst="rect">
              <a:avLst/>
            </a:prstGeom>
          </p:spPr>
          <p:txBody>
            <a:bodyPr vert="horz" wrap="square" lIns="0" tIns="0" rIns="0" bIns="0" anchor="t" anchorCtr="1">
              <a:noAutofit/>
            </a:bodyPr>
            <a:lstStyle/>
            <a:p>
              <a:pPr lvl="0" algn="ctr">
                <a:lnSpc>
                  <a:spcPct val="120000"/>
                </a:lnSpc>
              </a:pPr>
              <a:r>
                <a:rPr lang="zh-CN" altLang="en-US" sz="1200" b="1">
                  <a:solidFill>
                    <a:srgbClr val="5D6D31"/>
                  </a:solidFill>
                  <a:latin typeface="幼圆" panose="02010509060101010101" charset="-122"/>
                  <a:ea typeface="幼圆" panose="02010509060101010101" charset="-122"/>
                  <a:cs typeface="+mn-ea"/>
                  <a:sym typeface="+mn-lt"/>
                </a:rPr>
                <a:t>此部分内容作为文字排版占位显示</a:t>
              </a:r>
              <a:br>
                <a:rPr lang="zh-CN" altLang="en-US" sz="1200" b="1">
                  <a:solidFill>
                    <a:srgbClr val="5D6D31"/>
                  </a:solidFill>
                  <a:latin typeface="幼圆" panose="02010509060101010101" charset="-122"/>
                  <a:ea typeface="幼圆" panose="02010509060101010101" charset="-122"/>
                  <a:cs typeface="+mn-ea"/>
                  <a:sym typeface="+mn-lt"/>
                </a:rPr>
              </a:br>
              <a:r>
                <a:rPr lang="zh-CN" altLang="en-US" sz="1200" b="1">
                  <a:solidFill>
                    <a:srgbClr val="5D6D31"/>
                  </a:solidFill>
                  <a:latin typeface="幼圆" panose="02010509060101010101" charset="-122"/>
                  <a:ea typeface="幼圆" panose="02010509060101010101" charset="-122"/>
                  <a:cs typeface="+mn-ea"/>
                  <a:sym typeface="+mn-lt"/>
                </a:rPr>
                <a:t>（建议使用主题字体）</a:t>
              </a:r>
              <a:endParaRPr lang="zh-CN" altLang="en-US" sz="1200" b="1">
                <a:solidFill>
                  <a:srgbClr val="5D6D31"/>
                </a:solidFill>
                <a:latin typeface="幼圆" panose="02010509060101010101" charset="-122"/>
                <a:ea typeface="幼圆" panose="02010509060101010101" charset="-122"/>
                <a:cs typeface="+mn-ea"/>
                <a:sym typeface="+mn-lt"/>
              </a:endParaRPr>
            </a:p>
          </p:txBody>
        </p:sp>
      </p:grpSp>
      <p:grpSp>
        <p:nvGrpSpPr>
          <p:cNvPr id="6" name="组合 5"/>
          <p:cNvGrpSpPr/>
          <p:nvPr/>
        </p:nvGrpSpPr>
        <p:grpSpPr>
          <a:xfrm>
            <a:off x="9460230" y="2084705"/>
            <a:ext cx="1981200" cy="711835"/>
            <a:chOff x="2408" y="3190"/>
            <a:chExt cx="3120" cy="1121"/>
          </a:xfrm>
        </p:grpSpPr>
        <p:sp>
          <p:nvSpPr>
            <p:cNvPr id="7" name="TextBox 45"/>
            <p:cNvSpPr txBox="1"/>
            <p:nvPr/>
          </p:nvSpPr>
          <p:spPr>
            <a:xfrm>
              <a:off x="2408" y="3190"/>
              <a:ext cx="3120" cy="663"/>
            </a:xfrm>
            <a:prstGeom prst="rect">
              <a:avLst/>
            </a:prstGeom>
          </p:spPr>
          <p:txBody>
            <a:bodyPr vert="horz" wrap="none" lIns="0" tIns="0" rIns="0" bIns="0" anchor="b" anchorCtr="1">
              <a:normAutofit/>
            </a:bodyPr>
            <a:lstStyle/>
            <a:p>
              <a:pPr algn="ctr"/>
              <a:r>
                <a:rPr lang="zh-CN" altLang="en-US" sz="2000" b="1" kern="900" dirty="0">
                  <a:solidFill>
                    <a:srgbClr val="5D6D31"/>
                  </a:solidFill>
                  <a:latin typeface="幼圆" panose="02010509060101010101" charset="-122"/>
                  <a:ea typeface="幼圆" panose="02010509060101010101" charset="-122"/>
                  <a:cs typeface="+mn-ea"/>
                  <a:sym typeface="+mn-lt"/>
                </a:rPr>
                <a:t>标题文本预设</a:t>
              </a:r>
              <a:endParaRPr lang="zh-CN" altLang="en-US" sz="2000" b="1" kern="900" dirty="0">
                <a:solidFill>
                  <a:srgbClr val="5D6D31"/>
                </a:solidFill>
                <a:latin typeface="幼圆" panose="02010509060101010101" charset="-122"/>
                <a:ea typeface="幼圆" panose="02010509060101010101" charset="-122"/>
                <a:cs typeface="+mn-ea"/>
                <a:sym typeface="+mn-lt"/>
              </a:endParaRPr>
            </a:p>
          </p:txBody>
        </p:sp>
        <p:sp>
          <p:nvSpPr>
            <p:cNvPr id="8" name="TextBox 46"/>
            <p:cNvSpPr txBox="1"/>
            <p:nvPr/>
          </p:nvSpPr>
          <p:spPr>
            <a:xfrm>
              <a:off x="2408" y="3853"/>
              <a:ext cx="2977" cy="459"/>
            </a:xfrm>
            <a:prstGeom prst="rect">
              <a:avLst/>
            </a:prstGeom>
          </p:spPr>
          <p:txBody>
            <a:bodyPr vert="horz" wrap="square" lIns="0" tIns="0" rIns="0" bIns="0" anchor="t" anchorCtr="1">
              <a:noAutofit/>
            </a:bodyPr>
            <a:lstStyle/>
            <a:p>
              <a:pPr lvl="0" algn="ctr">
                <a:lnSpc>
                  <a:spcPct val="120000"/>
                </a:lnSpc>
              </a:pPr>
              <a:r>
                <a:rPr lang="zh-CN" altLang="en-US" sz="1200" b="1">
                  <a:solidFill>
                    <a:srgbClr val="5D6D31"/>
                  </a:solidFill>
                  <a:latin typeface="幼圆" panose="02010509060101010101" charset="-122"/>
                  <a:ea typeface="幼圆" panose="02010509060101010101" charset="-122"/>
                  <a:cs typeface="+mn-ea"/>
                  <a:sym typeface="+mn-lt"/>
                </a:rPr>
                <a:t>此部分内容作为文字排版占位显示</a:t>
              </a:r>
              <a:br>
                <a:rPr lang="zh-CN" altLang="en-US" sz="1200" b="1">
                  <a:solidFill>
                    <a:srgbClr val="5D6D31"/>
                  </a:solidFill>
                  <a:latin typeface="幼圆" panose="02010509060101010101" charset="-122"/>
                  <a:ea typeface="幼圆" panose="02010509060101010101" charset="-122"/>
                  <a:cs typeface="+mn-ea"/>
                  <a:sym typeface="+mn-lt"/>
                </a:rPr>
              </a:br>
              <a:r>
                <a:rPr lang="zh-CN" altLang="en-US" sz="1200" b="1">
                  <a:solidFill>
                    <a:srgbClr val="5D6D31"/>
                  </a:solidFill>
                  <a:latin typeface="幼圆" panose="02010509060101010101" charset="-122"/>
                  <a:ea typeface="幼圆" panose="02010509060101010101" charset="-122"/>
                  <a:cs typeface="+mn-ea"/>
                  <a:sym typeface="+mn-lt"/>
                </a:rPr>
                <a:t>（建议使用主题字体）</a:t>
              </a:r>
              <a:endParaRPr lang="zh-CN" altLang="en-US" sz="1200" b="1">
                <a:solidFill>
                  <a:srgbClr val="5D6D31"/>
                </a:solidFill>
                <a:latin typeface="幼圆" panose="02010509060101010101" charset="-122"/>
                <a:ea typeface="幼圆" panose="02010509060101010101" charset="-122"/>
                <a:cs typeface="+mn-ea"/>
                <a:sym typeface="+mn-lt"/>
              </a:endParaRPr>
            </a:p>
          </p:txBody>
        </p:sp>
      </p:grpSp>
      <p:grpSp>
        <p:nvGrpSpPr>
          <p:cNvPr id="9" name="组合 8"/>
          <p:cNvGrpSpPr/>
          <p:nvPr/>
        </p:nvGrpSpPr>
        <p:grpSpPr>
          <a:xfrm>
            <a:off x="7303135" y="4743450"/>
            <a:ext cx="1981200" cy="711835"/>
            <a:chOff x="2408" y="3190"/>
            <a:chExt cx="3120" cy="1121"/>
          </a:xfrm>
        </p:grpSpPr>
        <p:sp>
          <p:nvSpPr>
            <p:cNvPr id="10" name="TextBox 45"/>
            <p:cNvSpPr txBox="1"/>
            <p:nvPr/>
          </p:nvSpPr>
          <p:spPr>
            <a:xfrm>
              <a:off x="2408" y="3190"/>
              <a:ext cx="3120" cy="663"/>
            </a:xfrm>
            <a:prstGeom prst="rect">
              <a:avLst/>
            </a:prstGeom>
          </p:spPr>
          <p:txBody>
            <a:bodyPr vert="horz" wrap="none" lIns="0" tIns="0" rIns="0" bIns="0" anchor="b" anchorCtr="1">
              <a:normAutofit/>
            </a:bodyPr>
            <a:lstStyle/>
            <a:p>
              <a:pPr algn="ctr"/>
              <a:r>
                <a:rPr lang="zh-CN" altLang="en-US" sz="2000" b="1" kern="900" dirty="0">
                  <a:solidFill>
                    <a:srgbClr val="5D6D31"/>
                  </a:solidFill>
                  <a:latin typeface="幼圆" panose="02010509060101010101" charset="-122"/>
                  <a:ea typeface="幼圆" panose="02010509060101010101" charset="-122"/>
                  <a:cs typeface="+mn-ea"/>
                  <a:sym typeface="+mn-lt"/>
                </a:rPr>
                <a:t>标题文本预设</a:t>
              </a:r>
              <a:endParaRPr lang="zh-CN" altLang="en-US" sz="2000" b="1" kern="900" dirty="0">
                <a:solidFill>
                  <a:srgbClr val="5D6D31"/>
                </a:solidFill>
                <a:latin typeface="幼圆" panose="02010509060101010101" charset="-122"/>
                <a:ea typeface="幼圆" panose="02010509060101010101" charset="-122"/>
                <a:cs typeface="+mn-ea"/>
                <a:sym typeface="+mn-lt"/>
              </a:endParaRPr>
            </a:p>
          </p:txBody>
        </p:sp>
        <p:sp>
          <p:nvSpPr>
            <p:cNvPr id="11" name="TextBox 46"/>
            <p:cNvSpPr txBox="1"/>
            <p:nvPr/>
          </p:nvSpPr>
          <p:spPr>
            <a:xfrm>
              <a:off x="2408" y="3853"/>
              <a:ext cx="2977" cy="459"/>
            </a:xfrm>
            <a:prstGeom prst="rect">
              <a:avLst/>
            </a:prstGeom>
          </p:spPr>
          <p:txBody>
            <a:bodyPr vert="horz" wrap="square" lIns="0" tIns="0" rIns="0" bIns="0" anchor="t" anchorCtr="1">
              <a:noAutofit/>
            </a:bodyPr>
            <a:lstStyle/>
            <a:p>
              <a:pPr lvl="0" algn="ctr">
                <a:lnSpc>
                  <a:spcPct val="120000"/>
                </a:lnSpc>
              </a:pPr>
              <a:r>
                <a:rPr lang="zh-CN" altLang="en-US" sz="1200" b="1">
                  <a:solidFill>
                    <a:srgbClr val="5D6D31"/>
                  </a:solidFill>
                  <a:latin typeface="幼圆" panose="02010509060101010101" charset="-122"/>
                  <a:ea typeface="幼圆" panose="02010509060101010101" charset="-122"/>
                  <a:cs typeface="+mn-ea"/>
                  <a:sym typeface="+mn-lt"/>
                </a:rPr>
                <a:t>此部分内容作为文字排版占位显示</a:t>
              </a:r>
              <a:br>
                <a:rPr lang="zh-CN" altLang="en-US" sz="1200" b="1">
                  <a:solidFill>
                    <a:srgbClr val="5D6D31"/>
                  </a:solidFill>
                  <a:latin typeface="幼圆" panose="02010509060101010101" charset="-122"/>
                  <a:ea typeface="幼圆" panose="02010509060101010101" charset="-122"/>
                  <a:cs typeface="+mn-ea"/>
                  <a:sym typeface="+mn-lt"/>
                </a:rPr>
              </a:br>
              <a:r>
                <a:rPr lang="zh-CN" altLang="en-US" sz="1200" b="1">
                  <a:solidFill>
                    <a:srgbClr val="5D6D31"/>
                  </a:solidFill>
                  <a:latin typeface="幼圆" panose="02010509060101010101" charset="-122"/>
                  <a:ea typeface="幼圆" panose="02010509060101010101" charset="-122"/>
                  <a:cs typeface="+mn-ea"/>
                  <a:sym typeface="+mn-lt"/>
                </a:rPr>
                <a:t>（建议使用主题字体）</a:t>
              </a:r>
              <a:endParaRPr lang="zh-CN" altLang="en-US" sz="1200" b="1">
                <a:solidFill>
                  <a:srgbClr val="5D6D31"/>
                </a:solidFill>
                <a:latin typeface="幼圆" panose="02010509060101010101" charset="-122"/>
                <a:ea typeface="幼圆" panose="02010509060101010101" charset="-122"/>
                <a:cs typeface="+mn-ea"/>
                <a:sym typeface="+mn-lt"/>
              </a:endParaRPr>
            </a:p>
          </p:txBody>
        </p:sp>
      </p:grpSp>
    </p:spTree>
  </p:cSld>
  <p:clrMapOvr>
    <a:masterClrMapping/>
  </p:clrMapOvr>
  <mc:AlternateContent xmlns:mc="http://schemas.openxmlformats.org/markup-compatibility/2006">
    <mc:Choice xmlns:p14="http://schemas.microsoft.com/office/powerpoint/2010/main" Requires="p14">
      <p:transition spd="slow" p14:dur="1500" advClick="0" advTm="0">
        <p:random/>
      </p:transition>
    </mc:Choice>
    <mc:Fallback>
      <p:transition spd="slow" advClick="0" advTm="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8" presetClass="entr" presetSubtype="16" fill="hold" nodeType="after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diamond(in)">
                                      <p:cBhvr>
                                        <p:cTn id="7" dur="2000"/>
                                        <p:tgtEl>
                                          <p:spTgt spid="4"/>
                                        </p:tgtEl>
                                      </p:cBhvr>
                                    </p:animEffect>
                                  </p:childTnLst>
                                </p:cTn>
                              </p:par>
                            </p:childTnLst>
                          </p:cTn>
                        </p:par>
                        <p:par>
                          <p:cTn id="8" fill="hold">
                            <p:stCondLst>
                              <p:cond delay="2000"/>
                            </p:stCondLst>
                            <p:childTnLst>
                              <p:par>
                                <p:cTn id="9" presetID="5" presetClass="entr" presetSubtype="10" fill="hold" nodeType="afterEffect">
                                  <p:stCondLst>
                                    <p:cond delay="0"/>
                                  </p:stCondLst>
                                  <p:childTnLst>
                                    <p:set>
                                      <p:cBhvr>
                                        <p:cTn id="10" dur="1" fill="hold">
                                          <p:stCondLst>
                                            <p:cond delay="0"/>
                                          </p:stCondLst>
                                        </p:cTn>
                                        <p:tgtEl>
                                          <p:spTgt spid="33"/>
                                        </p:tgtEl>
                                        <p:attrNameLst>
                                          <p:attrName>style.visibility</p:attrName>
                                        </p:attrNameLst>
                                      </p:cBhvr>
                                      <p:to>
                                        <p:strVal val="visible"/>
                                      </p:to>
                                    </p:set>
                                    <p:animEffect transition="in" filter="checkerboard(across)">
                                      <p:cBhvr>
                                        <p:cTn id="11" dur="500"/>
                                        <p:tgtEl>
                                          <p:spTgt spid="33"/>
                                        </p:tgtEl>
                                      </p:cBhvr>
                                    </p:animEffect>
                                  </p:childTnLst>
                                </p:cTn>
                              </p:par>
                            </p:childTnLst>
                          </p:cTn>
                        </p:par>
                        <p:par>
                          <p:cTn id="12" fill="hold">
                            <p:stCondLst>
                              <p:cond delay="2500"/>
                            </p:stCondLst>
                            <p:childTnLst>
                              <p:par>
                                <p:cTn id="13" presetID="5" presetClass="entr" presetSubtype="10" fill="hold" nodeType="afterEffect">
                                  <p:stCondLst>
                                    <p:cond delay="0"/>
                                  </p:stCondLst>
                                  <p:childTnLst>
                                    <p:set>
                                      <p:cBhvr>
                                        <p:cTn id="14" dur="1" fill="hold">
                                          <p:stCondLst>
                                            <p:cond delay="0"/>
                                          </p:stCondLst>
                                        </p:cTn>
                                        <p:tgtEl>
                                          <p:spTgt spid="2"/>
                                        </p:tgtEl>
                                        <p:attrNameLst>
                                          <p:attrName>style.visibility</p:attrName>
                                        </p:attrNameLst>
                                      </p:cBhvr>
                                      <p:to>
                                        <p:strVal val="visible"/>
                                      </p:to>
                                    </p:set>
                                    <p:animEffect transition="in" filter="checkerboard(across)">
                                      <p:cBhvr>
                                        <p:cTn id="15" dur="500"/>
                                        <p:tgtEl>
                                          <p:spTgt spid="2"/>
                                        </p:tgtEl>
                                      </p:cBhvr>
                                    </p:animEffect>
                                  </p:childTnLst>
                                </p:cTn>
                              </p:par>
                            </p:childTnLst>
                          </p:cTn>
                        </p:par>
                        <p:par>
                          <p:cTn id="16" fill="hold">
                            <p:stCondLst>
                              <p:cond delay="3000"/>
                            </p:stCondLst>
                            <p:childTnLst>
                              <p:par>
                                <p:cTn id="17" presetID="5" presetClass="entr" presetSubtype="10" fill="hold" nodeType="afterEffect">
                                  <p:stCondLst>
                                    <p:cond delay="0"/>
                                  </p:stCondLst>
                                  <p:childTnLst>
                                    <p:set>
                                      <p:cBhvr>
                                        <p:cTn id="18" dur="1" fill="hold">
                                          <p:stCondLst>
                                            <p:cond delay="0"/>
                                          </p:stCondLst>
                                        </p:cTn>
                                        <p:tgtEl>
                                          <p:spTgt spid="6"/>
                                        </p:tgtEl>
                                        <p:attrNameLst>
                                          <p:attrName>style.visibility</p:attrName>
                                        </p:attrNameLst>
                                      </p:cBhvr>
                                      <p:to>
                                        <p:strVal val="visible"/>
                                      </p:to>
                                    </p:set>
                                    <p:animEffect transition="in" filter="checkerboard(across)">
                                      <p:cBhvr>
                                        <p:cTn id="19" dur="500"/>
                                        <p:tgtEl>
                                          <p:spTgt spid="6"/>
                                        </p:tgtEl>
                                      </p:cBhvr>
                                    </p:animEffect>
                                  </p:childTnLst>
                                </p:cTn>
                              </p:par>
                            </p:childTnLst>
                          </p:cTn>
                        </p:par>
                        <p:par>
                          <p:cTn id="20" fill="hold">
                            <p:stCondLst>
                              <p:cond delay="3500"/>
                            </p:stCondLst>
                            <p:childTnLst>
                              <p:par>
                                <p:cTn id="21" presetID="5" presetClass="entr" presetSubtype="10" fill="hold" nodeType="afterEffect">
                                  <p:stCondLst>
                                    <p:cond delay="0"/>
                                  </p:stCondLst>
                                  <p:childTnLst>
                                    <p:set>
                                      <p:cBhvr>
                                        <p:cTn id="22" dur="1" fill="hold">
                                          <p:stCondLst>
                                            <p:cond delay="0"/>
                                          </p:stCondLst>
                                        </p:cTn>
                                        <p:tgtEl>
                                          <p:spTgt spid="9"/>
                                        </p:tgtEl>
                                        <p:attrNameLst>
                                          <p:attrName>style.visibility</p:attrName>
                                        </p:attrNameLst>
                                      </p:cBhvr>
                                      <p:to>
                                        <p:strVal val="visible"/>
                                      </p:to>
                                    </p:set>
                                    <p:animEffect transition="in" filter="checkerboard(across)">
                                      <p:cBhvr>
                                        <p:cTn id="23" dur="500"/>
                                        <p:tgtEl>
                                          <p:spTgt spid="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8" name="PA_图片 2"/>
          <p:cNvPicPr>
            <a:picLocks noChangeAspect="1"/>
          </p:cNvPicPr>
          <p:nvPr>
            <p:custDataLst>
              <p:tags r:id="rId1"/>
            </p:custDataLst>
          </p:nvPr>
        </p:nvPicPr>
        <p:blipFill>
          <a:blip r:embed="rId2"/>
          <a:stretch>
            <a:fillRect/>
          </a:stretch>
        </p:blipFill>
        <p:spPr>
          <a:xfrm>
            <a:off x="3103880" y="747395"/>
            <a:ext cx="6619240" cy="4582795"/>
          </a:xfrm>
          <a:prstGeom prst="rect">
            <a:avLst/>
          </a:prstGeom>
          <a:noFill/>
          <a:ln w="9525">
            <a:noFill/>
          </a:ln>
        </p:spPr>
      </p:pic>
      <p:grpSp>
        <p:nvGrpSpPr>
          <p:cNvPr id="4" name="组合 3"/>
          <p:cNvGrpSpPr/>
          <p:nvPr/>
        </p:nvGrpSpPr>
        <p:grpSpPr>
          <a:xfrm>
            <a:off x="2489835" y="4055745"/>
            <a:ext cx="7009765" cy="2845435"/>
            <a:chOff x="2178296" y="3110568"/>
            <a:chExt cx="8289199" cy="3834581"/>
          </a:xfrm>
        </p:grpSpPr>
        <p:pic>
          <p:nvPicPr>
            <p:cNvPr id="5" name="图片 4"/>
            <p:cNvPicPr>
              <a:picLocks noChangeAspect="1"/>
            </p:cNvPicPr>
            <p:nvPr/>
          </p:nvPicPr>
          <p:blipFill>
            <a:blip r:embed="rId3"/>
            <a:stretch>
              <a:fillRect/>
            </a:stretch>
          </p:blipFill>
          <p:spPr>
            <a:xfrm>
              <a:off x="2178296" y="3110568"/>
              <a:ext cx="1600551" cy="3785532"/>
            </a:xfrm>
            <a:prstGeom prst="rect">
              <a:avLst/>
            </a:prstGeom>
          </p:spPr>
        </p:pic>
        <p:pic>
          <p:nvPicPr>
            <p:cNvPr id="6" name="图片 5"/>
            <p:cNvPicPr>
              <a:picLocks noChangeAspect="1"/>
            </p:cNvPicPr>
            <p:nvPr/>
          </p:nvPicPr>
          <p:blipFill>
            <a:blip r:embed="rId4"/>
            <a:stretch>
              <a:fillRect/>
            </a:stretch>
          </p:blipFill>
          <p:spPr>
            <a:xfrm>
              <a:off x="5920887" y="4828067"/>
              <a:ext cx="2108662" cy="2096016"/>
            </a:xfrm>
            <a:prstGeom prst="rect">
              <a:avLst/>
            </a:prstGeom>
          </p:spPr>
        </p:pic>
        <p:pic>
          <p:nvPicPr>
            <p:cNvPr id="7" name="图片 6"/>
            <p:cNvPicPr>
              <a:picLocks noChangeAspect="1"/>
            </p:cNvPicPr>
            <p:nvPr/>
          </p:nvPicPr>
          <p:blipFill>
            <a:blip r:embed="rId5"/>
            <a:stretch>
              <a:fillRect/>
            </a:stretch>
          </p:blipFill>
          <p:spPr>
            <a:xfrm>
              <a:off x="4249545" y="4747508"/>
              <a:ext cx="1524334" cy="2197641"/>
            </a:xfrm>
            <a:prstGeom prst="rect">
              <a:avLst/>
            </a:prstGeom>
          </p:spPr>
        </p:pic>
        <p:pic>
          <p:nvPicPr>
            <p:cNvPr id="8" name="图片 7"/>
            <p:cNvPicPr>
              <a:picLocks noChangeAspect="1"/>
            </p:cNvPicPr>
            <p:nvPr/>
          </p:nvPicPr>
          <p:blipFill>
            <a:blip r:embed="rId6"/>
            <a:stretch>
              <a:fillRect/>
            </a:stretch>
          </p:blipFill>
          <p:spPr>
            <a:xfrm>
              <a:off x="8689105" y="4533318"/>
              <a:ext cx="1778390" cy="2362782"/>
            </a:xfrm>
            <a:prstGeom prst="rect">
              <a:avLst/>
            </a:prstGeom>
          </p:spPr>
        </p:pic>
      </p:grpSp>
      <p:sp>
        <p:nvSpPr>
          <p:cNvPr id="13" name="文本框 26"/>
          <p:cNvSpPr txBox="1">
            <a:spLocks noChangeArrowheads="1"/>
          </p:cNvSpPr>
          <p:nvPr/>
        </p:nvSpPr>
        <p:spPr bwMode="auto">
          <a:xfrm>
            <a:off x="4170680" y="2566670"/>
            <a:ext cx="4485005" cy="6451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charset="0"/>
                <a:ea typeface="宋体" panose="02010600030101010101" pitchFamily="2" charset="-122"/>
              </a:defRPr>
            </a:lvl9pPr>
          </a:lstStyle>
          <a:p>
            <a:pPr>
              <a:defRPr/>
            </a:pPr>
            <a:r>
              <a:rPr lang="en-US" altLang="zh-CN" sz="4000" b="1" dirty="0">
                <a:solidFill>
                  <a:srgbClr val="5D6D31"/>
                </a:solidFill>
                <a:latin typeface="幼圆" panose="02010509060101010101" charset="-122"/>
                <a:ea typeface="幼圆" panose="02010509060101010101" charset="-122"/>
                <a:cs typeface="+mn-ea"/>
                <a:sym typeface="+mn-lt"/>
              </a:rPr>
              <a:t>04 </a:t>
            </a:r>
            <a:r>
              <a:rPr lang="zh-CN" altLang="en-US" sz="4000" b="1" dirty="0">
                <a:solidFill>
                  <a:srgbClr val="5D6D31"/>
                </a:solidFill>
                <a:latin typeface="幼圆" panose="02010509060101010101" charset="-122"/>
                <a:ea typeface="幼圆" panose="02010509060101010101" charset="-122"/>
                <a:cs typeface="+mn-ea"/>
                <a:sym typeface="+mn-lt"/>
              </a:rPr>
              <a:t>点击添加标题</a:t>
            </a:r>
            <a:endParaRPr lang="zh-CN" altLang="en-US" sz="4000" b="1" dirty="0">
              <a:solidFill>
                <a:srgbClr val="5D6D31"/>
              </a:solidFill>
              <a:latin typeface="幼圆" panose="02010509060101010101" charset="-122"/>
              <a:ea typeface="幼圆" panose="02010509060101010101" charset="-122"/>
              <a:cs typeface="+mn-ea"/>
              <a:sym typeface="+mn-lt"/>
            </a:endParaRPr>
          </a:p>
        </p:txBody>
      </p:sp>
      <p:pic>
        <p:nvPicPr>
          <p:cNvPr id="7173" name="图片 20"/>
          <p:cNvPicPr>
            <a:picLocks noChangeAspect="1"/>
          </p:cNvPicPr>
          <p:nvPr/>
        </p:nvPicPr>
        <p:blipFill>
          <a:blip r:embed="rId7" cstate="print"/>
          <a:stretch>
            <a:fillRect/>
          </a:stretch>
        </p:blipFill>
        <p:spPr>
          <a:xfrm>
            <a:off x="960755" y="986790"/>
            <a:ext cx="1630363" cy="1485900"/>
          </a:xfrm>
          <a:prstGeom prst="rect">
            <a:avLst/>
          </a:prstGeom>
          <a:noFill/>
          <a:ln w="9525">
            <a:noFill/>
          </a:ln>
        </p:spPr>
      </p:pic>
      <p:pic>
        <p:nvPicPr>
          <p:cNvPr id="15" name="图片 14"/>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rot="2400000">
            <a:off x="9232439" y="4055974"/>
            <a:ext cx="2695575" cy="714375"/>
          </a:xfrm>
          <a:prstGeom prst="rect">
            <a:avLst/>
          </a:prstGeom>
        </p:spPr>
      </p:pic>
    </p:spTree>
  </p:cSld>
  <p:clrMapOvr>
    <a:masterClrMapping/>
  </p:clrMapOvr>
  <mc:AlternateContent xmlns:mc="http://schemas.openxmlformats.org/markup-compatibility/2006">
    <mc:Choice xmlns:p14="http://schemas.microsoft.com/office/powerpoint/2010/main" Requires="p14">
      <p:transition spd="slow" p14:dur="1500" advClick="0" advTm="0">
        <p:random/>
      </p:transition>
    </mc:Choice>
    <mc:Fallback>
      <p:transition spd="slow" advClick="0" advTm="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4" fill="hold" nodeType="after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wipe(down)">
                                      <p:cBhvr>
                                        <p:cTn id="7" dur="500"/>
                                        <p:tgtEl>
                                          <p:spTgt spid="4"/>
                                        </p:tgtEl>
                                      </p:cBhvr>
                                    </p:animEffect>
                                  </p:childTnLst>
                                </p:cTn>
                              </p:par>
                            </p:childTnLst>
                          </p:cTn>
                        </p:par>
                        <p:par>
                          <p:cTn id="8" fill="hold">
                            <p:stCondLst>
                              <p:cond delay="500"/>
                            </p:stCondLst>
                            <p:childTnLst>
                              <p:par>
                                <p:cTn id="9" presetID="2" presetClass="entr" presetSubtype="4" fill="hold" grpId="0" nodeType="afterEffect">
                                  <p:stCondLst>
                                    <p:cond delay="0"/>
                                  </p:stCondLst>
                                  <p:childTnLst>
                                    <p:set>
                                      <p:cBhvr>
                                        <p:cTn id="10" dur="1" fill="hold">
                                          <p:stCondLst>
                                            <p:cond delay="0"/>
                                          </p:stCondLst>
                                        </p:cTn>
                                        <p:tgtEl>
                                          <p:spTgt spid="13"/>
                                        </p:tgtEl>
                                        <p:attrNameLst>
                                          <p:attrName>style.visibility</p:attrName>
                                        </p:attrNameLst>
                                      </p:cBhvr>
                                      <p:to>
                                        <p:strVal val="visible"/>
                                      </p:to>
                                    </p:set>
                                    <p:anim calcmode="lin" valueType="num">
                                      <p:cBhvr additive="base">
                                        <p:cTn id="11" dur="1000" fill="hold"/>
                                        <p:tgtEl>
                                          <p:spTgt spid="13"/>
                                        </p:tgtEl>
                                        <p:attrNameLst>
                                          <p:attrName>ppt_x</p:attrName>
                                        </p:attrNameLst>
                                      </p:cBhvr>
                                      <p:tavLst>
                                        <p:tav tm="0">
                                          <p:val>
                                            <p:strVal val="#ppt_x"/>
                                          </p:val>
                                        </p:tav>
                                        <p:tav tm="100000">
                                          <p:val>
                                            <p:strVal val="#ppt_x"/>
                                          </p:val>
                                        </p:tav>
                                      </p:tavLst>
                                    </p:anim>
                                    <p:anim calcmode="lin" valueType="num">
                                      <p:cBhvr additive="base">
                                        <p:cTn id="12" dur="1000" fill="hold"/>
                                        <p:tgtEl>
                                          <p:spTgt spid="13"/>
                                        </p:tgtEl>
                                        <p:attrNameLst>
                                          <p:attrName>ppt_y</p:attrName>
                                        </p:attrNameLst>
                                      </p:cBhvr>
                                      <p:tavLst>
                                        <p:tav tm="0">
                                          <p:val>
                                            <p:strVal val="1+#ppt_h/2"/>
                                          </p:val>
                                        </p:tav>
                                        <p:tav tm="100000">
                                          <p:val>
                                            <p:strVal val="#ppt_y"/>
                                          </p:val>
                                        </p:tav>
                                      </p:tavLst>
                                    </p:anim>
                                  </p:childTnLst>
                                </p:cTn>
                              </p:par>
                              <p:par>
                                <p:cTn id="13" presetID="47" presetClass="entr" presetSubtype="0" fill="hold" nodeType="withEffect">
                                  <p:stCondLst>
                                    <p:cond delay="1100"/>
                                  </p:stCondLst>
                                  <p:childTnLst>
                                    <p:set>
                                      <p:cBhvr>
                                        <p:cTn id="14" dur="1" fill="hold">
                                          <p:stCondLst>
                                            <p:cond delay="0"/>
                                          </p:stCondLst>
                                        </p:cTn>
                                        <p:tgtEl>
                                          <p:spTgt spid="18"/>
                                        </p:tgtEl>
                                        <p:attrNameLst>
                                          <p:attrName>style.visibility</p:attrName>
                                        </p:attrNameLst>
                                      </p:cBhvr>
                                      <p:to>
                                        <p:strVal val="visible"/>
                                      </p:to>
                                    </p:set>
                                    <p:animEffect transition="in" filter="fade">
                                      <p:cBhvr>
                                        <p:cTn id="15" dur="1000"/>
                                        <p:tgtEl>
                                          <p:spTgt spid="18"/>
                                        </p:tgtEl>
                                      </p:cBhvr>
                                    </p:animEffect>
                                    <p:anim calcmode="lin" valueType="num">
                                      <p:cBhvr>
                                        <p:cTn id="16" dur="1000" fill="hold"/>
                                        <p:tgtEl>
                                          <p:spTgt spid="18"/>
                                        </p:tgtEl>
                                        <p:attrNameLst>
                                          <p:attrName>ppt_x</p:attrName>
                                        </p:attrNameLst>
                                      </p:cBhvr>
                                      <p:tavLst>
                                        <p:tav tm="0">
                                          <p:val>
                                            <p:strVal val="#ppt_x"/>
                                          </p:val>
                                        </p:tav>
                                        <p:tav tm="100000">
                                          <p:val>
                                            <p:strVal val="#ppt_x"/>
                                          </p:val>
                                        </p:tav>
                                      </p:tavLst>
                                    </p:anim>
                                    <p:anim calcmode="lin" valueType="num">
                                      <p:cBhvr>
                                        <p:cTn id="17" dur="1000" fill="hold"/>
                                        <p:tgtEl>
                                          <p:spTgt spid="18"/>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 grpId="0"/>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文本框 26"/>
          <p:cNvSpPr txBox="1">
            <a:spLocks noChangeArrowheads="1"/>
          </p:cNvSpPr>
          <p:nvPr/>
        </p:nvSpPr>
        <p:spPr bwMode="auto">
          <a:xfrm>
            <a:off x="1338580" y="842010"/>
            <a:ext cx="4485005" cy="47815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charset="0"/>
                <a:ea typeface="宋体" panose="02010600030101010101" pitchFamily="2" charset="-122"/>
              </a:defRPr>
            </a:lvl9pPr>
          </a:lstStyle>
          <a:p>
            <a:pPr>
              <a:defRPr/>
            </a:pPr>
            <a:r>
              <a:rPr lang="en-US" altLang="zh-CN" b="1" dirty="0">
                <a:solidFill>
                  <a:srgbClr val="5D6D31"/>
                </a:solidFill>
                <a:latin typeface="幼圆" panose="02010509060101010101" charset="-122"/>
                <a:ea typeface="幼圆" panose="02010509060101010101" charset="-122"/>
                <a:cs typeface="+mn-ea"/>
                <a:sym typeface="+mn-lt"/>
              </a:rPr>
              <a:t>04 </a:t>
            </a:r>
            <a:r>
              <a:rPr lang="zh-CN" altLang="en-US" b="1" dirty="0">
                <a:solidFill>
                  <a:srgbClr val="5D6D31"/>
                </a:solidFill>
                <a:latin typeface="幼圆" panose="02010509060101010101" charset="-122"/>
                <a:ea typeface="幼圆" panose="02010509060101010101" charset="-122"/>
                <a:cs typeface="+mn-ea"/>
                <a:sym typeface="+mn-lt"/>
              </a:rPr>
              <a:t>点击添加标题</a:t>
            </a:r>
            <a:endParaRPr lang="zh-CN" altLang="en-US" b="1" dirty="0">
              <a:solidFill>
                <a:srgbClr val="5D6D31"/>
              </a:solidFill>
              <a:latin typeface="幼圆" panose="02010509060101010101" charset="-122"/>
              <a:ea typeface="幼圆" panose="02010509060101010101" charset="-122"/>
              <a:cs typeface="+mn-ea"/>
              <a:sym typeface="+mn-lt"/>
            </a:endParaRPr>
          </a:p>
        </p:txBody>
      </p:sp>
      <p:pic>
        <p:nvPicPr>
          <p:cNvPr id="15" name="图片 14"/>
          <p:cNvPicPr>
            <a:picLocks noChangeAspect="1"/>
          </p:cNvPicPr>
          <p:nvPr/>
        </p:nvPicPr>
        <p:blipFill>
          <a:blip r:embed="rId1">
            <a:extLst>
              <a:ext uri="{28A0092B-C50C-407E-A947-70E740481C1C}">
                <a14:useLocalDpi xmlns:a14="http://schemas.microsoft.com/office/drawing/2010/main" val="0"/>
              </a:ext>
            </a:extLst>
          </a:blip>
          <a:stretch>
            <a:fillRect/>
          </a:stretch>
        </p:blipFill>
        <p:spPr>
          <a:xfrm rot="19260000" flipH="1">
            <a:off x="-1203151" y="1443584"/>
            <a:ext cx="2695575" cy="714375"/>
          </a:xfrm>
          <a:prstGeom prst="rect">
            <a:avLst/>
          </a:prstGeom>
        </p:spPr>
      </p:pic>
      <p:grpSp>
        <p:nvGrpSpPr>
          <p:cNvPr id="5" name="组合 4"/>
          <p:cNvGrpSpPr/>
          <p:nvPr/>
        </p:nvGrpSpPr>
        <p:grpSpPr>
          <a:xfrm>
            <a:off x="1456967" y="1338322"/>
            <a:ext cx="3881524" cy="4180086"/>
            <a:chOff x="7057878" y="1307879"/>
            <a:chExt cx="3675353" cy="3958057"/>
          </a:xfrm>
        </p:grpSpPr>
        <p:pic>
          <p:nvPicPr>
            <p:cNvPr id="2" name="图片 1"/>
            <p:cNvPicPr>
              <a:picLocks noChangeAspect="1"/>
            </p:cNvPicPr>
            <p:nvPr/>
          </p:nvPicPr>
          <p:blipFill rotWithShape="1">
            <a:blip r:embed="rId2" cstate="print">
              <a:extLst>
                <a:ext uri="{28A0092B-C50C-407E-A947-70E740481C1C}">
                  <a14:useLocalDpi xmlns:a14="http://schemas.microsoft.com/office/drawing/2010/main" val="0"/>
                </a:ext>
              </a:extLst>
            </a:blip>
            <a:srcRect l="66660" t="7965" r="7192" b="48618"/>
            <a:stretch>
              <a:fillRect/>
            </a:stretch>
          </p:blipFill>
          <p:spPr>
            <a:xfrm>
              <a:off x="7405614" y="1307879"/>
              <a:ext cx="3327617" cy="3958057"/>
            </a:xfrm>
            <a:prstGeom prst="rect">
              <a:avLst/>
            </a:prstGeom>
          </p:spPr>
        </p:pic>
        <p:sp>
          <p:nvSpPr>
            <p:cNvPr id="7" name="矩形 6"/>
            <p:cNvSpPr/>
            <p:nvPr/>
          </p:nvSpPr>
          <p:spPr>
            <a:xfrm>
              <a:off x="7405614" y="4552950"/>
              <a:ext cx="628650" cy="561975"/>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1" name="矩形 10"/>
            <p:cNvSpPr/>
            <p:nvPr/>
          </p:nvSpPr>
          <p:spPr>
            <a:xfrm>
              <a:off x="7057878" y="3361570"/>
              <a:ext cx="628650" cy="561975"/>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12" name="组合 11"/>
          <p:cNvGrpSpPr/>
          <p:nvPr/>
        </p:nvGrpSpPr>
        <p:grpSpPr>
          <a:xfrm>
            <a:off x="6102350" y="2560955"/>
            <a:ext cx="4921250" cy="3044190"/>
            <a:chOff x="1622" y="4728"/>
            <a:chExt cx="7750" cy="4794"/>
          </a:xfrm>
        </p:grpSpPr>
        <p:grpSp>
          <p:nvGrpSpPr>
            <p:cNvPr id="8" name="组合 7"/>
            <p:cNvGrpSpPr/>
            <p:nvPr>
              <p:custDataLst>
                <p:tags r:id="rId3"/>
              </p:custDataLst>
            </p:nvPr>
          </p:nvGrpSpPr>
          <p:grpSpPr>
            <a:xfrm>
              <a:off x="2482" y="6012"/>
              <a:ext cx="5380" cy="166"/>
              <a:chOff x="572580" y="3487505"/>
              <a:chExt cx="3416318" cy="105676"/>
            </a:xfrm>
          </p:grpSpPr>
          <p:sp>
            <p:nvSpPr>
              <p:cNvPr id="39" name="矩形 38"/>
              <p:cNvSpPr/>
              <p:nvPr>
                <p:custDataLst>
                  <p:tags r:id="rId4"/>
                </p:custDataLst>
              </p:nvPr>
            </p:nvSpPr>
            <p:spPr>
              <a:xfrm rot="16200000">
                <a:off x="713671" y="3346414"/>
                <a:ext cx="105676" cy="387858"/>
              </a:xfrm>
              <a:prstGeom prst="rect">
                <a:avLst/>
              </a:prstGeom>
              <a:solidFill>
                <a:srgbClr val="7C9241"/>
              </a:solidFill>
              <a:ln>
                <a:noFill/>
              </a:ln>
            </p:spPr>
            <p:txBody>
              <a:bodyPr vert="horz" wrap="square" lIns="121610" tIns="60805" rIns="121610" bIns="60805" numCol="1" anchor="t" anchorCtr="0" compatLnSpc="1"/>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srgbClr val="5D6D31"/>
                  </a:solidFill>
                  <a:effectLst/>
                  <a:uLnTx/>
                  <a:uFillTx/>
                  <a:latin typeface="微软雅黑" panose="020B0503020204020204" charset="-122"/>
                  <a:ea typeface="微软雅黑" panose="020B0503020204020204" charset="-122"/>
                </a:endParaRPr>
              </a:p>
            </p:txBody>
          </p:sp>
          <p:sp>
            <p:nvSpPr>
              <p:cNvPr id="40" name="矩形 39"/>
              <p:cNvSpPr/>
              <p:nvPr>
                <p:custDataLst>
                  <p:tags r:id="rId5"/>
                </p:custDataLst>
              </p:nvPr>
            </p:nvSpPr>
            <p:spPr>
              <a:xfrm rot="16200000">
                <a:off x="1091090" y="3346414"/>
                <a:ext cx="105676" cy="387858"/>
              </a:xfrm>
              <a:prstGeom prst="rect">
                <a:avLst/>
              </a:prstGeom>
              <a:solidFill>
                <a:srgbClr val="98B252"/>
              </a:solidFill>
              <a:ln>
                <a:noFill/>
              </a:ln>
            </p:spPr>
            <p:txBody>
              <a:bodyPr vert="horz" wrap="square" lIns="121610" tIns="60805" rIns="121610" bIns="60805" numCol="1" anchor="t" anchorCtr="0" compatLnSpc="1"/>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srgbClr val="5D6D31"/>
                  </a:solidFill>
                  <a:effectLst/>
                  <a:uLnTx/>
                  <a:uFillTx/>
                  <a:latin typeface="微软雅黑" panose="020B0503020204020204" charset="-122"/>
                  <a:ea typeface="微软雅黑" panose="020B0503020204020204" charset="-122"/>
                </a:endParaRPr>
              </a:p>
            </p:txBody>
          </p:sp>
          <p:sp>
            <p:nvSpPr>
              <p:cNvPr id="41" name="矩形 40"/>
              <p:cNvSpPr/>
              <p:nvPr>
                <p:custDataLst>
                  <p:tags r:id="rId6"/>
                </p:custDataLst>
              </p:nvPr>
            </p:nvSpPr>
            <p:spPr>
              <a:xfrm rot="16200000">
                <a:off x="1468508" y="3346414"/>
                <a:ext cx="105676" cy="387858"/>
              </a:xfrm>
              <a:prstGeom prst="rect">
                <a:avLst/>
              </a:prstGeom>
              <a:solidFill>
                <a:srgbClr val="7C9241"/>
              </a:solidFill>
              <a:ln>
                <a:noFill/>
              </a:ln>
            </p:spPr>
            <p:txBody>
              <a:bodyPr vert="horz" wrap="square" lIns="121610" tIns="60805" rIns="121610" bIns="60805" numCol="1" anchor="t" anchorCtr="0" compatLnSpc="1"/>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srgbClr val="5D6D31"/>
                  </a:solidFill>
                  <a:effectLst/>
                  <a:uLnTx/>
                  <a:uFillTx/>
                  <a:latin typeface="微软雅黑" panose="020B0503020204020204" charset="-122"/>
                  <a:ea typeface="微软雅黑" panose="020B0503020204020204" charset="-122"/>
                </a:endParaRPr>
              </a:p>
            </p:txBody>
          </p:sp>
          <p:sp>
            <p:nvSpPr>
              <p:cNvPr id="42" name="矩形 41"/>
              <p:cNvSpPr/>
              <p:nvPr>
                <p:custDataLst>
                  <p:tags r:id="rId7"/>
                </p:custDataLst>
              </p:nvPr>
            </p:nvSpPr>
            <p:spPr>
              <a:xfrm rot="16200000">
                <a:off x="1845929" y="3346414"/>
                <a:ext cx="105676" cy="387858"/>
              </a:xfrm>
              <a:prstGeom prst="rect">
                <a:avLst/>
              </a:prstGeom>
              <a:solidFill>
                <a:srgbClr val="98B252"/>
              </a:solidFill>
              <a:ln>
                <a:noFill/>
              </a:ln>
            </p:spPr>
            <p:txBody>
              <a:bodyPr vert="horz" wrap="square" lIns="121610" tIns="60805" rIns="121610" bIns="60805" numCol="1" anchor="t" anchorCtr="0" compatLnSpc="1"/>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srgbClr val="5D6D31"/>
                  </a:solidFill>
                  <a:effectLst/>
                  <a:uLnTx/>
                  <a:uFillTx/>
                  <a:latin typeface="微软雅黑" panose="020B0503020204020204" charset="-122"/>
                  <a:ea typeface="微软雅黑" panose="020B0503020204020204" charset="-122"/>
                </a:endParaRPr>
              </a:p>
            </p:txBody>
          </p:sp>
          <p:sp>
            <p:nvSpPr>
              <p:cNvPr id="43" name="矩形 42"/>
              <p:cNvSpPr/>
              <p:nvPr>
                <p:custDataLst>
                  <p:tags r:id="rId8"/>
                </p:custDataLst>
              </p:nvPr>
            </p:nvSpPr>
            <p:spPr>
              <a:xfrm rot="16200000">
                <a:off x="2223352" y="3346414"/>
                <a:ext cx="105676" cy="387858"/>
              </a:xfrm>
              <a:prstGeom prst="rect">
                <a:avLst/>
              </a:prstGeom>
              <a:solidFill>
                <a:srgbClr val="7C9241"/>
              </a:solidFill>
              <a:ln>
                <a:noFill/>
              </a:ln>
            </p:spPr>
            <p:txBody>
              <a:bodyPr vert="horz" wrap="square" lIns="121610" tIns="60805" rIns="121610" bIns="60805" numCol="1" anchor="t" anchorCtr="0" compatLnSpc="1"/>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srgbClr val="5D6D31"/>
                  </a:solidFill>
                  <a:effectLst/>
                  <a:uLnTx/>
                  <a:uFillTx/>
                  <a:latin typeface="微软雅黑" panose="020B0503020204020204" charset="-122"/>
                  <a:ea typeface="微软雅黑" panose="020B0503020204020204" charset="-122"/>
                </a:endParaRPr>
              </a:p>
            </p:txBody>
          </p:sp>
          <p:sp>
            <p:nvSpPr>
              <p:cNvPr id="44" name="矩形 43"/>
              <p:cNvSpPr/>
              <p:nvPr>
                <p:custDataLst>
                  <p:tags r:id="rId9"/>
                </p:custDataLst>
              </p:nvPr>
            </p:nvSpPr>
            <p:spPr>
              <a:xfrm rot="16200000">
                <a:off x="2609870" y="3346414"/>
                <a:ext cx="105676" cy="387857"/>
              </a:xfrm>
              <a:prstGeom prst="rect">
                <a:avLst/>
              </a:prstGeom>
              <a:solidFill>
                <a:srgbClr val="98B252"/>
              </a:solidFill>
              <a:ln>
                <a:noFill/>
              </a:ln>
            </p:spPr>
            <p:txBody>
              <a:bodyPr vert="horz" wrap="square" lIns="121610" tIns="60805" rIns="121610" bIns="60805" numCol="1" anchor="t" anchorCtr="0" compatLnSpc="1"/>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srgbClr val="5D6D31"/>
                  </a:solidFill>
                  <a:effectLst/>
                  <a:uLnTx/>
                  <a:uFillTx/>
                  <a:latin typeface="微软雅黑" panose="020B0503020204020204" charset="-122"/>
                  <a:ea typeface="微软雅黑" panose="020B0503020204020204" charset="-122"/>
                </a:endParaRPr>
              </a:p>
            </p:txBody>
          </p:sp>
          <p:sp>
            <p:nvSpPr>
              <p:cNvPr id="45" name="矩形 44"/>
              <p:cNvSpPr/>
              <p:nvPr>
                <p:custDataLst>
                  <p:tags r:id="rId10"/>
                </p:custDataLst>
              </p:nvPr>
            </p:nvSpPr>
            <p:spPr>
              <a:xfrm rot="16200000">
                <a:off x="2987288" y="3346414"/>
                <a:ext cx="105676" cy="387857"/>
              </a:xfrm>
              <a:prstGeom prst="rect">
                <a:avLst/>
              </a:prstGeom>
              <a:solidFill>
                <a:srgbClr val="7C9241"/>
              </a:solidFill>
              <a:ln>
                <a:noFill/>
              </a:ln>
            </p:spPr>
            <p:txBody>
              <a:bodyPr vert="horz" wrap="square" lIns="121610" tIns="60805" rIns="121610" bIns="60805" numCol="1" anchor="t" anchorCtr="0" compatLnSpc="1"/>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srgbClr val="5D6D31"/>
                  </a:solidFill>
                  <a:effectLst/>
                  <a:uLnTx/>
                  <a:uFillTx/>
                  <a:latin typeface="微软雅黑" panose="020B0503020204020204" charset="-122"/>
                  <a:ea typeface="微软雅黑" panose="020B0503020204020204" charset="-122"/>
                </a:endParaRPr>
              </a:p>
            </p:txBody>
          </p:sp>
          <p:sp>
            <p:nvSpPr>
              <p:cNvPr id="46" name="矩形 45"/>
              <p:cNvSpPr/>
              <p:nvPr>
                <p:custDataLst>
                  <p:tags r:id="rId11"/>
                </p:custDataLst>
              </p:nvPr>
            </p:nvSpPr>
            <p:spPr>
              <a:xfrm rot="16200000">
                <a:off x="3364709" y="3346414"/>
                <a:ext cx="105676" cy="387857"/>
              </a:xfrm>
              <a:prstGeom prst="rect">
                <a:avLst/>
              </a:prstGeom>
              <a:solidFill>
                <a:srgbClr val="98B252"/>
              </a:solidFill>
              <a:ln>
                <a:noFill/>
              </a:ln>
            </p:spPr>
            <p:txBody>
              <a:bodyPr vert="horz" wrap="square" lIns="121610" tIns="60805" rIns="121610" bIns="60805" numCol="1" anchor="t" anchorCtr="0" compatLnSpc="1"/>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srgbClr val="5D6D31"/>
                  </a:solidFill>
                  <a:effectLst/>
                  <a:uLnTx/>
                  <a:uFillTx/>
                  <a:latin typeface="微软雅黑" panose="020B0503020204020204" charset="-122"/>
                  <a:ea typeface="微软雅黑" panose="020B0503020204020204" charset="-122"/>
                </a:endParaRPr>
              </a:p>
            </p:txBody>
          </p:sp>
          <p:sp>
            <p:nvSpPr>
              <p:cNvPr id="47" name="矩形 46"/>
              <p:cNvSpPr/>
              <p:nvPr>
                <p:custDataLst>
                  <p:tags r:id="rId12"/>
                </p:custDataLst>
              </p:nvPr>
            </p:nvSpPr>
            <p:spPr>
              <a:xfrm rot="16200000">
                <a:off x="3742132" y="3346414"/>
                <a:ext cx="105676" cy="387857"/>
              </a:xfrm>
              <a:prstGeom prst="rect">
                <a:avLst/>
              </a:prstGeom>
              <a:solidFill>
                <a:srgbClr val="7C9241"/>
              </a:solidFill>
              <a:ln>
                <a:noFill/>
              </a:ln>
            </p:spPr>
            <p:txBody>
              <a:bodyPr vert="horz" wrap="square" lIns="121610" tIns="60805" rIns="121610" bIns="60805" numCol="1" anchor="t" anchorCtr="0" compatLnSpc="1"/>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srgbClr val="5D6D31"/>
                  </a:solidFill>
                  <a:effectLst/>
                  <a:uLnTx/>
                  <a:uFillTx/>
                  <a:latin typeface="微软雅黑" panose="020B0503020204020204" charset="-122"/>
                  <a:ea typeface="微软雅黑" panose="020B0503020204020204" charset="-122"/>
                </a:endParaRPr>
              </a:p>
            </p:txBody>
          </p:sp>
        </p:grpSp>
        <p:sp>
          <p:nvSpPr>
            <p:cNvPr id="9" name="文本框 8"/>
            <p:cNvSpPr txBox="1"/>
            <p:nvPr>
              <p:custDataLst>
                <p:tags r:id="rId13"/>
              </p:custDataLst>
            </p:nvPr>
          </p:nvSpPr>
          <p:spPr>
            <a:xfrm>
              <a:off x="2482" y="4728"/>
              <a:ext cx="5571" cy="1083"/>
            </a:xfrm>
            <a:prstGeom prst="rect">
              <a:avLst/>
            </a:prstGeom>
            <a:noFill/>
          </p:spPr>
          <p:txBody>
            <a:bodyPr wrap="square" lIns="90000" tIns="46800" rIns="90000" bIns="46800" rtlCol="0" anchor="t" anchorCtr="0">
              <a:normAutofit/>
            </a:bodyPr>
            <a:lstStyle>
              <a:defPPr>
                <a:defRPr lang="zh-CN"/>
              </a:defPPr>
              <a:lvl1pPr defTabSz="1216660">
                <a:spcBef>
                  <a:spcPct val="20000"/>
                </a:spcBef>
                <a:defRPr sz="3600" b="1">
                  <a:solidFill>
                    <a:schemeClr val="tx1">
                      <a:lumMod val="75000"/>
                      <a:lumOff val="25000"/>
                    </a:schemeClr>
                  </a:solidFill>
                  <a:latin typeface="+mj-ea"/>
                  <a:ea typeface="+mj-ea"/>
                </a:defRPr>
              </a:lvl1pPr>
            </a:lstStyle>
            <a:p>
              <a:pPr algn="ctr"/>
              <a:r>
                <a:rPr lang="zh-CN" altLang="en-US">
                  <a:solidFill>
                    <a:srgbClr val="5D6D31"/>
                  </a:solidFill>
                  <a:latin typeface="幼圆" panose="02010509060101010101" charset="-122"/>
                  <a:ea typeface="幼圆" panose="02010509060101010101" charset="-122"/>
                  <a:cs typeface="+mj-cs"/>
                </a:rPr>
                <a:t>请输入标题</a:t>
              </a:r>
              <a:endParaRPr lang="zh-CN" altLang="en-US">
                <a:solidFill>
                  <a:srgbClr val="5D6D31"/>
                </a:solidFill>
                <a:latin typeface="幼圆" panose="02010509060101010101" charset="-122"/>
                <a:ea typeface="幼圆" panose="02010509060101010101" charset="-122"/>
                <a:cs typeface="+mj-cs"/>
              </a:endParaRPr>
            </a:p>
          </p:txBody>
        </p:sp>
        <p:sp>
          <p:nvSpPr>
            <p:cNvPr id="10" name="文本框 9"/>
            <p:cNvSpPr txBox="1"/>
            <p:nvPr>
              <p:custDataLst>
                <p:tags r:id="rId14"/>
              </p:custDataLst>
            </p:nvPr>
          </p:nvSpPr>
          <p:spPr>
            <a:xfrm>
              <a:off x="1622" y="6578"/>
              <a:ext cx="7751" cy="2944"/>
            </a:xfrm>
            <a:prstGeom prst="rect">
              <a:avLst/>
            </a:prstGeom>
            <a:noFill/>
          </p:spPr>
          <p:txBody>
            <a:bodyPr wrap="square" lIns="90000" tIns="46800" rIns="90000" bIns="46800" rtlCol="0" anchor="t" anchorCtr="0">
              <a:normAutofit/>
            </a:bodyPr>
            <a:lstStyle>
              <a:defPPr>
                <a:defRPr lang="zh-CN"/>
              </a:defPPr>
              <a:lvl1pPr>
                <a:defRPr>
                  <a:solidFill>
                    <a:schemeClr val="tx1">
                      <a:lumMod val="75000"/>
                      <a:lumOff val="25000"/>
                    </a:schemeClr>
                  </a:solidFill>
                  <a:latin typeface="+mn-ea"/>
                </a:defRPr>
              </a:lvl1pPr>
            </a:lstStyle>
            <a:p>
              <a:pPr>
                <a:lnSpc>
                  <a:spcPct val="130000"/>
                </a:lnSpc>
              </a:pPr>
              <a:r>
                <a:rPr lang="zh-CN" altLang="en-US" dirty="0">
                  <a:solidFill>
                    <a:srgbClr val="5D6D31"/>
                  </a:solidFill>
                  <a:latin typeface="幼圆" panose="02010509060101010101" charset="-122"/>
                  <a:ea typeface="幼圆" panose="02010509060101010101" charset="-122"/>
                </a:rPr>
                <a:t>请在此输入您的文本。请在此输入您的文本。请在此输入您的文本。请在此输入您的文本。请在此输入您的文本。请在此输入您的文本。请在此输入您的文本。请在此输入您的文本。</a:t>
              </a:r>
              <a:endParaRPr lang="zh-CN" altLang="en-US" dirty="0">
                <a:solidFill>
                  <a:srgbClr val="5D6D31"/>
                </a:solidFill>
                <a:latin typeface="幼圆" panose="02010509060101010101" charset="-122"/>
                <a:ea typeface="幼圆" panose="02010509060101010101" charset="-122"/>
              </a:endParaRPr>
            </a:p>
          </p:txBody>
        </p:sp>
      </p:grpSp>
    </p:spTree>
  </p:cSld>
  <p:clrMapOvr>
    <a:masterClrMapping/>
  </p:clrMapOvr>
  <mc:AlternateContent xmlns:mc="http://schemas.openxmlformats.org/markup-compatibility/2006">
    <mc:Choice xmlns:p14="http://schemas.microsoft.com/office/powerpoint/2010/main" Requires="p14">
      <p:transition spd="slow" p14:dur="1500" advClick="0" advTm="0">
        <p:random/>
      </p:transition>
    </mc:Choice>
    <mc:Fallback>
      <p:transition spd="slow" advClick="0" advTm="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8" presetClass="entr" presetSubtype="16" fill="hold" nodeType="after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diamond(in)">
                                      <p:cBhvr>
                                        <p:cTn id="7" dur="2000"/>
                                        <p:tgtEl>
                                          <p:spTgt spid="5"/>
                                        </p:tgtEl>
                                      </p:cBhvr>
                                    </p:animEffect>
                                  </p:childTnLst>
                                </p:cTn>
                              </p:par>
                            </p:childTnLst>
                          </p:cTn>
                        </p:par>
                        <p:par>
                          <p:cTn id="8" fill="hold">
                            <p:stCondLst>
                              <p:cond delay="2000"/>
                            </p:stCondLst>
                            <p:childTnLst>
                              <p:par>
                                <p:cTn id="9" presetID="42" presetClass="entr" presetSubtype="0" fill="hold" nodeType="afterEffect">
                                  <p:stCondLst>
                                    <p:cond delay="0"/>
                                  </p:stCondLst>
                                  <p:childTnLst>
                                    <p:set>
                                      <p:cBhvr>
                                        <p:cTn id="10" dur="1" fill="hold">
                                          <p:stCondLst>
                                            <p:cond delay="0"/>
                                          </p:stCondLst>
                                        </p:cTn>
                                        <p:tgtEl>
                                          <p:spTgt spid="12"/>
                                        </p:tgtEl>
                                        <p:attrNameLst>
                                          <p:attrName>style.visibility</p:attrName>
                                        </p:attrNameLst>
                                      </p:cBhvr>
                                      <p:to>
                                        <p:strVal val="visible"/>
                                      </p:to>
                                    </p:set>
                                    <p:animEffect transition="in" filter="fade">
                                      <p:cBhvr>
                                        <p:cTn id="11" dur="1000"/>
                                        <p:tgtEl>
                                          <p:spTgt spid="12"/>
                                        </p:tgtEl>
                                      </p:cBhvr>
                                    </p:animEffect>
                                    <p:anim calcmode="lin" valueType="num">
                                      <p:cBhvr>
                                        <p:cTn id="12" dur="1000" fill="hold"/>
                                        <p:tgtEl>
                                          <p:spTgt spid="12"/>
                                        </p:tgtEl>
                                        <p:attrNameLst>
                                          <p:attrName>ppt_x</p:attrName>
                                        </p:attrNameLst>
                                      </p:cBhvr>
                                      <p:tavLst>
                                        <p:tav tm="0">
                                          <p:val>
                                            <p:strVal val="#ppt_x"/>
                                          </p:val>
                                        </p:tav>
                                        <p:tav tm="100000">
                                          <p:val>
                                            <p:strVal val="#ppt_x"/>
                                          </p:val>
                                        </p:tav>
                                      </p:tavLst>
                                    </p:anim>
                                    <p:anim calcmode="lin" valueType="num">
                                      <p:cBhvr>
                                        <p:cTn id="13" dur="1000" fill="hold"/>
                                        <p:tgtEl>
                                          <p:spTgt spid="12"/>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文本框 26"/>
          <p:cNvSpPr txBox="1">
            <a:spLocks noChangeArrowheads="1"/>
          </p:cNvSpPr>
          <p:nvPr/>
        </p:nvSpPr>
        <p:spPr bwMode="auto">
          <a:xfrm>
            <a:off x="1338580" y="842010"/>
            <a:ext cx="4485005" cy="47815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charset="0"/>
                <a:ea typeface="宋体" panose="02010600030101010101" pitchFamily="2" charset="-122"/>
              </a:defRPr>
            </a:lvl9pPr>
          </a:lstStyle>
          <a:p>
            <a:pPr>
              <a:defRPr/>
            </a:pPr>
            <a:r>
              <a:rPr lang="en-US" altLang="zh-CN" b="1" dirty="0">
                <a:solidFill>
                  <a:srgbClr val="5D6D31"/>
                </a:solidFill>
                <a:latin typeface="幼圆" panose="02010509060101010101" charset="-122"/>
                <a:ea typeface="幼圆" panose="02010509060101010101" charset="-122"/>
                <a:cs typeface="+mn-ea"/>
                <a:sym typeface="+mn-lt"/>
              </a:rPr>
              <a:t>04 </a:t>
            </a:r>
            <a:r>
              <a:rPr lang="zh-CN" altLang="en-US" b="1" dirty="0">
                <a:solidFill>
                  <a:srgbClr val="5D6D31"/>
                </a:solidFill>
                <a:latin typeface="幼圆" panose="02010509060101010101" charset="-122"/>
                <a:ea typeface="幼圆" panose="02010509060101010101" charset="-122"/>
                <a:cs typeface="+mn-ea"/>
                <a:sym typeface="+mn-lt"/>
              </a:rPr>
              <a:t>点击添加标题</a:t>
            </a:r>
            <a:endParaRPr lang="zh-CN" altLang="en-US" b="1" dirty="0">
              <a:solidFill>
                <a:srgbClr val="5D6D31"/>
              </a:solidFill>
              <a:latin typeface="幼圆" panose="02010509060101010101" charset="-122"/>
              <a:ea typeface="幼圆" panose="02010509060101010101" charset="-122"/>
              <a:cs typeface="+mn-ea"/>
              <a:sym typeface="+mn-lt"/>
            </a:endParaRPr>
          </a:p>
        </p:txBody>
      </p:sp>
      <p:pic>
        <p:nvPicPr>
          <p:cNvPr id="15" name="图片 14"/>
          <p:cNvPicPr>
            <a:picLocks noChangeAspect="1"/>
          </p:cNvPicPr>
          <p:nvPr/>
        </p:nvPicPr>
        <p:blipFill>
          <a:blip r:embed="rId1">
            <a:extLst>
              <a:ext uri="{28A0092B-C50C-407E-A947-70E740481C1C}">
                <a14:useLocalDpi xmlns:a14="http://schemas.microsoft.com/office/drawing/2010/main" val="0"/>
              </a:ext>
            </a:extLst>
          </a:blip>
          <a:stretch>
            <a:fillRect/>
          </a:stretch>
        </p:blipFill>
        <p:spPr>
          <a:xfrm rot="19260000" flipH="1">
            <a:off x="-1203151" y="1443584"/>
            <a:ext cx="2695575" cy="714375"/>
          </a:xfrm>
          <a:prstGeom prst="rect">
            <a:avLst/>
          </a:prstGeom>
        </p:spPr>
      </p:pic>
      <p:pic>
        <p:nvPicPr>
          <p:cNvPr id="6" name="图片 5"/>
          <p:cNvPicPr>
            <a:picLocks noChangeAspect="1"/>
          </p:cNvPicPr>
          <p:nvPr/>
        </p:nvPicPr>
        <p:blipFill rotWithShape="1">
          <a:blip r:embed="rId2">
            <a:extLst>
              <a:ext uri="{28A0092B-C50C-407E-A947-70E740481C1C}">
                <a14:useLocalDpi xmlns:a14="http://schemas.microsoft.com/office/drawing/2010/main" val="0"/>
              </a:ext>
            </a:extLst>
          </a:blip>
          <a:srcRect l="23600" t="9166" r="62671" b="72954"/>
          <a:stretch>
            <a:fillRect/>
          </a:stretch>
        </p:blipFill>
        <p:spPr>
          <a:xfrm>
            <a:off x="660172" y="1856090"/>
            <a:ext cx="1807334" cy="1775405"/>
          </a:xfrm>
          <a:prstGeom prst="rect">
            <a:avLst/>
          </a:prstGeom>
        </p:spPr>
      </p:pic>
      <p:pic>
        <p:nvPicPr>
          <p:cNvPr id="9" name="图片 8"/>
          <p:cNvPicPr>
            <a:picLocks noChangeAspect="1"/>
          </p:cNvPicPr>
          <p:nvPr/>
        </p:nvPicPr>
        <p:blipFill rotWithShape="1">
          <a:blip r:embed="rId2">
            <a:extLst>
              <a:ext uri="{28A0092B-C50C-407E-A947-70E740481C1C}">
                <a14:useLocalDpi xmlns:a14="http://schemas.microsoft.com/office/drawing/2010/main" val="0"/>
              </a:ext>
            </a:extLst>
          </a:blip>
          <a:srcRect l="36952" t="10303" r="49925" b="71817"/>
          <a:stretch>
            <a:fillRect/>
          </a:stretch>
        </p:blipFill>
        <p:spPr>
          <a:xfrm>
            <a:off x="3729499" y="1904543"/>
            <a:ext cx="1727633" cy="1775405"/>
          </a:xfrm>
          <a:prstGeom prst="rect">
            <a:avLst/>
          </a:prstGeom>
        </p:spPr>
      </p:pic>
      <p:pic>
        <p:nvPicPr>
          <p:cNvPr id="10" name="图片 9"/>
          <p:cNvPicPr>
            <a:picLocks noChangeAspect="1"/>
          </p:cNvPicPr>
          <p:nvPr/>
        </p:nvPicPr>
        <p:blipFill rotWithShape="1">
          <a:blip r:embed="rId2">
            <a:extLst>
              <a:ext uri="{28A0092B-C50C-407E-A947-70E740481C1C}">
                <a14:useLocalDpi xmlns:a14="http://schemas.microsoft.com/office/drawing/2010/main" val="0"/>
              </a:ext>
            </a:extLst>
          </a:blip>
          <a:srcRect l="50594" t="4472" r="38861" b="72180"/>
          <a:stretch>
            <a:fillRect/>
          </a:stretch>
        </p:blipFill>
        <p:spPr>
          <a:xfrm>
            <a:off x="6944378" y="1888628"/>
            <a:ext cx="1111086" cy="1855499"/>
          </a:xfrm>
          <a:prstGeom prst="rect">
            <a:avLst/>
          </a:prstGeom>
        </p:spPr>
      </p:pic>
      <p:pic>
        <p:nvPicPr>
          <p:cNvPr id="11" name="图片 10"/>
          <p:cNvPicPr>
            <a:picLocks noChangeAspect="1"/>
          </p:cNvPicPr>
          <p:nvPr/>
        </p:nvPicPr>
        <p:blipFill rotWithShape="1">
          <a:blip r:embed="rId2">
            <a:extLst>
              <a:ext uri="{28A0092B-C50C-407E-A947-70E740481C1C}">
                <a14:useLocalDpi xmlns:a14="http://schemas.microsoft.com/office/drawing/2010/main" val="0"/>
              </a:ext>
            </a:extLst>
          </a:blip>
          <a:srcRect l="62011" t="6537" r="25436" b="72975"/>
          <a:stretch>
            <a:fillRect/>
          </a:stretch>
        </p:blipFill>
        <p:spPr>
          <a:xfrm>
            <a:off x="9663360" y="1907828"/>
            <a:ext cx="1507364" cy="1855498"/>
          </a:xfrm>
          <a:prstGeom prst="rect">
            <a:avLst/>
          </a:prstGeom>
        </p:spPr>
      </p:pic>
      <p:sp>
        <p:nvSpPr>
          <p:cNvPr id="7" name="半闭框 6"/>
          <p:cNvSpPr/>
          <p:nvPr/>
        </p:nvSpPr>
        <p:spPr>
          <a:xfrm rot="8225972">
            <a:off x="2830927" y="2632429"/>
            <a:ext cx="537321" cy="567296"/>
          </a:xfrm>
          <a:prstGeom prst="halfFrame">
            <a:avLst/>
          </a:prstGeom>
          <a:solidFill>
            <a:srgbClr val="7C924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sp>
        <p:nvSpPr>
          <p:cNvPr id="20" name="半闭框 19"/>
          <p:cNvSpPr/>
          <p:nvPr/>
        </p:nvSpPr>
        <p:spPr>
          <a:xfrm rot="8225972">
            <a:off x="5812799" y="2632431"/>
            <a:ext cx="537321" cy="567296"/>
          </a:xfrm>
          <a:prstGeom prst="halfFrame">
            <a:avLst/>
          </a:prstGeom>
          <a:solidFill>
            <a:srgbClr val="7C924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sp>
        <p:nvSpPr>
          <p:cNvPr id="21" name="半闭框 20"/>
          <p:cNvSpPr/>
          <p:nvPr/>
        </p:nvSpPr>
        <p:spPr>
          <a:xfrm rot="8225972">
            <a:off x="8694171" y="2620267"/>
            <a:ext cx="537321" cy="567296"/>
          </a:xfrm>
          <a:prstGeom prst="halfFrame">
            <a:avLst/>
          </a:prstGeom>
          <a:solidFill>
            <a:srgbClr val="7C924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grpSp>
        <p:nvGrpSpPr>
          <p:cNvPr id="33" name="组合 32"/>
          <p:cNvGrpSpPr/>
          <p:nvPr/>
        </p:nvGrpSpPr>
        <p:grpSpPr>
          <a:xfrm>
            <a:off x="2297430" y="4163695"/>
            <a:ext cx="1981200" cy="711835"/>
            <a:chOff x="2408" y="3190"/>
            <a:chExt cx="3120" cy="1121"/>
          </a:xfrm>
        </p:grpSpPr>
        <p:sp>
          <p:nvSpPr>
            <p:cNvPr id="34" name="TextBox 45"/>
            <p:cNvSpPr txBox="1"/>
            <p:nvPr/>
          </p:nvSpPr>
          <p:spPr>
            <a:xfrm>
              <a:off x="2408" y="3190"/>
              <a:ext cx="3120" cy="663"/>
            </a:xfrm>
            <a:prstGeom prst="rect">
              <a:avLst/>
            </a:prstGeom>
          </p:spPr>
          <p:txBody>
            <a:bodyPr vert="horz" wrap="none" lIns="0" tIns="0" rIns="0" bIns="0" anchor="b" anchorCtr="1">
              <a:normAutofit/>
            </a:bodyPr>
            <a:lstStyle/>
            <a:p>
              <a:pPr algn="ctr"/>
              <a:r>
                <a:rPr lang="zh-CN" altLang="en-US" sz="2000" b="1" kern="900" dirty="0">
                  <a:solidFill>
                    <a:srgbClr val="5D6D31"/>
                  </a:solidFill>
                  <a:latin typeface="幼圆" panose="02010509060101010101" charset="-122"/>
                  <a:ea typeface="幼圆" panose="02010509060101010101" charset="-122"/>
                  <a:cs typeface="+mn-ea"/>
                  <a:sym typeface="+mn-lt"/>
                </a:rPr>
                <a:t>标题文本预设</a:t>
              </a:r>
              <a:endParaRPr lang="zh-CN" altLang="en-US" sz="2000" b="1" kern="900" dirty="0">
                <a:solidFill>
                  <a:srgbClr val="5D6D31"/>
                </a:solidFill>
                <a:latin typeface="幼圆" panose="02010509060101010101" charset="-122"/>
                <a:ea typeface="幼圆" panose="02010509060101010101" charset="-122"/>
                <a:cs typeface="+mn-ea"/>
                <a:sym typeface="+mn-lt"/>
              </a:endParaRPr>
            </a:p>
          </p:txBody>
        </p:sp>
        <p:sp>
          <p:nvSpPr>
            <p:cNvPr id="35" name="TextBox 46"/>
            <p:cNvSpPr txBox="1"/>
            <p:nvPr/>
          </p:nvSpPr>
          <p:spPr>
            <a:xfrm>
              <a:off x="2408" y="3853"/>
              <a:ext cx="2977" cy="459"/>
            </a:xfrm>
            <a:prstGeom prst="rect">
              <a:avLst/>
            </a:prstGeom>
          </p:spPr>
          <p:txBody>
            <a:bodyPr vert="horz" wrap="square" lIns="0" tIns="0" rIns="0" bIns="0" anchor="t" anchorCtr="1">
              <a:noAutofit/>
            </a:bodyPr>
            <a:lstStyle/>
            <a:p>
              <a:pPr lvl="0" algn="ctr">
                <a:lnSpc>
                  <a:spcPct val="120000"/>
                </a:lnSpc>
              </a:pPr>
              <a:r>
                <a:rPr lang="zh-CN" altLang="en-US" sz="1200" b="1">
                  <a:solidFill>
                    <a:srgbClr val="5D6D31"/>
                  </a:solidFill>
                  <a:latin typeface="幼圆" panose="02010509060101010101" charset="-122"/>
                  <a:ea typeface="幼圆" panose="02010509060101010101" charset="-122"/>
                  <a:cs typeface="+mn-ea"/>
                  <a:sym typeface="+mn-lt"/>
                </a:rPr>
                <a:t>此部分内容作为文字排版占位显示</a:t>
              </a:r>
              <a:br>
                <a:rPr lang="zh-CN" altLang="en-US" sz="1200" b="1">
                  <a:solidFill>
                    <a:srgbClr val="5D6D31"/>
                  </a:solidFill>
                  <a:latin typeface="幼圆" panose="02010509060101010101" charset="-122"/>
                  <a:ea typeface="幼圆" panose="02010509060101010101" charset="-122"/>
                  <a:cs typeface="+mn-ea"/>
                  <a:sym typeface="+mn-lt"/>
                </a:rPr>
              </a:br>
              <a:r>
                <a:rPr lang="zh-CN" altLang="en-US" sz="1200" b="1">
                  <a:solidFill>
                    <a:srgbClr val="5D6D31"/>
                  </a:solidFill>
                  <a:latin typeface="幼圆" panose="02010509060101010101" charset="-122"/>
                  <a:ea typeface="幼圆" panose="02010509060101010101" charset="-122"/>
                  <a:cs typeface="+mn-ea"/>
                  <a:sym typeface="+mn-lt"/>
                </a:rPr>
                <a:t>（建议使用主题字体）</a:t>
              </a:r>
              <a:endParaRPr lang="zh-CN" altLang="en-US" sz="1200" b="1">
                <a:solidFill>
                  <a:srgbClr val="5D6D31"/>
                </a:solidFill>
                <a:latin typeface="幼圆" panose="02010509060101010101" charset="-122"/>
                <a:ea typeface="幼圆" panose="02010509060101010101" charset="-122"/>
                <a:cs typeface="+mn-ea"/>
                <a:sym typeface="+mn-lt"/>
              </a:endParaRPr>
            </a:p>
          </p:txBody>
        </p:sp>
      </p:grpSp>
      <p:grpSp>
        <p:nvGrpSpPr>
          <p:cNvPr id="36" name="组合 35"/>
          <p:cNvGrpSpPr/>
          <p:nvPr/>
        </p:nvGrpSpPr>
        <p:grpSpPr>
          <a:xfrm>
            <a:off x="4963160" y="4163695"/>
            <a:ext cx="1981200" cy="711835"/>
            <a:chOff x="2408" y="3190"/>
            <a:chExt cx="3120" cy="1121"/>
          </a:xfrm>
        </p:grpSpPr>
        <p:sp>
          <p:nvSpPr>
            <p:cNvPr id="37" name="TextBox 45"/>
            <p:cNvSpPr txBox="1"/>
            <p:nvPr/>
          </p:nvSpPr>
          <p:spPr>
            <a:xfrm>
              <a:off x="2408" y="3190"/>
              <a:ext cx="3120" cy="663"/>
            </a:xfrm>
            <a:prstGeom prst="rect">
              <a:avLst/>
            </a:prstGeom>
          </p:spPr>
          <p:txBody>
            <a:bodyPr vert="horz" wrap="none" lIns="0" tIns="0" rIns="0" bIns="0" anchor="b" anchorCtr="1">
              <a:normAutofit/>
            </a:bodyPr>
            <a:lstStyle/>
            <a:p>
              <a:pPr algn="ctr"/>
              <a:r>
                <a:rPr lang="zh-CN" altLang="en-US" sz="2000" b="1" kern="900" dirty="0">
                  <a:solidFill>
                    <a:srgbClr val="5D6D31"/>
                  </a:solidFill>
                  <a:latin typeface="幼圆" panose="02010509060101010101" charset="-122"/>
                  <a:ea typeface="幼圆" panose="02010509060101010101" charset="-122"/>
                  <a:cs typeface="+mn-ea"/>
                  <a:sym typeface="+mn-lt"/>
                </a:rPr>
                <a:t>标题文本预设</a:t>
              </a:r>
              <a:endParaRPr lang="zh-CN" altLang="en-US" sz="2000" b="1" kern="900" dirty="0">
                <a:solidFill>
                  <a:srgbClr val="5D6D31"/>
                </a:solidFill>
                <a:latin typeface="幼圆" panose="02010509060101010101" charset="-122"/>
                <a:ea typeface="幼圆" panose="02010509060101010101" charset="-122"/>
                <a:cs typeface="+mn-ea"/>
                <a:sym typeface="+mn-lt"/>
              </a:endParaRPr>
            </a:p>
          </p:txBody>
        </p:sp>
        <p:sp>
          <p:nvSpPr>
            <p:cNvPr id="38" name="TextBox 46"/>
            <p:cNvSpPr txBox="1"/>
            <p:nvPr/>
          </p:nvSpPr>
          <p:spPr>
            <a:xfrm>
              <a:off x="2408" y="3853"/>
              <a:ext cx="2977" cy="459"/>
            </a:xfrm>
            <a:prstGeom prst="rect">
              <a:avLst/>
            </a:prstGeom>
          </p:spPr>
          <p:txBody>
            <a:bodyPr vert="horz" wrap="square" lIns="0" tIns="0" rIns="0" bIns="0" anchor="t" anchorCtr="1">
              <a:noAutofit/>
            </a:bodyPr>
            <a:lstStyle/>
            <a:p>
              <a:pPr lvl="0" algn="ctr">
                <a:lnSpc>
                  <a:spcPct val="120000"/>
                </a:lnSpc>
              </a:pPr>
              <a:r>
                <a:rPr lang="zh-CN" altLang="en-US" sz="1200" b="1">
                  <a:solidFill>
                    <a:srgbClr val="5D6D31"/>
                  </a:solidFill>
                  <a:latin typeface="幼圆" panose="02010509060101010101" charset="-122"/>
                  <a:ea typeface="幼圆" panose="02010509060101010101" charset="-122"/>
                  <a:cs typeface="+mn-ea"/>
                  <a:sym typeface="+mn-lt"/>
                </a:rPr>
                <a:t>此部分内容作为文字排版占位显示</a:t>
              </a:r>
              <a:br>
                <a:rPr lang="zh-CN" altLang="en-US" sz="1200" b="1">
                  <a:solidFill>
                    <a:srgbClr val="5D6D31"/>
                  </a:solidFill>
                  <a:latin typeface="幼圆" panose="02010509060101010101" charset="-122"/>
                  <a:ea typeface="幼圆" panose="02010509060101010101" charset="-122"/>
                  <a:cs typeface="+mn-ea"/>
                  <a:sym typeface="+mn-lt"/>
                </a:rPr>
              </a:br>
              <a:r>
                <a:rPr lang="zh-CN" altLang="en-US" sz="1200" b="1">
                  <a:solidFill>
                    <a:srgbClr val="5D6D31"/>
                  </a:solidFill>
                  <a:latin typeface="幼圆" panose="02010509060101010101" charset="-122"/>
                  <a:ea typeface="幼圆" panose="02010509060101010101" charset="-122"/>
                  <a:cs typeface="+mn-ea"/>
                  <a:sym typeface="+mn-lt"/>
                </a:rPr>
                <a:t>（建议使用主题字体）</a:t>
              </a:r>
              <a:endParaRPr lang="zh-CN" altLang="en-US" sz="1200" b="1">
                <a:solidFill>
                  <a:srgbClr val="5D6D31"/>
                </a:solidFill>
                <a:latin typeface="幼圆" panose="02010509060101010101" charset="-122"/>
                <a:ea typeface="幼圆" panose="02010509060101010101" charset="-122"/>
                <a:cs typeface="+mn-ea"/>
                <a:sym typeface="+mn-lt"/>
              </a:endParaRPr>
            </a:p>
          </p:txBody>
        </p:sp>
      </p:grpSp>
      <p:grpSp>
        <p:nvGrpSpPr>
          <p:cNvPr id="8" name="组合 7"/>
          <p:cNvGrpSpPr/>
          <p:nvPr/>
        </p:nvGrpSpPr>
        <p:grpSpPr>
          <a:xfrm>
            <a:off x="7892415" y="4163695"/>
            <a:ext cx="1981200" cy="711835"/>
            <a:chOff x="2408" y="3190"/>
            <a:chExt cx="3120" cy="1121"/>
          </a:xfrm>
        </p:grpSpPr>
        <p:sp>
          <p:nvSpPr>
            <p:cNvPr id="2" name="TextBox 45"/>
            <p:cNvSpPr txBox="1"/>
            <p:nvPr/>
          </p:nvSpPr>
          <p:spPr>
            <a:xfrm>
              <a:off x="2408" y="3190"/>
              <a:ext cx="3120" cy="663"/>
            </a:xfrm>
            <a:prstGeom prst="rect">
              <a:avLst/>
            </a:prstGeom>
          </p:spPr>
          <p:txBody>
            <a:bodyPr vert="horz" wrap="none" lIns="0" tIns="0" rIns="0" bIns="0" anchor="b" anchorCtr="1">
              <a:normAutofit/>
            </a:bodyPr>
            <a:lstStyle/>
            <a:p>
              <a:pPr algn="ctr"/>
              <a:r>
                <a:rPr lang="zh-CN" altLang="en-US" sz="2000" b="1" kern="900" dirty="0">
                  <a:solidFill>
                    <a:srgbClr val="5D6D31"/>
                  </a:solidFill>
                  <a:latin typeface="幼圆" panose="02010509060101010101" charset="-122"/>
                  <a:ea typeface="幼圆" panose="02010509060101010101" charset="-122"/>
                  <a:cs typeface="+mn-ea"/>
                  <a:sym typeface="+mn-lt"/>
                </a:rPr>
                <a:t>标题文本预设</a:t>
              </a:r>
              <a:endParaRPr lang="zh-CN" altLang="en-US" sz="2000" b="1" kern="900" dirty="0">
                <a:solidFill>
                  <a:srgbClr val="5D6D31"/>
                </a:solidFill>
                <a:latin typeface="幼圆" panose="02010509060101010101" charset="-122"/>
                <a:ea typeface="幼圆" panose="02010509060101010101" charset="-122"/>
                <a:cs typeface="+mn-ea"/>
                <a:sym typeface="+mn-lt"/>
              </a:endParaRPr>
            </a:p>
          </p:txBody>
        </p:sp>
        <p:sp>
          <p:nvSpPr>
            <p:cNvPr id="16" name="TextBox 46"/>
            <p:cNvSpPr txBox="1"/>
            <p:nvPr/>
          </p:nvSpPr>
          <p:spPr>
            <a:xfrm>
              <a:off x="2408" y="3853"/>
              <a:ext cx="2977" cy="459"/>
            </a:xfrm>
            <a:prstGeom prst="rect">
              <a:avLst/>
            </a:prstGeom>
          </p:spPr>
          <p:txBody>
            <a:bodyPr vert="horz" wrap="square" lIns="0" tIns="0" rIns="0" bIns="0" anchor="t" anchorCtr="1">
              <a:noAutofit/>
            </a:bodyPr>
            <a:lstStyle/>
            <a:p>
              <a:pPr lvl="0" algn="ctr">
                <a:lnSpc>
                  <a:spcPct val="120000"/>
                </a:lnSpc>
              </a:pPr>
              <a:r>
                <a:rPr lang="zh-CN" altLang="en-US" sz="1200" b="1">
                  <a:solidFill>
                    <a:srgbClr val="5D6D31"/>
                  </a:solidFill>
                  <a:latin typeface="幼圆" panose="02010509060101010101" charset="-122"/>
                  <a:ea typeface="幼圆" panose="02010509060101010101" charset="-122"/>
                  <a:cs typeface="+mn-ea"/>
                  <a:sym typeface="+mn-lt"/>
                </a:rPr>
                <a:t>此部分内容作为文字排版占位显示</a:t>
              </a:r>
              <a:br>
                <a:rPr lang="zh-CN" altLang="en-US" sz="1200" b="1">
                  <a:solidFill>
                    <a:srgbClr val="5D6D31"/>
                  </a:solidFill>
                  <a:latin typeface="幼圆" panose="02010509060101010101" charset="-122"/>
                  <a:ea typeface="幼圆" panose="02010509060101010101" charset="-122"/>
                  <a:cs typeface="+mn-ea"/>
                  <a:sym typeface="+mn-lt"/>
                </a:rPr>
              </a:br>
              <a:r>
                <a:rPr lang="zh-CN" altLang="en-US" sz="1200" b="1">
                  <a:solidFill>
                    <a:srgbClr val="5D6D31"/>
                  </a:solidFill>
                  <a:latin typeface="幼圆" panose="02010509060101010101" charset="-122"/>
                  <a:ea typeface="幼圆" panose="02010509060101010101" charset="-122"/>
                  <a:cs typeface="+mn-ea"/>
                  <a:sym typeface="+mn-lt"/>
                </a:rPr>
                <a:t>（建议使用主题字体）</a:t>
              </a:r>
              <a:endParaRPr lang="zh-CN" altLang="en-US" sz="1200" b="1">
                <a:solidFill>
                  <a:srgbClr val="5D6D31"/>
                </a:solidFill>
                <a:latin typeface="幼圆" panose="02010509060101010101" charset="-122"/>
                <a:ea typeface="幼圆" panose="02010509060101010101" charset="-122"/>
                <a:cs typeface="+mn-ea"/>
                <a:sym typeface="+mn-lt"/>
              </a:endParaRPr>
            </a:p>
          </p:txBody>
        </p:sp>
      </p:grpSp>
    </p:spTree>
  </p:cSld>
  <p:clrMapOvr>
    <a:masterClrMapping/>
  </p:clrMapOvr>
  <mc:AlternateContent xmlns:mc="http://schemas.openxmlformats.org/markup-compatibility/2006">
    <mc:Choice xmlns:p14="http://schemas.microsoft.com/office/powerpoint/2010/main" Requires="p14">
      <p:transition spd="slow" p14:dur="1500" advClick="0" advTm="0">
        <p:random/>
      </p:transition>
    </mc:Choice>
    <mc:Fallback>
      <p:transition spd="slow" advClick="0" advTm="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8" presetClass="entr" presetSubtype="16" fill="hold" nodeType="after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diamond(in)">
                                      <p:cBhvr>
                                        <p:cTn id="7" dur="2000"/>
                                        <p:tgtEl>
                                          <p:spTgt spid="6"/>
                                        </p:tgtEl>
                                      </p:cBhvr>
                                    </p:animEffect>
                                  </p:childTnLst>
                                </p:cTn>
                              </p:par>
                              <p:par>
                                <p:cTn id="8" presetID="8" presetClass="entr" presetSubtype="16" fill="hold" nodeType="withEffect">
                                  <p:stCondLst>
                                    <p:cond delay="0"/>
                                  </p:stCondLst>
                                  <p:childTnLst>
                                    <p:set>
                                      <p:cBhvr>
                                        <p:cTn id="9" dur="1" fill="hold">
                                          <p:stCondLst>
                                            <p:cond delay="0"/>
                                          </p:stCondLst>
                                        </p:cTn>
                                        <p:tgtEl>
                                          <p:spTgt spid="9"/>
                                        </p:tgtEl>
                                        <p:attrNameLst>
                                          <p:attrName>style.visibility</p:attrName>
                                        </p:attrNameLst>
                                      </p:cBhvr>
                                      <p:to>
                                        <p:strVal val="visible"/>
                                      </p:to>
                                    </p:set>
                                    <p:animEffect transition="in" filter="diamond(in)">
                                      <p:cBhvr>
                                        <p:cTn id="10" dur="2000"/>
                                        <p:tgtEl>
                                          <p:spTgt spid="9"/>
                                        </p:tgtEl>
                                      </p:cBhvr>
                                    </p:animEffect>
                                  </p:childTnLst>
                                </p:cTn>
                              </p:par>
                              <p:par>
                                <p:cTn id="11" presetID="8" presetClass="entr" presetSubtype="16" fill="hold" nodeType="withEffect">
                                  <p:stCondLst>
                                    <p:cond delay="0"/>
                                  </p:stCondLst>
                                  <p:childTnLst>
                                    <p:set>
                                      <p:cBhvr>
                                        <p:cTn id="12" dur="1" fill="hold">
                                          <p:stCondLst>
                                            <p:cond delay="0"/>
                                          </p:stCondLst>
                                        </p:cTn>
                                        <p:tgtEl>
                                          <p:spTgt spid="10"/>
                                        </p:tgtEl>
                                        <p:attrNameLst>
                                          <p:attrName>style.visibility</p:attrName>
                                        </p:attrNameLst>
                                      </p:cBhvr>
                                      <p:to>
                                        <p:strVal val="visible"/>
                                      </p:to>
                                    </p:set>
                                    <p:animEffect transition="in" filter="diamond(in)">
                                      <p:cBhvr>
                                        <p:cTn id="13" dur="2000"/>
                                        <p:tgtEl>
                                          <p:spTgt spid="10"/>
                                        </p:tgtEl>
                                      </p:cBhvr>
                                    </p:animEffect>
                                  </p:childTnLst>
                                </p:cTn>
                              </p:par>
                              <p:par>
                                <p:cTn id="14" presetID="8" presetClass="entr" presetSubtype="16" fill="hold" nodeType="withEffect">
                                  <p:stCondLst>
                                    <p:cond delay="0"/>
                                  </p:stCondLst>
                                  <p:childTnLst>
                                    <p:set>
                                      <p:cBhvr>
                                        <p:cTn id="15" dur="1" fill="hold">
                                          <p:stCondLst>
                                            <p:cond delay="0"/>
                                          </p:stCondLst>
                                        </p:cTn>
                                        <p:tgtEl>
                                          <p:spTgt spid="11"/>
                                        </p:tgtEl>
                                        <p:attrNameLst>
                                          <p:attrName>style.visibility</p:attrName>
                                        </p:attrNameLst>
                                      </p:cBhvr>
                                      <p:to>
                                        <p:strVal val="visible"/>
                                      </p:to>
                                    </p:set>
                                    <p:animEffect transition="in" filter="diamond(in)">
                                      <p:cBhvr>
                                        <p:cTn id="16" dur="2000"/>
                                        <p:tgtEl>
                                          <p:spTgt spid="11"/>
                                        </p:tgtEl>
                                      </p:cBhvr>
                                    </p:animEffect>
                                  </p:childTnLst>
                                </p:cTn>
                              </p:par>
                              <p:par>
                                <p:cTn id="17" presetID="8" presetClass="entr" presetSubtype="16" fill="hold" grpId="0" nodeType="withEffect">
                                  <p:stCondLst>
                                    <p:cond delay="0"/>
                                  </p:stCondLst>
                                  <p:childTnLst>
                                    <p:set>
                                      <p:cBhvr>
                                        <p:cTn id="18" dur="1" fill="hold">
                                          <p:stCondLst>
                                            <p:cond delay="0"/>
                                          </p:stCondLst>
                                        </p:cTn>
                                        <p:tgtEl>
                                          <p:spTgt spid="7"/>
                                        </p:tgtEl>
                                        <p:attrNameLst>
                                          <p:attrName>style.visibility</p:attrName>
                                        </p:attrNameLst>
                                      </p:cBhvr>
                                      <p:to>
                                        <p:strVal val="visible"/>
                                      </p:to>
                                    </p:set>
                                    <p:animEffect transition="in" filter="diamond(in)">
                                      <p:cBhvr>
                                        <p:cTn id="19" dur="2000"/>
                                        <p:tgtEl>
                                          <p:spTgt spid="7"/>
                                        </p:tgtEl>
                                      </p:cBhvr>
                                    </p:animEffect>
                                  </p:childTnLst>
                                </p:cTn>
                              </p:par>
                              <p:par>
                                <p:cTn id="20" presetID="8" presetClass="entr" presetSubtype="16" fill="hold" grpId="0" nodeType="withEffect">
                                  <p:stCondLst>
                                    <p:cond delay="0"/>
                                  </p:stCondLst>
                                  <p:childTnLst>
                                    <p:set>
                                      <p:cBhvr>
                                        <p:cTn id="21" dur="1" fill="hold">
                                          <p:stCondLst>
                                            <p:cond delay="0"/>
                                          </p:stCondLst>
                                        </p:cTn>
                                        <p:tgtEl>
                                          <p:spTgt spid="20"/>
                                        </p:tgtEl>
                                        <p:attrNameLst>
                                          <p:attrName>style.visibility</p:attrName>
                                        </p:attrNameLst>
                                      </p:cBhvr>
                                      <p:to>
                                        <p:strVal val="visible"/>
                                      </p:to>
                                    </p:set>
                                    <p:animEffect transition="in" filter="diamond(in)">
                                      <p:cBhvr>
                                        <p:cTn id="22" dur="2000"/>
                                        <p:tgtEl>
                                          <p:spTgt spid="20"/>
                                        </p:tgtEl>
                                      </p:cBhvr>
                                    </p:animEffect>
                                  </p:childTnLst>
                                </p:cTn>
                              </p:par>
                              <p:par>
                                <p:cTn id="23" presetID="8" presetClass="entr" presetSubtype="16" fill="hold" grpId="0" nodeType="withEffect">
                                  <p:stCondLst>
                                    <p:cond delay="0"/>
                                  </p:stCondLst>
                                  <p:childTnLst>
                                    <p:set>
                                      <p:cBhvr>
                                        <p:cTn id="24" dur="1" fill="hold">
                                          <p:stCondLst>
                                            <p:cond delay="0"/>
                                          </p:stCondLst>
                                        </p:cTn>
                                        <p:tgtEl>
                                          <p:spTgt spid="21"/>
                                        </p:tgtEl>
                                        <p:attrNameLst>
                                          <p:attrName>style.visibility</p:attrName>
                                        </p:attrNameLst>
                                      </p:cBhvr>
                                      <p:to>
                                        <p:strVal val="visible"/>
                                      </p:to>
                                    </p:set>
                                    <p:animEffect transition="in" filter="diamond(in)">
                                      <p:cBhvr>
                                        <p:cTn id="25" dur="2000"/>
                                        <p:tgtEl>
                                          <p:spTgt spid="21"/>
                                        </p:tgtEl>
                                      </p:cBhvr>
                                    </p:animEffect>
                                  </p:childTnLst>
                                </p:cTn>
                              </p:par>
                            </p:childTnLst>
                          </p:cTn>
                        </p:par>
                        <p:par>
                          <p:cTn id="26" fill="hold">
                            <p:stCondLst>
                              <p:cond delay="2000"/>
                            </p:stCondLst>
                            <p:childTnLst>
                              <p:par>
                                <p:cTn id="27" presetID="5" presetClass="entr" presetSubtype="10" fill="hold" nodeType="afterEffect">
                                  <p:stCondLst>
                                    <p:cond delay="0"/>
                                  </p:stCondLst>
                                  <p:childTnLst>
                                    <p:set>
                                      <p:cBhvr>
                                        <p:cTn id="28" dur="1" fill="hold">
                                          <p:stCondLst>
                                            <p:cond delay="0"/>
                                          </p:stCondLst>
                                        </p:cTn>
                                        <p:tgtEl>
                                          <p:spTgt spid="33"/>
                                        </p:tgtEl>
                                        <p:attrNameLst>
                                          <p:attrName>style.visibility</p:attrName>
                                        </p:attrNameLst>
                                      </p:cBhvr>
                                      <p:to>
                                        <p:strVal val="visible"/>
                                      </p:to>
                                    </p:set>
                                    <p:animEffect transition="in" filter="checkerboard(across)">
                                      <p:cBhvr>
                                        <p:cTn id="29" dur="500"/>
                                        <p:tgtEl>
                                          <p:spTgt spid="33"/>
                                        </p:tgtEl>
                                      </p:cBhvr>
                                    </p:animEffect>
                                  </p:childTnLst>
                                </p:cTn>
                              </p:par>
                            </p:childTnLst>
                          </p:cTn>
                        </p:par>
                        <p:par>
                          <p:cTn id="30" fill="hold">
                            <p:stCondLst>
                              <p:cond delay="2500"/>
                            </p:stCondLst>
                            <p:childTnLst>
                              <p:par>
                                <p:cTn id="31" presetID="5" presetClass="entr" presetSubtype="10" fill="hold" nodeType="afterEffect">
                                  <p:stCondLst>
                                    <p:cond delay="0"/>
                                  </p:stCondLst>
                                  <p:childTnLst>
                                    <p:set>
                                      <p:cBhvr>
                                        <p:cTn id="32" dur="1" fill="hold">
                                          <p:stCondLst>
                                            <p:cond delay="0"/>
                                          </p:stCondLst>
                                        </p:cTn>
                                        <p:tgtEl>
                                          <p:spTgt spid="36"/>
                                        </p:tgtEl>
                                        <p:attrNameLst>
                                          <p:attrName>style.visibility</p:attrName>
                                        </p:attrNameLst>
                                      </p:cBhvr>
                                      <p:to>
                                        <p:strVal val="visible"/>
                                      </p:to>
                                    </p:set>
                                    <p:animEffect transition="in" filter="checkerboard(across)">
                                      <p:cBhvr>
                                        <p:cTn id="33" dur="500"/>
                                        <p:tgtEl>
                                          <p:spTgt spid="36"/>
                                        </p:tgtEl>
                                      </p:cBhvr>
                                    </p:animEffect>
                                  </p:childTnLst>
                                </p:cTn>
                              </p:par>
                            </p:childTnLst>
                          </p:cTn>
                        </p:par>
                        <p:par>
                          <p:cTn id="34" fill="hold">
                            <p:stCondLst>
                              <p:cond delay="3000"/>
                            </p:stCondLst>
                            <p:childTnLst>
                              <p:par>
                                <p:cTn id="35" presetID="5" presetClass="entr" presetSubtype="10" fill="hold" nodeType="afterEffect">
                                  <p:stCondLst>
                                    <p:cond delay="0"/>
                                  </p:stCondLst>
                                  <p:childTnLst>
                                    <p:set>
                                      <p:cBhvr>
                                        <p:cTn id="36" dur="1" fill="hold">
                                          <p:stCondLst>
                                            <p:cond delay="0"/>
                                          </p:stCondLst>
                                        </p:cTn>
                                        <p:tgtEl>
                                          <p:spTgt spid="8"/>
                                        </p:tgtEl>
                                        <p:attrNameLst>
                                          <p:attrName>style.visibility</p:attrName>
                                        </p:attrNameLst>
                                      </p:cBhvr>
                                      <p:to>
                                        <p:strVal val="visible"/>
                                      </p:to>
                                    </p:set>
                                    <p:animEffect transition="in" filter="checkerboard(across)">
                                      <p:cBhvr>
                                        <p:cTn id="37" dur="5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P spid="20" grpId="0" animBg="1"/>
      <p:bldP spid="21" grpId="0" animBg="1"/>
    </p:bld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文本框 26"/>
          <p:cNvSpPr txBox="1">
            <a:spLocks noChangeArrowheads="1"/>
          </p:cNvSpPr>
          <p:nvPr/>
        </p:nvSpPr>
        <p:spPr bwMode="auto">
          <a:xfrm>
            <a:off x="1338580" y="842010"/>
            <a:ext cx="4485005" cy="47815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charset="0"/>
                <a:ea typeface="宋体" panose="02010600030101010101" pitchFamily="2" charset="-122"/>
              </a:defRPr>
            </a:lvl9pPr>
          </a:lstStyle>
          <a:p>
            <a:pPr>
              <a:defRPr/>
            </a:pPr>
            <a:r>
              <a:rPr lang="en-US" altLang="zh-CN" b="1" dirty="0">
                <a:solidFill>
                  <a:srgbClr val="5D6D31"/>
                </a:solidFill>
                <a:latin typeface="幼圆" panose="02010509060101010101" charset="-122"/>
                <a:ea typeface="幼圆" panose="02010509060101010101" charset="-122"/>
                <a:cs typeface="+mn-ea"/>
                <a:sym typeface="+mn-lt"/>
              </a:rPr>
              <a:t>04 </a:t>
            </a:r>
            <a:r>
              <a:rPr lang="zh-CN" altLang="en-US" b="1" dirty="0">
                <a:solidFill>
                  <a:srgbClr val="5D6D31"/>
                </a:solidFill>
                <a:latin typeface="幼圆" panose="02010509060101010101" charset="-122"/>
                <a:ea typeface="幼圆" panose="02010509060101010101" charset="-122"/>
                <a:cs typeface="+mn-ea"/>
                <a:sym typeface="+mn-lt"/>
              </a:rPr>
              <a:t>点击添加标题</a:t>
            </a:r>
            <a:endParaRPr lang="zh-CN" altLang="en-US" b="1" dirty="0">
              <a:solidFill>
                <a:srgbClr val="5D6D31"/>
              </a:solidFill>
              <a:latin typeface="幼圆" panose="02010509060101010101" charset="-122"/>
              <a:ea typeface="幼圆" panose="02010509060101010101" charset="-122"/>
              <a:cs typeface="+mn-ea"/>
              <a:sym typeface="+mn-lt"/>
            </a:endParaRPr>
          </a:p>
        </p:txBody>
      </p:sp>
      <p:pic>
        <p:nvPicPr>
          <p:cNvPr id="15" name="图片 14"/>
          <p:cNvPicPr>
            <a:picLocks noChangeAspect="1"/>
          </p:cNvPicPr>
          <p:nvPr/>
        </p:nvPicPr>
        <p:blipFill>
          <a:blip r:embed="rId1">
            <a:extLst>
              <a:ext uri="{28A0092B-C50C-407E-A947-70E740481C1C}">
                <a14:useLocalDpi xmlns:a14="http://schemas.microsoft.com/office/drawing/2010/main" val="0"/>
              </a:ext>
            </a:extLst>
          </a:blip>
          <a:stretch>
            <a:fillRect/>
          </a:stretch>
        </p:blipFill>
        <p:spPr>
          <a:xfrm rot="19260000" flipH="1">
            <a:off x="-1203151" y="1443584"/>
            <a:ext cx="2695575" cy="714375"/>
          </a:xfrm>
          <a:prstGeom prst="rect">
            <a:avLst/>
          </a:prstGeom>
        </p:spPr>
      </p:pic>
      <p:pic>
        <p:nvPicPr>
          <p:cNvPr id="4" name="图片 3"/>
          <p:cNvPicPr>
            <a:picLocks noChangeAspect="1"/>
          </p:cNvPicPr>
          <p:nvPr/>
        </p:nvPicPr>
        <p:blipFill rotWithShape="1">
          <a:blip r:embed="rId2" cstate="print">
            <a:extLst>
              <a:ext uri="{28A0092B-C50C-407E-A947-70E740481C1C}">
                <a14:useLocalDpi xmlns:a14="http://schemas.microsoft.com/office/drawing/2010/main" val="0"/>
              </a:ext>
            </a:extLst>
          </a:blip>
          <a:srcRect l="13760" t="21666" r="15005" b="31968"/>
          <a:stretch>
            <a:fillRect/>
          </a:stretch>
        </p:blipFill>
        <p:spPr>
          <a:xfrm>
            <a:off x="9286984" y="945352"/>
            <a:ext cx="1455714" cy="1421293"/>
          </a:xfrm>
          <a:prstGeom prst="rect">
            <a:avLst/>
          </a:prstGeom>
        </p:spPr>
      </p:pic>
      <p:pic>
        <p:nvPicPr>
          <p:cNvPr id="8" name="图片 7"/>
          <p:cNvPicPr>
            <a:picLocks noChangeAspect="1"/>
          </p:cNvPicPr>
          <p:nvPr/>
        </p:nvPicPr>
        <p:blipFill rotWithShape="1">
          <a:blip r:embed="rId3">
            <a:extLst>
              <a:ext uri="{28A0092B-C50C-407E-A947-70E740481C1C}">
                <a14:useLocalDpi xmlns:a14="http://schemas.microsoft.com/office/drawing/2010/main" val="0"/>
              </a:ext>
            </a:extLst>
          </a:blip>
          <a:srcRect l="35714" t="11389" r="33572" b="6389"/>
          <a:stretch>
            <a:fillRect/>
          </a:stretch>
        </p:blipFill>
        <p:spPr>
          <a:xfrm>
            <a:off x="6757366" y="1820377"/>
            <a:ext cx="2453178" cy="3752665"/>
          </a:xfrm>
          <a:prstGeom prst="rect">
            <a:avLst/>
          </a:prstGeom>
        </p:spPr>
      </p:pic>
      <p:sp>
        <p:nvSpPr>
          <p:cNvPr id="3" name="文本框 2"/>
          <p:cNvSpPr txBox="1"/>
          <p:nvPr/>
        </p:nvSpPr>
        <p:spPr>
          <a:xfrm>
            <a:off x="1861185" y="2158365"/>
            <a:ext cx="4163695" cy="768350"/>
          </a:xfrm>
          <a:prstGeom prst="rect">
            <a:avLst/>
          </a:prstGeom>
          <a:noFill/>
        </p:spPr>
        <p:txBody>
          <a:bodyPr vert="horz" wrap="square" rtlCol="0">
            <a:spAutoFit/>
          </a:bodyPr>
          <a:lstStyle/>
          <a:p>
            <a:pPr algn="l"/>
            <a:r>
              <a:rPr lang="zh-CN" altLang="en-US" sz="4400" b="1" dirty="0" smtClean="0">
                <a:solidFill>
                  <a:srgbClr val="5D6D31"/>
                </a:solidFill>
                <a:latin typeface="幼圆" panose="02010509060101010101" charset="-122"/>
                <a:ea typeface="幼圆" panose="02010509060101010101" charset="-122"/>
                <a:cs typeface="Aharoni" panose="02010803020104030203" pitchFamily="2" charset="-79"/>
                <a:sym typeface="+mn-ea"/>
              </a:rPr>
              <a:t>可爱的标题</a:t>
            </a:r>
            <a:endParaRPr lang="zh-CN" altLang="en-US" sz="4400" b="1" dirty="0" smtClean="0">
              <a:solidFill>
                <a:srgbClr val="5D6D31"/>
              </a:solidFill>
              <a:latin typeface="幼圆" panose="02010509060101010101" charset="-122"/>
              <a:ea typeface="幼圆" panose="02010509060101010101" charset="-122"/>
              <a:cs typeface="Aharoni" panose="02010803020104030203" pitchFamily="2" charset="-79"/>
              <a:sym typeface="+mn-ea"/>
            </a:endParaRPr>
          </a:p>
        </p:txBody>
      </p:sp>
      <p:sp>
        <p:nvSpPr>
          <p:cNvPr id="6" name="矩形 5"/>
          <p:cNvSpPr/>
          <p:nvPr/>
        </p:nvSpPr>
        <p:spPr>
          <a:xfrm>
            <a:off x="2556839" y="2926983"/>
            <a:ext cx="2432356" cy="2183765"/>
          </a:xfrm>
          <a:prstGeom prst="rect">
            <a:avLst/>
          </a:prstGeom>
        </p:spPr>
        <p:txBody>
          <a:bodyPr wrap="square">
            <a:spAutoFit/>
          </a:bodyPr>
          <a:lstStyle/>
          <a:p>
            <a:pPr algn="l">
              <a:lnSpc>
                <a:spcPct val="200000"/>
              </a:lnSpc>
            </a:pPr>
            <a:r>
              <a:rPr lang="zh-CN" altLang="en-US" sz="1400" dirty="0">
                <a:solidFill>
                  <a:srgbClr val="5D6D31"/>
                </a:solidFill>
                <a:latin typeface="幼圆" panose="02010509060101010101" charset="-122"/>
                <a:ea typeface="幼圆" panose="02010509060101010101" charset="-122"/>
                <a:sym typeface="+mn-ea"/>
              </a:rPr>
              <a:t>点击此处添加文本信息，具体长短可根据实际需要填写，也可直接将文本复制于此，具体文字大小颜色均可调整。</a:t>
            </a:r>
            <a:endParaRPr lang="zh-CN" altLang="en-US" sz="1400" dirty="0">
              <a:solidFill>
                <a:srgbClr val="5D6D31"/>
              </a:solidFill>
              <a:latin typeface="幼圆" panose="02010509060101010101" charset="-122"/>
              <a:ea typeface="幼圆" panose="02010509060101010101" charset="-122"/>
              <a:sym typeface="+mn-ea"/>
            </a:endParaRPr>
          </a:p>
          <a:p>
            <a:pPr algn="l">
              <a:lnSpc>
                <a:spcPct val="200000"/>
              </a:lnSpc>
            </a:pPr>
            <a:endParaRPr lang="zh-CN" altLang="en-US" sz="1400" dirty="0">
              <a:solidFill>
                <a:srgbClr val="5D6D31"/>
              </a:solidFill>
              <a:latin typeface="幼圆" panose="02010509060101010101" charset="-122"/>
              <a:ea typeface="幼圆" panose="02010509060101010101" charset="-122"/>
              <a:sym typeface="+mn-ea"/>
            </a:endParaRPr>
          </a:p>
        </p:txBody>
      </p:sp>
      <p:cxnSp>
        <p:nvCxnSpPr>
          <p:cNvPr id="2" name="直接连接符 1"/>
          <p:cNvCxnSpPr/>
          <p:nvPr/>
        </p:nvCxnSpPr>
        <p:spPr>
          <a:xfrm>
            <a:off x="3727297" y="4909185"/>
            <a:ext cx="1114578" cy="0"/>
          </a:xfrm>
          <a:prstGeom prst="line">
            <a:avLst/>
          </a:prstGeom>
          <a:ln w="28575">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spTree>
  </p:cSld>
  <p:clrMapOvr>
    <a:masterClrMapping/>
  </p:clrMapOvr>
  <mc:AlternateContent xmlns:mc="http://schemas.openxmlformats.org/markup-compatibility/2006">
    <mc:Choice xmlns:p14="http://schemas.microsoft.com/office/powerpoint/2010/main" Requires="p14">
      <p:transition spd="slow" p14:dur="1500" advClick="0" advTm="0">
        <p:random/>
      </p:transition>
    </mc:Choice>
    <mc:Fallback>
      <p:transition spd="slow" advClick="0" advTm="0">
        <p:random/>
      </p:transition>
    </mc:Fallback>
  </mc:AlternateContent>
  <p:timing>
    <p:tnLst>
      <p:par>
        <p:cTn id="1" dur="indefinite" restart="never" fill="hold" nodeType="tmRoot">
          <p:childTnLst>
            <p:seq concurrent="1" nextAc="seek">
              <p:cTn id="2" dur="indefinite" fill="hold"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grpId="0" nodeType="afterEffect">
                                  <p:stCondLst>
                                    <p:cond delay="0"/>
                                  </p:stCondLst>
                                  <p:childTnLst>
                                    <p:set>
                                      <p:cBhvr>
                                        <p:cTn id="6" dur="1" fill="hold">
                                          <p:stCondLst>
                                            <p:cond delay="0"/>
                                          </p:stCondLst>
                                        </p:cTn>
                                        <p:tgtEl>
                                          <p:spTgt spid="3"/>
                                        </p:tgtEl>
                                        <p:attrNameLst>
                                          <p:attrName>style.visibility</p:attrName>
                                        </p:attrNameLst>
                                      </p:cBhvr>
                                      <p:to>
                                        <p:strVal val="visible"/>
                                      </p:to>
                                    </p:set>
                                  </p:childTnLst>
                                </p:cTn>
                              </p:par>
                            </p:childTnLst>
                          </p:cTn>
                        </p:par>
                        <p:par>
                          <p:cTn id="7" fill="hold">
                            <p:stCondLst>
                              <p:cond delay="0"/>
                            </p:stCondLst>
                            <p:childTnLst>
                              <p:par>
                                <p:cTn id="8" presetID="2" presetClass="entr" presetSubtype="2" fill="hold" nodeType="afterEffect">
                                  <p:stCondLst>
                                    <p:cond delay="0"/>
                                  </p:stCondLst>
                                  <p:childTnLst>
                                    <p:set>
                                      <p:cBhvr>
                                        <p:cTn id="9" dur="1" fill="hold">
                                          <p:stCondLst>
                                            <p:cond delay="0"/>
                                          </p:stCondLst>
                                        </p:cTn>
                                        <p:tgtEl>
                                          <p:spTgt spid="2"/>
                                        </p:tgtEl>
                                        <p:attrNameLst>
                                          <p:attrName>style.visibility</p:attrName>
                                        </p:attrNameLst>
                                      </p:cBhvr>
                                      <p:to>
                                        <p:strVal val="visible"/>
                                      </p:to>
                                    </p:set>
                                    <p:anim calcmode="lin" valueType="num">
                                      <p:cBhvr additive="base">
                                        <p:cTn id="10" dur="2000" fill="hold"/>
                                        <p:tgtEl>
                                          <p:spTgt spid="2"/>
                                        </p:tgtEl>
                                        <p:attrNameLst>
                                          <p:attrName>ppt_x</p:attrName>
                                        </p:attrNameLst>
                                      </p:cBhvr>
                                      <p:tavLst>
                                        <p:tav tm="0">
                                          <p:val>
                                            <p:strVal val="1+#ppt_w/2"/>
                                          </p:val>
                                        </p:tav>
                                        <p:tav tm="100000">
                                          <p:val>
                                            <p:strVal val="#ppt_x"/>
                                          </p:val>
                                        </p:tav>
                                      </p:tavLst>
                                    </p:anim>
                                    <p:anim calcmode="lin" valueType="num">
                                      <p:cBhvr additive="base">
                                        <p:cTn id="11" dur="2000" fill="hold"/>
                                        <p:tgtEl>
                                          <p:spTgt spid="2"/>
                                        </p:tgtEl>
                                        <p:attrNameLst>
                                          <p:attrName>ppt_y</p:attrName>
                                        </p:attrNameLst>
                                      </p:cBhvr>
                                      <p:tavLst>
                                        <p:tav tm="0">
                                          <p:val>
                                            <p:strVal val="#ppt_y"/>
                                          </p:val>
                                        </p:tav>
                                        <p:tav tm="100000">
                                          <p:val>
                                            <p:strVal val="#ppt_y"/>
                                          </p:val>
                                        </p:tav>
                                      </p:tavLst>
                                    </p:anim>
                                  </p:childTnLst>
                                </p:cTn>
                              </p:par>
                              <p:par>
                                <p:cTn id="12" presetID="2" presetClass="entr" presetSubtype="2" fill="hold" grpId="0" nodeType="withEffect">
                                  <p:stCondLst>
                                    <p:cond delay="0"/>
                                  </p:stCondLst>
                                  <p:childTnLst>
                                    <p:set>
                                      <p:cBhvr>
                                        <p:cTn id="13" dur="1" fill="hold">
                                          <p:stCondLst>
                                            <p:cond delay="0"/>
                                          </p:stCondLst>
                                        </p:cTn>
                                        <p:tgtEl>
                                          <p:spTgt spid="6"/>
                                        </p:tgtEl>
                                        <p:attrNameLst>
                                          <p:attrName>style.visibility</p:attrName>
                                        </p:attrNameLst>
                                      </p:cBhvr>
                                      <p:to>
                                        <p:strVal val="visible"/>
                                      </p:to>
                                    </p:set>
                                    <p:anim calcmode="lin" valueType="num">
                                      <p:cBhvr additive="base">
                                        <p:cTn id="14" dur="2000" fill="hold"/>
                                        <p:tgtEl>
                                          <p:spTgt spid="6"/>
                                        </p:tgtEl>
                                        <p:attrNameLst>
                                          <p:attrName>ppt_x</p:attrName>
                                        </p:attrNameLst>
                                      </p:cBhvr>
                                      <p:tavLst>
                                        <p:tav tm="0">
                                          <p:val>
                                            <p:strVal val="1+#ppt_w/2"/>
                                          </p:val>
                                        </p:tav>
                                        <p:tav tm="100000">
                                          <p:val>
                                            <p:strVal val="#ppt_x"/>
                                          </p:val>
                                        </p:tav>
                                      </p:tavLst>
                                    </p:anim>
                                    <p:anim calcmode="lin" valueType="num">
                                      <p:cBhvr additive="base">
                                        <p:cTn id="15" dur="2000" fill="hold"/>
                                        <p:tgtEl>
                                          <p:spTgt spid="6"/>
                                        </p:tgtEl>
                                        <p:attrNameLst>
                                          <p:attrName>ppt_y</p:attrName>
                                        </p:attrNameLst>
                                      </p:cBhvr>
                                      <p:tavLst>
                                        <p:tav tm="0">
                                          <p:val>
                                            <p:strVal val="#ppt_y"/>
                                          </p:val>
                                        </p:tav>
                                        <p:tav tm="100000">
                                          <p:val>
                                            <p:strVal val="#ppt_y"/>
                                          </p:val>
                                        </p:tav>
                                      </p:tavLst>
                                    </p:anim>
                                  </p:childTnLst>
                                </p:cTn>
                              </p:par>
                            </p:childTnLst>
                          </p:cTn>
                        </p:par>
                        <p:par>
                          <p:cTn id="16" fill="hold">
                            <p:stCondLst>
                              <p:cond delay="2000"/>
                            </p:stCondLst>
                            <p:childTnLst>
                              <p:par>
                                <p:cTn id="17" presetID="5" presetClass="entr" presetSubtype="10" fill="hold" nodeType="afterEffect">
                                  <p:stCondLst>
                                    <p:cond delay="0"/>
                                  </p:stCondLst>
                                  <p:childTnLst>
                                    <p:set>
                                      <p:cBhvr>
                                        <p:cTn id="18" dur="1" fill="hold">
                                          <p:stCondLst>
                                            <p:cond delay="0"/>
                                          </p:stCondLst>
                                        </p:cTn>
                                        <p:tgtEl>
                                          <p:spTgt spid="8"/>
                                        </p:tgtEl>
                                        <p:attrNameLst>
                                          <p:attrName>style.visibility</p:attrName>
                                        </p:attrNameLst>
                                      </p:cBhvr>
                                      <p:to>
                                        <p:strVal val="visible"/>
                                      </p:to>
                                    </p:set>
                                    <p:animEffect transition="in" filter="checkerboard(across)">
                                      <p:cBhvr>
                                        <p:cTn id="19" dur="500"/>
                                        <p:tgtEl>
                                          <p:spTgt spid="8"/>
                                        </p:tgtEl>
                                      </p:cBhvr>
                                    </p:animEffect>
                                  </p:childTnLst>
                                </p:cTn>
                              </p:par>
                              <p:par>
                                <p:cTn id="20" presetID="5" presetClass="entr" presetSubtype="10" fill="hold" nodeType="withEffect">
                                  <p:stCondLst>
                                    <p:cond delay="0"/>
                                  </p:stCondLst>
                                  <p:childTnLst>
                                    <p:set>
                                      <p:cBhvr>
                                        <p:cTn id="21" dur="1" fill="hold">
                                          <p:stCondLst>
                                            <p:cond delay="0"/>
                                          </p:stCondLst>
                                        </p:cTn>
                                        <p:tgtEl>
                                          <p:spTgt spid="4"/>
                                        </p:tgtEl>
                                        <p:attrNameLst>
                                          <p:attrName>style.visibility</p:attrName>
                                        </p:attrNameLst>
                                      </p:cBhvr>
                                      <p:to>
                                        <p:strVal val="visible"/>
                                      </p:to>
                                    </p:set>
                                    <p:animEffect transition="in" filter="checkerboard(across)">
                                      <p:cBhvr>
                                        <p:cTn id="22"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6" grpId="0"/>
    </p:bld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文本框 26"/>
          <p:cNvSpPr txBox="1">
            <a:spLocks noChangeArrowheads="1"/>
          </p:cNvSpPr>
          <p:nvPr/>
        </p:nvSpPr>
        <p:spPr bwMode="auto">
          <a:xfrm>
            <a:off x="1338580" y="842010"/>
            <a:ext cx="4485005" cy="47815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charset="0"/>
                <a:ea typeface="宋体" panose="02010600030101010101" pitchFamily="2" charset="-122"/>
              </a:defRPr>
            </a:lvl9pPr>
          </a:lstStyle>
          <a:p>
            <a:pPr>
              <a:defRPr/>
            </a:pPr>
            <a:r>
              <a:rPr lang="en-US" altLang="zh-CN" b="1" dirty="0">
                <a:solidFill>
                  <a:srgbClr val="5D6D31"/>
                </a:solidFill>
                <a:latin typeface="幼圆" panose="02010509060101010101" charset="-122"/>
                <a:ea typeface="幼圆" panose="02010509060101010101" charset="-122"/>
                <a:cs typeface="+mn-ea"/>
                <a:sym typeface="+mn-lt"/>
              </a:rPr>
              <a:t>04 </a:t>
            </a:r>
            <a:r>
              <a:rPr lang="zh-CN" altLang="en-US" b="1" dirty="0">
                <a:solidFill>
                  <a:srgbClr val="5D6D31"/>
                </a:solidFill>
                <a:latin typeface="幼圆" panose="02010509060101010101" charset="-122"/>
                <a:ea typeface="幼圆" panose="02010509060101010101" charset="-122"/>
                <a:cs typeface="+mn-ea"/>
                <a:sym typeface="+mn-lt"/>
              </a:rPr>
              <a:t>点击添加标题</a:t>
            </a:r>
            <a:endParaRPr lang="zh-CN" altLang="en-US" b="1" dirty="0">
              <a:solidFill>
                <a:srgbClr val="5D6D31"/>
              </a:solidFill>
              <a:latin typeface="幼圆" panose="02010509060101010101" charset="-122"/>
              <a:ea typeface="幼圆" panose="02010509060101010101" charset="-122"/>
              <a:cs typeface="+mn-ea"/>
              <a:sym typeface="+mn-lt"/>
            </a:endParaRPr>
          </a:p>
        </p:txBody>
      </p:sp>
      <p:pic>
        <p:nvPicPr>
          <p:cNvPr id="15" name="图片 14"/>
          <p:cNvPicPr>
            <a:picLocks noChangeAspect="1"/>
          </p:cNvPicPr>
          <p:nvPr/>
        </p:nvPicPr>
        <p:blipFill>
          <a:blip r:embed="rId1">
            <a:extLst>
              <a:ext uri="{28A0092B-C50C-407E-A947-70E740481C1C}">
                <a14:useLocalDpi xmlns:a14="http://schemas.microsoft.com/office/drawing/2010/main" val="0"/>
              </a:ext>
            </a:extLst>
          </a:blip>
          <a:stretch>
            <a:fillRect/>
          </a:stretch>
        </p:blipFill>
        <p:spPr>
          <a:xfrm rot="19260000" flipH="1">
            <a:off x="-1203151" y="1443584"/>
            <a:ext cx="2695575" cy="714375"/>
          </a:xfrm>
          <a:prstGeom prst="rect">
            <a:avLst/>
          </a:prstGeom>
        </p:spPr>
      </p:pic>
      <p:grpSp>
        <p:nvGrpSpPr>
          <p:cNvPr id="27" name="组合 26"/>
          <p:cNvGrpSpPr/>
          <p:nvPr/>
        </p:nvGrpSpPr>
        <p:grpSpPr>
          <a:xfrm>
            <a:off x="9186796" y="2429821"/>
            <a:ext cx="1767448" cy="1879126"/>
            <a:chOff x="8118975" y="1420873"/>
            <a:chExt cx="4155158" cy="4417706"/>
          </a:xfrm>
        </p:grpSpPr>
        <p:grpSp>
          <p:nvGrpSpPr>
            <p:cNvPr id="28" name="组合 27"/>
            <p:cNvGrpSpPr/>
            <p:nvPr/>
          </p:nvGrpSpPr>
          <p:grpSpPr>
            <a:xfrm>
              <a:off x="8118975" y="1420873"/>
              <a:ext cx="4155158" cy="4098584"/>
              <a:chOff x="8118975" y="1420873"/>
              <a:chExt cx="4155158" cy="4098584"/>
            </a:xfrm>
          </p:grpSpPr>
          <p:sp>
            <p:nvSpPr>
              <p:cNvPr id="30" name="任意多边形: 形状 29"/>
              <p:cNvSpPr/>
              <p:nvPr/>
            </p:nvSpPr>
            <p:spPr>
              <a:xfrm rot="2651699">
                <a:off x="8118975" y="1420873"/>
                <a:ext cx="4155158" cy="4098584"/>
              </a:xfrm>
              <a:custGeom>
                <a:avLst/>
                <a:gdLst>
                  <a:gd name="connsiteX0" fmla="*/ 72734 w 4155158"/>
                  <a:gd name="connsiteY0" fmla="*/ 72733 h 4098584"/>
                  <a:gd name="connsiteX1" fmla="*/ 248328 w 4155158"/>
                  <a:gd name="connsiteY1" fmla="*/ 0 h 4098584"/>
                  <a:gd name="connsiteX2" fmla="*/ 2713341 w 4155158"/>
                  <a:gd name="connsiteY2" fmla="*/ 0 h 4098584"/>
                  <a:gd name="connsiteX3" fmla="*/ 4155158 w 4155158"/>
                  <a:gd name="connsiteY3" fmla="*/ 1482913 h 4098584"/>
                  <a:gd name="connsiteX4" fmla="*/ 1464933 w 4155158"/>
                  <a:gd name="connsiteY4" fmla="*/ 4098584 h 4098584"/>
                  <a:gd name="connsiteX5" fmla="*/ 0 w 4155158"/>
                  <a:gd name="connsiteY5" fmla="*/ 2591897 h 4098584"/>
                  <a:gd name="connsiteX6" fmla="*/ 0 w 4155158"/>
                  <a:gd name="connsiteY6" fmla="*/ 248328 h 4098584"/>
                  <a:gd name="connsiteX7" fmla="*/ 72734 w 4155158"/>
                  <a:gd name="connsiteY7" fmla="*/ 72733 h 409858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4155158" h="4098584">
                    <a:moveTo>
                      <a:pt x="72734" y="72733"/>
                    </a:moveTo>
                    <a:cubicBezTo>
                      <a:pt x="117672" y="27795"/>
                      <a:pt x="179754" y="0"/>
                      <a:pt x="248328" y="0"/>
                    </a:cubicBezTo>
                    <a:lnTo>
                      <a:pt x="2713341" y="0"/>
                    </a:lnTo>
                    <a:lnTo>
                      <a:pt x="4155158" y="1482913"/>
                    </a:lnTo>
                    <a:lnTo>
                      <a:pt x="1464933" y="4098584"/>
                    </a:lnTo>
                    <a:lnTo>
                      <a:pt x="0" y="2591897"/>
                    </a:lnTo>
                    <a:lnTo>
                      <a:pt x="0" y="248328"/>
                    </a:lnTo>
                    <a:cubicBezTo>
                      <a:pt x="0" y="179754"/>
                      <a:pt x="27795" y="117672"/>
                      <a:pt x="72734" y="72733"/>
                    </a:cubicBezTo>
                    <a:close/>
                  </a:path>
                </a:pathLst>
              </a:custGeom>
              <a:solidFill>
                <a:srgbClr val="7C9241"/>
              </a:solidFill>
              <a:ln w="19050">
                <a:noFill/>
                <a:prstDash val="solid"/>
                <a:round/>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p>
                <a:pPr algn="ctr"/>
                <a:endParaRPr lang="zh-CN" altLang="en-US" sz="1600"/>
              </a:p>
            </p:txBody>
          </p:sp>
          <p:grpSp>
            <p:nvGrpSpPr>
              <p:cNvPr id="31" name="组合 30"/>
              <p:cNvGrpSpPr/>
              <p:nvPr/>
            </p:nvGrpSpPr>
            <p:grpSpPr>
              <a:xfrm>
                <a:off x="8316424" y="1822091"/>
                <a:ext cx="3780711" cy="2688806"/>
                <a:chOff x="8316424" y="1822091"/>
                <a:chExt cx="3780711" cy="2688806"/>
              </a:xfrm>
            </p:grpSpPr>
            <p:sp>
              <p:nvSpPr>
                <p:cNvPr id="32" name="椭圆 31"/>
                <p:cNvSpPr/>
                <p:nvPr/>
              </p:nvSpPr>
              <p:spPr>
                <a:xfrm>
                  <a:off x="9108789" y="1822091"/>
                  <a:ext cx="2163824" cy="2163824"/>
                </a:xfrm>
                <a:prstGeom prst="ellipse">
                  <a:avLst/>
                </a:prstGeom>
                <a:solidFill>
                  <a:schemeClr val="bg1"/>
                </a:solidFill>
                <a:ln w="82550">
                  <a:solidFill>
                    <a:srgbClr val="98B252"/>
                  </a:solidFill>
                  <a:prstDash val="solid"/>
                  <a:round/>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p>
                  <a:pPr algn="ctr"/>
                  <a:endParaRPr lang="zh-CN" altLang="en-US" sz="1600">
                    <a:solidFill>
                      <a:srgbClr val="FBAE27"/>
                    </a:solidFill>
                  </a:endParaRPr>
                </a:p>
              </p:txBody>
            </p:sp>
            <p:sp>
              <p:nvSpPr>
                <p:cNvPr id="33" name="文本框 32"/>
                <p:cNvSpPr txBox="1"/>
                <p:nvPr/>
              </p:nvSpPr>
              <p:spPr>
                <a:xfrm rot="20740068">
                  <a:off x="9524822" y="1958500"/>
                  <a:ext cx="1776201" cy="1230057"/>
                </a:xfrm>
                <a:prstGeom prst="rect">
                  <a:avLst/>
                </a:prstGeom>
                <a:noFill/>
              </p:spPr>
              <p:txBody>
                <a:bodyPr wrap="square" rtlCol="0">
                  <a:spAutoFit/>
                </a:bodyPr>
                <a:lstStyle/>
                <a:p>
                  <a:r>
                    <a:rPr lang="en-US" altLang="zh-CN" sz="2800" dirty="0">
                      <a:solidFill>
                        <a:srgbClr val="7C9241"/>
                      </a:solidFill>
                      <a:latin typeface="+mj-lt"/>
                      <a:ea typeface="+mj-ea"/>
                    </a:rPr>
                    <a:t>03</a:t>
                  </a:r>
                  <a:endParaRPr lang="en-US" altLang="zh-CN" sz="2800" dirty="0">
                    <a:solidFill>
                      <a:srgbClr val="7C9241"/>
                    </a:solidFill>
                    <a:latin typeface="+mj-lt"/>
                    <a:ea typeface="+mj-ea"/>
                  </a:endParaRPr>
                </a:p>
              </p:txBody>
            </p:sp>
            <p:sp>
              <p:nvSpPr>
                <p:cNvPr id="34" name="矩形 14"/>
                <p:cNvSpPr/>
                <p:nvPr/>
              </p:nvSpPr>
              <p:spPr>
                <a:xfrm>
                  <a:off x="8316424" y="2429433"/>
                  <a:ext cx="3780711" cy="2081464"/>
                </a:xfrm>
                <a:custGeom>
                  <a:avLst/>
                  <a:gdLst>
                    <a:gd name="connsiteX0" fmla="*/ 0 w 3780711"/>
                    <a:gd name="connsiteY0" fmla="*/ 0 h 2081464"/>
                    <a:gd name="connsiteX1" fmla="*/ 3780711 w 3780711"/>
                    <a:gd name="connsiteY1" fmla="*/ 0 h 2081464"/>
                    <a:gd name="connsiteX2" fmla="*/ 3780711 w 3780711"/>
                    <a:gd name="connsiteY2" fmla="*/ 2081464 h 2081464"/>
                    <a:gd name="connsiteX3" fmla="*/ 0 w 3780711"/>
                    <a:gd name="connsiteY3" fmla="*/ 2081464 h 2081464"/>
                    <a:gd name="connsiteX4" fmla="*/ 0 w 3780711"/>
                    <a:gd name="connsiteY4" fmla="*/ 0 h 2081464"/>
                    <a:gd name="connsiteX0-1" fmla="*/ 0 w 3780711"/>
                    <a:gd name="connsiteY0-2" fmla="*/ 0 h 2081464"/>
                    <a:gd name="connsiteX1-3" fmla="*/ 1868373 w 3780711"/>
                    <a:gd name="connsiteY1-4" fmla="*/ 0 h 2081464"/>
                    <a:gd name="connsiteX2-5" fmla="*/ 3780711 w 3780711"/>
                    <a:gd name="connsiteY2-6" fmla="*/ 0 h 2081464"/>
                    <a:gd name="connsiteX3-7" fmla="*/ 3780711 w 3780711"/>
                    <a:gd name="connsiteY3-8" fmla="*/ 2081464 h 2081464"/>
                    <a:gd name="connsiteX4-9" fmla="*/ 0 w 3780711"/>
                    <a:gd name="connsiteY4-10" fmla="*/ 2081464 h 2081464"/>
                    <a:gd name="connsiteX5" fmla="*/ 0 w 3780711"/>
                    <a:gd name="connsiteY5" fmla="*/ 0 h 2081464"/>
                    <a:gd name="connsiteX0-11" fmla="*/ 0 w 3780711"/>
                    <a:gd name="connsiteY0-12" fmla="*/ 0 h 2081464"/>
                    <a:gd name="connsiteX1-13" fmla="*/ 1808215 w 3780711"/>
                    <a:gd name="connsiteY1-14" fmla="*/ 1263316 h 2081464"/>
                    <a:gd name="connsiteX2-15" fmla="*/ 3780711 w 3780711"/>
                    <a:gd name="connsiteY2-16" fmla="*/ 0 h 2081464"/>
                    <a:gd name="connsiteX3-17" fmla="*/ 3780711 w 3780711"/>
                    <a:gd name="connsiteY3-18" fmla="*/ 2081464 h 2081464"/>
                    <a:gd name="connsiteX4-19" fmla="*/ 0 w 3780711"/>
                    <a:gd name="connsiteY4-20" fmla="*/ 2081464 h 2081464"/>
                    <a:gd name="connsiteX5-21" fmla="*/ 0 w 3780711"/>
                    <a:gd name="connsiteY5-22" fmla="*/ 0 h 2081464"/>
                  </a:gdLst>
                  <a:ahLst/>
                  <a:cxnLst>
                    <a:cxn ang="0">
                      <a:pos x="connsiteX0-1" y="connsiteY0-2"/>
                    </a:cxn>
                    <a:cxn ang="0">
                      <a:pos x="connsiteX1-3" y="connsiteY1-4"/>
                    </a:cxn>
                    <a:cxn ang="0">
                      <a:pos x="connsiteX2-5" y="connsiteY2-6"/>
                    </a:cxn>
                    <a:cxn ang="0">
                      <a:pos x="connsiteX3-7" y="connsiteY3-8"/>
                    </a:cxn>
                    <a:cxn ang="0">
                      <a:pos x="connsiteX4-9" y="connsiteY4-10"/>
                    </a:cxn>
                    <a:cxn ang="0">
                      <a:pos x="connsiteX5-21" y="connsiteY5-22"/>
                    </a:cxn>
                  </a:cxnLst>
                  <a:rect l="l" t="t" r="r" b="b"/>
                  <a:pathLst>
                    <a:path w="3780711" h="2081464">
                      <a:moveTo>
                        <a:pt x="0" y="0"/>
                      </a:moveTo>
                      <a:lnTo>
                        <a:pt x="1808215" y="1263316"/>
                      </a:lnTo>
                      <a:lnTo>
                        <a:pt x="3780711" y="0"/>
                      </a:lnTo>
                      <a:lnTo>
                        <a:pt x="3780711" y="2081464"/>
                      </a:lnTo>
                      <a:lnTo>
                        <a:pt x="0" y="2081464"/>
                      </a:lnTo>
                      <a:lnTo>
                        <a:pt x="0" y="0"/>
                      </a:lnTo>
                      <a:close/>
                    </a:path>
                  </a:pathLst>
                </a:custGeom>
                <a:solidFill>
                  <a:srgbClr val="98B252"/>
                </a:solidFill>
                <a:ln w="19050">
                  <a:noFill/>
                  <a:prstDash val="solid"/>
                  <a:round/>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p>
                  <a:pPr algn="ctr"/>
                  <a:endParaRPr lang="zh-CN" altLang="en-US" sz="1600"/>
                </a:p>
              </p:txBody>
            </p:sp>
          </p:grpSp>
        </p:grpSp>
        <p:sp>
          <p:nvSpPr>
            <p:cNvPr id="29" name="任意多边形: 形状 28"/>
            <p:cNvSpPr/>
            <p:nvPr/>
          </p:nvSpPr>
          <p:spPr>
            <a:xfrm rot="2651699">
              <a:off x="8808096" y="3183215"/>
              <a:ext cx="2731050" cy="2655364"/>
            </a:xfrm>
            <a:custGeom>
              <a:avLst/>
              <a:gdLst>
                <a:gd name="connsiteX0" fmla="*/ 72734 w 2643165"/>
                <a:gd name="connsiteY0" fmla="*/ 72733 h 2569915"/>
                <a:gd name="connsiteX1" fmla="*/ 248328 w 2643165"/>
                <a:gd name="connsiteY1" fmla="*/ 0 h 2569915"/>
                <a:gd name="connsiteX2" fmla="*/ 2643165 w 2643165"/>
                <a:gd name="connsiteY2" fmla="*/ 0 h 2569915"/>
                <a:gd name="connsiteX3" fmla="*/ 0 w 2643165"/>
                <a:gd name="connsiteY3" fmla="*/ 2569915 h 2569915"/>
                <a:gd name="connsiteX4" fmla="*/ 0 w 2643165"/>
                <a:gd name="connsiteY4" fmla="*/ 248328 h 2569915"/>
                <a:gd name="connsiteX5" fmla="*/ 72734 w 2643165"/>
                <a:gd name="connsiteY5" fmla="*/ 72733 h 256991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643165" h="2569915">
                  <a:moveTo>
                    <a:pt x="72734" y="72733"/>
                  </a:moveTo>
                  <a:cubicBezTo>
                    <a:pt x="117672" y="27795"/>
                    <a:pt x="179754" y="0"/>
                    <a:pt x="248328" y="0"/>
                  </a:cubicBezTo>
                  <a:lnTo>
                    <a:pt x="2643165" y="0"/>
                  </a:lnTo>
                  <a:lnTo>
                    <a:pt x="0" y="2569915"/>
                  </a:lnTo>
                  <a:lnTo>
                    <a:pt x="0" y="248328"/>
                  </a:lnTo>
                  <a:cubicBezTo>
                    <a:pt x="0" y="179754"/>
                    <a:pt x="27795" y="117672"/>
                    <a:pt x="72734" y="72733"/>
                  </a:cubicBezTo>
                  <a:close/>
                </a:path>
              </a:pathLst>
            </a:custGeom>
            <a:solidFill>
              <a:srgbClr val="7C9241"/>
            </a:solidFill>
            <a:ln w="19050">
              <a:noFill/>
              <a:prstDash val="solid"/>
              <a:round/>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p>
              <a:pPr algn="ctr"/>
              <a:endParaRPr lang="zh-CN" altLang="en-US" sz="1600"/>
            </a:p>
          </p:txBody>
        </p:sp>
      </p:grpSp>
      <p:pic>
        <p:nvPicPr>
          <p:cNvPr id="11268" name="Picture 4" descr="http://img.hb.aicdn.com/1cda51c3b2d7554ba2859ef1b561691c97f24b6d12e80-LJXZGU"/>
          <p:cNvPicPr>
            <a:picLocks noChangeAspect="1" noChangeArrowheads="1"/>
          </p:cNvPicPr>
          <p:nvPr/>
        </p:nvPicPr>
        <p:blipFill rotWithShape="1">
          <a:blip r:embed="rId2">
            <a:extLst>
              <a:ext uri="{28A0092B-C50C-407E-A947-70E740481C1C}">
                <a14:useLocalDpi xmlns:a14="http://schemas.microsoft.com/office/drawing/2010/main" val="0"/>
              </a:ext>
            </a:extLst>
          </a:blip>
          <a:srcRect l="37763" t="63937" r="17643"/>
          <a:stretch>
            <a:fillRect/>
          </a:stretch>
        </p:blipFill>
        <p:spPr bwMode="auto">
          <a:xfrm flipH="1">
            <a:off x="9355623" y="582155"/>
            <a:ext cx="2543152" cy="2056592"/>
          </a:xfrm>
          <a:prstGeom prst="rect">
            <a:avLst/>
          </a:prstGeom>
          <a:noFill/>
          <a:extLst>
            <a:ext uri="{909E8E84-426E-40DD-AFC4-6F175D3DCCD1}">
              <a14:hiddenFill xmlns:a14="http://schemas.microsoft.com/office/drawing/2010/main">
                <a:solidFill>
                  <a:srgbClr val="FFFFFF"/>
                </a:solidFill>
              </a14:hiddenFill>
            </a:ext>
          </a:extLst>
        </p:spPr>
      </p:pic>
      <p:grpSp>
        <p:nvGrpSpPr>
          <p:cNvPr id="11" name="组合 10"/>
          <p:cNvGrpSpPr/>
          <p:nvPr/>
        </p:nvGrpSpPr>
        <p:grpSpPr>
          <a:xfrm>
            <a:off x="1680844" y="2565565"/>
            <a:ext cx="1767448" cy="1879126"/>
            <a:chOff x="8118975" y="1420873"/>
            <a:chExt cx="4155158" cy="4417706"/>
          </a:xfrm>
        </p:grpSpPr>
        <p:grpSp>
          <p:nvGrpSpPr>
            <p:cNvPr id="12" name="组合 11"/>
            <p:cNvGrpSpPr/>
            <p:nvPr/>
          </p:nvGrpSpPr>
          <p:grpSpPr>
            <a:xfrm>
              <a:off x="8118975" y="1420873"/>
              <a:ext cx="4155158" cy="4098584"/>
              <a:chOff x="8118975" y="1420873"/>
              <a:chExt cx="4155158" cy="4098584"/>
            </a:xfrm>
          </p:grpSpPr>
          <p:sp>
            <p:nvSpPr>
              <p:cNvPr id="14" name="任意多边形: 形状 13"/>
              <p:cNvSpPr/>
              <p:nvPr/>
            </p:nvSpPr>
            <p:spPr>
              <a:xfrm rot="2651699">
                <a:off x="8118975" y="1420873"/>
                <a:ext cx="4155158" cy="4098584"/>
              </a:xfrm>
              <a:custGeom>
                <a:avLst/>
                <a:gdLst>
                  <a:gd name="connsiteX0" fmla="*/ 72734 w 4155158"/>
                  <a:gd name="connsiteY0" fmla="*/ 72733 h 4098584"/>
                  <a:gd name="connsiteX1" fmla="*/ 248328 w 4155158"/>
                  <a:gd name="connsiteY1" fmla="*/ 0 h 4098584"/>
                  <a:gd name="connsiteX2" fmla="*/ 2713341 w 4155158"/>
                  <a:gd name="connsiteY2" fmla="*/ 0 h 4098584"/>
                  <a:gd name="connsiteX3" fmla="*/ 4155158 w 4155158"/>
                  <a:gd name="connsiteY3" fmla="*/ 1482913 h 4098584"/>
                  <a:gd name="connsiteX4" fmla="*/ 1464933 w 4155158"/>
                  <a:gd name="connsiteY4" fmla="*/ 4098584 h 4098584"/>
                  <a:gd name="connsiteX5" fmla="*/ 0 w 4155158"/>
                  <a:gd name="connsiteY5" fmla="*/ 2591897 h 4098584"/>
                  <a:gd name="connsiteX6" fmla="*/ 0 w 4155158"/>
                  <a:gd name="connsiteY6" fmla="*/ 248328 h 4098584"/>
                  <a:gd name="connsiteX7" fmla="*/ 72734 w 4155158"/>
                  <a:gd name="connsiteY7" fmla="*/ 72733 h 409858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4155158" h="4098584">
                    <a:moveTo>
                      <a:pt x="72734" y="72733"/>
                    </a:moveTo>
                    <a:cubicBezTo>
                      <a:pt x="117672" y="27795"/>
                      <a:pt x="179754" y="0"/>
                      <a:pt x="248328" y="0"/>
                    </a:cubicBezTo>
                    <a:lnTo>
                      <a:pt x="2713341" y="0"/>
                    </a:lnTo>
                    <a:lnTo>
                      <a:pt x="4155158" y="1482913"/>
                    </a:lnTo>
                    <a:lnTo>
                      <a:pt x="1464933" y="4098584"/>
                    </a:lnTo>
                    <a:lnTo>
                      <a:pt x="0" y="2591897"/>
                    </a:lnTo>
                    <a:lnTo>
                      <a:pt x="0" y="248328"/>
                    </a:lnTo>
                    <a:cubicBezTo>
                      <a:pt x="0" y="179754"/>
                      <a:pt x="27795" y="117672"/>
                      <a:pt x="72734" y="72733"/>
                    </a:cubicBezTo>
                    <a:close/>
                  </a:path>
                </a:pathLst>
              </a:custGeom>
              <a:solidFill>
                <a:srgbClr val="7C9241"/>
              </a:solidFill>
              <a:ln w="19050">
                <a:noFill/>
                <a:prstDash val="solid"/>
                <a:round/>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p>
                <a:pPr algn="ctr"/>
                <a:endParaRPr lang="zh-CN" altLang="en-US" sz="1600"/>
              </a:p>
            </p:txBody>
          </p:sp>
          <p:grpSp>
            <p:nvGrpSpPr>
              <p:cNvPr id="2" name="组合 1"/>
              <p:cNvGrpSpPr/>
              <p:nvPr/>
            </p:nvGrpSpPr>
            <p:grpSpPr>
              <a:xfrm>
                <a:off x="8316424" y="1822091"/>
                <a:ext cx="3780711" cy="2688806"/>
                <a:chOff x="8316424" y="1822091"/>
                <a:chExt cx="3780711" cy="2688806"/>
              </a:xfrm>
            </p:grpSpPr>
            <p:sp>
              <p:nvSpPr>
                <p:cNvPr id="16" name="椭圆 15"/>
                <p:cNvSpPr/>
                <p:nvPr/>
              </p:nvSpPr>
              <p:spPr>
                <a:xfrm>
                  <a:off x="9108789" y="1822091"/>
                  <a:ext cx="2163824" cy="2163824"/>
                </a:xfrm>
                <a:prstGeom prst="ellipse">
                  <a:avLst/>
                </a:prstGeom>
                <a:solidFill>
                  <a:schemeClr val="bg1"/>
                </a:solidFill>
                <a:ln w="82550">
                  <a:solidFill>
                    <a:srgbClr val="98B252"/>
                  </a:solidFill>
                  <a:prstDash val="solid"/>
                  <a:round/>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p>
                  <a:pPr algn="ctr"/>
                  <a:endParaRPr lang="zh-CN" altLang="en-US" sz="1600">
                    <a:solidFill>
                      <a:srgbClr val="FBAE27"/>
                    </a:solidFill>
                  </a:endParaRPr>
                </a:p>
              </p:txBody>
            </p:sp>
            <p:sp>
              <p:nvSpPr>
                <p:cNvPr id="17" name="文本框 16"/>
                <p:cNvSpPr txBox="1"/>
                <p:nvPr/>
              </p:nvSpPr>
              <p:spPr>
                <a:xfrm rot="20740068">
                  <a:off x="9531962" y="2015275"/>
                  <a:ext cx="1317479" cy="1230057"/>
                </a:xfrm>
                <a:prstGeom prst="rect">
                  <a:avLst/>
                </a:prstGeom>
                <a:noFill/>
              </p:spPr>
              <p:txBody>
                <a:bodyPr wrap="square" rtlCol="0">
                  <a:spAutoFit/>
                </a:bodyPr>
                <a:lstStyle/>
                <a:p>
                  <a:r>
                    <a:rPr lang="en-US" altLang="zh-CN" sz="2800" dirty="0">
                      <a:solidFill>
                        <a:srgbClr val="7C9241"/>
                      </a:solidFill>
                      <a:latin typeface="+mj-lt"/>
                      <a:ea typeface="+mj-ea"/>
                    </a:rPr>
                    <a:t>01</a:t>
                  </a:r>
                  <a:endParaRPr lang="en-US" altLang="zh-CN" sz="2800" dirty="0">
                    <a:solidFill>
                      <a:srgbClr val="7C9241"/>
                    </a:solidFill>
                    <a:latin typeface="+mj-lt"/>
                    <a:ea typeface="+mj-ea"/>
                  </a:endParaRPr>
                </a:p>
              </p:txBody>
            </p:sp>
            <p:sp>
              <p:nvSpPr>
                <p:cNvPr id="18" name="矩形 14"/>
                <p:cNvSpPr/>
                <p:nvPr/>
              </p:nvSpPr>
              <p:spPr>
                <a:xfrm>
                  <a:off x="8316424" y="2429433"/>
                  <a:ext cx="3780711" cy="2081464"/>
                </a:xfrm>
                <a:custGeom>
                  <a:avLst/>
                  <a:gdLst>
                    <a:gd name="connsiteX0" fmla="*/ 0 w 3780711"/>
                    <a:gd name="connsiteY0" fmla="*/ 0 h 2081464"/>
                    <a:gd name="connsiteX1" fmla="*/ 3780711 w 3780711"/>
                    <a:gd name="connsiteY1" fmla="*/ 0 h 2081464"/>
                    <a:gd name="connsiteX2" fmla="*/ 3780711 w 3780711"/>
                    <a:gd name="connsiteY2" fmla="*/ 2081464 h 2081464"/>
                    <a:gd name="connsiteX3" fmla="*/ 0 w 3780711"/>
                    <a:gd name="connsiteY3" fmla="*/ 2081464 h 2081464"/>
                    <a:gd name="connsiteX4" fmla="*/ 0 w 3780711"/>
                    <a:gd name="connsiteY4" fmla="*/ 0 h 2081464"/>
                    <a:gd name="connsiteX0-1" fmla="*/ 0 w 3780711"/>
                    <a:gd name="connsiteY0-2" fmla="*/ 0 h 2081464"/>
                    <a:gd name="connsiteX1-3" fmla="*/ 1868373 w 3780711"/>
                    <a:gd name="connsiteY1-4" fmla="*/ 0 h 2081464"/>
                    <a:gd name="connsiteX2-5" fmla="*/ 3780711 w 3780711"/>
                    <a:gd name="connsiteY2-6" fmla="*/ 0 h 2081464"/>
                    <a:gd name="connsiteX3-7" fmla="*/ 3780711 w 3780711"/>
                    <a:gd name="connsiteY3-8" fmla="*/ 2081464 h 2081464"/>
                    <a:gd name="connsiteX4-9" fmla="*/ 0 w 3780711"/>
                    <a:gd name="connsiteY4-10" fmla="*/ 2081464 h 2081464"/>
                    <a:gd name="connsiteX5" fmla="*/ 0 w 3780711"/>
                    <a:gd name="connsiteY5" fmla="*/ 0 h 2081464"/>
                    <a:gd name="connsiteX0-11" fmla="*/ 0 w 3780711"/>
                    <a:gd name="connsiteY0-12" fmla="*/ 0 h 2081464"/>
                    <a:gd name="connsiteX1-13" fmla="*/ 1808215 w 3780711"/>
                    <a:gd name="connsiteY1-14" fmla="*/ 1263316 h 2081464"/>
                    <a:gd name="connsiteX2-15" fmla="*/ 3780711 w 3780711"/>
                    <a:gd name="connsiteY2-16" fmla="*/ 0 h 2081464"/>
                    <a:gd name="connsiteX3-17" fmla="*/ 3780711 w 3780711"/>
                    <a:gd name="connsiteY3-18" fmla="*/ 2081464 h 2081464"/>
                    <a:gd name="connsiteX4-19" fmla="*/ 0 w 3780711"/>
                    <a:gd name="connsiteY4-20" fmla="*/ 2081464 h 2081464"/>
                    <a:gd name="connsiteX5-21" fmla="*/ 0 w 3780711"/>
                    <a:gd name="connsiteY5-22" fmla="*/ 0 h 2081464"/>
                  </a:gdLst>
                  <a:ahLst/>
                  <a:cxnLst>
                    <a:cxn ang="0">
                      <a:pos x="connsiteX0-1" y="connsiteY0-2"/>
                    </a:cxn>
                    <a:cxn ang="0">
                      <a:pos x="connsiteX1-3" y="connsiteY1-4"/>
                    </a:cxn>
                    <a:cxn ang="0">
                      <a:pos x="connsiteX2-5" y="connsiteY2-6"/>
                    </a:cxn>
                    <a:cxn ang="0">
                      <a:pos x="connsiteX3-7" y="connsiteY3-8"/>
                    </a:cxn>
                    <a:cxn ang="0">
                      <a:pos x="connsiteX4-9" y="connsiteY4-10"/>
                    </a:cxn>
                    <a:cxn ang="0">
                      <a:pos x="connsiteX5-21" y="connsiteY5-22"/>
                    </a:cxn>
                  </a:cxnLst>
                  <a:rect l="l" t="t" r="r" b="b"/>
                  <a:pathLst>
                    <a:path w="3780711" h="2081464">
                      <a:moveTo>
                        <a:pt x="0" y="0"/>
                      </a:moveTo>
                      <a:lnTo>
                        <a:pt x="1808215" y="1263316"/>
                      </a:lnTo>
                      <a:lnTo>
                        <a:pt x="3780711" y="0"/>
                      </a:lnTo>
                      <a:lnTo>
                        <a:pt x="3780711" y="2081464"/>
                      </a:lnTo>
                      <a:lnTo>
                        <a:pt x="0" y="2081464"/>
                      </a:lnTo>
                      <a:lnTo>
                        <a:pt x="0" y="0"/>
                      </a:lnTo>
                      <a:close/>
                    </a:path>
                  </a:pathLst>
                </a:custGeom>
                <a:solidFill>
                  <a:srgbClr val="98B252"/>
                </a:solidFill>
                <a:ln w="19050">
                  <a:noFill/>
                  <a:prstDash val="solid"/>
                  <a:round/>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p>
                  <a:pPr algn="ctr"/>
                  <a:endParaRPr lang="zh-CN" altLang="en-US" sz="1600"/>
                </a:p>
              </p:txBody>
            </p:sp>
          </p:grpSp>
        </p:grpSp>
        <p:sp>
          <p:nvSpPr>
            <p:cNvPr id="3" name="任意多边形: 形状 12"/>
            <p:cNvSpPr/>
            <p:nvPr/>
          </p:nvSpPr>
          <p:spPr>
            <a:xfrm rot="2651699">
              <a:off x="8808096" y="3183215"/>
              <a:ext cx="2731050" cy="2655364"/>
            </a:xfrm>
            <a:custGeom>
              <a:avLst/>
              <a:gdLst>
                <a:gd name="connsiteX0" fmla="*/ 72734 w 2643165"/>
                <a:gd name="connsiteY0" fmla="*/ 72733 h 2569915"/>
                <a:gd name="connsiteX1" fmla="*/ 248328 w 2643165"/>
                <a:gd name="connsiteY1" fmla="*/ 0 h 2569915"/>
                <a:gd name="connsiteX2" fmla="*/ 2643165 w 2643165"/>
                <a:gd name="connsiteY2" fmla="*/ 0 h 2569915"/>
                <a:gd name="connsiteX3" fmla="*/ 0 w 2643165"/>
                <a:gd name="connsiteY3" fmla="*/ 2569915 h 2569915"/>
                <a:gd name="connsiteX4" fmla="*/ 0 w 2643165"/>
                <a:gd name="connsiteY4" fmla="*/ 248328 h 2569915"/>
                <a:gd name="connsiteX5" fmla="*/ 72734 w 2643165"/>
                <a:gd name="connsiteY5" fmla="*/ 72733 h 256991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643165" h="2569915">
                  <a:moveTo>
                    <a:pt x="72734" y="72733"/>
                  </a:moveTo>
                  <a:cubicBezTo>
                    <a:pt x="117672" y="27795"/>
                    <a:pt x="179754" y="0"/>
                    <a:pt x="248328" y="0"/>
                  </a:cubicBezTo>
                  <a:lnTo>
                    <a:pt x="2643165" y="0"/>
                  </a:lnTo>
                  <a:lnTo>
                    <a:pt x="0" y="2569915"/>
                  </a:lnTo>
                  <a:lnTo>
                    <a:pt x="0" y="248328"/>
                  </a:lnTo>
                  <a:cubicBezTo>
                    <a:pt x="0" y="179754"/>
                    <a:pt x="27795" y="117672"/>
                    <a:pt x="72734" y="72733"/>
                  </a:cubicBezTo>
                  <a:close/>
                </a:path>
              </a:pathLst>
            </a:custGeom>
            <a:solidFill>
              <a:srgbClr val="7C9241"/>
            </a:solidFill>
            <a:ln w="19050">
              <a:noFill/>
              <a:prstDash val="solid"/>
              <a:round/>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p>
              <a:pPr algn="ctr"/>
              <a:endParaRPr lang="zh-CN" altLang="en-US" sz="1600"/>
            </a:p>
          </p:txBody>
        </p:sp>
      </p:grpSp>
      <p:pic>
        <p:nvPicPr>
          <p:cNvPr id="11266" name="Picture 2" descr="http://img.hb.aicdn.com/054dd0ac4bbb08cf5434f6c07ee653684a9b7add8539-EyoFEn"/>
          <p:cNvPicPr>
            <a:picLocks noChangeAspect="1" noChangeArrowheads="1"/>
          </p:cNvPicPr>
          <p:nvPr/>
        </p:nvPicPr>
        <p:blipFill rotWithShape="1">
          <a:blip r:embed="rId3">
            <a:extLst>
              <a:ext uri="{28A0092B-C50C-407E-A947-70E740481C1C}">
                <a14:useLocalDpi xmlns:a14="http://schemas.microsoft.com/office/drawing/2010/main" val="0"/>
              </a:ext>
            </a:extLst>
          </a:blip>
          <a:srcRect l="27829" t="27907" r="28276" b="27567"/>
          <a:stretch>
            <a:fillRect/>
          </a:stretch>
        </p:blipFill>
        <p:spPr bwMode="auto">
          <a:xfrm>
            <a:off x="1135169" y="998174"/>
            <a:ext cx="1801225" cy="1827143"/>
          </a:xfrm>
          <a:prstGeom prst="rect">
            <a:avLst/>
          </a:prstGeom>
          <a:noFill/>
          <a:extLst>
            <a:ext uri="{909E8E84-426E-40DD-AFC4-6F175D3DCCD1}">
              <a14:hiddenFill xmlns:a14="http://schemas.microsoft.com/office/drawing/2010/main">
                <a:solidFill>
                  <a:srgbClr val="FFFFFF"/>
                </a:solidFill>
              </a14:hiddenFill>
            </a:ext>
          </a:extLst>
        </p:spPr>
      </p:pic>
      <p:grpSp>
        <p:nvGrpSpPr>
          <p:cNvPr id="19" name="组合 18"/>
          <p:cNvGrpSpPr/>
          <p:nvPr/>
        </p:nvGrpSpPr>
        <p:grpSpPr>
          <a:xfrm>
            <a:off x="5433820" y="2497693"/>
            <a:ext cx="1767448" cy="1871506"/>
            <a:chOff x="8118975" y="1420873"/>
            <a:chExt cx="4155158" cy="4399792"/>
          </a:xfrm>
        </p:grpSpPr>
        <p:grpSp>
          <p:nvGrpSpPr>
            <p:cNvPr id="20" name="组合 19"/>
            <p:cNvGrpSpPr/>
            <p:nvPr/>
          </p:nvGrpSpPr>
          <p:grpSpPr>
            <a:xfrm>
              <a:off x="8118975" y="1420873"/>
              <a:ext cx="4155158" cy="4098584"/>
              <a:chOff x="8118975" y="1420873"/>
              <a:chExt cx="4155158" cy="4098584"/>
            </a:xfrm>
          </p:grpSpPr>
          <p:sp>
            <p:nvSpPr>
              <p:cNvPr id="22" name="任意多边形: 形状 21"/>
              <p:cNvSpPr/>
              <p:nvPr/>
            </p:nvSpPr>
            <p:spPr>
              <a:xfrm rot="2651699">
                <a:off x="8118975" y="1420873"/>
                <a:ext cx="4155158" cy="4098584"/>
              </a:xfrm>
              <a:custGeom>
                <a:avLst/>
                <a:gdLst>
                  <a:gd name="connsiteX0" fmla="*/ 72734 w 4155158"/>
                  <a:gd name="connsiteY0" fmla="*/ 72733 h 4098584"/>
                  <a:gd name="connsiteX1" fmla="*/ 248328 w 4155158"/>
                  <a:gd name="connsiteY1" fmla="*/ 0 h 4098584"/>
                  <a:gd name="connsiteX2" fmla="*/ 2713341 w 4155158"/>
                  <a:gd name="connsiteY2" fmla="*/ 0 h 4098584"/>
                  <a:gd name="connsiteX3" fmla="*/ 4155158 w 4155158"/>
                  <a:gd name="connsiteY3" fmla="*/ 1482913 h 4098584"/>
                  <a:gd name="connsiteX4" fmla="*/ 1464933 w 4155158"/>
                  <a:gd name="connsiteY4" fmla="*/ 4098584 h 4098584"/>
                  <a:gd name="connsiteX5" fmla="*/ 0 w 4155158"/>
                  <a:gd name="connsiteY5" fmla="*/ 2591897 h 4098584"/>
                  <a:gd name="connsiteX6" fmla="*/ 0 w 4155158"/>
                  <a:gd name="connsiteY6" fmla="*/ 248328 h 4098584"/>
                  <a:gd name="connsiteX7" fmla="*/ 72734 w 4155158"/>
                  <a:gd name="connsiteY7" fmla="*/ 72733 h 409858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4155158" h="4098584">
                    <a:moveTo>
                      <a:pt x="72734" y="72733"/>
                    </a:moveTo>
                    <a:cubicBezTo>
                      <a:pt x="117672" y="27795"/>
                      <a:pt x="179754" y="0"/>
                      <a:pt x="248328" y="0"/>
                    </a:cubicBezTo>
                    <a:lnTo>
                      <a:pt x="2713341" y="0"/>
                    </a:lnTo>
                    <a:lnTo>
                      <a:pt x="4155158" y="1482913"/>
                    </a:lnTo>
                    <a:lnTo>
                      <a:pt x="1464933" y="4098584"/>
                    </a:lnTo>
                    <a:lnTo>
                      <a:pt x="0" y="2591897"/>
                    </a:lnTo>
                    <a:lnTo>
                      <a:pt x="0" y="248328"/>
                    </a:lnTo>
                    <a:cubicBezTo>
                      <a:pt x="0" y="179754"/>
                      <a:pt x="27795" y="117672"/>
                      <a:pt x="72734" y="72733"/>
                    </a:cubicBezTo>
                    <a:close/>
                  </a:path>
                </a:pathLst>
              </a:custGeom>
              <a:solidFill>
                <a:srgbClr val="7C9241"/>
              </a:solidFill>
              <a:ln w="19050">
                <a:noFill/>
                <a:prstDash val="solid"/>
                <a:round/>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p>
                <a:pPr algn="ctr"/>
                <a:endParaRPr lang="zh-CN" altLang="en-US" sz="1600"/>
              </a:p>
            </p:txBody>
          </p:sp>
          <p:grpSp>
            <p:nvGrpSpPr>
              <p:cNvPr id="23" name="组合 22"/>
              <p:cNvGrpSpPr/>
              <p:nvPr/>
            </p:nvGrpSpPr>
            <p:grpSpPr>
              <a:xfrm>
                <a:off x="8316424" y="1822091"/>
                <a:ext cx="3780711" cy="2688806"/>
                <a:chOff x="8316424" y="1822091"/>
                <a:chExt cx="3780711" cy="2688806"/>
              </a:xfrm>
            </p:grpSpPr>
            <p:sp>
              <p:nvSpPr>
                <p:cNvPr id="24" name="椭圆 23"/>
                <p:cNvSpPr/>
                <p:nvPr/>
              </p:nvSpPr>
              <p:spPr>
                <a:xfrm>
                  <a:off x="9108789" y="1822091"/>
                  <a:ext cx="2163824" cy="2163824"/>
                </a:xfrm>
                <a:prstGeom prst="ellipse">
                  <a:avLst/>
                </a:prstGeom>
                <a:solidFill>
                  <a:schemeClr val="bg1"/>
                </a:solidFill>
                <a:ln w="82550">
                  <a:solidFill>
                    <a:srgbClr val="98B252"/>
                  </a:solidFill>
                  <a:prstDash val="solid"/>
                  <a:round/>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p>
                  <a:pPr algn="ctr"/>
                  <a:endParaRPr lang="zh-CN" altLang="en-US" sz="1600">
                    <a:solidFill>
                      <a:srgbClr val="FBAE27"/>
                    </a:solidFill>
                  </a:endParaRPr>
                </a:p>
              </p:txBody>
            </p:sp>
            <p:sp>
              <p:nvSpPr>
                <p:cNvPr id="25" name="文本框 24"/>
                <p:cNvSpPr txBox="1"/>
                <p:nvPr/>
              </p:nvSpPr>
              <p:spPr>
                <a:xfrm rot="20740068">
                  <a:off x="9531962" y="2015275"/>
                  <a:ext cx="1317479" cy="1230057"/>
                </a:xfrm>
                <a:prstGeom prst="rect">
                  <a:avLst/>
                </a:prstGeom>
                <a:noFill/>
              </p:spPr>
              <p:txBody>
                <a:bodyPr wrap="square" rtlCol="0">
                  <a:spAutoFit/>
                </a:bodyPr>
                <a:lstStyle/>
                <a:p>
                  <a:r>
                    <a:rPr lang="en-US" altLang="zh-CN" sz="2800" dirty="0">
                      <a:solidFill>
                        <a:srgbClr val="FBAE27"/>
                      </a:solidFill>
                      <a:latin typeface="+mj-lt"/>
                      <a:ea typeface="+mj-ea"/>
                    </a:rPr>
                    <a:t>02</a:t>
                  </a:r>
                  <a:endParaRPr lang="zh-CN" altLang="en-US" sz="2800" dirty="0">
                    <a:solidFill>
                      <a:srgbClr val="FBAE27"/>
                    </a:solidFill>
                    <a:latin typeface="+mj-lt"/>
                    <a:ea typeface="+mj-ea"/>
                  </a:endParaRPr>
                </a:p>
              </p:txBody>
            </p:sp>
            <p:sp>
              <p:nvSpPr>
                <p:cNvPr id="26" name="矩形 14"/>
                <p:cNvSpPr/>
                <p:nvPr/>
              </p:nvSpPr>
              <p:spPr>
                <a:xfrm>
                  <a:off x="8316424" y="2429433"/>
                  <a:ext cx="3780711" cy="2081464"/>
                </a:xfrm>
                <a:custGeom>
                  <a:avLst/>
                  <a:gdLst>
                    <a:gd name="connsiteX0" fmla="*/ 0 w 3780711"/>
                    <a:gd name="connsiteY0" fmla="*/ 0 h 2081464"/>
                    <a:gd name="connsiteX1" fmla="*/ 3780711 w 3780711"/>
                    <a:gd name="connsiteY1" fmla="*/ 0 h 2081464"/>
                    <a:gd name="connsiteX2" fmla="*/ 3780711 w 3780711"/>
                    <a:gd name="connsiteY2" fmla="*/ 2081464 h 2081464"/>
                    <a:gd name="connsiteX3" fmla="*/ 0 w 3780711"/>
                    <a:gd name="connsiteY3" fmla="*/ 2081464 h 2081464"/>
                    <a:gd name="connsiteX4" fmla="*/ 0 w 3780711"/>
                    <a:gd name="connsiteY4" fmla="*/ 0 h 2081464"/>
                    <a:gd name="connsiteX0-1" fmla="*/ 0 w 3780711"/>
                    <a:gd name="connsiteY0-2" fmla="*/ 0 h 2081464"/>
                    <a:gd name="connsiteX1-3" fmla="*/ 1868373 w 3780711"/>
                    <a:gd name="connsiteY1-4" fmla="*/ 0 h 2081464"/>
                    <a:gd name="connsiteX2-5" fmla="*/ 3780711 w 3780711"/>
                    <a:gd name="connsiteY2-6" fmla="*/ 0 h 2081464"/>
                    <a:gd name="connsiteX3-7" fmla="*/ 3780711 w 3780711"/>
                    <a:gd name="connsiteY3-8" fmla="*/ 2081464 h 2081464"/>
                    <a:gd name="connsiteX4-9" fmla="*/ 0 w 3780711"/>
                    <a:gd name="connsiteY4-10" fmla="*/ 2081464 h 2081464"/>
                    <a:gd name="connsiteX5" fmla="*/ 0 w 3780711"/>
                    <a:gd name="connsiteY5" fmla="*/ 0 h 2081464"/>
                    <a:gd name="connsiteX0-11" fmla="*/ 0 w 3780711"/>
                    <a:gd name="connsiteY0-12" fmla="*/ 0 h 2081464"/>
                    <a:gd name="connsiteX1-13" fmla="*/ 1808215 w 3780711"/>
                    <a:gd name="connsiteY1-14" fmla="*/ 1263316 h 2081464"/>
                    <a:gd name="connsiteX2-15" fmla="*/ 3780711 w 3780711"/>
                    <a:gd name="connsiteY2-16" fmla="*/ 0 h 2081464"/>
                    <a:gd name="connsiteX3-17" fmla="*/ 3780711 w 3780711"/>
                    <a:gd name="connsiteY3-18" fmla="*/ 2081464 h 2081464"/>
                    <a:gd name="connsiteX4-19" fmla="*/ 0 w 3780711"/>
                    <a:gd name="connsiteY4-20" fmla="*/ 2081464 h 2081464"/>
                    <a:gd name="connsiteX5-21" fmla="*/ 0 w 3780711"/>
                    <a:gd name="connsiteY5-22" fmla="*/ 0 h 2081464"/>
                  </a:gdLst>
                  <a:ahLst/>
                  <a:cxnLst>
                    <a:cxn ang="0">
                      <a:pos x="connsiteX0-1" y="connsiteY0-2"/>
                    </a:cxn>
                    <a:cxn ang="0">
                      <a:pos x="connsiteX1-3" y="connsiteY1-4"/>
                    </a:cxn>
                    <a:cxn ang="0">
                      <a:pos x="connsiteX2-5" y="connsiteY2-6"/>
                    </a:cxn>
                    <a:cxn ang="0">
                      <a:pos x="connsiteX3-7" y="connsiteY3-8"/>
                    </a:cxn>
                    <a:cxn ang="0">
                      <a:pos x="connsiteX4-9" y="connsiteY4-10"/>
                    </a:cxn>
                    <a:cxn ang="0">
                      <a:pos x="connsiteX5-21" y="connsiteY5-22"/>
                    </a:cxn>
                  </a:cxnLst>
                  <a:rect l="l" t="t" r="r" b="b"/>
                  <a:pathLst>
                    <a:path w="3780711" h="2081464">
                      <a:moveTo>
                        <a:pt x="0" y="0"/>
                      </a:moveTo>
                      <a:lnTo>
                        <a:pt x="1808215" y="1263316"/>
                      </a:lnTo>
                      <a:lnTo>
                        <a:pt x="3780711" y="0"/>
                      </a:lnTo>
                      <a:lnTo>
                        <a:pt x="3780711" y="2081464"/>
                      </a:lnTo>
                      <a:lnTo>
                        <a:pt x="0" y="2081464"/>
                      </a:lnTo>
                      <a:lnTo>
                        <a:pt x="0" y="0"/>
                      </a:lnTo>
                      <a:close/>
                    </a:path>
                  </a:pathLst>
                </a:custGeom>
                <a:solidFill>
                  <a:srgbClr val="98B252"/>
                </a:solidFill>
                <a:ln w="19050">
                  <a:noFill/>
                  <a:prstDash val="solid"/>
                  <a:round/>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p>
                  <a:pPr algn="ctr"/>
                  <a:endParaRPr lang="zh-CN" altLang="en-US" sz="1600"/>
                </a:p>
              </p:txBody>
            </p:sp>
          </p:grpSp>
        </p:grpSp>
        <p:sp>
          <p:nvSpPr>
            <p:cNvPr id="21" name="任意多边形: 形状 20"/>
            <p:cNvSpPr/>
            <p:nvPr/>
          </p:nvSpPr>
          <p:spPr>
            <a:xfrm rot="2651699">
              <a:off x="8830489" y="3165301"/>
              <a:ext cx="2731050" cy="2655364"/>
            </a:xfrm>
            <a:custGeom>
              <a:avLst/>
              <a:gdLst>
                <a:gd name="connsiteX0" fmla="*/ 72734 w 2643165"/>
                <a:gd name="connsiteY0" fmla="*/ 72733 h 2569915"/>
                <a:gd name="connsiteX1" fmla="*/ 248328 w 2643165"/>
                <a:gd name="connsiteY1" fmla="*/ 0 h 2569915"/>
                <a:gd name="connsiteX2" fmla="*/ 2643165 w 2643165"/>
                <a:gd name="connsiteY2" fmla="*/ 0 h 2569915"/>
                <a:gd name="connsiteX3" fmla="*/ 0 w 2643165"/>
                <a:gd name="connsiteY3" fmla="*/ 2569915 h 2569915"/>
                <a:gd name="connsiteX4" fmla="*/ 0 w 2643165"/>
                <a:gd name="connsiteY4" fmla="*/ 248328 h 2569915"/>
                <a:gd name="connsiteX5" fmla="*/ 72734 w 2643165"/>
                <a:gd name="connsiteY5" fmla="*/ 72733 h 256991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643165" h="2569915">
                  <a:moveTo>
                    <a:pt x="72734" y="72733"/>
                  </a:moveTo>
                  <a:cubicBezTo>
                    <a:pt x="117672" y="27795"/>
                    <a:pt x="179754" y="0"/>
                    <a:pt x="248328" y="0"/>
                  </a:cubicBezTo>
                  <a:lnTo>
                    <a:pt x="2643165" y="0"/>
                  </a:lnTo>
                  <a:lnTo>
                    <a:pt x="0" y="2569915"/>
                  </a:lnTo>
                  <a:lnTo>
                    <a:pt x="0" y="248328"/>
                  </a:lnTo>
                  <a:cubicBezTo>
                    <a:pt x="0" y="179754"/>
                    <a:pt x="27795" y="117672"/>
                    <a:pt x="72734" y="72733"/>
                  </a:cubicBezTo>
                  <a:close/>
                </a:path>
              </a:pathLst>
            </a:custGeom>
            <a:solidFill>
              <a:srgbClr val="7C9241"/>
            </a:solidFill>
            <a:ln w="19050">
              <a:noFill/>
              <a:prstDash val="solid"/>
              <a:round/>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p>
              <a:pPr algn="ctr"/>
              <a:endParaRPr lang="zh-CN" altLang="en-US" sz="1600"/>
            </a:p>
          </p:txBody>
        </p:sp>
      </p:grpSp>
      <p:pic>
        <p:nvPicPr>
          <p:cNvPr id="8" name="Picture 4" descr="http://img.hb.aicdn.com/1cda51c3b2d7554ba2859ef1b561691c97f24b6d12e80-LJXZGU"/>
          <p:cNvPicPr>
            <a:picLocks noChangeAspect="1" noChangeArrowheads="1"/>
          </p:cNvPicPr>
          <p:nvPr/>
        </p:nvPicPr>
        <p:blipFill rotWithShape="1">
          <a:blip r:embed="rId2">
            <a:extLst>
              <a:ext uri="{28A0092B-C50C-407E-A947-70E740481C1C}">
                <a14:useLocalDpi xmlns:a14="http://schemas.microsoft.com/office/drawing/2010/main" val="0"/>
              </a:ext>
            </a:extLst>
          </a:blip>
          <a:srcRect l="7587" t="1846" r="47819" b="62091"/>
          <a:stretch>
            <a:fillRect/>
          </a:stretch>
        </p:blipFill>
        <p:spPr bwMode="auto">
          <a:xfrm flipH="1">
            <a:off x="5401155" y="814737"/>
            <a:ext cx="2126987" cy="1720048"/>
          </a:xfrm>
          <a:prstGeom prst="rect">
            <a:avLst/>
          </a:prstGeom>
          <a:noFill/>
          <a:extLst>
            <a:ext uri="{909E8E84-426E-40DD-AFC4-6F175D3DCCD1}">
              <a14:hiddenFill xmlns:a14="http://schemas.microsoft.com/office/drawing/2010/main">
                <a:solidFill>
                  <a:srgbClr val="FFFFFF"/>
                </a:solidFill>
              </a14:hiddenFill>
            </a:ext>
          </a:extLst>
        </p:spPr>
      </p:pic>
      <p:grpSp>
        <p:nvGrpSpPr>
          <p:cNvPr id="4" name="组合 3"/>
          <p:cNvGrpSpPr/>
          <p:nvPr/>
        </p:nvGrpSpPr>
        <p:grpSpPr>
          <a:xfrm>
            <a:off x="1578610" y="4252595"/>
            <a:ext cx="1981200" cy="711835"/>
            <a:chOff x="2408" y="3190"/>
            <a:chExt cx="3120" cy="1121"/>
          </a:xfrm>
        </p:grpSpPr>
        <p:sp>
          <p:nvSpPr>
            <p:cNvPr id="5" name="TextBox 45"/>
            <p:cNvSpPr txBox="1"/>
            <p:nvPr/>
          </p:nvSpPr>
          <p:spPr>
            <a:xfrm>
              <a:off x="2408" y="3190"/>
              <a:ext cx="3120" cy="663"/>
            </a:xfrm>
            <a:prstGeom prst="rect">
              <a:avLst/>
            </a:prstGeom>
          </p:spPr>
          <p:txBody>
            <a:bodyPr vert="horz" wrap="none" lIns="0" tIns="0" rIns="0" bIns="0" anchor="b" anchorCtr="1">
              <a:normAutofit/>
            </a:bodyPr>
            <a:lstStyle/>
            <a:p>
              <a:pPr algn="ctr"/>
              <a:r>
                <a:rPr lang="zh-CN" altLang="en-US" sz="2000" b="1" kern="900" dirty="0">
                  <a:solidFill>
                    <a:srgbClr val="5D6D31"/>
                  </a:solidFill>
                  <a:latin typeface="幼圆" panose="02010509060101010101" charset="-122"/>
                  <a:ea typeface="幼圆" panose="02010509060101010101" charset="-122"/>
                  <a:cs typeface="+mn-ea"/>
                  <a:sym typeface="+mn-lt"/>
                </a:rPr>
                <a:t>标题文本预设</a:t>
              </a:r>
              <a:endParaRPr lang="zh-CN" altLang="en-US" sz="2000" b="1" kern="900" dirty="0">
                <a:solidFill>
                  <a:srgbClr val="5D6D31"/>
                </a:solidFill>
                <a:latin typeface="幼圆" panose="02010509060101010101" charset="-122"/>
                <a:ea typeface="幼圆" panose="02010509060101010101" charset="-122"/>
                <a:cs typeface="+mn-ea"/>
                <a:sym typeface="+mn-lt"/>
              </a:endParaRPr>
            </a:p>
          </p:txBody>
        </p:sp>
        <p:sp>
          <p:nvSpPr>
            <p:cNvPr id="35" name="TextBox 46"/>
            <p:cNvSpPr txBox="1"/>
            <p:nvPr/>
          </p:nvSpPr>
          <p:spPr>
            <a:xfrm>
              <a:off x="2408" y="3853"/>
              <a:ext cx="2977" cy="459"/>
            </a:xfrm>
            <a:prstGeom prst="rect">
              <a:avLst/>
            </a:prstGeom>
          </p:spPr>
          <p:txBody>
            <a:bodyPr vert="horz" wrap="square" lIns="0" tIns="0" rIns="0" bIns="0" anchor="t" anchorCtr="1">
              <a:noAutofit/>
            </a:bodyPr>
            <a:lstStyle/>
            <a:p>
              <a:pPr lvl="0" algn="ctr">
                <a:lnSpc>
                  <a:spcPct val="120000"/>
                </a:lnSpc>
              </a:pPr>
              <a:r>
                <a:rPr lang="zh-CN" altLang="en-US" sz="1200" b="1">
                  <a:solidFill>
                    <a:srgbClr val="5D6D31"/>
                  </a:solidFill>
                  <a:latin typeface="幼圆" panose="02010509060101010101" charset="-122"/>
                  <a:ea typeface="幼圆" panose="02010509060101010101" charset="-122"/>
                  <a:cs typeface="+mn-ea"/>
                  <a:sym typeface="+mn-lt"/>
                </a:rPr>
                <a:t>此部分内容作为文字排版占位显示</a:t>
              </a:r>
              <a:br>
                <a:rPr lang="zh-CN" altLang="en-US" sz="1200" b="1">
                  <a:solidFill>
                    <a:srgbClr val="5D6D31"/>
                  </a:solidFill>
                  <a:latin typeface="幼圆" panose="02010509060101010101" charset="-122"/>
                  <a:ea typeface="幼圆" panose="02010509060101010101" charset="-122"/>
                  <a:cs typeface="+mn-ea"/>
                  <a:sym typeface="+mn-lt"/>
                </a:rPr>
              </a:br>
              <a:r>
                <a:rPr lang="zh-CN" altLang="en-US" sz="1200" b="1">
                  <a:solidFill>
                    <a:srgbClr val="5D6D31"/>
                  </a:solidFill>
                  <a:latin typeface="幼圆" panose="02010509060101010101" charset="-122"/>
                  <a:ea typeface="幼圆" panose="02010509060101010101" charset="-122"/>
                  <a:cs typeface="+mn-ea"/>
                  <a:sym typeface="+mn-lt"/>
                </a:rPr>
                <a:t>（建议使用主题字体）</a:t>
              </a:r>
              <a:endParaRPr lang="zh-CN" altLang="en-US" sz="1200" b="1">
                <a:solidFill>
                  <a:srgbClr val="5D6D31"/>
                </a:solidFill>
                <a:latin typeface="幼圆" panose="02010509060101010101" charset="-122"/>
                <a:ea typeface="幼圆" panose="02010509060101010101" charset="-122"/>
                <a:cs typeface="+mn-ea"/>
                <a:sym typeface="+mn-lt"/>
              </a:endParaRPr>
            </a:p>
          </p:txBody>
        </p:sp>
      </p:grpSp>
      <p:grpSp>
        <p:nvGrpSpPr>
          <p:cNvPr id="36" name="组合 35"/>
          <p:cNvGrpSpPr/>
          <p:nvPr/>
        </p:nvGrpSpPr>
        <p:grpSpPr>
          <a:xfrm>
            <a:off x="5323205" y="4252595"/>
            <a:ext cx="1981200" cy="711835"/>
            <a:chOff x="2408" y="3190"/>
            <a:chExt cx="3120" cy="1121"/>
          </a:xfrm>
        </p:grpSpPr>
        <p:sp>
          <p:nvSpPr>
            <p:cNvPr id="37" name="TextBox 45"/>
            <p:cNvSpPr txBox="1"/>
            <p:nvPr/>
          </p:nvSpPr>
          <p:spPr>
            <a:xfrm>
              <a:off x="2408" y="3190"/>
              <a:ext cx="3120" cy="663"/>
            </a:xfrm>
            <a:prstGeom prst="rect">
              <a:avLst/>
            </a:prstGeom>
          </p:spPr>
          <p:txBody>
            <a:bodyPr vert="horz" wrap="none" lIns="0" tIns="0" rIns="0" bIns="0" anchor="b" anchorCtr="1">
              <a:normAutofit/>
            </a:bodyPr>
            <a:lstStyle/>
            <a:p>
              <a:pPr algn="ctr"/>
              <a:r>
                <a:rPr lang="zh-CN" altLang="en-US" sz="2000" b="1" kern="900" dirty="0">
                  <a:solidFill>
                    <a:srgbClr val="5D6D31"/>
                  </a:solidFill>
                  <a:latin typeface="幼圆" panose="02010509060101010101" charset="-122"/>
                  <a:ea typeface="幼圆" panose="02010509060101010101" charset="-122"/>
                  <a:cs typeface="+mn-ea"/>
                  <a:sym typeface="+mn-lt"/>
                </a:rPr>
                <a:t>标题文本预设</a:t>
              </a:r>
              <a:endParaRPr lang="zh-CN" altLang="en-US" sz="2000" b="1" kern="900" dirty="0">
                <a:solidFill>
                  <a:srgbClr val="5D6D31"/>
                </a:solidFill>
                <a:latin typeface="幼圆" panose="02010509060101010101" charset="-122"/>
                <a:ea typeface="幼圆" panose="02010509060101010101" charset="-122"/>
                <a:cs typeface="+mn-ea"/>
                <a:sym typeface="+mn-lt"/>
              </a:endParaRPr>
            </a:p>
          </p:txBody>
        </p:sp>
        <p:sp>
          <p:nvSpPr>
            <p:cNvPr id="38" name="TextBox 46"/>
            <p:cNvSpPr txBox="1"/>
            <p:nvPr/>
          </p:nvSpPr>
          <p:spPr>
            <a:xfrm>
              <a:off x="2408" y="3853"/>
              <a:ext cx="2977" cy="459"/>
            </a:xfrm>
            <a:prstGeom prst="rect">
              <a:avLst/>
            </a:prstGeom>
          </p:spPr>
          <p:txBody>
            <a:bodyPr vert="horz" wrap="square" lIns="0" tIns="0" rIns="0" bIns="0" anchor="t" anchorCtr="1">
              <a:noAutofit/>
            </a:bodyPr>
            <a:lstStyle/>
            <a:p>
              <a:pPr lvl="0" algn="ctr">
                <a:lnSpc>
                  <a:spcPct val="120000"/>
                </a:lnSpc>
              </a:pPr>
              <a:r>
                <a:rPr lang="zh-CN" altLang="en-US" sz="1200" b="1">
                  <a:solidFill>
                    <a:srgbClr val="5D6D31"/>
                  </a:solidFill>
                  <a:latin typeface="幼圆" panose="02010509060101010101" charset="-122"/>
                  <a:ea typeface="幼圆" panose="02010509060101010101" charset="-122"/>
                  <a:cs typeface="+mn-ea"/>
                  <a:sym typeface="+mn-lt"/>
                </a:rPr>
                <a:t>此部分内容作为文字排版占位显示</a:t>
              </a:r>
              <a:br>
                <a:rPr lang="zh-CN" altLang="en-US" sz="1200" b="1">
                  <a:solidFill>
                    <a:srgbClr val="5D6D31"/>
                  </a:solidFill>
                  <a:latin typeface="幼圆" panose="02010509060101010101" charset="-122"/>
                  <a:ea typeface="幼圆" panose="02010509060101010101" charset="-122"/>
                  <a:cs typeface="+mn-ea"/>
                  <a:sym typeface="+mn-lt"/>
                </a:rPr>
              </a:br>
              <a:r>
                <a:rPr lang="zh-CN" altLang="en-US" sz="1200" b="1">
                  <a:solidFill>
                    <a:srgbClr val="5D6D31"/>
                  </a:solidFill>
                  <a:latin typeface="幼圆" panose="02010509060101010101" charset="-122"/>
                  <a:ea typeface="幼圆" panose="02010509060101010101" charset="-122"/>
                  <a:cs typeface="+mn-ea"/>
                  <a:sym typeface="+mn-lt"/>
                </a:rPr>
                <a:t>（建议使用主题字体）</a:t>
              </a:r>
              <a:endParaRPr lang="zh-CN" altLang="en-US" sz="1200" b="1">
                <a:solidFill>
                  <a:srgbClr val="5D6D31"/>
                </a:solidFill>
                <a:latin typeface="幼圆" panose="02010509060101010101" charset="-122"/>
                <a:ea typeface="幼圆" panose="02010509060101010101" charset="-122"/>
                <a:cs typeface="+mn-ea"/>
                <a:sym typeface="+mn-lt"/>
              </a:endParaRPr>
            </a:p>
          </p:txBody>
        </p:sp>
      </p:grpSp>
      <p:grpSp>
        <p:nvGrpSpPr>
          <p:cNvPr id="6" name="组合 5"/>
          <p:cNvGrpSpPr/>
          <p:nvPr/>
        </p:nvGrpSpPr>
        <p:grpSpPr>
          <a:xfrm>
            <a:off x="9172575" y="4193540"/>
            <a:ext cx="1981200" cy="711835"/>
            <a:chOff x="2408" y="3190"/>
            <a:chExt cx="3120" cy="1121"/>
          </a:xfrm>
        </p:grpSpPr>
        <p:sp>
          <p:nvSpPr>
            <p:cNvPr id="7" name="TextBox 45"/>
            <p:cNvSpPr txBox="1"/>
            <p:nvPr/>
          </p:nvSpPr>
          <p:spPr>
            <a:xfrm>
              <a:off x="2408" y="3190"/>
              <a:ext cx="3120" cy="663"/>
            </a:xfrm>
            <a:prstGeom prst="rect">
              <a:avLst/>
            </a:prstGeom>
          </p:spPr>
          <p:txBody>
            <a:bodyPr vert="horz" wrap="none" lIns="0" tIns="0" rIns="0" bIns="0" anchor="b" anchorCtr="1">
              <a:normAutofit/>
            </a:bodyPr>
            <a:lstStyle/>
            <a:p>
              <a:pPr algn="ctr"/>
              <a:r>
                <a:rPr lang="zh-CN" altLang="en-US" sz="2000" b="1" kern="900" dirty="0">
                  <a:solidFill>
                    <a:srgbClr val="5D6D31"/>
                  </a:solidFill>
                  <a:latin typeface="幼圆" panose="02010509060101010101" charset="-122"/>
                  <a:ea typeface="幼圆" panose="02010509060101010101" charset="-122"/>
                  <a:cs typeface="+mn-ea"/>
                  <a:sym typeface="+mn-lt"/>
                </a:rPr>
                <a:t>标题文本预设</a:t>
              </a:r>
              <a:endParaRPr lang="zh-CN" altLang="en-US" sz="2000" b="1" kern="900" dirty="0">
                <a:solidFill>
                  <a:srgbClr val="5D6D31"/>
                </a:solidFill>
                <a:latin typeface="幼圆" panose="02010509060101010101" charset="-122"/>
                <a:ea typeface="幼圆" panose="02010509060101010101" charset="-122"/>
                <a:cs typeface="+mn-ea"/>
                <a:sym typeface="+mn-lt"/>
              </a:endParaRPr>
            </a:p>
          </p:txBody>
        </p:sp>
        <p:sp>
          <p:nvSpPr>
            <p:cNvPr id="9" name="TextBox 46"/>
            <p:cNvSpPr txBox="1"/>
            <p:nvPr/>
          </p:nvSpPr>
          <p:spPr>
            <a:xfrm>
              <a:off x="2408" y="3853"/>
              <a:ext cx="2977" cy="459"/>
            </a:xfrm>
            <a:prstGeom prst="rect">
              <a:avLst/>
            </a:prstGeom>
          </p:spPr>
          <p:txBody>
            <a:bodyPr vert="horz" wrap="square" lIns="0" tIns="0" rIns="0" bIns="0" anchor="t" anchorCtr="1">
              <a:noAutofit/>
            </a:bodyPr>
            <a:lstStyle/>
            <a:p>
              <a:pPr lvl="0" algn="ctr">
                <a:lnSpc>
                  <a:spcPct val="120000"/>
                </a:lnSpc>
              </a:pPr>
              <a:r>
                <a:rPr lang="zh-CN" altLang="en-US" sz="1200" b="1">
                  <a:solidFill>
                    <a:srgbClr val="5D6D31"/>
                  </a:solidFill>
                  <a:latin typeface="幼圆" panose="02010509060101010101" charset="-122"/>
                  <a:ea typeface="幼圆" panose="02010509060101010101" charset="-122"/>
                  <a:cs typeface="+mn-ea"/>
                  <a:sym typeface="+mn-lt"/>
                </a:rPr>
                <a:t>此部分内容作为文字排版占位显示</a:t>
              </a:r>
              <a:br>
                <a:rPr lang="zh-CN" altLang="en-US" sz="1200" b="1">
                  <a:solidFill>
                    <a:srgbClr val="5D6D31"/>
                  </a:solidFill>
                  <a:latin typeface="幼圆" panose="02010509060101010101" charset="-122"/>
                  <a:ea typeface="幼圆" panose="02010509060101010101" charset="-122"/>
                  <a:cs typeface="+mn-ea"/>
                  <a:sym typeface="+mn-lt"/>
                </a:rPr>
              </a:br>
              <a:r>
                <a:rPr lang="zh-CN" altLang="en-US" sz="1200" b="1">
                  <a:solidFill>
                    <a:srgbClr val="5D6D31"/>
                  </a:solidFill>
                  <a:latin typeface="幼圆" panose="02010509060101010101" charset="-122"/>
                  <a:ea typeface="幼圆" panose="02010509060101010101" charset="-122"/>
                  <a:cs typeface="+mn-ea"/>
                  <a:sym typeface="+mn-lt"/>
                </a:rPr>
                <a:t>（建议使用主题字体）</a:t>
              </a:r>
              <a:endParaRPr lang="zh-CN" altLang="en-US" sz="1200" b="1">
                <a:solidFill>
                  <a:srgbClr val="5D6D31"/>
                </a:solidFill>
                <a:latin typeface="幼圆" panose="02010509060101010101" charset="-122"/>
                <a:ea typeface="幼圆" panose="02010509060101010101" charset="-122"/>
                <a:cs typeface="+mn-ea"/>
                <a:sym typeface="+mn-lt"/>
              </a:endParaRPr>
            </a:p>
          </p:txBody>
        </p:sp>
      </p:grpSp>
    </p:spTree>
  </p:cSld>
  <p:clrMapOvr>
    <a:masterClrMapping/>
  </p:clrMapOvr>
  <mc:AlternateContent xmlns:mc="http://schemas.openxmlformats.org/markup-compatibility/2006">
    <mc:Choice xmlns:p14="http://schemas.microsoft.com/office/powerpoint/2010/main" Requires="p14">
      <p:transition spd="slow" p14:dur="1500" advClick="0" advTm="0">
        <p:random/>
      </p:transition>
    </mc:Choice>
    <mc:Fallback>
      <p:transition spd="slow" advClick="0" advTm="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afterEffect">
                                  <p:stCondLst>
                                    <p:cond delay="0"/>
                                  </p:stCondLst>
                                  <p:childTnLst>
                                    <p:set>
                                      <p:cBhvr>
                                        <p:cTn id="6" dur="1" fill="hold">
                                          <p:stCondLst>
                                            <p:cond delay="0"/>
                                          </p:stCondLst>
                                        </p:cTn>
                                        <p:tgtEl>
                                          <p:spTgt spid="11266"/>
                                        </p:tgtEl>
                                        <p:attrNameLst>
                                          <p:attrName>style.visibility</p:attrName>
                                        </p:attrNameLst>
                                      </p:cBhvr>
                                      <p:to>
                                        <p:strVal val="visible"/>
                                      </p:to>
                                    </p:set>
                                    <p:animEffect transition="in" filter="fade">
                                      <p:cBhvr>
                                        <p:cTn id="7" dur="1000"/>
                                        <p:tgtEl>
                                          <p:spTgt spid="11266"/>
                                        </p:tgtEl>
                                      </p:cBhvr>
                                    </p:animEffect>
                                    <p:anim calcmode="lin" valueType="num">
                                      <p:cBhvr>
                                        <p:cTn id="8" dur="1000" fill="hold"/>
                                        <p:tgtEl>
                                          <p:spTgt spid="11266"/>
                                        </p:tgtEl>
                                        <p:attrNameLst>
                                          <p:attrName>ppt_x</p:attrName>
                                        </p:attrNameLst>
                                      </p:cBhvr>
                                      <p:tavLst>
                                        <p:tav tm="0">
                                          <p:val>
                                            <p:strVal val="#ppt_x"/>
                                          </p:val>
                                        </p:tav>
                                        <p:tav tm="100000">
                                          <p:val>
                                            <p:strVal val="#ppt_x"/>
                                          </p:val>
                                        </p:tav>
                                      </p:tavLst>
                                    </p:anim>
                                    <p:anim calcmode="lin" valueType="num">
                                      <p:cBhvr>
                                        <p:cTn id="9" dur="1000" fill="hold"/>
                                        <p:tgtEl>
                                          <p:spTgt spid="11266"/>
                                        </p:tgtEl>
                                        <p:attrNameLst>
                                          <p:attrName>ppt_y</p:attrName>
                                        </p:attrNameLst>
                                      </p:cBhvr>
                                      <p:tavLst>
                                        <p:tav tm="0">
                                          <p:val>
                                            <p:strVal val="#ppt_y+.1"/>
                                          </p:val>
                                        </p:tav>
                                        <p:tav tm="100000">
                                          <p:val>
                                            <p:strVal val="#ppt_y"/>
                                          </p:val>
                                        </p:tav>
                                      </p:tavLst>
                                    </p:anim>
                                  </p:childTnLst>
                                </p:cTn>
                              </p:par>
                              <p:par>
                                <p:cTn id="10" presetID="42" presetClass="entr" presetSubtype="0" fill="hold" nodeType="withEffect">
                                  <p:stCondLst>
                                    <p:cond delay="0"/>
                                  </p:stCondLst>
                                  <p:childTnLst>
                                    <p:set>
                                      <p:cBhvr>
                                        <p:cTn id="11" dur="1" fill="hold">
                                          <p:stCondLst>
                                            <p:cond delay="0"/>
                                          </p:stCondLst>
                                        </p:cTn>
                                        <p:tgtEl>
                                          <p:spTgt spid="11"/>
                                        </p:tgtEl>
                                        <p:attrNameLst>
                                          <p:attrName>style.visibility</p:attrName>
                                        </p:attrNameLst>
                                      </p:cBhvr>
                                      <p:to>
                                        <p:strVal val="visible"/>
                                      </p:to>
                                    </p:set>
                                    <p:animEffect transition="in" filter="fade">
                                      <p:cBhvr>
                                        <p:cTn id="12" dur="1000"/>
                                        <p:tgtEl>
                                          <p:spTgt spid="11"/>
                                        </p:tgtEl>
                                      </p:cBhvr>
                                    </p:animEffect>
                                    <p:anim calcmode="lin" valueType="num">
                                      <p:cBhvr>
                                        <p:cTn id="13" dur="1000" fill="hold"/>
                                        <p:tgtEl>
                                          <p:spTgt spid="11"/>
                                        </p:tgtEl>
                                        <p:attrNameLst>
                                          <p:attrName>ppt_x</p:attrName>
                                        </p:attrNameLst>
                                      </p:cBhvr>
                                      <p:tavLst>
                                        <p:tav tm="0">
                                          <p:val>
                                            <p:strVal val="#ppt_x"/>
                                          </p:val>
                                        </p:tav>
                                        <p:tav tm="100000">
                                          <p:val>
                                            <p:strVal val="#ppt_x"/>
                                          </p:val>
                                        </p:tav>
                                      </p:tavLst>
                                    </p:anim>
                                    <p:anim calcmode="lin" valueType="num">
                                      <p:cBhvr>
                                        <p:cTn id="14" dur="1000" fill="hold"/>
                                        <p:tgtEl>
                                          <p:spTgt spid="11"/>
                                        </p:tgtEl>
                                        <p:attrNameLst>
                                          <p:attrName>ppt_y</p:attrName>
                                        </p:attrNameLst>
                                      </p:cBhvr>
                                      <p:tavLst>
                                        <p:tav tm="0">
                                          <p:val>
                                            <p:strVal val="#ppt_y+.1"/>
                                          </p:val>
                                        </p:tav>
                                        <p:tav tm="100000">
                                          <p:val>
                                            <p:strVal val="#ppt_y"/>
                                          </p:val>
                                        </p:tav>
                                      </p:tavLst>
                                    </p:anim>
                                  </p:childTnLst>
                                </p:cTn>
                              </p:par>
                              <p:par>
                                <p:cTn id="15" presetID="42" presetClass="entr" presetSubtype="0" fill="hold" nodeType="withEffect">
                                  <p:stCondLst>
                                    <p:cond delay="0"/>
                                  </p:stCondLst>
                                  <p:childTnLst>
                                    <p:set>
                                      <p:cBhvr>
                                        <p:cTn id="16" dur="1" fill="hold">
                                          <p:stCondLst>
                                            <p:cond delay="0"/>
                                          </p:stCondLst>
                                        </p:cTn>
                                        <p:tgtEl>
                                          <p:spTgt spid="8"/>
                                        </p:tgtEl>
                                        <p:attrNameLst>
                                          <p:attrName>style.visibility</p:attrName>
                                        </p:attrNameLst>
                                      </p:cBhvr>
                                      <p:to>
                                        <p:strVal val="visible"/>
                                      </p:to>
                                    </p:set>
                                    <p:animEffect transition="in" filter="fade">
                                      <p:cBhvr>
                                        <p:cTn id="17" dur="1000"/>
                                        <p:tgtEl>
                                          <p:spTgt spid="8"/>
                                        </p:tgtEl>
                                      </p:cBhvr>
                                    </p:animEffect>
                                    <p:anim calcmode="lin" valueType="num">
                                      <p:cBhvr>
                                        <p:cTn id="18" dur="1000" fill="hold"/>
                                        <p:tgtEl>
                                          <p:spTgt spid="8"/>
                                        </p:tgtEl>
                                        <p:attrNameLst>
                                          <p:attrName>ppt_x</p:attrName>
                                        </p:attrNameLst>
                                      </p:cBhvr>
                                      <p:tavLst>
                                        <p:tav tm="0">
                                          <p:val>
                                            <p:strVal val="#ppt_x"/>
                                          </p:val>
                                        </p:tav>
                                        <p:tav tm="100000">
                                          <p:val>
                                            <p:strVal val="#ppt_x"/>
                                          </p:val>
                                        </p:tav>
                                      </p:tavLst>
                                    </p:anim>
                                    <p:anim calcmode="lin" valueType="num">
                                      <p:cBhvr>
                                        <p:cTn id="19" dur="1000" fill="hold"/>
                                        <p:tgtEl>
                                          <p:spTgt spid="8"/>
                                        </p:tgtEl>
                                        <p:attrNameLst>
                                          <p:attrName>ppt_y</p:attrName>
                                        </p:attrNameLst>
                                      </p:cBhvr>
                                      <p:tavLst>
                                        <p:tav tm="0">
                                          <p:val>
                                            <p:strVal val="#ppt_y+.1"/>
                                          </p:val>
                                        </p:tav>
                                        <p:tav tm="100000">
                                          <p:val>
                                            <p:strVal val="#ppt_y"/>
                                          </p:val>
                                        </p:tav>
                                      </p:tavLst>
                                    </p:anim>
                                  </p:childTnLst>
                                </p:cTn>
                              </p:par>
                              <p:par>
                                <p:cTn id="20" presetID="42" presetClass="entr" presetSubtype="0" fill="hold" nodeType="withEffect">
                                  <p:stCondLst>
                                    <p:cond delay="0"/>
                                  </p:stCondLst>
                                  <p:childTnLst>
                                    <p:set>
                                      <p:cBhvr>
                                        <p:cTn id="21" dur="1" fill="hold">
                                          <p:stCondLst>
                                            <p:cond delay="0"/>
                                          </p:stCondLst>
                                        </p:cTn>
                                        <p:tgtEl>
                                          <p:spTgt spid="19"/>
                                        </p:tgtEl>
                                        <p:attrNameLst>
                                          <p:attrName>style.visibility</p:attrName>
                                        </p:attrNameLst>
                                      </p:cBhvr>
                                      <p:to>
                                        <p:strVal val="visible"/>
                                      </p:to>
                                    </p:set>
                                    <p:animEffect transition="in" filter="fade">
                                      <p:cBhvr>
                                        <p:cTn id="22" dur="1000"/>
                                        <p:tgtEl>
                                          <p:spTgt spid="19"/>
                                        </p:tgtEl>
                                      </p:cBhvr>
                                    </p:animEffect>
                                    <p:anim calcmode="lin" valueType="num">
                                      <p:cBhvr>
                                        <p:cTn id="23" dur="1000" fill="hold"/>
                                        <p:tgtEl>
                                          <p:spTgt spid="19"/>
                                        </p:tgtEl>
                                        <p:attrNameLst>
                                          <p:attrName>ppt_x</p:attrName>
                                        </p:attrNameLst>
                                      </p:cBhvr>
                                      <p:tavLst>
                                        <p:tav tm="0">
                                          <p:val>
                                            <p:strVal val="#ppt_x"/>
                                          </p:val>
                                        </p:tav>
                                        <p:tav tm="100000">
                                          <p:val>
                                            <p:strVal val="#ppt_x"/>
                                          </p:val>
                                        </p:tav>
                                      </p:tavLst>
                                    </p:anim>
                                    <p:anim calcmode="lin" valueType="num">
                                      <p:cBhvr>
                                        <p:cTn id="24" dur="1000" fill="hold"/>
                                        <p:tgtEl>
                                          <p:spTgt spid="19"/>
                                        </p:tgtEl>
                                        <p:attrNameLst>
                                          <p:attrName>ppt_y</p:attrName>
                                        </p:attrNameLst>
                                      </p:cBhvr>
                                      <p:tavLst>
                                        <p:tav tm="0">
                                          <p:val>
                                            <p:strVal val="#ppt_y+.1"/>
                                          </p:val>
                                        </p:tav>
                                        <p:tav tm="100000">
                                          <p:val>
                                            <p:strVal val="#ppt_y"/>
                                          </p:val>
                                        </p:tav>
                                      </p:tavLst>
                                    </p:anim>
                                  </p:childTnLst>
                                </p:cTn>
                              </p:par>
                              <p:par>
                                <p:cTn id="25" presetID="42" presetClass="entr" presetSubtype="0" fill="hold" nodeType="withEffect">
                                  <p:stCondLst>
                                    <p:cond delay="0"/>
                                  </p:stCondLst>
                                  <p:childTnLst>
                                    <p:set>
                                      <p:cBhvr>
                                        <p:cTn id="26" dur="1" fill="hold">
                                          <p:stCondLst>
                                            <p:cond delay="0"/>
                                          </p:stCondLst>
                                        </p:cTn>
                                        <p:tgtEl>
                                          <p:spTgt spid="11268"/>
                                        </p:tgtEl>
                                        <p:attrNameLst>
                                          <p:attrName>style.visibility</p:attrName>
                                        </p:attrNameLst>
                                      </p:cBhvr>
                                      <p:to>
                                        <p:strVal val="visible"/>
                                      </p:to>
                                    </p:set>
                                    <p:animEffect transition="in" filter="fade">
                                      <p:cBhvr>
                                        <p:cTn id="27" dur="1000"/>
                                        <p:tgtEl>
                                          <p:spTgt spid="11268"/>
                                        </p:tgtEl>
                                      </p:cBhvr>
                                    </p:animEffect>
                                    <p:anim calcmode="lin" valueType="num">
                                      <p:cBhvr>
                                        <p:cTn id="28" dur="1000" fill="hold"/>
                                        <p:tgtEl>
                                          <p:spTgt spid="11268"/>
                                        </p:tgtEl>
                                        <p:attrNameLst>
                                          <p:attrName>ppt_x</p:attrName>
                                        </p:attrNameLst>
                                      </p:cBhvr>
                                      <p:tavLst>
                                        <p:tav tm="0">
                                          <p:val>
                                            <p:strVal val="#ppt_x"/>
                                          </p:val>
                                        </p:tav>
                                        <p:tav tm="100000">
                                          <p:val>
                                            <p:strVal val="#ppt_x"/>
                                          </p:val>
                                        </p:tav>
                                      </p:tavLst>
                                    </p:anim>
                                    <p:anim calcmode="lin" valueType="num">
                                      <p:cBhvr>
                                        <p:cTn id="29" dur="1000" fill="hold"/>
                                        <p:tgtEl>
                                          <p:spTgt spid="11268"/>
                                        </p:tgtEl>
                                        <p:attrNameLst>
                                          <p:attrName>ppt_y</p:attrName>
                                        </p:attrNameLst>
                                      </p:cBhvr>
                                      <p:tavLst>
                                        <p:tav tm="0">
                                          <p:val>
                                            <p:strVal val="#ppt_y+.1"/>
                                          </p:val>
                                        </p:tav>
                                        <p:tav tm="100000">
                                          <p:val>
                                            <p:strVal val="#ppt_y"/>
                                          </p:val>
                                        </p:tav>
                                      </p:tavLst>
                                    </p:anim>
                                  </p:childTnLst>
                                </p:cTn>
                              </p:par>
                              <p:par>
                                <p:cTn id="30" presetID="42" presetClass="entr" presetSubtype="0" fill="hold" nodeType="withEffect">
                                  <p:stCondLst>
                                    <p:cond delay="0"/>
                                  </p:stCondLst>
                                  <p:childTnLst>
                                    <p:set>
                                      <p:cBhvr>
                                        <p:cTn id="31" dur="1" fill="hold">
                                          <p:stCondLst>
                                            <p:cond delay="0"/>
                                          </p:stCondLst>
                                        </p:cTn>
                                        <p:tgtEl>
                                          <p:spTgt spid="27"/>
                                        </p:tgtEl>
                                        <p:attrNameLst>
                                          <p:attrName>style.visibility</p:attrName>
                                        </p:attrNameLst>
                                      </p:cBhvr>
                                      <p:to>
                                        <p:strVal val="visible"/>
                                      </p:to>
                                    </p:set>
                                    <p:animEffect transition="in" filter="fade">
                                      <p:cBhvr>
                                        <p:cTn id="32" dur="1000"/>
                                        <p:tgtEl>
                                          <p:spTgt spid="27"/>
                                        </p:tgtEl>
                                      </p:cBhvr>
                                    </p:animEffect>
                                    <p:anim calcmode="lin" valueType="num">
                                      <p:cBhvr>
                                        <p:cTn id="33" dur="1000" fill="hold"/>
                                        <p:tgtEl>
                                          <p:spTgt spid="27"/>
                                        </p:tgtEl>
                                        <p:attrNameLst>
                                          <p:attrName>ppt_x</p:attrName>
                                        </p:attrNameLst>
                                      </p:cBhvr>
                                      <p:tavLst>
                                        <p:tav tm="0">
                                          <p:val>
                                            <p:strVal val="#ppt_x"/>
                                          </p:val>
                                        </p:tav>
                                        <p:tav tm="100000">
                                          <p:val>
                                            <p:strVal val="#ppt_x"/>
                                          </p:val>
                                        </p:tav>
                                      </p:tavLst>
                                    </p:anim>
                                    <p:anim calcmode="lin" valueType="num">
                                      <p:cBhvr>
                                        <p:cTn id="34" dur="1000" fill="hold"/>
                                        <p:tgtEl>
                                          <p:spTgt spid="27"/>
                                        </p:tgtEl>
                                        <p:attrNameLst>
                                          <p:attrName>ppt_y</p:attrName>
                                        </p:attrNameLst>
                                      </p:cBhvr>
                                      <p:tavLst>
                                        <p:tav tm="0">
                                          <p:val>
                                            <p:strVal val="#ppt_y+.1"/>
                                          </p:val>
                                        </p:tav>
                                        <p:tav tm="100000">
                                          <p:val>
                                            <p:strVal val="#ppt_y"/>
                                          </p:val>
                                        </p:tav>
                                      </p:tavLst>
                                    </p:anim>
                                  </p:childTnLst>
                                </p:cTn>
                              </p:par>
                            </p:childTnLst>
                          </p:cTn>
                        </p:par>
                        <p:par>
                          <p:cTn id="35" fill="hold">
                            <p:stCondLst>
                              <p:cond delay="1000"/>
                            </p:stCondLst>
                            <p:childTnLst>
                              <p:par>
                                <p:cTn id="36" presetID="5" presetClass="entr" presetSubtype="10" fill="hold" nodeType="afterEffect">
                                  <p:stCondLst>
                                    <p:cond delay="0"/>
                                  </p:stCondLst>
                                  <p:childTnLst>
                                    <p:set>
                                      <p:cBhvr>
                                        <p:cTn id="37" dur="1" fill="hold">
                                          <p:stCondLst>
                                            <p:cond delay="0"/>
                                          </p:stCondLst>
                                        </p:cTn>
                                        <p:tgtEl>
                                          <p:spTgt spid="4"/>
                                        </p:tgtEl>
                                        <p:attrNameLst>
                                          <p:attrName>style.visibility</p:attrName>
                                        </p:attrNameLst>
                                      </p:cBhvr>
                                      <p:to>
                                        <p:strVal val="visible"/>
                                      </p:to>
                                    </p:set>
                                    <p:animEffect transition="in" filter="checkerboard(across)">
                                      <p:cBhvr>
                                        <p:cTn id="38" dur="500"/>
                                        <p:tgtEl>
                                          <p:spTgt spid="4"/>
                                        </p:tgtEl>
                                      </p:cBhvr>
                                    </p:animEffect>
                                  </p:childTnLst>
                                </p:cTn>
                              </p:par>
                            </p:childTnLst>
                          </p:cTn>
                        </p:par>
                        <p:par>
                          <p:cTn id="39" fill="hold">
                            <p:stCondLst>
                              <p:cond delay="1500"/>
                            </p:stCondLst>
                            <p:childTnLst>
                              <p:par>
                                <p:cTn id="40" presetID="5" presetClass="entr" presetSubtype="10" fill="hold" nodeType="afterEffect">
                                  <p:stCondLst>
                                    <p:cond delay="0"/>
                                  </p:stCondLst>
                                  <p:childTnLst>
                                    <p:set>
                                      <p:cBhvr>
                                        <p:cTn id="41" dur="1" fill="hold">
                                          <p:stCondLst>
                                            <p:cond delay="0"/>
                                          </p:stCondLst>
                                        </p:cTn>
                                        <p:tgtEl>
                                          <p:spTgt spid="36"/>
                                        </p:tgtEl>
                                        <p:attrNameLst>
                                          <p:attrName>style.visibility</p:attrName>
                                        </p:attrNameLst>
                                      </p:cBhvr>
                                      <p:to>
                                        <p:strVal val="visible"/>
                                      </p:to>
                                    </p:set>
                                    <p:animEffect transition="in" filter="checkerboard(across)">
                                      <p:cBhvr>
                                        <p:cTn id="42" dur="500"/>
                                        <p:tgtEl>
                                          <p:spTgt spid="36"/>
                                        </p:tgtEl>
                                      </p:cBhvr>
                                    </p:animEffect>
                                  </p:childTnLst>
                                </p:cTn>
                              </p:par>
                            </p:childTnLst>
                          </p:cTn>
                        </p:par>
                        <p:par>
                          <p:cTn id="43" fill="hold">
                            <p:stCondLst>
                              <p:cond delay="2000"/>
                            </p:stCondLst>
                            <p:childTnLst>
                              <p:par>
                                <p:cTn id="44" presetID="5" presetClass="entr" presetSubtype="10" fill="hold" nodeType="afterEffect">
                                  <p:stCondLst>
                                    <p:cond delay="0"/>
                                  </p:stCondLst>
                                  <p:childTnLst>
                                    <p:set>
                                      <p:cBhvr>
                                        <p:cTn id="45" dur="1" fill="hold">
                                          <p:stCondLst>
                                            <p:cond delay="0"/>
                                          </p:stCondLst>
                                        </p:cTn>
                                        <p:tgtEl>
                                          <p:spTgt spid="6"/>
                                        </p:tgtEl>
                                        <p:attrNameLst>
                                          <p:attrName>style.visibility</p:attrName>
                                        </p:attrNameLst>
                                      </p:cBhvr>
                                      <p:to>
                                        <p:strVal val="visible"/>
                                      </p:to>
                                    </p:set>
                                    <p:animEffect transition="in" filter="checkerboard(across)">
                                      <p:cBhvr>
                                        <p:cTn id="46" dur="5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图片 1"/>
          <p:cNvPicPr>
            <a:picLocks noChangeAspect="1"/>
          </p:cNvPicPr>
          <p:nvPr/>
        </p:nvPicPr>
        <p:blipFill>
          <a:blip r:embed="rId1" cstate="print">
            <a:extLst>
              <a:ext uri="{28A0092B-C50C-407E-A947-70E740481C1C}">
                <a14:useLocalDpi xmlns:a14="http://schemas.microsoft.com/office/drawing/2010/main" val="0"/>
              </a:ext>
            </a:extLst>
          </a:blip>
          <a:stretch>
            <a:fillRect/>
          </a:stretch>
        </p:blipFill>
        <p:spPr>
          <a:xfrm rot="229869">
            <a:off x="2713355" y="-636270"/>
            <a:ext cx="7365365" cy="6943725"/>
          </a:xfrm>
          <a:prstGeom prst="rect">
            <a:avLst/>
          </a:prstGeom>
        </p:spPr>
      </p:pic>
      <p:grpSp>
        <p:nvGrpSpPr>
          <p:cNvPr id="4" name="组合 3"/>
          <p:cNvGrpSpPr/>
          <p:nvPr/>
        </p:nvGrpSpPr>
        <p:grpSpPr>
          <a:xfrm>
            <a:off x="2489835" y="4055745"/>
            <a:ext cx="7009765" cy="2845435"/>
            <a:chOff x="2178296" y="3110568"/>
            <a:chExt cx="8289199" cy="3834581"/>
          </a:xfrm>
        </p:grpSpPr>
        <p:pic>
          <p:nvPicPr>
            <p:cNvPr id="5" name="图片 4"/>
            <p:cNvPicPr>
              <a:picLocks noChangeAspect="1"/>
            </p:cNvPicPr>
            <p:nvPr/>
          </p:nvPicPr>
          <p:blipFill>
            <a:blip r:embed="rId2"/>
            <a:stretch>
              <a:fillRect/>
            </a:stretch>
          </p:blipFill>
          <p:spPr>
            <a:xfrm>
              <a:off x="2178296" y="3110568"/>
              <a:ext cx="1600551" cy="3785532"/>
            </a:xfrm>
            <a:prstGeom prst="rect">
              <a:avLst/>
            </a:prstGeom>
          </p:spPr>
        </p:pic>
        <p:pic>
          <p:nvPicPr>
            <p:cNvPr id="6" name="图片 5"/>
            <p:cNvPicPr>
              <a:picLocks noChangeAspect="1"/>
            </p:cNvPicPr>
            <p:nvPr/>
          </p:nvPicPr>
          <p:blipFill>
            <a:blip r:embed="rId3"/>
            <a:stretch>
              <a:fillRect/>
            </a:stretch>
          </p:blipFill>
          <p:spPr>
            <a:xfrm>
              <a:off x="5920887" y="4828067"/>
              <a:ext cx="2108662" cy="2096016"/>
            </a:xfrm>
            <a:prstGeom prst="rect">
              <a:avLst/>
            </a:prstGeom>
          </p:spPr>
        </p:pic>
        <p:pic>
          <p:nvPicPr>
            <p:cNvPr id="7" name="图片 6"/>
            <p:cNvPicPr>
              <a:picLocks noChangeAspect="1"/>
            </p:cNvPicPr>
            <p:nvPr/>
          </p:nvPicPr>
          <p:blipFill>
            <a:blip r:embed="rId4"/>
            <a:stretch>
              <a:fillRect/>
            </a:stretch>
          </p:blipFill>
          <p:spPr>
            <a:xfrm>
              <a:off x="4249545" y="4747508"/>
              <a:ext cx="1524334" cy="2197641"/>
            </a:xfrm>
            <a:prstGeom prst="rect">
              <a:avLst/>
            </a:prstGeom>
          </p:spPr>
        </p:pic>
        <p:pic>
          <p:nvPicPr>
            <p:cNvPr id="8" name="图片 7"/>
            <p:cNvPicPr>
              <a:picLocks noChangeAspect="1"/>
            </p:cNvPicPr>
            <p:nvPr/>
          </p:nvPicPr>
          <p:blipFill>
            <a:blip r:embed="rId5"/>
            <a:stretch>
              <a:fillRect/>
            </a:stretch>
          </p:blipFill>
          <p:spPr>
            <a:xfrm>
              <a:off x="8689105" y="4533318"/>
              <a:ext cx="1778390" cy="2362782"/>
            </a:xfrm>
            <a:prstGeom prst="rect">
              <a:avLst/>
            </a:prstGeom>
          </p:spPr>
        </p:pic>
      </p:grpSp>
      <p:sp>
        <p:nvSpPr>
          <p:cNvPr id="13" name="文本框 26"/>
          <p:cNvSpPr txBox="1">
            <a:spLocks noChangeArrowheads="1"/>
          </p:cNvSpPr>
          <p:nvPr/>
        </p:nvSpPr>
        <p:spPr bwMode="auto">
          <a:xfrm>
            <a:off x="3721100" y="2217420"/>
            <a:ext cx="5207635" cy="82994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charset="0"/>
                <a:ea typeface="宋体" panose="02010600030101010101" pitchFamily="2" charset="-122"/>
              </a:defRPr>
            </a:lvl9pPr>
          </a:lstStyle>
          <a:p>
            <a:pPr algn="dist">
              <a:lnSpc>
                <a:spcPct val="100000"/>
              </a:lnSpc>
              <a:spcBef>
                <a:spcPct val="0"/>
              </a:spcBef>
              <a:buFontTx/>
              <a:buNone/>
            </a:pPr>
            <a:r>
              <a:rPr lang="zh-CN" altLang="en-US" sz="4800" b="1" dirty="0">
                <a:solidFill>
                  <a:srgbClr val="5D6D31"/>
                </a:solidFill>
                <a:latin typeface="幼圆" panose="02010509060101010101" charset="-122"/>
                <a:ea typeface="幼圆" panose="02010509060101010101" charset="-122"/>
              </a:rPr>
              <a:t>感谢聆听</a:t>
            </a:r>
            <a:endParaRPr lang="zh-CN" altLang="en-US" sz="4800" b="1" dirty="0">
              <a:solidFill>
                <a:srgbClr val="5D6D31"/>
              </a:solidFill>
              <a:latin typeface="幼圆" panose="02010509060101010101" charset="-122"/>
              <a:ea typeface="幼圆" panose="02010509060101010101" charset="-122"/>
            </a:endParaRPr>
          </a:p>
        </p:txBody>
      </p:sp>
      <p:sp>
        <p:nvSpPr>
          <p:cNvPr id="14" name="文本框 13"/>
          <p:cNvSpPr txBox="1"/>
          <p:nvPr/>
        </p:nvSpPr>
        <p:spPr>
          <a:xfrm>
            <a:off x="5279391" y="3533775"/>
            <a:ext cx="1612900" cy="521970"/>
          </a:xfrm>
          <a:prstGeom prst="rect">
            <a:avLst/>
          </a:prstGeom>
          <a:noFill/>
        </p:spPr>
        <p:txBody>
          <a:bodyPr wrap="none" rtlCol="0" anchor="t">
            <a:spAutoFit/>
          </a:bodyPr>
          <a:lstStyle/>
          <a:p>
            <a:pPr algn="ctr">
              <a:lnSpc>
                <a:spcPct val="100000"/>
              </a:lnSpc>
              <a:spcBef>
                <a:spcPct val="0"/>
              </a:spcBef>
              <a:buFontTx/>
              <a:buNone/>
            </a:pPr>
            <a:r>
              <a:rPr lang="zh-CN" altLang="en-US" sz="2800" b="1" dirty="0">
                <a:solidFill>
                  <a:srgbClr val="5D6D31"/>
                </a:solidFill>
                <a:latin typeface="幼圆" panose="02010509060101010101" charset="-122"/>
                <a:ea typeface="幼圆" panose="02010509060101010101" charset="-122"/>
                <a:sym typeface="+mn-ea"/>
              </a:rPr>
              <a:t>汇报人：</a:t>
            </a:r>
            <a:endParaRPr lang="zh-CN" altLang="en-US" sz="2800" b="1" dirty="0">
              <a:solidFill>
                <a:srgbClr val="5D6D31"/>
              </a:solidFill>
              <a:latin typeface="幼圆" panose="02010509060101010101" charset="-122"/>
              <a:ea typeface="幼圆" panose="02010509060101010101" charset="-122"/>
              <a:sym typeface="+mn-ea"/>
            </a:endParaRPr>
          </a:p>
        </p:txBody>
      </p:sp>
      <p:pic>
        <p:nvPicPr>
          <p:cNvPr id="7173" name="图片 20"/>
          <p:cNvPicPr>
            <a:picLocks noChangeAspect="1"/>
          </p:cNvPicPr>
          <p:nvPr/>
        </p:nvPicPr>
        <p:blipFill>
          <a:blip r:embed="rId6" cstate="print"/>
          <a:stretch>
            <a:fillRect/>
          </a:stretch>
        </p:blipFill>
        <p:spPr>
          <a:xfrm>
            <a:off x="960755" y="986790"/>
            <a:ext cx="1630363" cy="1485900"/>
          </a:xfrm>
          <a:prstGeom prst="rect">
            <a:avLst/>
          </a:prstGeom>
          <a:noFill/>
          <a:ln w="9525">
            <a:noFill/>
          </a:ln>
        </p:spPr>
      </p:pic>
      <p:pic>
        <p:nvPicPr>
          <p:cNvPr id="15" name="图片 14"/>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rot="2400000">
            <a:off x="9232439" y="4055974"/>
            <a:ext cx="2695575" cy="714375"/>
          </a:xfrm>
          <a:prstGeom prst="rect">
            <a:avLst/>
          </a:prstGeom>
        </p:spPr>
      </p:pic>
    </p:spTree>
  </p:cSld>
  <p:clrMapOvr>
    <a:masterClrMapping/>
  </p:clrMapOvr>
  <mc:AlternateContent xmlns:mc="http://schemas.openxmlformats.org/markup-compatibility/2006">
    <mc:Choice xmlns:p14="http://schemas.microsoft.com/office/powerpoint/2010/main" Requires="p14">
      <p:transition spd="slow" p14:dur="1500" advClick="0" advTm="0">
        <p:random/>
      </p:transition>
    </mc:Choice>
    <mc:Fallback>
      <p:transition spd="slow" advClick="0" advTm="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4" fill="hold" nodeType="after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wipe(down)">
                                      <p:cBhvr>
                                        <p:cTn id="7" dur="500"/>
                                        <p:tgtEl>
                                          <p:spTgt spid="4"/>
                                        </p:tgtEl>
                                      </p:cBhvr>
                                    </p:animEffect>
                                  </p:childTnLst>
                                </p:cTn>
                              </p:par>
                            </p:childTnLst>
                          </p:cTn>
                        </p:par>
                        <p:par>
                          <p:cTn id="8" fill="hold">
                            <p:stCondLst>
                              <p:cond delay="500"/>
                            </p:stCondLst>
                            <p:childTnLst>
                              <p:par>
                                <p:cTn id="9" presetID="3" presetClass="entr" presetSubtype="10" fill="hold" nodeType="afterEffect">
                                  <p:stCondLst>
                                    <p:cond delay="0"/>
                                  </p:stCondLst>
                                  <p:childTnLst>
                                    <p:set>
                                      <p:cBhvr>
                                        <p:cTn id="10" dur="1" fill="hold">
                                          <p:stCondLst>
                                            <p:cond delay="0"/>
                                          </p:stCondLst>
                                        </p:cTn>
                                        <p:tgtEl>
                                          <p:spTgt spid="2"/>
                                        </p:tgtEl>
                                        <p:attrNameLst>
                                          <p:attrName>style.visibility</p:attrName>
                                        </p:attrNameLst>
                                      </p:cBhvr>
                                      <p:to>
                                        <p:strVal val="visible"/>
                                      </p:to>
                                    </p:set>
                                    <p:animEffect transition="in" filter="blinds(horizontal)">
                                      <p:cBhvr>
                                        <p:cTn id="11" dur="500"/>
                                        <p:tgtEl>
                                          <p:spTgt spid="2"/>
                                        </p:tgtEl>
                                      </p:cBhvr>
                                    </p:animEffect>
                                  </p:childTnLst>
                                </p:cTn>
                              </p:par>
                            </p:childTnLst>
                          </p:cTn>
                        </p:par>
                        <p:par>
                          <p:cTn id="12" fill="hold">
                            <p:stCondLst>
                              <p:cond delay="1000"/>
                            </p:stCondLst>
                            <p:childTnLst>
                              <p:par>
                                <p:cTn id="13" presetID="2" presetClass="entr" presetSubtype="4" fill="hold" grpId="0" nodeType="afterEffect">
                                  <p:stCondLst>
                                    <p:cond delay="0"/>
                                  </p:stCondLst>
                                  <p:childTnLst>
                                    <p:set>
                                      <p:cBhvr>
                                        <p:cTn id="14" dur="1" fill="hold">
                                          <p:stCondLst>
                                            <p:cond delay="0"/>
                                          </p:stCondLst>
                                        </p:cTn>
                                        <p:tgtEl>
                                          <p:spTgt spid="13"/>
                                        </p:tgtEl>
                                        <p:attrNameLst>
                                          <p:attrName>style.visibility</p:attrName>
                                        </p:attrNameLst>
                                      </p:cBhvr>
                                      <p:to>
                                        <p:strVal val="visible"/>
                                      </p:to>
                                    </p:set>
                                    <p:anim calcmode="lin" valueType="num">
                                      <p:cBhvr additive="base">
                                        <p:cTn id="15" dur="1000" fill="hold"/>
                                        <p:tgtEl>
                                          <p:spTgt spid="13"/>
                                        </p:tgtEl>
                                        <p:attrNameLst>
                                          <p:attrName>ppt_x</p:attrName>
                                        </p:attrNameLst>
                                      </p:cBhvr>
                                      <p:tavLst>
                                        <p:tav tm="0">
                                          <p:val>
                                            <p:strVal val="#ppt_x"/>
                                          </p:val>
                                        </p:tav>
                                        <p:tav tm="100000">
                                          <p:val>
                                            <p:strVal val="#ppt_x"/>
                                          </p:val>
                                        </p:tav>
                                      </p:tavLst>
                                    </p:anim>
                                    <p:anim calcmode="lin" valueType="num">
                                      <p:cBhvr additive="base">
                                        <p:cTn id="16" dur="1000" fill="hold"/>
                                        <p:tgtEl>
                                          <p:spTgt spid="13"/>
                                        </p:tgtEl>
                                        <p:attrNameLst>
                                          <p:attrName>ppt_y</p:attrName>
                                        </p:attrNameLst>
                                      </p:cBhvr>
                                      <p:tavLst>
                                        <p:tav tm="0">
                                          <p:val>
                                            <p:strVal val="1+#ppt_h/2"/>
                                          </p:val>
                                        </p:tav>
                                        <p:tav tm="100000">
                                          <p:val>
                                            <p:strVal val="#ppt_y"/>
                                          </p:val>
                                        </p:tav>
                                      </p:tavLst>
                                    </p:anim>
                                  </p:childTnLst>
                                </p:cTn>
                              </p:par>
                            </p:childTnLst>
                          </p:cTn>
                        </p:par>
                        <p:par>
                          <p:cTn id="17" fill="hold">
                            <p:stCondLst>
                              <p:cond delay="2000"/>
                            </p:stCondLst>
                            <p:childTnLst>
                              <p:par>
                                <p:cTn id="18" presetID="42" presetClass="entr" presetSubtype="0" fill="hold" grpId="0" nodeType="afterEffect">
                                  <p:stCondLst>
                                    <p:cond delay="0"/>
                                  </p:stCondLst>
                                  <p:childTnLst>
                                    <p:set>
                                      <p:cBhvr>
                                        <p:cTn id="19" dur="1" fill="hold">
                                          <p:stCondLst>
                                            <p:cond delay="0"/>
                                          </p:stCondLst>
                                        </p:cTn>
                                        <p:tgtEl>
                                          <p:spTgt spid="14"/>
                                        </p:tgtEl>
                                        <p:attrNameLst>
                                          <p:attrName>style.visibility</p:attrName>
                                        </p:attrNameLst>
                                      </p:cBhvr>
                                      <p:to>
                                        <p:strVal val="visible"/>
                                      </p:to>
                                    </p:set>
                                    <p:animEffect transition="in" filter="fade">
                                      <p:cBhvr>
                                        <p:cTn id="20" dur="1000"/>
                                        <p:tgtEl>
                                          <p:spTgt spid="14"/>
                                        </p:tgtEl>
                                      </p:cBhvr>
                                    </p:animEffect>
                                    <p:anim calcmode="lin" valueType="num">
                                      <p:cBhvr>
                                        <p:cTn id="21" dur="1000" fill="hold"/>
                                        <p:tgtEl>
                                          <p:spTgt spid="14"/>
                                        </p:tgtEl>
                                        <p:attrNameLst>
                                          <p:attrName>ppt_x</p:attrName>
                                        </p:attrNameLst>
                                      </p:cBhvr>
                                      <p:tavLst>
                                        <p:tav tm="0">
                                          <p:val>
                                            <p:strVal val="#ppt_x"/>
                                          </p:val>
                                        </p:tav>
                                        <p:tav tm="100000">
                                          <p:val>
                                            <p:strVal val="#ppt_x"/>
                                          </p:val>
                                        </p:tav>
                                      </p:tavLst>
                                    </p:anim>
                                    <p:anim calcmode="lin" valueType="num">
                                      <p:cBhvr>
                                        <p:cTn id="22" dur="1000" fill="hold"/>
                                        <p:tgtEl>
                                          <p:spTgt spid="14"/>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 grpId="0"/>
      <p:bldP spid="14" grpId="0"/>
    </p:bldLst>
  </p:timing>
</p:sld>
</file>

<file path=ppt/tags/tag1.xml><?xml version="1.0" encoding="utf-8"?>
<p:tagLst xmlns:p="http://schemas.openxmlformats.org/presentationml/2006/main">
  <p:tag name="PA" val="v3.2.0"/>
</p:tagLst>
</file>

<file path=ppt/tags/tag2.xml><?xml version="1.0" encoding="utf-8"?>
<p:tagLst xmlns:p="http://schemas.openxmlformats.org/presentationml/2006/main">
  <p:tag name="PA" val="v3.2.0"/>
</p:tagLst>
</file>

<file path=ppt/tags/tag3.xml><?xml version="1.0" encoding="utf-8"?>
<p:tagLst xmlns:p="http://schemas.openxmlformats.org/presentationml/2006/main">
  <p:tag name="PA" val="v3.2.0"/>
</p:tagLst>
</file>

<file path=ppt/tags/tag4.xml><?xml version="1.0" encoding="utf-8"?>
<p:tagLst xmlns:p="http://schemas.openxmlformats.org/presentationml/2006/main">
  <p:tag name="PA" val="v3.2.0"/>
</p:tagLst>
</file>

<file path=ppt/tags/tag5.xml><?xml version="1.0" encoding="utf-8"?>
<p:tagLst xmlns:p="http://schemas.openxmlformats.org/presentationml/2006/main">
  <p:tag name="KSO_WM_TAG_VERSION" val="1.0"/>
  <p:tag name="KSO_WM_BEAUTIFY_FLAG" val="#wm#"/>
  <p:tag name="KSO_WM_UNIT_TYPE" val="i"/>
  <p:tag name="KSO_WM_UNIT_INDEX" val="41"/>
  <p:tag name="KSO_WM_TEMPLATE_CATEGORY" val="custom"/>
  <p:tag name="KSO_WM_TEMPLATE_INDEX" val="20177907"/>
  <p:tag name="KSO_WM_UNIT_ID" val="custom20177907_24*i*41"/>
</p:tagLst>
</file>

<file path=ppt/tags/tag6.xml><?xml version="1.0" encoding="utf-8"?>
<p:tagLst xmlns:p="http://schemas.openxmlformats.org/presentationml/2006/main">
  <p:tag name="KSO_WM_TAG_VERSION" val="1.0"/>
  <p:tag name="KSO_WM_BEAUTIFY_FLAG" val="#wm#"/>
  <p:tag name="KSO_WM_UNIT_TYPE" val="i"/>
  <p:tag name="KSO_WM_UNIT_INDEX" val="51"/>
  <p:tag name="KSO_WM_TEMPLATE_CATEGORY" val="custom"/>
  <p:tag name="KSO_WM_TEMPLATE_INDEX" val="20177907"/>
  <p:tag name="KSO_WM_UNIT_ID" val="custom20177907_24*i*51"/>
</p:tagLst>
</file>

<file path=ppt/tags/tag7.xml><?xml version="1.0" encoding="utf-8"?>
<p:tagLst xmlns:p="http://schemas.openxmlformats.org/presentationml/2006/main">
  <p:tag name="KSO_WM_TAG_VERSION" val="1.0"/>
  <p:tag name="KSO_WM_BEAUTIFY_FLAG" val="#wm#"/>
  <p:tag name="KSO_WM_UNIT_TYPE" val="i"/>
  <p:tag name="KSO_WM_UNIT_INDEX" val="52"/>
  <p:tag name="KSO_WM_TEMPLATE_CATEGORY" val="custom"/>
  <p:tag name="KSO_WM_TEMPLATE_INDEX" val="20177907"/>
  <p:tag name="KSO_WM_UNIT_ID" val="custom20177907_24*i*52"/>
</p:tagLst>
</file>

<file path=ppt/tags/tag8.xml><?xml version="1.0" encoding="utf-8"?>
<p:tagLst xmlns:p="http://schemas.openxmlformats.org/presentationml/2006/main">
  <p:tag name="KSO_WM_TAG_VERSION" val="1.0"/>
  <p:tag name="KSO_WM_BEAUTIFY_FLAG" val="#wm#"/>
  <p:tag name="KSO_WM_UNIT_TYPE" val="i"/>
  <p:tag name="KSO_WM_UNIT_INDEX" val="53"/>
  <p:tag name="KSO_WM_TEMPLATE_CATEGORY" val="custom"/>
  <p:tag name="KSO_WM_TEMPLATE_INDEX" val="20177907"/>
  <p:tag name="KSO_WM_UNIT_ID" val="custom20177907_24*i*53"/>
</p:tagLst>
</file>

<file path=ppt/tags/tag9.xml><?xml version="1.0" encoding="utf-8"?>
<p:tagLst xmlns:p="http://schemas.openxmlformats.org/presentationml/2006/main">
  <p:tag name="KSO_WM_TAG_VERSION" val="1.0"/>
  <p:tag name="KSO_WM_BEAUTIFY_FLAG" val="#wm#"/>
  <p:tag name="KSO_WM_UNIT_TYPE" val="i"/>
  <p:tag name="KSO_WM_UNIT_INDEX" val="54"/>
  <p:tag name="KSO_WM_TEMPLATE_CATEGORY" val="custom"/>
  <p:tag name="KSO_WM_TEMPLATE_INDEX" val="20177907"/>
  <p:tag name="KSO_WM_UNIT_ID" val="custom20177907_24*i*54"/>
</p:tagLst>
</file>

<file path=ppt/tags/tag10.xml><?xml version="1.0" encoding="utf-8"?>
<p:tagLst xmlns:p="http://schemas.openxmlformats.org/presentationml/2006/main">
  <p:tag name="KSO_WM_TAG_VERSION" val="1.0"/>
  <p:tag name="KSO_WM_BEAUTIFY_FLAG" val="#wm#"/>
  <p:tag name="KSO_WM_UNIT_TYPE" val="i"/>
  <p:tag name="KSO_WM_UNIT_INDEX" val="55"/>
  <p:tag name="KSO_WM_TEMPLATE_CATEGORY" val="custom"/>
  <p:tag name="KSO_WM_TEMPLATE_INDEX" val="20177907"/>
  <p:tag name="KSO_WM_UNIT_ID" val="custom20177907_24*i*55"/>
</p:tagLst>
</file>

<file path=ppt/tags/tag11.xml><?xml version="1.0" encoding="utf-8"?>
<p:tagLst xmlns:p="http://schemas.openxmlformats.org/presentationml/2006/main">
  <p:tag name="KSO_WM_TAG_VERSION" val="1.0"/>
  <p:tag name="KSO_WM_BEAUTIFY_FLAG" val="#wm#"/>
  <p:tag name="KSO_WM_UNIT_TYPE" val="i"/>
  <p:tag name="KSO_WM_UNIT_INDEX" val="56"/>
  <p:tag name="KSO_WM_TEMPLATE_CATEGORY" val="custom"/>
  <p:tag name="KSO_WM_TEMPLATE_INDEX" val="20177907"/>
  <p:tag name="KSO_WM_UNIT_ID" val="custom20177907_24*i*56"/>
</p:tagLst>
</file>

<file path=ppt/tags/tag12.xml><?xml version="1.0" encoding="utf-8"?>
<p:tagLst xmlns:p="http://schemas.openxmlformats.org/presentationml/2006/main">
  <p:tag name="KSO_WM_TAG_VERSION" val="1.0"/>
  <p:tag name="KSO_WM_BEAUTIFY_FLAG" val="#wm#"/>
  <p:tag name="KSO_WM_UNIT_TYPE" val="i"/>
  <p:tag name="KSO_WM_UNIT_INDEX" val="57"/>
  <p:tag name="KSO_WM_TEMPLATE_CATEGORY" val="custom"/>
  <p:tag name="KSO_WM_TEMPLATE_INDEX" val="20177907"/>
  <p:tag name="KSO_WM_UNIT_ID" val="custom20177907_24*i*57"/>
</p:tagLst>
</file>

<file path=ppt/tags/tag13.xml><?xml version="1.0" encoding="utf-8"?>
<p:tagLst xmlns:p="http://schemas.openxmlformats.org/presentationml/2006/main">
  <p:tag name="KSO_WM_TAG_VERSION" val="1.0"/>
  <p:tag name="KSO_WM_BEAUTIFY_FLAG" val="#wm#"/>
  <p:tag name="KSO_WM_UNIT_TYPE" val="i"/>
  <p:tag name="KSO_WM_UNIT_INDEX" val="58"/>
  <p:tag name="KSO_WM_TEMPLATE_CATEGORY" val="custom"/>
  <p:tag name="KSO_WM_TEMPLATE_INDEX" val="20177907"/>
  <p:tag name="KSO_WM_UNIT_ID" val="custom20177907_24*i*58"/>
</p:tagLst>
</file>

<file path=ppt/tags/tag14.xml><?xml version="1.0" encoding="utf-8"?>
<p:tagLst xmlns:p="http://schemas.openxmlformats.org/presentationml/2006/main">
  <p:tag name="KSO_WM_TAG_VERSION" val="1.0"/>
  <p:tag name="KSO_WM_BEAUTIFY_FLAG" val="#wm#"/>
  <p:tag name="KSO_WM_UNIT_TYPE" val="i"/>
  <p:tag name="KSO_WM_UNIT_INDEX" val="59"/>
  <p:tag name="KSO_WM_TEMPLATE_CATEGORY" val="custom"/>
  <p:tag name="KSO_WM_TEMPLATE_INDEX" val="20177907"/>
  <p:tag name="KSO_WM_UNIT_ID" val="custom20177907_24*i*59"/>
</p:tagLst>
</file>

<file path=ppt/tags/tag15.xml><?xml version="1.0" encoding="utf-8"?>
<p:tagLst xmlns:p="http://schemas.openxmlformats.org/presentationml/2006/main">
  <p:tag name="KSO_WM_TAG_VERSION" val="1.0"/>
  <p:tag name="KSO_WM_BEAUTIFY_FLAG" val="#wm#"/>
  <p:tag name="KSO_WM_UNIT_TYPE" val="h_a"/>
  <p:tag name="KSO_WM_UNIT_INDEX" val="1_1"/>
  <p:tag name="KSO_WM_UNIT_LAYERLEVEL" val="1_1"/>
  <p:tag name="KSO_WM_UNIT_VALUE" val="11"/>
  <p:tag name="KSO_WM_UNIT_HIGHLIGHT" val="0"/>
  <p:tag name="KSO_WM_UNIT_COMPATIBLE" val="0"/>
  <p:tag name="KSO_WM_UNIT_CLEAR" val="0"/>
  <p:tag name="KSO_WM_UNIT_PRESET_TEXT" val="请在此输入您的标题"/>
  <p:tag name="KSO_WM_TEMPLATE_CATEGORY" val="custom"/>
  <p:tag name="KSO_WM_TEMPLATE_INDEX" val="20177907"/>
  <p:tag name="KSO_WM_UNIT_ID" val="custom20177907_24*h_a*1_1"/>
</p:tagLst>
</file>

<file path=ppt/tags/tag16.xml><?xml version="1.0" encoding="utf-8"?>
<p:tagLst xmlns:p="http://schemas.openxmlformats.org/presentationml/2006/main">
  <p:tag name="KSO_WM_TAG_VERSION" val="1.0"/>
  <p:tag name="KSO_WM_BEAUTIFY_FLAG" val="#wm#"/>
  <p:tag name="KSO_WM_UNIT_TYPE" val="h_f"/>
  <p:tag name="KSO_WM_UNIT_INDEX" val="1_1"/>
  <p:tag name="KSO_WM_UNIT_LAYERLEVEL" val="1_1"/>
  <p:tag name="KSO_WM_UNIT_VALUE" val="84"/>
  <p:tag name="KSO_WM_UNIT_HIGHLIGHT" val="0"/>
  <p:tag name="KSO_WM_UNIT_COMPATIBLE" val="0"/>
  <p:tag name="KSO_WM_UNIT_CLEAR" val="0"/>
  <p:tag name="KSO_WM_UNIT_PRESET_TEXT" val="请在此输入您的文本。请在此输入您的文本。请在此输入您的文本。请在此输入您的文本。请在此输入您的文本。请在此输入您的文本。请在此输入您的文本。请在此输入您的文本。"/>
  <p:tag name="KSO_WM_TEMPLATE_CATEGORY" val="custom"/>
  <p:tag name="KSO_WM_TEMPLATE_INDEX" val="20177907"/>
  <p:tag name="KSO_WM_UNIT_ID" val="custom20177907_24*h_f*1_1"/>
</p:tagLst>
</file>

<file path=ppt/theme/theme1.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1772</Words>
  <Application>WPS 演示</Application>
  <PresentationFormat>自定义</PresentationFormat>
  <Paragraphs>250</Paragraphs>
  <Slides>24</Slides>
  <Notes>0</Notes>
  <HiddenSlides>0</HiddenSlides>
  <MMClips>1</MMClips>
  <ScaleCrop>false</ScaleCrop>
  <HeadingPairs>
    <vt:vector size="6" baseType="variant">
      <vt:variant>
        <vt:lpstr>已用的字体</vt:lpstr>
      </vt:variant>
      <vt:variant>
        <vt:i4>17</vt:i4>
      </vt:variant>
      <vt:variant>
        <vt:lpstr>主题</vt:lpstr>
      </vt:variant>
      <vt:variant>
        <vt:i4>1</vt:i4>
      </vt:variant>
      <vt:variant>
        <vt:lpstr>幻灯片标题</vt:lpstr>
      </vt:variant>
      <vt:variant>
        <vt:i4>24</vt:i4>
      </vt:variant>
    </vt:vector>
  </HeadingPairs>
  <TitlesOfParts>
    <vt:vector size="42" baseType="lpstr">
      <vt:lpstr>Arial</vt:lpstr>
      <vt:lpstr>宋体</vt:lpstr>
      <vt:lpstr>Wingdings</vt:lpstr>
      <vt:lpstr>微软雅黑</vt:lpstr>
      <vt:lpstr>Calibri</vt:lpstr>
      <vt:lpstr>华文琥珀</vt:lpstr>
      <vt:lpstr>幼圆</vt:lpstr>
      <vt:lpstr>Nexa Light</vt:lpstr>
      <vt:lpstr>华文新魏</vt:lpstr>
      <vt:lpstr>文鼎PL细上海宋Uni</vt:lpstr>
      <vt:lpstr>Algerian</vt:lpstr>
      <vt:lpstr>Arial Unicode MS</vt:lpstr>
      <vt:lpstr>Times New Roman</vt:lpstr>
      <vt:lpstr>Aharoni</vt:lpstr>
      <vt:lpstr>华文细黑</vt:lpstr>
      <vt:lpstr>Wide Latin</vt:lpstr>
      <vt:lpstr>Calibri Light</vt:lpstr>
      <vt:lpstr>Office 主题</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演示文稿</dc:title>
  <dc:creator>Administrator</dc:creator>
  <cp:lastModifiedBy>拉普耶鲁</cp:lastModifiedBy>
  <cp:revision>129</cp:revision>
  <dcterms:created xsi:type="dcterms:W3CDTF">2017-08-03T09:01:00Z</dcterms:created>
  <dcterms:modified xsi:type="dcterms:W3CDTF">2018-04-08T08:10:23Z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KSOProductBuildVer">
    <vt:lpwstr>2052-10.1.0.7224</vt:lpwstr>
  </property>
</Properties>
</file>