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Lst>
  <p:notesMasterIdLst>
    <p:notesMasterId r:id="rId30"/>
  </p:notesMasterIdLst>
  <p:sldIdLst>
    <p:sldId id="286" r:id="rId3"/>
    <p:sldId id="287" r:id="rId4"/>
    <p:sldId id="263" r:id="rId5"/>
    <p:sldId id="264" r:id="rId6"/>
    <p:sldId id="265" r:id="rId7"/>
    <p:sldId id="266" r:id="rId8"/>
    <p:sldId id="267" r:id="rId9"/>
    <p:sldId id="268" r:id="rId10"/>
    <p:sldId id="269" r:id="rId11"/>
    <p:sldId id="270" r:id="rId12"/>
    <p:sldId id="271" r:id="rId13"/>
    <p:sldId id="272" r:id="rId14"/>
    <p:sldId id="261" r:id="rId15"/>
    <p:sldId id="274" r:id="rId16"/>
    <p:sldId id="273" r:id="rId17"/>
    <p:sldId id="276" r:id="rId18"/>
    <p:sldId id="277" r:id="rId19"/>
    <p:sldId id="279" r:id="rId20"/>
    <p:sldId id="278" r:id="rId21"/>
    <p:sldId id="280" r:id="rId22"/>
    <p:sldId id="281" r:id="rId23"/>
    <p:sldId id="282" r:id="rId24"/>
    <p:sldId id="283" r:id="rId25"/>
    <p:sldId id="285" r:id="rId26"/>
    <p:sldId id="275" r:id="rId27"/>
    <p:sldId id="284" r:id="rId28"/>
    <p:sldId id="288"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68F"/>
    <a:srgbClr val="FFC000"/>
    <a:srgbClr val="31A6DE"/>
    <a:srgbClr val="ED7D31"/>
    <a:srgbClr val="C55A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60"/>
  </p:normalViewPr>
  <p:slideViewPr>
    <p:cSldViewPr snapToGrid="0" showGuides="1">
      <p:cViewPr varScale="1">
        <p:scale>
          <a:sx n="55" d="100"/>
          <a:sy n="55" d="100"/>
        </p:scale>
        <p:origin x="-84" y="-164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97ABD8-9061-4C15-B0AE-093CAD01E161}" type="datetimeFigureOut">
              <a:rPr lang="zh-CN" altLang="en-US" smtClean="0"/>
              <a:t>2019/7/9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2CDBF2-CC07-4E75-9F27-8F47ACE278F3}" type="slidenum">
              <a:rPr lang="zh-CN" altLang="en-US" smtClean="0"/>
              <a:t>‹#›</a:t>
            </a:fld>
            <a:endParaRPr lang="zh-CN" altLang="en-US"/>
          </a:p>
        </p:txBody>
      </p:sp>
    </p:spTree>
    <p:extLst>
      <p:ext uri="{BB962C8B-B14F-4D97-AF65-F5344CB8AC3E}">
        <p14:creationId xmlns:p14="http://schemas.microsoft.com/office/powerpoint/2010/main" val="385506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1</a:t>
            </a:fld>
            <a:endParaRPr lang="zh-CN" altLang="en-US"/>
          </a:p>
        </p:txBody>
      </p:sp>
    </p:spTree>
    <p:extLst>
      <p:ext uri="{BB962C8B-B14F-4D97-AF65-F5344CB8AC3E}">
        <p14:creationId xmlns:p14="http://schemas.microsoft.com/office/powerpoint/2010/main" val="873147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2</a:t>
            </a:fld>
            <a:endParaRPr lang="zh-CN" altLang="en-US"/>
          </a:p>
        </p:txBody>
      </p:sp>
    </p:spTree>
    <p:extLst>
      <p:ext uri="{BB962C8B-B14F-4D97-AF65-F5344CB8AC3E}">
        <p14:creationId xmlns:p14="http://schemas.microsoft.com/office/powerpoint/2010/main" val="3782606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330903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163774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103416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347583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7</a:t>
            </a:fld>
            <a:endParaRPr lang="zh-CN" altLang="en-US"/>
          </a:p>
        </p:txBody>
      </p:sp>
    </p:spTree>
    <p:extLst>
      <p:ext uri="{BB962C8B-B14F-4D97-AF65-F5344CB8AC3E}">
        <p14:creationId xmlns:p14="http://schemas.microsoft.com/office/powerpoint/2010/main" val="1213767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4250903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64636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735113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092813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12</a:t>
            </a:fld>
            <a:endParaRPr lang="zh-CN" altLang="en-US"/>
          </a:p>
        </p:txBody>
      </p:sp>
    </p:spTree>
    <p:extLst>
      <p:ext uri="{BB962C8B-B14F-4D97-AF65-F5344CB8AC3E}">
        <p14:creationId xmlns:p14="http://schemas.microsoft.com/office/powerpoint/2010/main" val="197376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13</a:t>
            </a:fld>
            <a:endParaRPr lang="zh-CN" altLang="en-US"/>
          </a:p>
        </p:txBody>
      </p:sp>
    </p:spTree>
    <p:extLst>
      <p:ext uri="{BB962C8B-B14F-4D97-AF65-F5344CB8AC3E}">
        <p14:creationId xmlns:p14="http://schemas.microsoft.com/office/powerpoint/2010/main" val="1116063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14</a:t>
            </a:fld>
            <a:endParaRPr lang="zh-CN" altLang="en-US"/>
          </a:p>
        </p:txBody>
      </p:sp>
    </p:spTree>
    <p:extLst>
      <p:ext uri="{BB962C8B-B14F-4D97-AF65-F5344CB8AC3E}">
        <p14:creationId xmlns:p14="http://schemas.microsoft.com/office/powerpoint/2010/main" val="437086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15</a:t>
            </a:fld>
            <a:endParaRPr lang="zh-CN" altLang="en-US"/>
          </a:p>
        </p:txBody>
      </p:sp>
    </p:spTree>
    <p:extLst>
      <p:ext uri="{BB962C8B-B14F-4D97-AF65-F5344CB8AC3E}">
        <p14:creationId xmlns:p14="http://schemas.microsoft.com/office/powerpoint/2010/main" val="231949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1902343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17</a:t>
            </a:fld>
            <a:endParaRPr lang="zh-CN" altLang="en-US"/>
          </a:p>
        </p:txBody>
      </p:sp>
    </p:spTree>
    <p:extLst>
      <p:ext uri="{BB962C8B-B14F-4D97-AF65-F5344CB8AC3E}">
        <p14:creationId xmlns:p14="http://schemas.microsoft.com/office/powerpoint/2010/main" val="2416146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18</a:t>
            </a:fld>
            <a:endParaRPr lang="zh-CN" altLang="en-US"/>
          </a:p>
        </p:txBody>
      </p:sp>
    </p:spTree>
    <p:extLst>
      <p:ext uri="{BB962C8B-B14F-4D97-AF65-F5344CB8AC3E}">
        <p14:creationId xmlns:p14="http://schemas.microsoft.com/office/powerpoint/2010/main" val="2191202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2019/7/9</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19</a:t>
            </a:fld>
            <a:endParaRPr lang="zh-CN" altLang="en-US" sz="1200"/>
          </a:p>
        </p:txBody>
      </p:sp>
    </p:spTree>
    <p:extLst>
      <p:ext uri="{BB962C8B-B14F-4D97-AF65-F5344CB8AC3E}">
        <p14:creationId xmlns:p14="http://schemas.microsoft.com/office/powerpoint/2010/main" val="3231147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A26B02EC-97C0-4E19-AA45-E904FCC1D11E}" type="slidenum">
              <a:rPr kumimoji="0" lang="en-GB"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20</a:t>
            </a:fld>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070110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A26B02EC-97C0-4E19-AA45-E904FCC1D11E}" type="slidenum">
              <a:rPr kumimoji="0" lang="en-GB"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21</a:t>
            </a:fld>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573989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447923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018558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99908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25</a:t>
            </a:fld>
            <a:endParaRPr lang="zh-CN" altLang="en-US"/>
          </a:p>
        </p:txBody>
      </p:sp>
    </p:spTree>
    <p:extLst>
      <p:ext uri="{BB962C8B-B14F-4D97-AF65-F5344CB8AC3E}">
        <p14:creationId xmlns:p14="http://schemas.microsoft.com/office/powerpoint/2010/main" val="2811974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CDBF2-CC07-4E75-9F27-8F47ACE278F3}" type="slidenum">
              <a:rPr lang="zh-CN" altLang="en-US" smtClean="0"/>
              <a:t>26</a:t>
            </a:fld>
            <a:endParaRPr lang="zh-CN" altLang="en-US"/>
          </a:p>
        </p:txBody>
      </p:sp>
    </p:spTree>
    <p:extLst>
      <p:ext uri="{BB962C8B-B14F-4D97-AF65-F5344CB8AC3E}">
        <p14:creationId xmlns:p14="http://schemas.microsoft.com/office/powerpoint/2010/main" val="1102862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35312EC-3547-4D34-9E02-54FBE31D3775}" type="slidenum">
              <a:rPr lang="zh-CN" altLang="en-US" smtClean="0"/>
              <a:t>‹#›</a:t>
            </a:fld>
            <a:endParaRPr lang="zh-CN" altLang="en-US"/>
          </a:p>
        </p:txBody>
      </p:sp>
    </p:spTree>
    <p:extLst>
      <p:ext uri="{BB962C8B-B14F-4D97-AF65-F5344CB8AC3E}">
        <p14:creationId xmlns:p14="http://schemas.microsoft.com/office/powerpoint/2010/main" val="270404776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alphaModFix amt="50000"/>
            <a:lum/>
          </a:blip>
          <a:srcRect/>
          <a:stretch>
            <a:fillRect l="-1000" r="-1000"/>
          </a:stretch>
        </a:blipFill>
        <a:effectLst/>
      </p:bgPr>
    </p:bg>
    <p:spTree>
      <p:nvGrpSpPr>
        <p:cNvPr id="1" name=""/>
        <p:cNvGrpSpPr/>
        <p:nvPr/>
      </p:nvGrpSpPr>
      <p:grpSpPr>
        <a:xfrm>
          <a:off x="0" y="0"/>
          <a:ext cx="0" cy="0"/>
          <a:chOff x="0" y="0"/>
          <a:chExt cx="0" cy="0"/>
        </a:xfrm>
      </p:grpSpPr>
      <p:grpSp>
        <p:nvGrpSpPr>
          <p:cNvPr id="13" name="组 32"/>
          <p:cNvGrpSpPr/>
          <p:nvPr userDrawn="1"/>
        </p:nvGrpSpPr>
        <p:grpSpPr>
          <a:xfrm>
            <a:off x="221793" y="81358"/>
            <a:ext cx="1158727" cy="776328"/>
            <a:chOff x="3728979" y="-1112206"/>
            <a:chExt cx="5227783" cy="3502530"/>
          </a:xfrm>
          <a:effectLst/>
        </p:grpSpPr>
        <p:grpSp>
          <p:nvGrpSpPr>
            <p:cNvPr id="14" name="组 8"/>
            <p:cNvGrpSpPr/>
            <p:nvPr userDrawn="1"/>
          </p:nvGrpSpPr>
          <p:grpSpPr>
            <a:xfrm rot="10800000">
              <a:off x="7911176" y="-1112206"/>
              <a:ext cx="1045586" cy="2793777"/>
              <a:chOff x="2675476" y="4781831"/>
              <a:chExt cx="1368248" cy="3655921"/>
            </a:xfrm>
          </p:grpSpPr>
          <p:sp>
            <p:nvSpPr>
              <p:cNvPr id="27" name="任意形状 9"/>
              <p:cNvSpPr/>
              <p:nvPr/>
            </p:nvSpPr>
            <p:spPr>
              <a:xfrm rot="10800000">
                <a:off x="2675478" y="660733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任意形状 10"/>
              <p:cNvSpPr/>
              <p:nvPr/>
            </p:nvSpPr>
            <p:spPr>
              <a:xfrm rot="10800000">
                <a:off x="2675476" y="478183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5" name="组 11"/>
            <p:cNvGrpSpPr/>
            <p:nvPr userDrawn="1"/>
          </p:nvGrpSpPr>
          <p:grpSpPr>
            <a:xfrm rot="10800000">
              <a:off x="6865588" y="-593776"/>
              <a:ext cx="1045586" cy="2793777"/>
              <a:chOff x="4043727" y="4103416"/>
              <a:chExt cx="1368248" cy="3655921"/>
            </a:xfrm>
          </p:grpSpPr>
          <p:sp>
            <p:nvSpPr>
              <p:cNvPr id="25" name="任意形状 12"/>
              <p:cNvSpPr/>
              <p:nvPr/>
            </p:nvSpPr>
            <p:spPr>
              <a:xfrm rot="10800000">
                <a:off x="4043729" y="59289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任意形状 13"/>
              <p:cNvSpPr/>
              <p:nvPr/>
            </p:nvSpPr>
            <p:spPr>
              <a:xfrm rot="10800000">
                <a:off x="4043727" y="41034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6" name="组 14"/>
            <p:cNvGrpSpPr/>
            <p:nvPr userDrawn="1"/>
          </p:nvGrpSpPr>
          <p:grpSpPr>
            <a:xfrm rot="10800000">
              <a:off x="5820051" y="-842357"/>
              <a:ext cx="1045586" cy="2793777"/>
              <a:chOff x="5411912" y="4428708"/>
              <a:chExt cx="1368248" cy="3655921"/>
            </a:xfrm>
          </p:grpSpPr>
          <p:sp>
            <p:nvSpPr>
              <p:cNvPr id="23" name="任意形状 15"/>
              <p:cNvSpPr/>
              <p:nvPr/>
            </p:nvSpPr>
            <p:spPr>
              <a:xfrm rot="10800000">
                <a:off x="5411914" y="6254216"/>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任意形状 16"/>
              <p:cNvSpPr/>
              <p:nvPr/>
            </p:nvSpPr>
            <p:spPr>
              <a:xfrm rot="10800000">
                <a:off x="5411912" y="4428708"/>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7" name="组 17"/>
            <p:cNvGrpSpPr/>
            <p:nvPr userDrawn="1"/>
          </p:nvGrpSpPr>
          <p:grpSpPr>
            <a:xfrm rot="10800000">
              <a:off x="4774516" y="-403453"/>
              <a:ext cx="1045586" cy="2793777"/>
              <a:chOff x="6780093" y="3854361"/>
              <a:chExt cx="1368248" cy="3655921"/>
            </a:xfrm>
          </p:grpSpPr>
          <p:sp>
            <p:nvSpPr>
              <p:cNvPr id="21" name="任意形状 18"/>
              <p:cNvSpPr/>
              <p:nvPr/>
            </p:nvSpPr>
            <p:spPr>
              <a:xfrm rot="10800000">
                <a:off x="6780095" y="567986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任意形状 19"/>
              <p:cNvSpPr/>
              <p:nvPr/>
            </p:nvSpPr>
            <p:spPr>
              <a:xfrm rot="10800000">
                <a:off x="6780093" y="385436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8" name="组 20"/>
            <p:cNvGrpSpPr/>
            <p:nvPr userDrawn="1"/>
          </p:nvGrpSpPr>
          <p:grpSpPr>
            <a:xfrm rot="10800000">
              <a:off x="3728979" y="-1079717"/>
              <a:ext cx="1045586" cy="2793777"/>
              <a:chOff x="8148277" y="4739316"/>
              <a:chExt cx="1368248" cy="3655921"/>
            </a:xfrm>
          </p:grpSpPr>
          <p:sp>
            <p:nvSpPr>
              <p:cNvPr id="19" name="任意形状 21"/>
              <p:cNvSpPr/>
              <p:nvPr/>
            </p:nvSpPr>
            <p:spPr>
              <a:xfrm rot="10800000">
                <a:off x="8148279" y="65648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任意形状 22"/>
              <p:cNvSpPr/>
              <p:nvPr/>
            </p:nvSpPr>
            <p:spPr>
              <a:xfrm rot="10800000">
                <a:off x="8148277" y="47393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29" name="椭圆 28"/>
          <p:cNvSpPr/>
          <p:nvPr userDrawn="1"/>
        </p:nvSpPr>
        <p:spPr>
          <a:xfrm rot="10800000">
            <a:off x="23118" y="386685"/>
            <a:ext cx="95321" cy="95321"/>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29"/>
          <p:cNvSpPr/>
          <p:nvPr userDrawn="1"/>
        </p:nvSpPr>
        <p:spPr>
          <a:xfrm rot="10800000">
            <a:off x="-74794" y="537144"/>
            <a:ext cx="31849" cy="31849"/>
          </a:xfrm>
          <a:prstGeom prst="ellipse">
            <a:avLst/>
          </a:prstGeom>
          <a:gradFill flip="none" rotWithShape="1">
            <a:gsLst>
              <a:gs pos="0">
                <a:schemeClr val="accent1">
                  <a:lumMod val="5000"/>
                  <a:lumOff val="95000"/>
                </a:schemeClr>
              </a:gs>
              <a:gs pos="83000">
                <a:schemeClr val="bg1">
                  <a:lumMod val="85000"/>
                </a:schemeClr>
              </a:gs>
              <a:gs pos="100000">
                <a:schemeClr val="bg1">
                  <a:lumMod val="75000"/>
                </a:schemeClr>
              </a:gs>
            </a:gsLst>
            <a:lin ang="5400000" scaled="1"/>
            <a:tileRect/>
          </a:gra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p:cNvSpPr/>
          <p:nvPr userDrawn="1"/>
        </p:nvSpPr>
        <p:spPr>
          <a:xfrm rot="10800000">
            <a:off x="103353" y="668598"/>
            <a:ext cx="158368" cy="158369"/>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31"/>
          <p:cNvSpPr/>
          <p:nvPr userDrawn="1"/>
        </p:nvSpPr>
        <p:spPr>
          <a:xfrm rot="10800000">
            <a:off x="1181953" y="754617"/>
            <a:ext cx="71998" cy="71998"/>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椭圆 32"/>
          <p:cNvSpPr/>
          <p:nvPr userDrawn="1"/>
        </p:nvSpPr>
        <p:spPr>
          <a:xfrm rot="10800000">
            <a:off x="539058" y="692572"/>
            <a:ext cx="165113" cy="165113"/>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椭圆 33"/>
          <p:cNvSpPr/>
          <p:nvPr userDrawn="1"/>
        </p:nvSpPr>
        <p:spPr>
          <a:xfrm rot="10800000">
            <a:off x="826674" y="584388"/>
            <a:ext cx="221614" cy="221614"/>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椭圆 43"/>
          <p:cNvSpPr/>
          <p:nvPr userDrawn="1"/>
        </p:nvSpPr>
        <p:spPr>
          <a:xfrm rot="10800000">
            <a:off x="11548592" y="6268582"/>
            <a:ext cx="381137" cy="381137"/>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灯片编号占位符 5"/>
          <p:cNvSpPr>
            <a:spLocks noGrp="1"/>
          </p:cNvSpPr>
          <p:nvPr>
            <p:ph type="sldNum" sz="quarter" idx="12"/>
          </p:nvPr>
        </p:nvSpPr>
        <p:spPr/>
        <p:txBody>
          <a:bodyPr/>
          <a:lstStyle/>
          <a:p>
            <a:fld id="{F35312EC-3547-4D34-9E02-54FBE31D3775}" type="slidenum">
              <a:rPr lang="zh-CN" altLang="en-US" smtClean="0"/>
              <a:t>‹#›</a:t>
            </a:fld>
            <a:endParaRPr lang="zh-CN" altLang="en-US"/>
          </a:p>
        </p:txBody>
      </p:sp>
      <p:sp>
        <p:nvSpPr>
          <p:cNvPr id="2" name="标题 1"/>
          <p:cNvSpPr>
            <a:spLocks noGrp="1"/>
          </p:cNvSpPr>
          <p:nvPr>
            <p:ph type="title"/>
          </p:nvPr>
        </p:nvSpPr>
        <p:spPr>
          <a:xfrm>
            <a:off x="1511067" y="209849"/>
            <a:ext cx="8392060" cy="652792"/>
          </a:xfrm>
        </p:spPr>
        <p:txBody>
          <a:bodyPr>
            <a:normAutofit/>
          </a:bodyPr>
          <a:lstStyle>
            <a:lvl1pPr>
              <a:defRPr sz="3200" b="1">
                <a:solidFill>
                  <a:srgbClr val="25568F"/>
                </a:solidFill>
                <a:latin typeface="微软雅黑" panose="020B0503020204020204" pitchFamily="34" charset="-122"/>
                <a:ea typeface="微软雅黑" panose="020B0503020204020204" pitchFamily="34" charset="-122"/>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192422010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2" name="组 32"/>
          <p:cNvGrpSpPr/>
          <p:nvPr userDrawn="1"/>
        </p:nvGrpSpPr>
        <p:grpSpPr>
          <a:xfrm>
            <a:off x="221793" y="81358"/>
            <a:ext cx="1158727" cy="776328"/>
            <a:chOff x="3728979" y="-1112206"/>
            <a:chExt cx="5227783" cy="3502530"/>
          </a:xfrm>
          <a:effectLst/>
        </p:grpSpPr>
        <p:grpSp>
          <p:nvGrpSpPr>
            <p:cNvPr id="43" name="组 8"/>
            <p:cNvGrpSpPr/>
            <p:nvPr userDrawn="1"/>
          </p:nvGrpSpPr>
          <p:grpSpPr>
            <a:xfrm rot="10800000">
              <a:off x="7911176" y="-1112206"/>
              <a:ext cx="1045586" cy="2793777"/>
              <a:chOff x="2675476" y="4781831"/>
              <a:chExt cx="1368248" cy="3655921"/>
            </a:xfrm>
          </p:grpSpPr>
          <p:sp>
            <p:nvSpPr>
              <p:cNvPr id="56" name="任意形状 9"/>
              <p:cNvSpPr/>
              <p:nvPr/>
            </p:nvSpPr>
            <p:spPr>
              <a:xfrm rot="10800000">
                <a:off x="2675478" y="660733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任意形状 10"/>
              <p:cNvSpPr/>
              <p:nvPr/>
            </p:nvSpPr>
            <p:spPr>
              <a:xfrm rot="10800000">
                <a:off x="2675476" y="478183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4" name="组 11"/>
            <p:cNvGrpSpPr/>
            <p:nvPr userDrawn="1"/>
          </p:nvGrpSpPr>
          <p:grpSpPr>
            <a:xfrm rot="10800000">
              <a:off x="6865588" y="-593776"/>
              <a:ext cx="1045586" cy="2793777"/>
              <a:chOff x="4043727" y="4103416"/>
              <a:chExt cx="1368248" cy="3655921"/>
            </a:xfrm>
          </p:grpSpPr>
          <p:sp>
            <p:nvSpPr>
              <p:cNvPr id="54" name="任意形状 12"/>
              <p:cNvSpPr/>
              <p:nvPr/>
            </p:nvSpPr>
            <p:spPr>
              <a:xfrm rot="10800000">
                <a:off x="4043729" y="59289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任意形状 13"/>
              <p:cNvSpPr/>
              <p:nvPr/>
            </p:nvSpPr>
            <p:spPr>
              <a:xfrm rot="10800000">
                <a:off x="4043727" y="41034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 14"/>
            <p:cNvGrpSpPr/>
            <p:nvPr userDrawn="1"/>
          </p:nvGrpSpPr>
          <p:grpSpPr>
            <a:xfrm rot="10800000">
              <a:off x="5820051" y="-842357"/>
              <a:ext cx="1045586" cy="2793777"/>
              <a:chOff x="5411912" y="4428708"/>
              <a:chExt cx="1368248" cy="3655921"/>
            </a:xfrm>
          </p:grpSpPr>
          <p:sp>
            <p:nvSpPr>
              <p:cNvPr id="52" name="任意形状 15"/>
              <p:cNvSpPr/>
              <p:nvPr/>
            </p:nvSpPr>
            <p:spPr>
              <a:xfrm rot="10800000">
                <a:off x="5411914" y="6254216"/>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3" name="任意形状 16"/>
              <p:cNvSpPr/>
              <p:nvPr/>
            </p:nvSpPr>
            <p:spPr>
              <a:xfrm rot="10800000">
                <a:off x="5411912" y="4428708"/>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6" name="组 17"/>
            <p:cNvGrpSpPr/>
            <p:nvPr userDrawn="1"/>
          </p:nvGrpSpPr>
          <p:grpSpPr>
            <a:xfrm rot="10800000">
              <a:off x="4774516" y="-403453"/>
              <a:ext cx="1045586" cy="2793777"/>
              <a:chOff x="6780093" y="3854361"/>
              <a:chExt cx="1368248" cy="3655921"/>
            </a:xfrm>
          </p:grpSpPr>
          <p:sp>
            <p:nvSpPr>
              <p:cNvPr id="50" name="任意形状 18"/>
              <p:cNvSpPr/>
              <p:nvPr/>
            </p:nvSpPr>
            <p:spPr>
              <a:xfrm rot="10800000">
                <a:off x="6780095" y="567986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任意形状 19"/>
              <p:cNvSpPr/>
              <p:nvPr/>
            </p:nvSpPr>
            <p:spPr>
              <a:xfrm rot="10800000">
                <a:off x="6780093" y="385436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7" name="组 20"/>
            <p:cNvGrpSpPr/>
            <p:nvPr userDrawn="1"/>
          </p:nvGrpSpPr>
          <p:grpSpPr>
            <a:xfrm rot="10800000">
              <a:off x="3728979" y="-1079717"/>
              <a:ext cx="1045586" cy="2793777"/>
              <a:chOff x="8148277" y="4739316"/>
              <a:chExt cx="1368248" cy="3655921"/>
            </a:xfrm>
          </p:grpSpPr>
          <p:sp>
            <p:nvSpPr>
              <p:cNvPr id="48" name="任意形状 21"/>
              <p:cNvSpPr/>
              <p:nvPr/>
            </p:nvSpPr>
            <p:spPr>
              <a:xfrm rot="10800000">
                <a:off x="8148279" y="65648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任意形状 22"/>
              <p:cNvSpPr/>
              <p:nvPr/>
            </p:nvSpPr>
            <p:spPr>
              <a:xfrm rot="10800000">
                <a:off x="8148277" y="47393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58" name="椭圆 57"/>
          <p:cNvSpPr/>
          <p:nvPr userDrawn="1"/>
        </p:nvSpPr>
        <p:spPr>
          <a:xfrm rot="10800000">
            <a:off x="23118" y="386685"/>
            <a:ext cx="95321" cy="95321"/>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椭圆 58"/>
          <p:cNvSpPr/>
          <p:nvPr userDrawn="1"/>
        </p:nvSpPr>
        <p:spPr>
          <a:xfrm rot="10800000">
            <a:off x="-74794" y="537144"/>
            <a:ext cx="31849" cy="31849"/>
          </a:xfrm>
          <a:prstGeom prst="ellipse">
            <a:avLst/>
          </a:prstGeom>
          <a:gradFill flip="none" rotWithShape="1">
            <a:gsLst>
              <a:gs pos="0">
                <a:schemeClr val="accent1">
                  <a:lumMod val="5000"/>
                  <a:lumOff val="95000"/>
                </a:schemeClr>
              </a:gs>
              <a:gs pos="83000">
                <a:schemeClr val="bg1">
                  <a:lumMod val="85000"/>
                </a:schemeClr>
              </a:gs>
              <a:gs pos="100000">
                <a:schemeClr val="bg1">
                  <a:lumMod val="75000"/>
                </a:schemeClr>
              </a:gs>
            </a:gsLst>
            <a:lin ang="5400000" scaled="1"/>
            <a:tileRect/>
          </a:gra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椭圆 59"/>
          <p:cNvSpPr/>
          <p:nvPr userDrawn="1"/>
        </p:nvSpPr>
        <p:spPr>
          <a:xfrm rot="10800000">
            <a:off x="103353" y="668598"/>
            <a:ext cx="158368" cy="158369"/>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椭圆 60"/>
          <p:cNvSpPr/>
          <p:nvPr userDrawn="1"/>
        </p:nvSpPr>
        <p:spPr>
          <a:xfrm rot="10800000">
            <a:off x="1181953" y="754617"/>
            <a:ext cx="71998" cy="71998"/>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椭圆 61"/>
          <p:cNvSpPr/>
          <p:nvPr userDrawn="1"/>
        </p:nvSpPr>
        <p:spPr>
          <a:xfrm rot="10800000">
            <a:off x="539058" y="692572"/>
            <a:ext cx="165113" cy="165113"/>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椭圆 62"/>
          <p:cNvSpPr/>
          <p:nvPr userDrawn="1"/>
        </p:nvSpPr>
        <p:spPr>
          <a:xfrm rot="10800000">
            <a:off x="826674" y="584388"/>
            <a:ext cx="221614" cy="221614"/>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椭圆 64"/>
          <p:cNvSpPr/>
          <p:nvPr userDrawn="1"/>
        </p:nvSpPr>
        <p:spPr>
          <a:xfrm rot="10800000">
            <a:off x="11548592" y="6268582"/>
            <a:ext cx="381137" cy="381137"/>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灯片编号占位符 5"/>
          <p:cNvSpPr>
            <a:spLocks noGrp="1"/>
          </p:cNvSpPr>
          <p:nvPr>
            <p:ph type="sldNum" sz="quarter" idx="12"/>
          </p:nvPr>
        </p:nvSpPr>
        <p:spPr>
          <a:xfrm>
            <a:off x="9186529" y="6268582"/>
            <a:ext cx="2743200" cy="365125"/>
          </a:xfrm>
        </p:spPr>
        <p:txBody>
          <a:bodyPr/>
          <a:lstStyle/>
          <a:p>
            <a:fld id="{F35312EC-3547-4D34-9E02-54FBE31D3775}" type="slidenum">
              <a:rPr lang="zh-CN" altLang="en-US" smtClean="0"/>
              <a:t>‹#›</a:t>
            </a:fld>
            <a:endParaRPr lang="zh-CN" altLang="en-US"/>
          </a:p>
        </p:txBody>
      </p:sp>
      <p:sp>
        <p:nvSpPr>
          <p:cNvPr id="2" name="标题 1"/>
          <p:cNvSpPr>
            <a:spLocks noGrp="1"/>
          </p:cNvSpPr>
          <p:nvPr>
            <p:ph type="title"/>
          </p:nvPr>
        </p:nvSpPr>
        <p:spPr>
          <a:xfrm>
            <a:off x="1459308" y="192595"/>
            <a:ext cx="6839303" cy="808067"/>
          </a:xfrm>
        </p:spPr>
        <p:txBody>
          <a:bodyPr vert="horz" lIns="91440" tIns="45720" rIns="91440" bIns="45720" rtlCol="0" anchor="ctr">
            <a:normAutofit/>
          </a:bodyPr>
          <a:lstStyle>
            <a:lvl1pPr>
              <a:defRPr lang="zh-CN" altLang="en-US" sz="3200" b="1">
                <a:solidFill>
                  <a:srgbClr val="25568F"/>
                </a:solidFill>
                <a:latin typeface="微软雅黑" panose="020B0503020204020204" pitchFamily="34" charset="-122"/>
                <a:ea typeface="微软雅黑" panose="020B0503020204020204" pitchFamily="34" charset="-122"/>
              </a:defRPr>
            </a:lvl1pPr>
          </a:lstStyle>
          <a:p>
            <a:pPr lvl="0"/>
            <a:r>
              <a:rPr lang="zh-CN" altLang="en-US" dirty="0" smtClean="0"/>
              <a:t>单击此处编辑母版标题</a:t>
            </a:r>
            <a:endParaRPr lang="zh-CN" altLang="en-US" dirty="0"/>
          </a:p>
        </p:txBody>
      </p:sp>
    </p:spTree>
    <p:extLst>
      <p:ext uri="{BB962C8B-B14F-4D97-AF65-F5344CB8AC3E}">
        <p14:creationId xmlns:p14="http://schemas.microsoft.com/office/powerpoint/2010/main" val="224156204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
        <p:nvSpPr>
          <p:cNvPr id="12" name="TextBox 16"/>
          <p:cNvSpPr>
            <a:spLocks noChangeArrowheads="1"/>
          </p:cNvSpPr>
          <p:nvPr userDrawn="1"/>
        </p:nvSpPr>
        <p:spPr bwMode="auto">
          <a:xfrm>
            <a:off x="344641" y="63821"/>
            <a:ext cx="45127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en-US" altLang="zh-CN" sz="32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03 </a:t>
            </a:r>
            <a:r>
              <a:rPr lang="zh-CN" altLang="en-US" sz="32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请插入您的文本内容</a:t>
            </a:r>
          </a:p>
        </p:txBody>
      </p:sp>
      <p:grpSp>
        <p:nvGrpSpPr>
          <p:cNvPr id="37" name="组 32"/>
          <p:cNvGrpSpPr/>
          <p:nvPr userDrawn="1"/>
        </p:nvGrpSpPr>
        <p:grpSpPr>
          <a:xfrm>
            <a:off x="221793" y="81358"/>
            <a:ext cx="1158727" cy="776328"/>
            <a:chOff x="3728979" y="-1112206"/>
            <a:chExt cx="5227783" cy="3502530"/>
          </a:xfrm>
          <a:effectLst/>
        </p:grpSpPr>
        <p:grpSp>
          <p:nvGrpSpPr>
            <p:cNvPr id="38" name="组 8"/>
            <p:cNvGrpSpPr/>
            <p:nvPr userDrawn="1"/>
          </p:nvGrpSpPr>
          <p:grpSpPr>
            <a:xfrm rot="10800000">
              <a:off x="7911176" y="-1112206"/>
              <a:ext cx="1045586" cy="2793777"/>
              <a:chOff x="2675476" y="4781831"/>
              <a:chExt cx="1368248" cy="3655921"/>
            </a:xfrm>
          </p:grpSpPr>
          <p:sp>
            <p:nvSpPr>
              <p:cNvPr id="53" name="任意形状 9"/>
              <p:cNvSpPr/>
              <p:nvPr/>
            </p:nvSpPr>
            <p:spPr>
              <a:xfrm rot="10800000">
                <a:off x="2675478" y="660733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任意形状 10"/>
              <p:cNvSpPr/>
              <p:nvPr/>
            </p:nvSpPr>
            <p:spPr>
              <a:xfrm rot="10800000">
                <a:off x="2675476" y="478183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1" name="组 11"/>
            <p:cNvGrpSpPr/>
            <p:nvPr userDrawn="1"/>
          </p:nvGrpSpPr>
          <p:grpSpPr>
            <a:xfrm rot="10800000">
              <a:off x="6865588" y="-593776"/>
              <a:ext cx="1045586" cy="2793777"/>
              <a:chOff x="4043727" y="4103416"/>
              <a:chExt cx="1368248" cy="3655921"/>
            </a:xfrm>
          </p:grpSpPr>
          <p:sp>
            <p:nvSpPr>
              <p:cNvPr id="51" name="任意形状 12"/>
              <p:cNvSpPr/>
              <p:nvPr/>
            </p:nvSpPr>
            <p:spPr>
              <a:xfrm rot="10800000">
                <a:off x="4043729" y="59289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任意形状 13"/>
              <p:cNvSpPr/>
              <p:nvPr/>
            </p:nvSpPr>
            <p:spPr>
              <a:xfrm rot="10800000">
                <a:off x="4043727" y="41034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2" name="组 14"/>
            <p:cNvGrpSpPr/>
            <p:nvPr userDrawn="1"/>
          </p:nvGrpSpPr>
          <p:grpSpPr>
            <a:xfrm rot="10800000">
              <a:off x="5820051" y="-842357"/>
              <a:ext cx="1045586" cy="2793777"/>
              <a:chOff x="5411912" y="4428708"/>
              <a:chExt cx="1368248" cy="3655921"/>
            </a:xfrm>
          </p:grpSpPr>
          <p:sp>
            <p:nvSpPr>
              <p:cNvPr id="49" name="任意形状 15"/>
              <p:cNvSpPr/>
              <p:nvPr/>
            </p:nvSpPr>
            <p:spPr>
              <a:xfrm rot="10800000">
                <a:off x="5411914" y="6254216"/>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任意形状 16"/>
              <p:cNvSpPr/>
              <p:nvPr/>
            </p:nvSpPr>
            <p:spPr>
              <a:xfrm rot="10800000">
                <a:off x="5411912" y="4428708"/>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3" name="组 17"/>
            <p:cNvGrpSpPr/>
            <p:nvPr userDrawn="1"/>
          </p:nvGrpSpPr>
          <p:grpSpPr>
            <a:xfrm rot="10800000">
              <a:off x="4774516" y="-403453"/>
              <a:ext cx="1045586" cy="2793777"/>
              <a:chOff x="6780093" y="3854361"/>
              <a:chExt cx="1368248" cy="3655921"/>
            </a:xfrm>
          </p:grpSpPr>
          <p:sp>
            <p:nvSpPr>
              <p:cNvPr id="47" name="任意形状 18"/>
              <p:cNvSpPr/>
              <p:nvPr/>
            </p:nvSpPr>
            <p:spPr>
              <a:xfrm rot="10800000">
                <a:off x="6780095" y="567986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任意形状 19"/>
              <p:cNvSpPr/>
              <p:nvPr/>
            </p:nvSpPr>
            <p:spPr>
              <a:xfrm rot="10800000">
                <a:off x="6780093" y="385436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4" name="组 20"/>
            <p:cNvGrpSpPr/>
            <p:nvPr userDrawn="1"/>
          </p:nvGrpSpPr>
          <p:grpSpPr>
            <a:xfrm rot="10800000">
              <a:off x="3728979" y="-1079717"/>
              <a:ext cx="1045586" cy="2793777"/>
              <a:chOff x="8148277" y="4739316"/>
              <a:chExt cx="1368248" cy="3655921"/>
            </a:xfrm>
          </p:grpSpPr>
          <p:sp>
            <p:nvSpPr>
              <p:cNvPr id="45" name="任意形状 21"/>
              <p:cNvSpPr/>
              <p:nvPr/>
            </p:nvSpPr>
            <p:spPr>
              <a:xfrm rot="10800000">
                <a:off x="8148279" y="65648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任意形状 22"/>
              <p:cNvSpPr/>
              <p:nvPr/>
            </p:nvSpPr>
            <p:spPr>
              <a:xfrm rot="10800000">
                <a:off x="8148277" y="47393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55" name="椭圆 54"/>
          <p:cNvSpPr/>
          <p:nvPr userDrawn="1"/>
        </p:nvSpPr>
        <p:spPr>
          <a:xfrm rot="10800000">
            <a:off x="23118" y="386685"/>
            <a:ext cx="95321" cy="95321"/>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55"/>
          <p:cNvSpPr/>
          <p:nvPr userDrawn="1"/>
        </p:nvSpPr>
        <p:spPr>
          <a:xfrm rot="10800000">
            <a:off x="-74794" y="537144"/>
            <a:ext cx="31849" cy="31849"/>
          </a:xfrm>
          <a:prstGeom prst="ellipse">
            <a:avLst/>
          </a:prstGeom>
          <a:gradFill flip="none" rotWithShape="1">
            <a:gsLst>
              <a:gs pos="0">
                <a:schemeClr val="accent1">
                  <a:lumMod val="5000"/>
                  <a:lumOff val="95000"/>
                </a:schemeClr>
              </a:gs>
              <a:gs pos="83000">
                <a:schemeClr val="bg1">
                  <a:lumMod val="85000"/>
                </a:schemeClr>
              </a:gs>
              <a:gs pos="100000">
                <a:schemeClr val="bg1">
                  <a:lumMod val="75000"/>
                </a:schemeClr>
              </a:gs>
            </a:gsLst>
            <a:lin ang="5400000" scaled="1"/>
            <a:tileRect/>
          </a:gra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56"/>
          <p:cNvSpPr/>
          <p:nvPr userDrawn="1"/>
        </p:nvSpPr>
        <p:spPr>
          <a:xfrm rot="10800000">
            <a:off x="103353" y="668598"/>
            <a:ext cx="158368" cy="158369"/>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椭圆 58"/>
          <p:cNvSpPr/>
          <p:nvPr userDrawn="1"/>
        </p:nvSpPr>
        <p:spPr>
          <a:xfrm rot="10800000">
            <a:off x="539058" y="692572"/>
            <a:ext cx="165113" cy="165113"/>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椭圆 59"/>
          <p:cNvSpPr/>
          <p:nvPr userDrawn="1"/>
        </p:nvSpPr>
        <p:spPr>
          <a:xfrm rot="10800000">
            <a:off x="826674" y="584388"/>
            <a:ext cx="221614" cy="221614"/>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椭圆 61"/>
          <p:cNvSpPr/>
          <p:nvPr userDrawn="1"/>
        </p:nvSpPr>
        <p:spPr>
          <a:xfrm rot="10800000">
            <a:off x="11548592" y="6268582"/>
            <a:ext cx="381137" cy="381137"/>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灯片编号占位符 5"/>
          <p:cNvSpPr>
            <a:spLocks noGrp="1"/>
          </p:cNvSpPr>
          <p:nvPr>
            <p:ph type="sldNum" sz="quarter" idx="12"/>
          </p:nvPr>
        </p:nvSpPr>
        <p:spPr>
          <a:xfrm>
            <a:off x="9186529" y="6268582"/>
            <a:ext cx="2743200" cy="365125"/>
          </a:xfrm>
        </p:spPr>
        <p:txBody>
          <a:bodyPr/>
          <a:lstStyle/>
          <a:p>
            <a:fld id="{F35312EC-3547-4D34-9E02-54FBE31D3775}" type="slidenum">
              <a:rPr lang="zh-CN" altLang="en-US" smtClean="0"/>
              <a:t>‹#›</a:t>
            </a:fld>
            <a:endParaRPr lang="zh-CN" altLang="en-US"/>
          </a:p>
        </p:txBody>
      </p:sp>
    </p:spTree>
    <p:extLst>
      <p:ext uri="{BB962C8B-B14F-4D97-AF65-F5344CB8AC3E}">
        <p14:creationId xmlns:p14="http://schemas.microsoft.com/office/powerpoint/2010/main" val="80636742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21454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35312EC-3547-4D34-9E02-54FBE31D3775}" type="slidenum">
              <a:rPr lang="zh-CN" altLang="en-US" smtClean="0"/>
              <a:t>‹#›</a:t>
            </a:fld>
            <a:endParaRPr lang="zh-CN" altLang="en-US"/>
          </a:p>
        </p:txBody>
      </p:sp>
    </p:spTree>
    <p:extLst>
      <p:ext uri="{BB962C8B-B14F-4D97-AF65-F5344CB8AC3E}">
        <p14:creationId xmlns:p14="http://schemas.microsoft.com/office/powerpoint/2010/main" val="52414805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35312EC-3547-4D34-9E02-54FBE31D3775}" type="slidenum">
              <a:rPr lang="zh-CN" altLang="en-US" smtClean="0"/>
              <a:pPr/>
              <a:t>‹#›</a:t>
            </a:fld>
            <a:endParaRPr lang="zh-CN" altLang="en-US" dirty="0"/>
          </a:p>
        </p:txBody>
      </p:sp>
      <p:sp>
        <p:nvSpPr>
          <p:cNvPr id="7" name="矩形 6"/>
          <p:cNvSpPr/>
          <p:nvPr userDrawn="1"/>
        </p:nvSpPr>
        <p:spPr>
          <a:xfrm>
            <a:off x="6858748" y="6450851"/>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28807081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35312EC-3547-4D34-9E02-54FBE31D3775}" type="slidenum">
              <a:rPr lang="zh-CN" altLang="en-US" smtClean="0"/>
              <a:t>‹#›</a:t>
            </a:fld>
            <a:endParaRPr lang="zh-CN" altLang="en-US"/>
          </a:p>
        </p:txBody>
      </p:sp>
    </p:spTree>
    <p:extLst>
      <p:ext uri="{BB962C8B-B14F-4D97-AF65-F5344CB8AC3E}">
        <p14:creationId xmlns:p14="http://schemas.microsoft.com/office/powerpoint/2010/main" val="271136366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lvl1pPr>
              <a:defRPr/>
            </a:lvl1pPr>
          </a:lstStyle>
          <a:p>
            <a:endParaRPr lang="zh-CN" altLang="en-US" sz="1800">
              <a:solidFill>
                <a:schemeClr val="tx1"/>
              </a:solidFill>
            </a:endParaRPr>
          </a:p>
        </p:txBody>
      </p:sp>
      <p:sp>
        <p:nvSpPr>
          <p:cNvPr id="4" name="页脚占位符 3"/>
          <p:cNvSpPr>
            <a:spLocks noGrp="1"/>
          </p:cNvSpPr>
          <p:nvPr>
            <p:ph type="ftr" sz="quarter" idx="11"/>
          </p:nvPr>
        </p:nvSpPr>
        <p:spPr>
          <a:xfrm>
            <a:off x="4038600" y="6356350"/>
            <a:ext cx="41148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610600" y="6356350"/>
            <a:ext cx="2743200" cy="365125"/>
          </a:xfrm>
        </p:spPr>
        <p:txBody>
          <a:bodyPr/>
          <a:lstStyle>
            <a:lvl1pPr>
              <a:defRPr/>
            </a:lvl1pPr>
          </a:lstStyle>
          <a:p>
            <a:fld id="{AFA182AA-6955-4647-B134-B8C44E715F8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58065762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99702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95926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89190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91233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96483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45335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50069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1004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9898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6117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26642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186529" y="6268582"/>
            <a:ext cx="2743200" cy="365125"/>
          </a:xfrm>
          <a:prstGeom prst="rect">
            <a:avLst/>
          </a:prstGeom>
        </p:spPr>
        <p:txBody>
          <a:bodyPr vert="horz" lIns="91440" tIns="45720" rIns="91440" bIns="45720" rtlCol="0" anchor="ctr"/>
          <a:lstStyle>
            <a:lvl1pPr algn="r">
              <a:defRPr sz="1400" b="1">
                <a:solidFill>
                  <a:schemeClr val="bg1"/>
                </a:solidFill>
              </a:defRPr>
            </a:lvl1pPr>
          </a:lstStyle>
          <a:p>
            <a:fld id="{F35312EC-3547-4D34-9E02-54FBE31D3775}" type="slidenum">
              <a:rPr lang="zh-CN" altLang="en-US" smtClean="0"/>
              <a:pPr/>
              <a:t>‹#›</a:t>
            </a:fld>
            <a:endParaRPr lang="zh-CN" altLang="en-US" dirty="0"/>
          </a:p>
        </p:txBody>
      </p:sp>
    </p:spTree>
    <p:extLst>
      <p:ext uri="{BB962C8B-B14F-4D97-AF65-F5344CB8AC3E}">
        <p14:creationId xmlns:p14="http://schemas.microsoft.com/office/powerpoint/2010/main" val="2879681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54" r:id="rId6"/>
    <p:sldLayoutId id="2147483676" r:id="rId7"/>
    <p:sldLayoutId id="2147483655" r:id="rId8"/>
    <p:sldLayoutId id="2147483663" r:id="rId9"/>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pPr/>
              <a:t>2019/7/9</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5622889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7.gif"/><Relationship Id="rId3" Type="http://schemas.openxmlformats.org/officeDocument/2006/relationships/image" Target="../media/image12.jpeg"/><Relationship Id="rId7" Type="http://schemas.openxmlformats.org/officeDocument/2006/relationships/image" Target="../media/image16.gi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5.gif"/><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gi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19.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ziliao/" TargetMode="External"/><Relationship Id="rId17" Type="http://schemas.openxmlformats.org/officeDocument/2006/relationships/hyperlink" Target="http://www.1ppt.com/ziti/" TargetMode="External"/><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20" Type="http://schemas.openxmlformats.org/officeDocument/2006/relationships/image" Target="../media/image21.png"/><Relationship Id="rId1" Type="http://schemas.openxmlformats.org/officeDocument/2006/relationships/slideLayout" Target="../slideLayouts/slideLayout11.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19" Type="http://schemas.openxmlformats.org/officeDocument/2006/relationships/image" Target="../media/image20.png"/><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fanw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 32"/>
          <p:cNvGrpSpPr/>
          <p:nvPr/>
        </p:nvGrpSpPr>
        <p:grpSpPr>
          <a:xfrm>
            <a:off x="788795" y="4648201"/>
            <a:ext cx="2040724" cy="1367252"/>
            <a:chOff x="3728979" y="-1112206"/>
            <a:chExt cx="5227783" cy="3502530"/>
          </a:xfrm>
          <a:effectLst/>
        </p:grpSpPr>
        <p:grpSp>
          <p:nvGrpSpPr>
            <p:cNvPr id="15" name="组 8"/>
            <p:cNvGrpSpPr/>
            <p:nvPr userDrawn="1"/>
          </p:nvGrpSpPr>
          <p:grpSpPr>
            <a:xfrm rot="10800000">
              <a:off x="7911176" y="-1112206"/>
              <a:ext cx="1045586" cy="2793777"/>
              <a:chOff x="2675476" y="4781831"/>
              <a:chExt cx="1368248" cy="3655921"/>
            </a:xfrm>
          </p:grpSpPr>
          <p:sp>
            <p:nvSpPr>
              <p:cNvPr id="28" name="任意形状 9"/>
              <p:cNvSpPr/>
              <p:nvPr/>
            </p:nvSpPr>
            <p:spPr>
              <a:xfrm rot="10800000">
                <a:off x="2675478" y="660733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任意形状 10"/>
              <p:cNvSpPr/>
              <p:nvPr/>
            </p:nvSpPr>
            <p:spPr>
              <a:xfrm rot="10800000">
                <a:off x="2675476" y="478183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6" name="组 11"/>
            <p:cNvGrpSpPr/>
            <p:nvPr userDrawn="1"/>
          </p:nvGrpSpPr>
          <p:grpSpPr>
            <a:xfrm rot="10800000">
              <a:off x="6865588" y="-593776"/>
              <a:ext cx="1045586" cy="2793777"/>
              <a:chOff x="4043727" y="4103416"/>
              <a:chExt cx="1368248" cy="3655921"/>
            </a:xfrm>
          </p:grpSpPr>
          <p:sp>
            <p:nvSpPr>
              <p:cNvPr id="26" name="任意形状 12"/>
              <p:cNvSpPr/>
              <p:nvPr/>
            </p:nvSpPr>
            <p:spPr>
              <a:xfrm rot="10800000">
                <a:off x="4043729" y="59289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任意形状 13"/>
              <p:cNvSpPr/>
              <p:nvPr/>
            </p:nvSpPr>
            <p:spPr>
              <a:xfrm rot="10800000">
                <a:off x="4043727" y="41034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7" name="组 14"/>
            <p:cNvGrpSpPr/>
            <p:nvPr/>
          </p:nvGrpSpPr>
          <p:grpSpPr>
            <a:xfrm rot="10800000">
              <a:off x="5820051" y="-842360"/>
              <a:ext cx="1045586" cy="2793778"/>
              <a:chOff x="5411912" y="4428708"/>
              <a:chExt cx="1368248" cy="3655921"/>
            </a:xfrm>
          </p:grpSpPr>
          <p:sp>
            <p:nvSpPr>
              <p:cNvPr id="24" name="任意形状 15"/>
              <p:cNvSpPr/>
              <p:nvPr/>
            </p:nvSpPr>
            <p:spPr>
              <a:xfrm rot="10800000">
                <a:off x="5411914" y="6254216"/>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任意形状 16"/>
              <p:cNvSpPr/>
              <p:nvPr/>
            </p:nvSpPr>
            <p:spPr>
              <a:xfrm rot="10800000">
                <a:off x="5411912" y="4428708"/>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8" name="组 17"/>
            <p:cNvGrpSpPr/>
            <p:nvPr userDrawn="1"/>
          </p:nvGrpSpPr>
          <p:grpSpPr>
            <a:xfrm rot="10800000">
              <a:off x="4774516" y="-403453"/>
              <a:ext cx="1045586" cy="2793777"/>
              <a:chOff x="6780093" y="3854361"/>
              <a:chExt cx="1368248" cy="3655921"/>
            </a:xfrm>
          </p:grpSpPr>
          <p:sp>
            <p:nvSpPr>
              <p:cNvPr id="22" name="任意形状 18"/>
              <p:cNvSpPr/>
              <p:nvPr/>
            </p:nvSpPr>
            <p:spPr>
              <a:xfrm rot="10800000">
                <a:off x="6780095" y="567986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任意形状 19"/>
              <p:cNvSpPr/>
              <p:nvPr/>
            </p:nvSpPr>
            <p:spPr>
              <a:xfrm rot="10800000">
                <a:off x="6780093" y="385436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9" name="组 20"/>
            <p:cNvGrpSpPr/>
            <p:nvPr userDrawn="1"/>
          </p:nvGrpSpPr>
          <p:grpSpPr>
            <a:xfrm rot="10800000">
              <a:off x="3728979" y="-1079717"/>
              <a:ext cx="1045586" cy="2793777"/>
              <a:chOff x="8148277" y="4739316"/>
              <a:chExt cx="1368248" cy="3655921"/>
            </a:xfrm>
          </p:grpSpPr>
          <p:sp>
            <p:nvSpPr>
              <p:cNvPr id="20" name="任意形状 21"/>
              <p:cNvSpPr/>
              <p:nvPr/>
            </p:nvSpPr>
            <p:spPr>
              <a:xfrm rot="10800000">
                <a:off x="8148279" y="65648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任意形状 22"/>
              <p:cNvSpPr/>
              <p:nvPr/>
            </p:nvSpPr>
            <p:spPr>
              <a:xfrm rot="10800000">
                <a:off x="8148277" y="47393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30" name="椭圆 29"/>
          <p:cNvSpPr/>
          <p:nvPr/>
        </p:nvSpPr>
        <p:spPr>
          <a:xfrm rot="10800000">
            <a:off x="334446" y="5659403"/>
            <a:ext cx="167878" cy="167878"/>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p:cNvSpPr/>
          <p:nvPr/>
        </p:nvSpPr>
        <p:spPr>
          <a:xfrm rot="10800000">
            <a:off x="216217" y="5897704"/>
            <a:ext cx="54445" cy="54445"/>
          </a:xfrm>
          <a:prstGeom prst="ellipse">
            <a:avLst/>
          </a:prstGeom>
          <a:gradFill flip="none" rotWithShape="1">
            <a:gsLst>
              <a:gs pos="0">
                <a:schemeClr val="accent1">
                  <a:lumMod val="5000"/>
                  <a:lumOff val="95000"/>
                </a:schemeClr>
              </a:gs>
              <a:gs pos="83000">
                <a:schemeClr val="bg1">
                  <a:lumMod val="85000"/>
                </a:schemeClr>
              </a:gs>
              <a:gs pos="100000">
                <a:schemeClr val="bg1">
                  <a:lumMod val="75000"/>
                </a:schemeClr>
              </a:gs>
            </a:gsLst>
            <a:lin ang="5400000" scaled="1"/>
            <a:tileRect/>
          </a:gra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31"/>
          <p:cNvSpPr/>
          <p:nvPr/>
        </p:nvSpPr>
        <p:spPr>
          <a:xfrm rot="10800000">
            <a:off x="354951" y="6115064"/>
            <a:ext cx="278914" cy="278915"/>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椭圆 32"/>
          <p:cNvSpPr/>
          <p:nvPr/>
        </p:nvSpPr>
        <p:spPr>
          <a:xfrm rot="10800000">
            <a:off x="3293048" y="6228518"/>
            <a:ext cx="126801" cy="126801"/>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椭圆 33"/>
          <p:cNvSpPr/>
          <p:nvPr/>
        </p:nvSpPr>
        <p:spPr>
          <a:xfrm rot="10800000">
            <a:off x="2339861" y="6109126"/>
            <a:ext cx="290793" cy="290793"/>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椭圆 34"/>
          <p:cNvSpPr/>
          <p:nvPr/>
        </p:nvSpPr>
        <p:spPr>
          <a:xfrm rot="10800000">
            <a:off x="2766700" y="6144920"/>
            <a:ext cx="390301" cy="390301"/>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817" y="-17595"/>
            <a:ext cx="12229636" cy="4665796"/>
          </a:xfrm>
          <a:prstGeom prst="rect">
            <a:avLst/>
          </a:prstGeom>
          <a:solidFill>
            <a:schemeClr val="bg1"/>
          </a:solidFill>
        </p:spPr>
      </p:pic>
      <p:sp>
        <p:nvSpPr>
          <p:cNvPr id="8" name="文本框 7"/>
          <p:cNvSpPr txBox="1"/>
          <p:nvPr/>
        </p:nvSpPr>
        <p:spPr>
          <a:xfrm>
            <a:off x="6215691" y="363891"/>
            <a:ext cx="1204176" cy="830997"/>
          </a:xfrm>
          <a:prstGeom prst="rect">
            <a:avLst/>
          </a:prstGeom>
          <a:noFill/>
        </p:spPr>
        <p:txBody>
          <a:bodyPr wrap="none" rtlCol="0">
            <a:spAutoFit/>
          </a:bodyPr>
          <a:lstStyle/>
          <a:p>
            <a:r>
              <a:rPr lang="en-US" altLang="zh-CN" sz="4800" b="1" dirty="0">
                <a:solidFill>
                  <a:srgbClr val="002060"/>
                </a:solidFill>
                <a:latin typeface="Agency FB" panose="020B0503020202020204" pitchFamily="34" charset="0"/>
                <a:ea typeface="黑体" panose="02010609060101010101" pitchFamily="49" charset="-122"/>
              </a:rPr>
              <a:t>LOGO</a:t>
            </a:r>
            <a:endParaRPr lang="zh-CN" altLang="en-US" sz="4800" b="1" dirty="0">
              <a:solidFill>
                <a:srgbClr val="002060"/>
              </a:solidFill>
              <a:latin typeface="Agency FB" panose="020B0503020202020204" pitchFamily="34" charset="0"/>
              <a:ea typeface="黑体" panose="02010609060101010101" pitchFamily="49" charset="-122"/>
            </a:endParaRPr>
          </a:p>
        </p:txBody>
      </p:sp>
      <p:sp>
        <p:nvSpPr>
          <p:cNvPr id="10" name="文本框 9"/>
          <p:cNvSpPr txBox="1"/>
          <p:nvPr/>
        </p:nvSpPr>
        <p:spPr>
          <a:xfrm>
            <a:off x="4894052" y="4896456"/>
            <a:ext cx="6920484" cy="769441"/>
          </a:xfrm>
          <a:prstGeom prst="rect">
            <a:avLst/>
          </a:prstGeom>
          <a:noFill/>
        </p:spPr>
        <p:txBody>
          <a:bodyPr wrap="none" rtlCol="0">
            <a:spAutoFit/>
          </a:bodyPr>
          <a:lstStyle/>
          <a:p>
            <a:pPr algn="r"/>
            <a:r>
              <a:rPr lang="zh-CN" altLang="en-US" sz="4400" b="1" dirty="0">
                <a:solidFill>
                  <a:srgbClr val="25568F"/>
                </a:solidFill>
                <a:latin typeface="微软雅黑" panose="020B0503020204020204" pitchFamily="34" charset="-122"/>
                <a:ea typeface="微软雅黑" panose="020B0503020204020204" pitchFamily="34" charset="-122"/>
              </a:rPr>
              <a:t>医疗卫</a:t>
            </a:r>
            <a:r>
              <a:rPr lang="zh-CN" altLang="en-US" sz="4400" b="1" dirty="0" smtClean="0">
                <a:solidFill>
                  <a:srgbClr val="25568F"/>
                </a:solidFill>
                <a:latin typeface="微软雅黑" panose="020B0503020204020204" pitchFamily="34" charset="-122"/>
                <a:ea typeface="微软雅黑" panose="020B0503020204020204" pitchFamily="34" charset="-122"/>
              </a:rPr>
              <a:t>生</a:t>
            </a:r>
            <a:r>
              <a:rPr lang="zh-CN" altLang="en-US" sz="4400" b="1" dirty="0">
                <a:solidFill>
                  <a:srgbClr val="25568F"/>
                </a:solidFill>
                <a:latin typeface="微软雅黑" panose="020B0503020204020204" pitchFamily="34" charset="-122"/>
                <a:ea typeface="微软雅黑" panose="020B0503020204020204" pitchFamily="34" charset="-122"/>
              </a:rPr>
              <a:t>医</a:t>
            </a:r>
            <a:r>
              <a:rPr lang="zh-CN" altLang="en-US" sz="4400" b="1" dirty="0" smtClean="0">
                <a:solidFill>
                  <a:srgbClr val="25568F"/>
                </a:solidFill>
                <a:latin typeface="微软雅黑" panose="020B0503020204020204" pitchFamily="34" charset="-122"/>
                <a:ea typeface="微软雅黑" panose="020B0503020204020204" pitchFamily="34" charset="-122"/>
              </a:rPr>
              <a:t>院专用</a:t>
            </a:r>
            <a:r>
              <a:rPr lang="en-US" altLang="zh-CN" sz="4400" b="1" dirty="0" smtClean="0">
                <a:solidFill>
                  <a:srgbClr val="25568F"/>
                </a:solidFill>
                <a:latin typeface="微软雅黑" panose="020B0503020204020204" pitchFamily="34" charset="-122"/>
                <a:ea typeface="微软雅黑" panose="020B0503020204020204" pitchFamily="34" charset="-122"/>
              </a:rPr>
              <a:t>PPT</a:t>
            </a:r>
            <a:r>
              <a:rPr lang="zh-CN" altLang="en-US" sz="4400" b="1" dirty="0" smtClean="0">
                <a:solidFill>
                  <a:srgbClr val="25568F"/>
                </a:solidFill>
                <a:latin typeface="微软雅黑" panose="020B0503020204020204" pitchFamily="34" charset="-122"/>
                <a:ea typeface="微软雅黑" panose="020B0503020204020204" pitchFamily="34" charset="-122"/>
              </a:rPr>
              <a:t>模</a:t>
            </a:r>
            <a:r>
              <a:rPr lang="zh-CN" altLang="en-US" sz="4400" b="1" dirty="0">
                <a:solidFill>
                  <a:srgbClr val="25568F"/>
                </a:solidFill>
                <a:latin typeface="微软雅黑" panose="020B0503020204020204" pitchFamily="34" charset="-122"/>
                <a:ea typeface="微软雅黑" panose="020B0503020204020204" pitchFamily="34" charset="-122"/>
              </a:rPr>
              <a:t>板</a:t>
            </a:r>
          </a:p>
        </p:txBody>
      </p:sp>
      <p:sp>
        <p:nvSpPr>
          <p:cNvPr id="11" name="文本框 10"/>
          <p:cNvSpPr txBox="1"/>
          <p:nvPr/>
        </p:nvSpPr>
        <p:spPr>
          <a:xfrm>
            <a:off x="9124950" y="5878293"/>
            <a:ext cx="2582758" cy="461665"/>
          </a:xfrm>
          <a:prstGeom prst="rect">
            <a:avLst/>
          </a:prstGeom>
          <a:noFill/>
        </p:spPr>
        <p:txBody>
          <a:bodyPr wrap="none" rtlCol="0">
            <a:spAutoFit/>
          </a:bodyPr>
          <a:lstStyle/>
          <a:p>
            <a:r>
              <a:rPr lang="zh-CN" altLang="en-US" sz="2400" dirty="0">
                <a:latin typeface="微软雅黑" panose="020B0503020204020204" pitchFamily="34" charset="-122"/>
                <a:ea typeface="微软雅黑" panose="020B0503020204020204" pitchFamily="34" charset="-122"/>
              </a:rPr>
              <a:t>汇报</a:t>
            </a:r>
            <a:r>
              <a:rPr lang="zh-CN" altLang="en-US" sz="2400" dirty="0" smtClean="0">
                <a:latin typeface="微软雅黑" panose="020B0503020204020204" pitchFamily="34" charset="-122"/>
                <a:ea typeface="微软雅黑" panose="020B0503020204020204" pitchFamily="34" charset="-122"/>
              </a:rPr>
              <a:t>人：第一</a:t>
            </a:r>
            <a:r>
              <a:rPr lang="en-US" altLang="zh-CN" sz="2400" dirty="0" smtClean="0">
                <a:latin typeface="微软雅黑" panose="020B0503020204020204" pitchFamily="34" charset="-122"/>
                <a:ea typeface="微软雅黑" panose="020B0503020204020204" pitchFamily="34" charset="-122"/>
              </a:rPr>
              <a:t>PPT</a:t>
            </a:r>
            <a:endParaRPr lang="zh-CN" altLang="en-US" sz="2400" dirty="0">
              <a:latin typeface="微软雅黑" panose="020B0503020204020204" pitchFamily="34" charset="-122"/>
              <a:ea typeface="微软雅黑" panose="020B0503020204020204" pitchFamily="34" charset="-122"/>
            </a:endParaRPr>
          </a:p>
        </p:txBody>
      </p:sp>
      <p:sp>
        <p:nvSpPr>
          <p:cNvPr id="38" name="Rectangle 130"/>
          <p:cNvSpPr>
            <a:spLocks noChangeArrowheads="1"/>
          </p:cNvSpPr>
          <p:nvPr/>
        </p:nvSpPr>
        <p:spPr bwMode="auto">
          <a:xfrm>
            <a:off x="1517650" y="17237"/>
            <a:ext cx="1520825" cy="1506764"/>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Rectangle 136"/>
          <p:cNvSpPr>
            <a:spLocks noChangeArrowheads="1"/>
          </p:cNvSpPr>
          <p:nvPr/>
        </p:nvSpPr>
        <p:spPr bwMode="auto">
          <a:xfrm>
            <a:off x="4522787" y="17237"/>
            <a:ext cx="1530350" cy="1506764"/>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Rectangle 142"/>
          <p:cNvSpPr>
            <a:spLocks noChangeArrowheads="1"/>
          </p:cNvSpPr>
          <p:nvPr/>
        </p:nvSpPr>
        <p:spPr bwMode="auto">
          <a:xfrm>
            <a:off x="7556500" y="17237"/>
            <a:ext cx="1568450" cy="1506764"/>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Rectangle 148"/>
          <p:cNvSpPr>
            <a:spLocks noChangeArrowheads="1"/>
          </p:cNvSpPr>
          <p:nvPr/>
        </p:nvSpPr>
        <p:spPr bwMode="auto">
          <a:xfrm>
            <a:off x="10645775" y="17237"/>
            <a:ext cx="1522413" cy="1506764"/>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Rectangle 151"/>
          <p:cNvSpPr>
            <a:spLocks noChangeArrowheads="1"/>
          </p:cNvSpPr>
          <p:nvPr/>
        </p:nvSpPr>
        <p:spPr bwMode="auto">
          <a:xfrm>
            <a:off x="-4763" y="1524001"/>
            <a:ext cx="1522413" cy="1573356"/>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Rectangle 157"/>
          <p:cNvSpPr>
            <a:spLocks noChangeArrowheads="1"/>
          </p:cNvSpPr>
          <p:nvPr/>
        </p:nvSpPr>
        <p:spPr bwMode="auto">
          <a:xfrm>
            <a:off x="3038475" y="1524001"/>
            <a:ext cx="1484313" cy="1573356"/>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Rectangle 163"/>
          <p:cNvSpPr>
            <a:spLocks noChangeArrowheads="1"/>
          </p:cNvSpPr>
          <p:nvPr/>
        </p:nvSpPr>
        <p:spPr bwMode="auto">
          <a:xfrm>
            <a:off x="6043612" y="1524001"/>
            <a:ext cx="1512888" cy="1573356"/>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Rectangle 169"/>
          <p:cNvSpPr>
            <a:spLocks noChangeArrowheads="1"/>
          </p:cNvSpPr>
          <p:nvPr/>
        </p:nvSpPr>
        <p:spPr bwMode="auto">
          <a:xfrm>
            <a:off x="9124950" y="1524001"/>
            <a:ext cx="1520825" cy="1573356"/>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Rectangle 178"/>
          <p:cNvSpPr>
            <a:spLocks noChangeArrowheads="1"/>
          </p:cNvSpPr>
          <p:nvPr/>
        </p:nvSpPr>
        <p:spPr bwMode="auto">
          <a:xfrm>
            <a:off x="1517650" y="3097358"/>
            <a:ext cx="1520825" cy="1541596"/>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Rectangle 184"/>
          <p:cNvSpPr>
            <a:spLocks noChangeArrowheads="1"/>
          </p:cNvSpPr>
          <p:nvPr/>
        </p:nvSpPr>
        <p:spPr bwMode="auto">
          <a:xfrm>
            <a:off x="4522787" y="3097358"/>
            <a:ext cx="1530350" cy="1541596"/>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Rectangle 190"/>
          <p:cNvSpPr>
            <a:spLocks noChangeArrowheads="1"/>
          </p:cNvSpPr>
          <p:nvPr/>
        </p:nvSpPr>
        <p:spPr bwMode="auto">
          <a:xfrm>
            <a:off x="7556500" y="3097358"/>
            <a:ext cx="1568450" cy="1541596"/>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Rectangle 196"/>
          <p:cNvSpPr>
            <a:spLocks noChangeArrowheads="1"/>
          </p:cNvSpPr>
          <p:nvPr/>
        </p:nvSpPr>
        <p:spPr bwMode="auto">
          <a:xfrm>
            <a:off x="10645775" y="3097358"/>
            <a:ext cx="1522413" cy="1541596"/>
          </a:xfrm>
          <a:prstGeom prst="rect">
            <a:avLst/>
          </a:prstGeom>
          <a:solidFill>
            <a:srgbClr val="FFFFFF">
              <a:alpha val="65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 name="灯片编号占位符 1"/>
          <p:cNvSpPr>
            <a:spLocks noGrp="1"/>
          </p:cNvSpPr>
          <p:nvPr>
            <p:ph type="sldNum" sz="quarter" idx="12"/>
          </p:nvPr>
        </p:nvSpPr>
        <p:spPr/>
        <p:txBody>
          <a:bodyPr/>
          <a:lstStyle/>
          <a:p>
            <a:fld id="{F35312EC-3547-4D34-9E02-54FBE31D3775}" type="slidenum">
              <a:rPr lang="zh-CN" altLang="en-US" smtClean="0"/>
              <a:t>1</a:t>
            </a:fld>
            <a:endParaRPr lang="zh-CN" altLang="en-US"/>
          </a:p>
        </p:txBody>
      </p:sp>
    </p:spTree>
    <p:extLst>
      <p:ext uri="{BB962C8B-B14F-4D97-AF65-F5344CB8AC3E}">
        <p14:creationId xmlns:p14="http://schemas.microsoft.com/office/powerpoint/2010/main" val="13573333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1" presetClass="entr" presetSubtype="0" fill="hold" grpId="2" nodeType="withEffect">
                                  <p:stCondLst>
                                    <p:cond delay="250"/>
                                  </p:stCondLst>
                                  <p:childTnLst>
                                    <p:set>
                                      <p:cBhvr>
                                        <p:cTn id="16" dur="1" fill="hold">
                                          <p:stCondLst>
                                            <p:cond delay="0"/>
                                          </p:stCondLst>
                                        </p:cTn>
                                        <p:tgtEl>
                                          <p:spTgt spid="38"/>
                                        </p:tgtEl>
                                        <p:attrNameLst>
                                          <p:attrName>style.visibility</p:attrName>
                                        </p:attrNameLst>
                                      </p:cBhvr>
                                      <p:to>
                                        <p:strVal val="visible"/>
                                      </p:to>
                                    </p:set>
                                  </p:childTnLst>
                                </p:cTn>
                              </p:par>
                              <p:par>
                                <p:cTn id="17" presetID="10" presetClass="exit" presetSubtype="0" fill="hold" grpId="3" nodeType="withEffect">
                                  <p:stCondLst>
                                    <p:cond delay="250"/>
                                  </p:stCondLst>
                                  <p:childTnLst>
                                    <p:animEffect transition="out" filter="fade">
                                      <p:cBhvr>
                                        <p:cTn id="18" dur="500"/>
                                        <p:tgtEl>
                                          <p:spTgt spid="38"/>
                                        </p:tgtEl>
                                      </p:cBhvr>
                                    </p:animEffect>
                                    <p:set>
                                      <p:cBhvr>
                                        <p:cTn id="19" dur="1" fill="hold">
                                          <p:stCondLst>
                                            <p:cond delay="499"/>
                                          </p:stCondLst>
                                        </p:cTn>
                                        <p:tgtEl>
                                          <p:spTgt spid="38"/>
                                        </p:tgtEl>
                                        <p:attrNameLst>
                                          <p:attrName>style.visibility</p:attrName>
                                        </p:attrNameLst>
                                      </p:cBhvr>
                                      <p:to>
                                        <p:strVal val="hidden"/>
                                      </p:to>
                                    </p:set>
                                  </p:childTnLst>
                                </p:cTn>
                              </p:par>
                              <p:par>
                                <p:cTn id="20" presetID="1" presetClass="entr" presetSubtype="0" fill="hold" grpId="2" nodeType="withEffect">
                                  <p:stCondLst>
                                    <p:cond delay="750"/>
                                  </p:stCondLst>
                                  <p:childTnLst>
                                    <p:set>
                                      <p:cBhvr>
                                        <p:cTn id="21" dur="1" fill="hold">
                                          <p:stCondLst>
                                            <p:cond delay="0"/>
                                          </p:stCondLst>
                                        </p:cTn>
                                        <p:tgtEl>
                                          <p:spTgt spid="40"/>
                                        </p:tgtEl>
                                        <p:attrNameLst>
                                          <p:attrName>style.visibility</p:attrName>
                                        </p:attrNameLst>
                                      </p:cBhvr>
                                      <p:to>
                                        <p:strVal val="visible"/>
                                      </p:to>
                                    </p:set>
                                  </p:childTnLst>
                                </p:cTn>
                              </p:par>
                              <p:par>
                                <p:cTn id="22" presetID="10" presetClass="exit" presetSubtype="0" fill="hold" grpId="3" nodeType="withEffect">
                                  <p:stCondLst>
                                    <p:cond delay="750"/>
                                  </p:stCondLst>
                                  <p:childTnLst>
                                    <p:animEffect transition="out" filter="fade">
                                      <p:cBhvr>
                                        <p:cTn id="23" dur="500"/>
                                        <p:tgtEl>
                                          <p:spTgt spid="40"/>
                                        </p:tgtEl>
                                      </p:cBhvr>
                                    </p:animEffect>
                                    <p:set>
                                      <p:cBhvr>
                                        <p:cTn id="24" dur="1" fill="hold">
                                          <p:stCondLst>
                                            <p:cond delay="499"/>
                                          </p:stCondLst>
                                        </p:cTn>
                                        <p:tgtEl>
                                          <p:spTgt spid="40"/>
                                        </p:tgtEl>
                                        <p:attrNameLst>
                                          <p:attrName>style.visibility</p:attrName>
                                        </p:attrNameLst>
                                      </p:cBhvr>
                                      <p:to>
                                        <p:strVal val="hidden"/>
                                      </p:to>
                                    </p:set>
                                  </p:childTnLst>
                                </p:cTn>
                              </p:par>
                              <p:par>
                                <p:cTn id="25" presetID="1" presetClass="entr" presetSubtype="0" fill="hold" grpId="2" nodeType="withEffect">
                                  <p:stCondLst>
                                    <p:cond delay="1000"/>
                                  </p:stCondLst>
                                  <p:childTnLst>
                                    <p:set>
                                      <p:cBhvr>
                                        <p:cTn id="26" dur="1" fill="hold">
                                          <p:stCondLst>
                                            <p:cond delay="0"/>
                                          </p:stCondLst>
                                        </p:cTn>
                                        <p:tgtEl>
                                          <p:spTgt spid="41"/>
                                        </p:tgtEl>
                                        <p:attrNameLst>
                                          <p:attrName>style.visibility</p:attrName>
                                        </p:attrNameLst>
                                      </p:cBhvr>
                                      <p:to>
                                        <p:strVal val="visible"/>
                                      </p:to>
                                    </p:set>
                                  </p:childTnLst>
                                </p:cTn>
                              </p:par>
                              <p:par>
                                <p:cTn id="27" presetID="10" presetClass="exit" presetSubtype="0" fill="hold" grpId="3" nodeType="withEffect">
                                  <p:stCondLst>
                                    <p:cond delay="1000"/>
                                  </p:stCondLst>
                                  <p:childTnLst>
                                    <p:animEffect transition="out" filter="fade">
                                      <p:cBhvr>
                                        <p:cTn id="28" dur="500"/>
                                        <p:tgtEl>
                                          <p:spTgt spid="41"/>
                                        </p:tgtEl>
                                      </p:cBhvr>
                                    </p:animEffect>
                                    <p:set>
                                      <p:cBhvr>
                                        <p:cTn id="29" dur="1" fill="hold">
                                          <p:stCondLst>
                                            <p:cond delay="499"/>
                                          </p:stCondLst>
                                        </p:cTn>
                                        <p:tgtEl>
                                          <p:spTgt spid="41"/>
                                        </p:tgtEl>
                                        <p:attrNameLst>
                                          <p:attrName>style.visibility</p:attrName>
                                        </p:attrNameLst>
                                      </p:cBhvr>
                                      <p:to>
                                        <p:strVal val="hidden"/>
                                      </p:to>
                                    </p:set>
                                  </p:childTnLst>
                                </p:cTn>
                              </p:par>
                              <p:par>
                                <p:cTn id="30" presetID="1" presetClass="entr" presetSubtype="0" fill="hold" grpId="2" nodeType="withEffect">
                                  <p:stCondLst>
                                    <p:cond delay="1500"/>
                                  </p:stCondLst>
                                  <p:childTnLst>
                                    <p:set>
                                      <p:cBhvr>
                                        <p:cTn id="31" dur="1" fill="hold">
                                          <p:stCondLst>
                                            <p:cond delay="0"/>
                                          </p:stCondLst>
                                        </p:cTn>
                                        <p:tgtEl>
                                          <p:spTgt spid="43"/>
                                        </p:tgtEl>
                                        <p:attrNameLst>
                                          <p:attrName>style.visibility</p:attrName>
                                        </p:attrNameLst>
                                      </p:cBhvr>
                                      <p:to>
                                        <p:strVal val="visible"/>
                                      </p:to>
                                    </p:set>
                                  </p:childTnLst>
                                </p:cTn>
                              </p:par>
                              <p:par>
                                <p:cTn id="32" presetID="10" presetClass="exit" presetSubtype="0" fill="hold" grpId="3" nodeType="withEffect">
                                  <p:stCondLst>
                                    <p:cond delay="1500"/>
                                  </p:stCondLst>
                                  <p:childTnLst>
                                    <p:animEffect transition="out" filter="fade">
                                      <p:cBhvr>
                                        <p:cTn id="33" dur="500"/>
                                        <p:tgtEl>
                                          <p:spTgt spid="43"/>
                                        </p:tgtEl>
                                      </p:cBhvr>
                                    </p:animEffect>
                                    <p:set>
                                      <p:cBhvr>
                                        <p:cTn id="34" dur="1" fill="hold">
                                          <p:stCondLst>
                                            <p:cond delay="499"/>
                                          </p:stCondLst>
                                        </p:cTn>
                                        <p:tgtEl>
                                          <p:spTgt spid="43"/>
                                        </p:tgtEl>
                                        <p:attrNameLst>
                                          <p:attrName>style.visibility</p:attrName>
                                        </p:attrNameLst>
                                      </p:cBhvr>
                                      <p:to>
                                        <p:strVal val="hidden"/>
                                      </p:to>
                                    </p:set>
                                  </p:childTnLst>
                                </p:cTn>
                              </p:par>
                              <p:par>
                                <p:cTn id="35" presetID="1" presetClass="entr" presetSubtype="0" fill="hold" grpId="2" nodeType="withEffect">
                                  <p:stCondLst>
                                    <p:cond delay="2000"/>
                                  </p:stCondLst>
                                  <p:childTnLst>
                                    <p:set>
                                      <p:cBhvr>
                                        <p:cTn id="36" dur="1" fill="hold">
                                          <p:stCondLst>
                                            <p:cond delay="0"/>
                                          </p:stCondLst>
                                        </p:cTn>
                                        <p:tgtEl>
                                          <p:spTgt spid="50"/>
                                        </p:tgtEl>
                                        <p:attrNameLst>
                                          <p:attrName>style.visibility</p:attrName>
                                        </p:attrNameLst>
                                      </p:cBhvr>
                                      <p:to>
                                        <p:strVal val="visible"/>
                                      </p:to>
                                    </p:set>
                                  </p:childTnLst>
                                </p:cTn>
                              </p:par>
                              <p:par>
                                <p:cTn id="37" presetID="10" presetClass="exit" presetSubtype="0" fill="hold" grpId="3" nodeType="withEffect">
                                  <p:stCondLst>
                                    <p:cond delay="2000"/>
                                  </p:stCondLst>
                                  <p:childTnLst>
                                    <p:animEffect transition="out" filter="fade">
                                      <p:cBhvr>
                                        <p:cTn id="38" dur="500"/>
                                        <p:tgtEl>
                                          <p:spTgt spid="50"/>
                                        </p:tgtEl>
                                      </p:cBhvr>
                                    </p:animEffect>
                                    <p:set>
                                      <p:cBhvr>
                                        <p:cTn id="39" dur="1" fill="hold">
                                          <p:stCondLst>
                                            <p:cond delay="499"/>
                                          </p:stCondLst>
                                        </p:cTn>
                                        <p:tgtEl>
                                          <p:spTgt spid="50"/>
                                        </p:tgtEl>
                                        <p:attrNameLst>
                                          <p:attrName>style.visibility</p:attrName>
                                        </p:attrNameLst>
                                      </p:cBhvr>
                                      <p:to>
                                        <p:strVal val="hidden"/>
                                      </p:to>
                                    </p:set>
                                  </p:childTnLst>
                                </p:cTn>
                              </p:par>
                              <p:par>
                                <p:cTn id="40" presetID="1" presetClass="entr" presetSubtype="0" fill="hold" grpId="2" nodeType="withEffect">
                                  <p:stCondLst>
                                    <p:cond delay="2500"/>
                                  </p:stCondLst>
                                  <p:childTnLst>
                                    <p:set>
                                      <p:cBhvr>
                                        <p:cTn id="41" dur="1" fill="hold">
                                          <p:stCondLst>
                                            <p:cond delay="0"/>
                                          </p:stCondLst>
                                        </p:cTn>
                                        <p:tgtEl>
                                          <p:spTgt spid="48"/>
                                        </p:tgtEl>
                                        <p:attrNameLst>
                                          <p:attrName>style.visibility</p:attrName>
                                        </p:attrNameLst>
                                      </p:cBhvr>
                                      <p:to>
                                        <p:strVal val="visible"/>
                                      </p:to>
                                    </p:set>
                                  </p:childTnLst>
                                </p:cTn>
                              </p:par>
                              <p:par>
                                <p:cTn id="42" presetID="10" presetClass="exit" presetSubtype="0" fill="hold" grpId="3" nodeType="withEffect">
                                  <p:stCondLst>
                                    <p:cond delay="2500"/>
                                  </p:stCondLst>
                                  <p:childTnLst>
                                    <p:animEffect transition="out" filter="fade">
                                      <p:cBhvr>
                                        <p:cTn id="43" dur="500"/>
                                        <p:tgtEl>
                                          <p:spTgt spid="48"/>
                                        </p:tgtEl>
                                      </p:cBhvr>
                                    </p:animEffect>
                                    <p:set>
                                      <p:cBhvr>
                                        <p:cTn id="44" dur="1" fill="hold">
                                          <p:stCondLst>
                                            <p:cond delay="499"/>
                                          </p:stCondLst>
                                        </p:cTn>
                                        <p:tgtEl>
                                          <p:spTgt spid="48"/>
                                        </p:tgtEl>
                                        <p:attrNameLst>
                                          <p:attrName>style.visibility</p:attrName>
                                        </p:attrNameLst>
                                      </p:cBhvr>
                                      <p:to>
                                        <p:strVal val="hidden"/>
                                      </p:to>
                                    </p:set>
                                  </p:childTnLst>
                                </p:cTn>
                              </p:par>
                              <p:par>
                                <p:cTn id="45" presetID="1" presetClass="entr" presetSubtype="0" fill="hold" grpId="2" nodeType="withEffect">
                                  <p:stCondLst>
                                    <p:cond delay="3000"/>
                                  </p:stCondLst>
                                  <p:childTnLst>
                                    <p:set>
                                      <p:cBhvr>
                                        <p:cTn id="46" dur="1" fill="hold">
                                          <p:stCondLst>
                                            <p:cond delay="0"/>
                                          </p:stCondLst>
                                        </p:cTn>
                                        <p:tgtEl>
                                          <p:spTgt spid="46"/>
                                        </p:tgtEl>
                                        <p:attrNameLst>
                                          <p:attrName>style.visibility</p:attrName>
                                        </p:attrNameLst>
                                      </p:cBhvr>
                                      <p:to>
                                        <p:strVal val="visible"/>
                                      </p:to>
                                    </p:set>
                                  </p:childTnLst>
                                </p:cTn>
                              </p:par>
                              <p:par>
                                <p:cTn id="47" presetID="10" presetClass="exit" presetSubtype="0" fill="hold" grpId="3" nodeType="withEffect">
                                  <p:stCondLst>
                                    <p:cond delay="3000"/>
                                  </p:stCondLst>
                                  <p:childTnLst>
                                    <p:animEffect transition="out" filter="fade">
                                      <p:cBhvr>
                                        <p:cTn id="48" dur="500"/>
                                        <p:tgtEl>
                                          <p:spTgt spid="46"/>
                                        </p:tgtEl>
                                      </p:cBhvr>
                                    </p:animEffect>
                                    <p:set>
                                      <p:cBhvr>
                                        <p:cTn id="49" dur="1" fill="hold">
                                          <p:stCondLst>
                                            <p:cond delay="499"/>
                                          </p:stCondLst>
                                        </p:cTn>
                                        <p:tgtEl>
                                          <p:spTgt spid="46"/>
                                        </p:tgtEl>
                                        <p:attrNameLst>
                                          <p:attrName>style.visibility</p:attrName>
                                        </p:attrNameLst>
                                      </p:cBhvr>
                                      <p:to>
                                        <p:strVal val="hidden"/>
                                      </p:to>
                                    </p:set>
                                  </p:childTnLst>
                                </p:cTn>
                              </p:par>
                              <p:par>
                                <p:cTn id="50" presetID="1" presetClass="entr" presetSubtype="0" fill="hold" grpId="2" nodeType="withEffect">
                                  <p:stCondLst>
                                    <p:cond delay="3500"/>
                                  </p:stCondLst>
                                  <p:childTnLst>
                                    <p:set>
                                      <p:cBhvr>
                                        <p:cTn id="51" dur="1" fill="hold">
                                          <p:stCondLst>
                                            <p:cond delay="0"/>
                                          </p:stCondLst>
                                        </p:cTn>
                                        <p:tgtEl>
                                          <p:spTgt spid="44"/>
                                        </p:tgtEl>
                                        <p:attrNameLst>
                                          <p:attrName>style.visibility</p:attrName>
                                        </p:attrNameLst>
                                      </p:cBhvr>
                                      <p:to>
                                        <p:strVal val="visible"/>
                                      </p:to>
                                    </p:set>
                                  </p:childTnLst>
                                </p:cTn>
                              </p:par>
                              <p:par>
                                <p:cTn id="52" presetID="10" presetClass="exit" presetSubtype="0" fill="hold" grpId="3" nodeType="withEffect">
                                  <p:stCondLst>
                                    <p:cond delay="3500"/>
                                  </p:stCondLst>
                                  <p:childTnLst>
                                    <p:animEffect transition="out" filter="fade">
                                      <p:cBhvr>
                                        <p:cTn id="53" dur="500"/>
                                        <p:tgtEl>
                                          <p:spTgt spid="44"/>
                                        </p:tgtEl>
                                      </p:cBhvr>
                                    </p:animEffect>
                                    <p:set>
                                      <p:cBhvr>
                                        <p:cTn id="54" dur="1" fill="hold">
                                          <p:stCondLst>
                                            <p:cond delay="499"/>
                                          </p:stCondLst>
                                        </p:cTn>
                                        <p:tgtEl>
                                          <p:spTgt spid="44"/>
                                        </p:tgtEl>
                                        <p:attrNameLst>
                                          <p:attrName>style.visibility</p:attrName>
                                        </p:attrNameLst>
                                      </p:cBhvr>
                                      <p:to>
                                        <p:strVal val="hidden"/>
                                      </p:to>
                                    </p:set>
                                  </p:childTnLst>
                                </p:cTn>
                              </p:par>
                              <p:par>
                                <p:cTn id="55" presetID="1" presetClass="entr" presetSubtype="0" fill="hold" grpId="2" nodeType="withEffect">
                                  <p:stCondLst>
                                    <p:cond delay="4000"/>
                                  </p:stCondLst>
                                  <p:childTnLst>
                                    <p:set>
                                      <p:cBhvr>
                                        <p:cTn id="56" dur="1" fill="hold">
                                          <p:stCondLst>
                                            <p:cond delay="0"/>
                                          </p:stCondLst>
                                        </p:cTn>
                                        <p:tgtEl>
                                          <p:spTgt spid="53"/>
                                        </p:tgtEl>
                                        <p:attrNameLst>
                                          <p:attrName>style.visibility</p:attrName>
                                        </p:attrNameLst>
                                      </p:cBhvr>
                                      <p:to>
                                        <p:strVal val="visible"/>
                                      </p:to>
                                    </p:set>
                                  </p:childTnLst>
                                </p:cTn>
                              </p:par>
                              <p:par>
                                <p:cTn id="57" presetID="10" presetClass="exit" presetSubtype="0" fill="hold" grpId="3" nodeType="withEffect">
                                  <p:stCondLst>
                                    <p:cond delay="4000"/>
                                  </p:stCondLst>
                                  <p:childTnLst>
                                    <p:animEffect transition="out" filter="fade">
                                      <p:cBhvr>
                                        <p:cTn id="58" dur="500"/>
                                        <p:tgtEl>
                                          <p:spTgt spid="53"/>
                                        </p:tgtEl>
                                      </p:cBhvr>
                                    </p:animEffect>
                                    <p:set>
                                      <p:cBhvr>
                                        <p:cTn id="59" dur="1" fill="hold">
                                          <p:stCondLst>
                                            <p:cond delay="499"/>
                                          </p:stCondLst>
                                        </p:cTn>
                                        <p:tgtEl>
                                          <p:spTgt spid="53"/>
                                        </p:tgtEl>
                                        <p:attrNameLst>
                                          <p:attrName>style.visibility</p:attrName>
                                        </p:attrNameLst>
                                      </p:cBhvr>
                                      <p:to>
                                        <p:strVal val="hidden"/>
                                      </p:to>
                                    </p:set>
                                  </p:childTnLst>
                                </p:cTn>
                              </p:par>
                              <p:par>
                                <p:cTn id="60" presetID="1" presetClass="entr" presetSubtype="0" fill="hold" grpId="2" nodeType="withEffect">
                                  <p:stCondLst>
                                    <p:cond delay="4500"/>
                                  </p:stCondLst>
                                  <p:childTnLst>
                                    <p:set>
                                      <p:cBhvr>
                                        <p:cTn id="61" dur="1" fill="hold">
                                          <p:stCondLst>
                                            <p:cond delay="0"/>
                                          </p:stCondLst>
                                        </p:cTn>
                                        <p:tgtEl>
                                          <p:spTgt spid="55"/>
                                        </p:tgtEl>
                                        <p:attrNameLst>
                                          <p:attrName>style.visibility</p:attrName>
                                        </p:attrNameLst>
                                      </p:cBhvr>
                                      <p:to>
                                        <p:strVal val="visible"/>
                                      </p:to>
                                    </p:set>
                                  </p:childTnLst>
                                </p:cTn>
                              </p:par>
                              <p:par>
                                <p:cTn id="62" presetID="10" presetClass="exit" presetSubtype="0" fill="hold" grpId="3" nodeType="withEffect">
                                  <p:stCondLst>
                                    <p:cond delay="4500"/>
                                  </p:stCondLst>
                                  <p:childTnLst>
                                    <p:animEffect transition="out" filter="fade">
                                      <p:cBhvr>
                                        <p:cTn id="63" dur="500"/>
                                        <p:tgtEl>
                                          <p:spTgt spid="55"/>
                                        </p:tgtEl>
                                      </p:cBhvr>
                                    </p:animEffect>
                                    <p:set>
                                      <p:cBhvr>
                                        <p:cTn id="64" dur="1" fill="hold">
                                          <p:stCondLst>
                                            <p:cond delay="499"/>
                                          </p:stCondLst>
                                        </p:cTn>
                                        <p:tgtEl>
                                          <p:spTgt spid="55"/>
                                        </p:tgtEl>
                                        <p:attrNameLst>
                                          <p:attrName>style.visibility</p:attrName>
                                        </p:attrNameLst>
                                      </p:cBhvr>
                                      <p:to>
                                        <p:strVal val="hidden"/>
                                      </p:to>
                                    </p:set>
                                  </p:childTnLst>
                                </p:cTn>
                              </p:par>
                              <p:par>
                                <p:cTn id="65" presetID="1" presetClass="entr" presetSubtype="0" fill="hold" grpId="2" nodeType="withEffect">
                                  <p:stCondLst>
                                    <p:cond delay="5000"/>
                                  </p:stCondLst>
                                  <p:childTnLst>
                                    <p:set>
                                      <p:cBhvr>
                                        <p:cTn id="66" dur="1" fill="hold">
                                          <p:stCondLst>
                                            <p:cond delay="0"/>
                                          </p:stCondLst>
                                        </p:cTn>
                                        <p:tgtEl>
                                          <p:spTgt spid="57"/>
                                        </p:tgtEl>
                                        <p:attrNameLst>
                                          <p:attrName>style.visibility</p:attrName>
                                        </p:attrNameLst>
                                      </p:cBhvr>
                                      <p:to>
                                        <p:strVal val="visible"/>
                                      </p:to>
                                    </p:set>
                                  </p:childTnLst>
                                </p:cTn>
                              </p:par>
                              <p:par>
                                <p:cTn id="67" presetID="10" presetClass="exit" presetSubtype="0" fill="hold" grpId="3" nodeType="withEffect">
                                  <p:stCondLst>
                                    <p:cond delay="5000"/>
                                  </p:stCondLst>
                                  <p:childTnLst>
                                    <p:animEffect transition="out" filter="fade">
                                      <p:cBhvr>
                                        <p:cTn id="68" dur="500"/>
                                        <p:tgtEl>
                                          <p:spTgt spid="57"/>
                                        </p:tgtEl>
                                      </p:cBhvr>
                                    </p:animEffect>
                                    <p:set>
                                      <p:cBhvr>
                                        <p:cTn id="69" dur="1" fill="hold">
                                          <p:stCondLst>
                                            <p:cond delay="499"/>
                                          </p:stCondLst>
                                        </p:cTn>
                                        <p:tgtEl>
                                          <p:spTgt spid="57"/>
                                        </p:tgtEl>
                                        <p:attrNameLst>
                                          <p:attrName>style.visibility</p:attrName>
                                        </p:attrNameLst>
                                      </p:cBhvr>
                                      <p:to>
                                        <p:strVal val="hidden"/>
                                      </p:to>
                                    </p:set>
                                  </p:childTnLst>
                                </p:cTn>
                              </p:par>
                              <p:par>
                                <p:cTn id="70" presetID="1" presetClass="entr" presetSubtype="0" fill="hold" grpId="2" nodeType="withEffect">
                                  <p:stCondLst>
                                    <p:cond delay="5500"/>
                                  </p:stCondLst>
                                  <p:childTnLst>
                                    <p:set>
                                      <p:cBhvr>
                                        <p:cTn id="71" dur="1" fill="hold">
                                          <p:stCondLst>
                                            <p:cond delay="0"/>
                                          </p:stCondLst>
                                        </p:cTn>
                                        <p:tgtEl>
                                          <p:spTgt spid="59"/>
                                        </p:tgtEl>
                                        <p:attrNameLst>
                                          <p:attrName>style.visibility</p:attrName>
                                        </p:attrNameLst>
                                      </p:cBhvr>
                                      <p:to>
                                        <p:strVal val="visible"/>
                                      </p:to>
                                    </p:set>
                                  </p:childTnLst>
                                </p:cTn>
                              </p:par>
                              <p:par>
                                <p:cTn id="72" presetID="10" presetClass="exit" presetSubtype="0" fill="hold" grpId="3" nodeType="withEffect">
                                  <p:stCondLst>
                                    <p:cond delay="5500"/>
                                  </p:stCondLst>
                                  <p:childTnLst>
                                    <p:animEffect transition="out" filter="fade">
                                      <p:cBhvr>
                                        <p:cTn id="73" dur="500"/>
                                        <p:tgtEl>
                                          <p:spTgt spid="59"/>
                                        </p:tgtEl>
                                      </p:cBhvr>
                                    </p:animEffect>
                                    <p:set>
                                      <p:cBhvr>
                                        <p:cTn id="74" dur="1" fill="hold">
                                          <p:stCondLst>
                                            <p:cond delay="499"/>
                                          </p:stCondLst>
                                        </p:cTn>
                                        <p:tgtEl>
                                          <p:spTgt spid="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8" grpId="2" animBg="1"/>
      <p:bldP spid="38" grpId="3" animBg="1"/>
      <p:bldP spid="40" grpId="2" animBg="1"/>
      <p:bldP spid="40" grpId="3" animBg="1"/>
      <p:bldP spid="41" grpId="2" animBg="1"/>
      <p:bldP spid="41" grpId="3" animBg="1"/>
      <p:bldP spid="43" grpId="2" animBg="1"/>
      <p:bldP spid="43" grpId="3" animBg="1"/>
      <p:bldP spid="44" grpId="2" animBg="1"/>
      <p:bldP spid="44" grpId="3" animBg="1"/>
      <p:bldP spid="46" grpId="2" animBg="1"/>
      <p:bldP spid="46" grpId="3" animBg="1"/>
      <p:bldP spid="48" grpId="2" animBg="1"/>
      <p:bldP spid="48" grpId="3" animBg="1"/>
      <p:bldP spid="50" grpId="2" animBg="1"/>
      <p:bldP spid="50" grpId="3" animBg="1"/>
      <p:bldP spid="53" grpId="2" animBg="1"/>
      <p:bldP spid="53" grpId="3" animBg="1"/>
      <p:bldP spid="55" grpId="2" animBg="1"/>
      <p:bldP spid="55" grpId="3" animBg="1"/>
      <p:bldP spid="57" grpId="2" animBg="1"/>
      <p:bldP spid="57" grpId="3" animBg="1"/>
      <p:bldP spid="59" grpId="2" animBg="1"/>
      <p:bldP spid="59" grpId="3"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4294967295"/>
          </p:nvPr>
        </p:nvPicPr>
        <p:blipFill rotWithShape="1">
          <a:blip r:embed="rId3" cstate="screen">
            <a:extLst>
              <a:ext uri="{28A0092B-C50C-407E-A947-70E740481C1C}">
                <a14:useLocalDpi xmlns:a14="http://schemas.microsoft.com/office/drawing/2010/main"/>
              </a:ext>
            </a:extLst>
          </a:blip>
          <a:srcRect/>
          <a:stretch/>
        </p:blipFill>
        <p:spPr>
          <a:xfrm>
            <a:off x="0" y="0"/>
            <a:ext cx="3962400" cy="6856413"/>
          </a:xfrm>
        </p:spPr>
      </p:pic>
      <p:sp>
        <p:nvSpPr>
          <p:cNvPr id="6" name="矩形 5"/>
          <p:cNvSpPr/>
          <p:nvPr/>
        </p:nvSpPr>
        <p:spPr>
          <a:xfrm>
            <a:off x="9105900" y="0"/>
            <a:ext cx="2686050" cy="1319106"/>
          </a:xfrm>
          <a:prstGeom prst="rect">
            <a:avLst/>
          </a:prstGeom>
          <a:solidFill>
            <a:srgbClr val="25568F"/>
          </a:solidFill>
          <a:ln>
            <a:solidFill>
              <a:srgbClr val="2556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8971719" y="171450"/>
            <a:ext cx="2620985" cy="1015663"/>
            <a:chOff x="8875705" y="111587"/>
            <a:chExt cx="2620985" cy="1015663"/>
          </a:xfrm>
        </p:grpSpPr>
        <p:sp>
          <p:nvSpPr>
            <p:cNvPr id="8" name="TextBox 19"/>
            <p:cNvSpPr>
              <a:spLocks noChangeArrowheads="1"/>
            </p:cNvSpPr>
            <p:nvPr/>
          </p:nvSpPr>
          <p:spPr bwMode="auto">
            <a:xfrm>
              <a:off x="9384248" y="111587"/>
              <a:ext cx="13163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44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目录</a:t>
              </a:r>
              <a:endParaRPr lang="zh-CN" altLang="en-US" sz="2400" dirty="0">
                <a:solidFill>
                  <a:srgbClr val="000000"/>
                </a:solidFill>
                <a:latin typeface="黑体" panose="02010609060101010101" pitchFamily="49" charset="-122"/>
                <a:ea typeface="黑体" panose="02010609060101010101" pitchFamily="49" charset="-122"/>
                <a:sym typeface="宋体" panose="02010600030101010101" pitchFamily="2" charset="-122"/>
              </a:endParaRPr>
            </a:p>
          </p:txBody>
        </p:sp>
        <p:sp>
          <p:nvSpPr>
            <p:cNvPr id="9" name="TextBox 53"/>
            <p:cNvSpPr>
              <a:spLocks noChangeArrowheads="1"/>
            </p:cNvSpPr>
            <p:nvPr/>
          </p:nvSpPr>
          <p:spPr bwMode="auto">
            <a:xfrm>
              <a:off x="8875705" y="741205"/>
              <a:ext cx="2390790" cy="34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6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CONTENTS</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 </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0539377" y="111587"/>
              <a:ext cx="957313" cy="1015663"/>
            </a:xfrm>
            <a:prstGeom prst="rect">
              <a:avLst/>
            </a:prstGeom>
          </p:spPr>
          <p:txBody>
            <a:bodyPr wrap="none">
              <a:spAutoFit/>
            </a:bodyPr>
            <a:lstStyle/>
            <a:p>
              <a:r>
                <a:rPr lang="zh-CN" altLang="en-US" sz="60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页</a:t>
              </a:r>
              <a:endParaRPr lang="zh-CN" altLang="en-US" sz="6000" dirty="0"/>
            </a:p>
          </p:txBody>
        </p:sp>
      </p:grpSp>
      <p:grpSp>
        <p:nvGrpSpPr>
          <p:cNvPr id="12" name="组合 8"/>
          <p:cNvGrpSpPr>
            <a:grpSpLocks/>
          </p:cNvGrpSpPr>
          <p:nvPr/>
        </p:nvGrpSpPr>
        <p:grpSpPr bwMode="auto">
          <a:xfrm>
            <a:off x="5293896" y="1936615"/>
            <a:ext cx="5640799" cy="680509"/>
            <a:chOff x="0" y="-48994"/>
            <a:chExt cx="4074491" cy="499448"/>
          </a:xfrm>
        </p:grpSpPr>
        <p:sp>
          <p:nvSpPr>
            <p:cNvPr id="13" name="矩形 13"/>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4" name="椭圆 14"/>
            <p:cNvSpPr>
              <a:spLocks noChangeArrowheads="1"/>
            </p:cNvSpPr>
            <p:nvPr/>
          </p:nvSpPr>
          <p:spPr bwMode="auto">
            <a:xfrm>
              <a:off x="124098" y="42601"/>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3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5" name="矩形 11"/>
            <p:cNvSpPr>
              <a:spLocks noChangeArrowheads="1"/>
            </p:cNvSpPr>
            <p:nvPr/>
          </p:nvSpPr>
          <p:spPr bwMode="auto">
            <a:xfrm>
              <a:off x="16428" y="-48994"/>
              <a:ext cx="601806"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6" name="TextBox 16"/>
            <p:cNvSpPr>
              <a:spLocks noChangeArrowheads="1"/>
            </p:cNvSpPr>
            <p:nvPr/>
          </p:nvSpPr>
          <p:spPr bwMode="auto">
            <a:xfrm>
              <a:off x="1047394" y="55811"/>
              <a:ext cx="2134222" cy="338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17" name="组合 13"/>
          <p:cNvGrpSpPr>
            <a:grpSpLocks/>
          </p:cNvGrpSpPr>
          <p:nvPr/>
        </p:nvGrpSpPr>
        <p:grpSpPr bwMode="auto">
          <a:xfrm>
            <a:off x="5293892" y="2888173"/>
            <a:ext cx="5640807" cy="662554"/>
            <a:chOff x="0" y="-23572"/>
            <a:chExt cx="4074491" cy="487591"/>
          </a:xfrm>
        </p:grpSpPr>
        <p:sp>
          <p:nvSpPr>
            <p:cNvPr id="18" name="矩形 18"/>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9" name="椭圆 19"/>
            <p:cNvSpPr>
              <a:spLocks noChangeArrowheads="1"/>
            </p:cNvSpPr>
            <p:nvPr/>
          </p:nvSpPr>
          <p:spPr bwMode="auto">
            <a:xfrm>
              <a:off x="124098" y="42601"/>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0" name="矩形 16"/>
            <p:cNvSpPr>
              <a:spLocks noChangeArrowheads="1"/>
            </p:cNvSpPr>
            <p:nvPr/>
          </p:nvSpPr>
          <p:spPr bwMode="auto">
            <a:xfrm>
              <a:off x="23732" y="-23572"/>
              <a:ext cx="601806" cy="48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1" name="TextBox 21"/>
            <p:cNvSpPr>
              <a:spLocks noChangeArrowheads="1"/>
            </p:cNvSpPr>
            <p:nvPr/>
          </p:nvSpPr>
          <p:spPr bwMode="auto">
            <a:xfrm>
              <a:off x="1047396" y="56633"/>
              <a:ext cx="2134219" cy="3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22" name="组合 18"/>
          <p:cNvGrpSpPr>
            <a:grpSpLocks/>
          </p:cNvGrpSpPr>
          <p:nvPr/>
        </p:nvGrpSpPr>
        <p:grpSpPr bwMode="auto">
          <a:xfrm>
            <a:off x="5293895" y="3755060"/>
            <a:ext cx="5640804" cy="689072"/>
            <a:chOff x="0" y="-59408"/>
            <a:chExt cx="4074491" cy="509707"/>
          </a:xfrm>
        </p:grpSpPr>
        <p:sp>
          <p:nvSpPr>
            <p:cNvPr id="23" name="矩形 23"/>
            <p:cNvSpPr>
              <a:spLocks noChangeArrowheads="1"/>
            </p:cNvSpPr>
            <p:nvPr/>
          </p:nvSpPr>
          <p:spPr bwMode="auto">
            <a:xfrm>
              <a:off x="0" y="0"/>
              <a:ext cx="4074491" cy="450299"/>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4" name="椭圆 24"/>
            <p:cNvSpPr>
              <a:spLocks noChangeArrowheads="1"/>
            </p:cNvSpPr>
            <p:nvPr/>
          </p:nvSpPr>
          <p:spPr bwMode="auto">
            <a:xfrm>
              <a:off x="124098" y="42465"/>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F05425"/>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5" name="矩形 21"/>
            <p:cNvSpPr>
              <a:spLocks noChangeArrowheads="1"/>
            </p:cNvSpPr>
            <p:nvPr/>
          </p:nvSpPr>
          <p:spPr bwMode="auto">
            <a:xfrm>
              <a:off x="23731" y="-59408"/>
              <a:ext cx="601806" cy="49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6" name="TextBox 26"/>
            <p:cNvSpPr>
              <a:spLocks noChangeArrowheads="1"/>
            </p:cNvSpPr>
            <p:nvPr/>
          </p:nvSpPr>
          <p:spPr bwMode="auto">
            <a:xfrm>
              <a:off x="1047395" y="77812"/>
              <a:ext cx="2134220" cy="34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27" name="组合 8"/>
          <p:cNvGrpSpPr>
            <a:grpSpLocks/>
          </p:cNvGrpSpPr>
          <p:nvPr/>
        </p:nvGrpSpPr>
        <p:grpSpPr bwMode="auto">
          <a:xfrm>
            <a:off x="5294759" y="4666898"/>
            <a:ext cx="5639110" cy="692395"/>
            <a:chOff x="0" y="-59106"/>
            <a:chExt cx="4074491" cy="509560"/>
          </a:xfrm>
        </p:grpSpPr>
        <p:sp>
          <p:nvSpPr>
            <p:cNvPr id="28" name="矩形 36"/>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9" name="椭圆 37"/>
            <p:cNvSpPr>
              <a:spLocks noChangeArrowheads="1"/>
            </p:cNvSpPr>
            <p:nvPr/>
          </p:nvSpPr>
          <p:spPr bwMode="auto">
            <a:xfrm>
              <a:off x="124098" y="42602"/>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F05425"/>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30" name="矩形 11"/>
            <p:cNvSpPr>
              <a:spLocks noChangeArrowheads="1"/>
            </p:cNvSpPr>
            <p:nvPr/>
          </p:nvSpPr>
          <p:spPr bwMode="auto">
            <a:xfrm>
              <a:off x="12428" y="-59106"/>
              <a:ext cx="601806" cy="48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p>
          </p:txBody>
        </p:sp>
        <p:sp>
          <p:nvSpPr>
            <p:cNvPr id="31" name="TextBox 39"/>
            <p:cNvSpPr>
              <a:spLocks noChangeArrowheads="1"/>
            </p:cNvSpPr>
            <p:nvPr/>
          </p:nvSpPr>
          <p:spPr bwMode="auto">
            <a:xfrm>
              <a:off x="1047064" y="42821"/>
              <a:ext cx="2134861" cy="33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48" name="组 32"/>
          <p:cNvGrpSpPr/>
          <p:nvPr/>
        </p:nvGrpSpPr>
        <p:grpSpPr>
          <a:xfrm>
            <a:off x="1196751" y="4805100"/>
            <a:ext cx="2040724" cy="1367252"/>
            <a:chOff x="3728979" y="-1112206"/>
            <a:chExt cx="5227783" cy="3502530"/>
          </a:xfrm>
          <a:effectLst/>
        </p:grpSpPr>
        <p:grpSp>
          <p:nvGrpSpPr>
            <p:cNvPr id="49" name="组 8"/>
            <p:cNvGrpSpPr/>
            <p:nvPr userDrawn="1"/>
          </p:nvGrpSpPr>
          <p:grpSpPr>
            <a:xfrm rot="10800000">
              <a:off x="7911176" y="-1112206"/>
              <a:ext cx="1045586" cy="2793777"/>
              <a:chOff x="2675476" y="4781831"/>
              <a:chExt cx="1368248" cy="3655921"/>
            </a:xfrm>
          </p:grpSpPr>
          <p:sp>
            <p:nvSpPr>
              <p:cNvPr id="62" name="任意形状 9"/>
              <p:cNvSpPr/>
              <p:nvPr/>
            </p:nvSpPr>
            <p:spPr>
              <a:xfrm rot="10800000">
                <a:off x="2675478" y="660733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任意形状 10"/>
              <p:cNvSpPr/>
              <p:nvPr/>
            </p:nvSpPr>
            <p:spPr>
              <a:xfrm rot="10800000">
                <a:off x="2675476" y="478183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0" name="组 11"/>
            <p:cNvGrpSpPr/>
            <p:nvPr userDrawn="1"/>
          </p:nvGrpSpPr>
          <p:grpSpPr>
            <a:xfrm rot="10800000">
              <a:off x="6865588" y="-593776"/>
              <a:ext cx="1045586" cy="2793777"/>
              <a:chOff x="4043727" y="4103416"/>
              <a:chExt cx="1368248" cy="3655921"/>
            </a:xfrm>
          </p:grpSpPr>
          <p:sp>
            <p:nvSpPr>
              <p:cNvPr id="60" name="任意形状 12"/>
              <p:cNvSpPr/>
              <p:nvPr/>
            </p:nvSpPr>
            <p:spPr>
              <a:xfrm rot="10800000">
                <a:off x="4043729" y="59289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任意形状 13"/>
              <p:cNvSpPr/>
              <p:nvPr/>
            </p:nvSpPr>
            <p:spPr>
              <a:xfrm rot="10800000">
                <a:off x="4043727" y="41034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1" name="组 14"/>
            <p:cNvGrpSpPr/>
            <p:nvPr userDrawn="1"/>
          </p:nvGrpSpPr>
          <p:grpSpPr>
            <a:xfrm rot="10800000">
              <a:off x="5820051" y="-842357"/>
              <a:ext cx="1045586" cy="2793777"/>
              <a:chOff x="5411912" y="4428708"/>
              <a:chExt cx="1368248" cy="3655921"/>
            </a:xfrm>
          </p:grpSpPr>
          <p:sp>
            <p:nvSpPr>
              <p:cNvPr id="58" name="任意形状 15"/>
              <p:cNvSpPr/>
              <p:nvPr/>
            </p:nvSpPr>
            <p:spPr>
              <a:xfrm rot="10800000">
                <a:off x="5411914" y="6254216"/>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任意形状 16"/>
              <p:cNvSpPr/>
              <p:nvPr/>
            </p:nvSpPr>
            <p:spPr>
              <a:xfrm rot="10800000">
                <a:off x="5411912" y="4428708"/>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2" name="组 17"/>
            <p:cNvGrpSpPr/>
            <p:nvPr userDrawn="1"/>
          </p:nvGrpSpPr>
          <p:grpSpPr>
            <a:xfrm rot="10800000">
              <a:off x="4774516" y="-403453"/>
              <a:ext cx="1045586" cy="2793777"/>
              <a:chOff x="6780093" y="3854361"/>
              <a:chExt cx="1368248" cy="3655921"/>
            </a:xfrm>
          </p:grpSpPr>
          <p:sp>
            <p:nvSpPr>
              <p:cNvPr id="56" name="任意形状 18"/>
              <p:cNvSpPr/>
              <p:nvPr/>
            </p:nvSpPr>
            <p:spPr>
              <a:xfrm rot="10800000">
                <a:off x="6780095" y="567986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任意形状 19"/>
              <p:cNvSpPr/>
              <p:nvPr/>
            </p:nvSpPr>
            <p:spPr>
              <a:xfrm rot="10800000">
                <a:off x="6780093" y="385436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3" name="组 20"/>
            <p:cNvGrpSpPr/>
            <p:nvPr userDrawn="1"/>
          </p:nvGrpSpPr>
          <p:grpSpPr>
            <a:xfrm rot="10800000">
              <a:off x="3728979" y="-1079717"/>
              <a:ext cx="1045586" cy="2793777"/>
              <a:chOff x="8148277" y="4739316"/>
              <a:chExt cx="1368248" cy="3655921"/>
            </a:xfrm>
          </p:grpSpPr>
          <p:sp>
            <p:nvSpPr>
              <p:cNvPr id="54" name="任意形状 21"/>
              <p:cNvSpPr/>
              <p:nvPr/>
            </p:nvSpPr>
            <p:spPr>
              <a:xfrm rot="10800000">
                <a:off x="8148279" y="65648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任意形状 22"/>
              <p:cNvSpPr/>
              <p:nvPr/>
            </p:nvSpPr>
            <p:spPr>
              <a:xfrm rot="10800000">
                <a:off x="8148277" y="47393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64" name="椭圆 63"/>
          <p:cNvSpPr/>
          <p:nvPr/>
        </p:nvSpPr>
        <p:spPr>
          <a:xfrm rot="10800000">
            <a:off x="742402" y="5816302"/>
            <a:ext cx="167878" cy="167878"/>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椭圆 64"/>
          <p:cNvSpPr/>
          <p:nvPr/>
        </p:nvSpPr>
        <p:spPr>
          <a:xfrm rot="10800000">
            <a:off x="624173" y="6054603"/>
            <a:ext cx="54445" cy="54445"/>
          </a:xfrm>
          <a:prstGeom prst="ellipse">
            <a:avLst/>
          </a:prstGeom>
          <a:gradFill flip="none" rotWithShape="1">
            <a:gsLst>
              <a:gs pos="0">
                <a:schemeClr val="accent1">
                  <a:lumMod val="5000"/>
                  <a:lumOff val="95000"/>
                </a:schemeClr>
              </a:gs>
              <a:gs pos="83000">
                <a:schemeClr val="bg1">
                  <a:lumMod val="85000"/>
                </a:schemeClr>
              </a:gs>
              <a:gs pos="100000">
                <a:schemeClr val="bg1">
                  <a:lumMod val="75000"/>
                </a:schemeClr>
              </a:gs>
            </a:gsLst>
            <a:lin ang="5400000" scaled="1"/>
            <a:tileRect/>
          </a:gra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椭圆 65"/>
          <p:cNvSpPr/>
          <p:nvPr/>
        </p:nvSpPr>
        <p:spPr>
          <a:xfrm rot="10800000">
            <a:off x="837044" y="6200447"/>
            <a:ext cx="278914" cy="278915"/>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椭圆 66"/>
          <p:cNvSpPr/>
          <p:nvPr/>
        </p:nvSpPr>
        <p:spPr>
          <a:xfrm rot="10800000">
            <a:off x="3701004" y="6385417"/>
            <a:ext cx="126801" cy="126801"/>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椭圆 67"/>
          <p:cNvSpPr/>
          <p:nvPr/>
        </p:nvSpPr>
        <p:spPr>
          <a:xfrm rot="10800000">
            <a:off x="2747817" y="6266025"/>
            <a:ext cx="290793" cy="290793"/>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椭圆 68"/>
          <p:cNvSpPr/>
          <p:nvPr/>
        </p:nvSpPr>
        <p:spPr>
          <a:xfrm rot="10800000">
            <a:off x="3142280" y="6092327"/>
            <a:ext cx="390301" cy="390301"/>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等腰三角形 71"/>
          <p:cNvSpPr/>
          <p:nvPr/>
        </p:nvSpPr>
        <p:spPr>
          <a:xfrm rot="5400000">
            <a:off x="4591106" y="2048614"/>
            <a:ext cx="575039" cy="484918"/>
          </a:xfrm>
          <a:prstGeom prst="triangl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120960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nodeType="withEffect">
                                  <p:stCondLst>
                                    <p:cond delay="75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nodeType="withEffect">
                                  <p:stCondLst>
                                    <p:cond delay="100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64524" y="1693003"/>
            <a:ext cx="7041413" cy="4400783"/>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794718" y="1693003"/>
            <a:ext cx="4973864" cy="1622940"/>
          </a:xfrm>
          <a:prstGeom prst="rect">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794719" y="4345207"/>
            <a:ext cx="3208843" cy="4728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黑体" panose="02010609060101010101" pitchFamily="49" charset="-122"/>
                <a:ea typeface="黑体" panose="02010609060101010101" pitchFamily="49" charset="-122"/>
                <a:cs typeface="Arial" panose="020B0604020202020204" pitchFamily="34" charset="0"/>
                <a:sym typeface="Arial" panose="020B0604020202020204" pitchFamily="34" charset="0"/>
              </a:rPr>
              <a:t>请替换文字内容</a:t>
            </a:r>
            <a:endParaRPr lang="en-US" altLang="zh-CN" sz="2400" b="1" dirty="0">
              <a:solidFill>
                <a:schemeClr val="bg1"/>
              </a:solidFill>
              <a:latin typeface="黑体" panose="02010609060101010101" pitchFamily="49" charset="-122"/>
              <a:ea typeface="黑体" panose="02010609060101010101" pitchFamily="49" charset="-122"/>
              <a:cs typeface="Arial" panose="020B0604020202020204" pitchFamily="34" charset="0"/>
              <a:sym typeface="Arial" panose="020B0604020202020204" pitchFamily="34" charset="0"/>
            </a:endParaRPr>
          </a:p>
        </p:txBody>
      </p:sp>
      <p:sp>
        <p:nvSpPr>
          <p:cNvPr id="11" name="Content Placeholder 2"/>
          <p:cNvSpPr txBox="1">
            <a:spLocks/>
          </p:cNvSpPr>
          <p:nvPr/>
        </p:nvSpPr>
        <p:spPr>
          <a:xfrm>
            <a:off x="794718" y="4868899"/>
            <a:ext cx="3208844" cy="119712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8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endParaRPr lang="en-US" altLang="zh-CN" sz="18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1011814" y="1772664"/>
            <a:ext cx="4369552" cy="119712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a:t>
            </a:r>
            <a:endParaRPr lang="en-US" altLang="zh-CN" sz="1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 name="灯片编号占位符 3"/>
          <p:cNvSpPr>
            <a:spLocks noGrp="1"/>
          </p:cNvSpPr>
          <p:nvPr>
            <p:ph type="sldNum" sz="quarter" idx="12"/>
          </p:nvPr>
        </p:nvSpPr>
        <p:spPr/>
        <p:txBody>
          <a:bodyPr/>
          <a:lstStyle/>
          <a:p>
            <a:fld id="{F35312EC-3547-4D34-9E02-54FBE31D3775}" type="slidenum">
              <a:rPr lang="zh-CN" altLang="en-US" smtClean="0"/>
              <a:t>3</a:t>
            </a:fld>
            <a:endParaRPr lang="zh-CN" altLang="en-US"/>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7862554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0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2500"/>
                            </p:stCondLst>
                            <p:childTnLst>
                              <p:par>
                                <p:cTn id="13" presetID="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childTnLst>
                          </p:cTn>
                        </p:par>
                        <p:par>
                          <p:cTn id="17" fill="hold">
                            <p:stCondLst>
                              <p:cond delay="3000"/>
                            </p:stCondLst>
                            <p:childTnLst>
                              <p:par>
                                <p:cTn id="18" presetID="2" presetClass="entr" presetSubtype="1"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0-#ppt_h/2"/>
                                          </p:val>
                                        </p:tav>
                                        <p:tav tm="100000">
                                          <p:val>
                                            <p:strVal val="#ppt_y"/>
                                          </p:val>
                                        </p:tav>
                                      </p:tavLst>
                                    </p:anim>
                                  </p:childTnLst>
                                </p:cTn>
                              </p:par>
                            </p:childTnLst>
                          </p:cTn>
                        </p:par>
                        <p:par>
                          <p:cTn id="22" fill="hold">
                            <p:stCondLst>
                              <p:cond delay="3500"/>
                            </p:stCondLst>
                            <p:childTnLst>
                              <p:par>
                                <p:cTn id="23" presetID="22" presetClass="entr" presetSubtype="2"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106043" y="5318709"/>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704770" y="4259165"/>
            <a:ext cx="2051685"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609814" y="2082521"/>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439194" y="4886214"/>
            <a:ext cx="1132862" cy="1066264"/>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705748" y="3819956"/>
            <a:ext cx="1132862" cy="1066265"/>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rgbClr val="25568F"/>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305916" y="2753705"/>
            <a:ext cx="1132862" cy="1066262"/>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739491" y="1746860"/>
            <a:ext cx="1132862" cy="1066264"/>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rgbClr val="31A6DE"/>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6229"/>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4769490" y="1709321"/>
            <a:ext cx="854869" cy="854869"/>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rgbClr val="31A6D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5699566" y="4873916"/>
            <a:ext cx="854868" cy="854869"/>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rgbClr val="FFC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553775" y="3829970"/>
            <a:ext cx="854869" cy="854869"/>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rgbClr val="25568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524401" y="2724818"/>
            <a:ext cx="854869" cy="854869"/>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4961258" y="1896324"/>
            <a:ext cx="463056" cy="463056"/>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5918360" y="5141858"/>
            <a:ext cx="410685" cy="313887"/>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760031" y="4071210"/>
            <a:ext cx="424969" cy="365972"/>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5764539" y="2938668"/>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6665123" y="4807637"/>
            <a:ext cx="2099692" cy="369332"/>
          </a:xfrm>
          <a:prstGeom prst="rect">
            <a:avLst/>
          </a:prstGeom>
          <a:noFill/>
        </p:spPr>
        <p:txBody>
          <a:bodyPr wrap="square" lIns="0" tIns="0" rIns="0" bIns="0" rtlCol="0">
            <a:spAutoFit/>
          </a:bodyPr>
          <a:lstStyle/>
          <a:p>
            <a:pPr algn="just">
              <a:lnSpc>
                <a:spcPct val="120000"/>
              </a:lnSpc>
            </a:pPr>
            <a:r>
              <a:rPr lang="zh-CN" altLang="en-US" sz="2000">
                <a:solidFill>
                  <a:schemeClr val="accent4"/>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4"/>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6" name="TextBox 55"/>
          <p:cNvSpPr txBox="1"/>
          <p:nvPr/>
        </p:nvSpPr>
        <p:spPr>
          <a:xfrm>
            <a:off x="7506465" y="3820596"/>
            <a:ext cx="2099692" cy="369332"/>
          </a:xfrm>
          <a:prstGeom prst="rect">
            <a:avLst/>
          </a:prstGeom>
          <a:noFill/>
        </p:spPr>
        <p:txBody>
          <a:bodyPr wrap="square" lIns="0" tIns="0" rIns="0" bIns="0" rtlCol="0">
            <a:spAutoFit/>
          </a:bodyPr>
          <a:lstStyle/>
          <a:p>
            <a:pPr algn="just">
              <a:lnSpc>
                <a:spcPct val="120000"/>
              </a:lnSpc>
            </a:pPr>
            <a:r>
              <a:rPr lang="zh-CN" altLang="en-US" sz="2000">
                <a:solidFill>
                  <a:schemeClr val="accent3"/>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3"/>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7" name="TextBox 56"/>
          <p:cNvSpPr txBox="1"/>
          <p:nvPr/>
        </p:nvSpPr>
        <p:spPr>
          <a:xfrm>
            <a:off x="6491025" y="2670611"/>
            <a:ext cx="2099692" cy="369332"/>
          </a:xfrm>
          <a:prstGeom prst="rect">
            <a:avLst/>
          </a:prstGeom>
          <a:noFill/>
        </p:spPr>
        <p:txBody>
          <a:bodyPr wrap="square" lIns="0" tIns="0" rIns="0" bIns="0" rtlCol="0">
            <a:spAutoFit/>
          </a:bodyPr>
          <a:lstStyle/>
          <a:p>
            <a:pPr algn="just">
              <a:lnSpc>
                <a:spcPct val="120000"/>
              </a:lnSpc>
            </a:pPr>
            <a:r>
              <a:rPr lang="zh-CN" altLang="en-US" sz="2000" dirty="0">
                <a:solidFill>
                  <a:schemeClr val="accent2"/>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2"/>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8" name="TextBox 57"/>
          <p:cNvSpPr txBox="1"/>
          <p:nvPr/>
        </p:nvSpPr>
        <p:spPr>
          <a:xfrm>
            <a:off x="5768961" y="1611311"/>
            <a:ext cx="2099692" cy="369332"/>
          </a:xfrm>
          <a:prstGeom prst="rect">
            <a:avLst/>
          </a:prstGeom>
          <a:noFill/>
        </p:spPr>
        <p:txBody>
          <a:bodyPr wrap="square" lIns="0" tIns="0" rIns="0" bIns="0" rtlCol="0">
            <a:spAutoFit/>
          </a:bodyPr>
          <a:lstStyle/>
          <a:p>
            <a:pPr algn="just">
              <a:lnSpc>
                <a:spcPct val="120000"/>
              </a:lnSpc>
            </a:pPr>
            <a:r>
              <a:rPr lang="zh-CN" altLang="en-US" sz="2000">
                <a:solidFill>
                  <a:schemeClr val="accent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id-ID" sz="2000" dirty="0">
              <a:solidFill>
                <a:schemeClr val="accent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59" name="TextBox 58"/>
          <p:cNvSpPr txBox="1"/>
          <p:nvPr/>
        </p:nvSpPr>
        <p:spPr>
          <a:xfrm>
            <a:off x="5799306" y="1947593"/>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501035" y="3034787"/>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494449" y="4190376"/>
            <a:ext cx="4441496"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6650341" y="5186065"/>
            <a:ext cx="4548663" cy="565476"/>
          </a:xfrm>
          <a:prstGeom prst="rect">
            <a:avLst/>
          </a:prstGeom>
          <a:noFill/>
        </p:spPr>
        <p:txBody>
          <a:bodyPr wrap="square" lIns="0" tIns="0" rIns="0" bIns="0" numCol="1" spcCol="360000">
            <a:spAutoFit/>
          </a:bodyPr>
          <a:lstStyle/>
          <a:p>
            <a:pPr algn="just">
              <a:lnSpc>
                <a:spcPct val="120000"/>
              </a:lnSpc>
              <a:defRPr/>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12"/>
          </p:nvPr>
        </p:nvSpPr>
        <p:spPr/>
        <p:txBody>
          <a:bodyPr/>
          <a:lstStyle/>
          <a:p>
            <a:fld id="{F35312EC-3547-4D34-9E02-54FBE31D3775}" type="slidenum">
              <a:rPr lang="zh-CN" altLang="en-US" smtClean="0"/>
              <a:t>4</a:t>
            </a:fld>
            <a:endParaRPr lang="zh-CN" altLang="en-US"/>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8471071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04904" y="4419546"/>
            <a:ext cx="3555805" cy="1015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424335" y="2184471"/>
            <a:ext cx="285732" cy="2196974"/>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1930277" y="2184471"/>
            <a:ext cx="285732" cy="2196974"/>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436220" y="2184471"/>
            <a:ext cx="285732" cy="2196974"/>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2942163" y="2184471"/>
            <a:ext cx="285732" cy="2196974"/>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448106" y="2184471"/>
            <a:ext cx="285732" cy="2196974"/>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3954052" y="2184471"/>
            <a:ext cx="285732" cy="2196974"/>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453861"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1964222"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474583"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2984943"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495304"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005665" y="4561032"/>
            <a:ext cx="214803" cy="280141"/>
          </a:xfrm>
          <a:prstGeom prst="rect">
            <a:avLst/>
          </a:prstGeom>
        </p:spPr>
        <p:txBody>
          <a:bodyPr wrap="none" lIns="0" tIns="0" rIns="0" bIns="0">
            <a:spAutoFit/>
          </a:bodyPr>
          <a:lstStyle/>
          <a:p>
            <a:pPr algn="ctr">
              <a:lnSpc>
                <a:spcPct val="120000"/>
              </a:lnSpc>
            </a:pPr>
            <a:r>
              <a:rPr lang="en-US" sz="1517"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058130" y="2186066"/>
            <a:ext cx="1982422" cy="677336"/>
            <a:chOff x="4597686" y="3155872"/>
            <a:chExt cx="1583966" cy="508030"/>
          </a:xfrm>
        </p:grpSpPr>
        <p:sp>
          <p:nvSpPr>
            <p:cNvPr id="151" name="TextBox 150"/>
            <p:cNvSpPr txBox="1"/>
            <p:nvPr/>
          </p:nvSpPr>
          <p:spPr>
            <a:xfrm>
              <a:off x="4597686" y="3155872"/>
              <a:ext cx="1542506" cy="183810"/>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2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14960"/>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8899920" y="2186066"/>
            <a:ext cx="1930534" cy="677336"/>
            <a:chOff x="6978976" y="3155872"/>
            <a:chExt cx="1542507" cy="508030"/>
          </a:xfrm>
        </p:grpSpPr>
        <p:sp>
          <p:nvSpPr>
            <p:cNvPr id="154" name="TextBox 153"/>
            <p:cNvSpPr txBox="1"/>
            <p:nvPr/>
          </p:nvSpPr>
          <p:spPr>
            <a:xfrm>
              <a:off x="6978977" y="3155872"/>
              <a:ext cx="1542506" cy="183810"/>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2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14960"/>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058130" y="3047014"/>
            <a:ext cx="1930534" cy="677336"/>
            <a:chOff x="4597685" y="3914331"/>
            <a:chExt cx="1542507" cy="508029"/>
          </a:xfrm>
        </p:grpSpPr>
        <p:sp>
          <p:nvSpPr>
            <p:cNvPr id="157" name="TextBox 156"/>
            <p:cNvSpPr txBox="1"/>
            <p:nvPr/>
          </p:nvSpPr>
          <p:spPr>
            <a:xfrm>
              <a:off x="4597686" y="3914331"/>
              <a:ext cx="1542506" cy="183810"/>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2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14959"/>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8899920" y="3047014"/>
            <a:ext cx="1930534" cy="677336"/>
            <a:chOff x="6978976" y="3914331"/>
            <a:chExt cx="1542507" cy="508029"/>
          </a:xfrm>
        </p:grpSpPr>
        <p:sp>
          <p:nvSpPr>
            <p:cNvPr id="160" name="TextBox 159"/>
            <p:cNvSpPr txBox="1"/>
            <p:nvPr/>
          </p:nvSpPr>
          <p:spPr>
            <a:xfrm>
              <a:off x="6978977" y="3914331"/>
              <a:ext cx="1542506" cy="183810"/>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2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14959"/>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14" name="Group 161"/>
          <p:cNvGrpSpPr/>
          <p:nvPr/>
        </p:nvGrpSpPr>
        <p:grpSpPr>
          <a:xfrm>
            <a:off x="6058130" y="4019552"/>
            <a:ext cx="1930534" cy="677336"/>
            <a:chOff x="4597685" y="3914331"/>
            <a:chExt cx="1542507" cy="508029"/>
          </a:xfrm>
        </p:grpSpPr>
        <p:sp>
          <p:nvSpPr>
            <p:cNvPr id="163" name="TextBox 162"/>
            <p:cNvSpPr txBox="1"/>
            <p:nvPr/>
          </p:nvSpPr>
          <p:spPr>
            <a:xfrm>
              <a:off x="4597686" y="3914331"/>
              <a:ext cx="1542506" cy="183810"/>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2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14959"/>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8899920" y="4019552"/>
            <a:ext cx="1930534" cy="677336"/>
            <a:chOff x="6978976" y="3914331"/>
            <a:chExt cx="1542507" cy="508029"/>
          </a:xfrm>
        </p:grpSpPr>
        <p:sp>
          <p:nvSpPr>
            <p:cNvPr id="166" name="TextBox 165"/>
            <p:cNvSpPr txBox="1"/>
            <p:nvPr/>
          </p:nvSpPr>
          <p:spPr>
            <a:xfrm>
              <a:off x="6978977" y="3914331"/>
              <a:ext cx="1542506" cy="183810"/>
            </a:xfrm>
            <a:prstGeom prst="rect">
              <a:avLst/>
            </a:prstGeom>
            <a:noFill/>
          </p:spPr>
          <p:txBody>
            <a:bodyPr wrap="square" lIns="0" tIns="0" rIns="0" bIns="0" rtlCol="0" anchor="t">
              <a:spAutoFit/>
            </a:bodyPr>
            <a:lstStyle/>
            <a:p>
              <a:pPr>
                <a:lnSpc>
                  <a:spcPct val="120000"/>
                </a:lnSpc>
              </a:pPr>
              <a:r>
                <a:rPr lang="zh-CN" altLang="en-US"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27"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14959"/>
            </a:xfrm>
            <a:prstGeom prst="rect">
              <a:avLst/>
            </a:prstGeom>
            <a:noFill/>
          </p:spPr>
          <p:txBody>
            <a:bodyPr wrap="square" lIns="0" tIns="0" rIns="0" bIns="0" rtlCol="0" anchor="t">
              <a:spAutoFit/>
            </a:bodyPr>
            <a:lstStyle/>
            <a:p>
              <a:pP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16" name="Group 167"/>
          <p:cNvGrpSpPr/>
          <p:nvPr/>
        </p:nvGrpSpPr>
        <p:grpSpPr>
          <a:xfrm>
            <a:off x="8225016" y="3997304"/>
            <a:ext cx="625327" cy="607424"/>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355588" y="2159410"/>
            <a:ext cx="625327" cy="607424"/>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355588" y="3997304"/>
            <a:ext cx="625327" cy="607424"/>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355588" y="3062091"/>
            <a:ext cx="625327" cy="607424"/>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225016" y="3062091"/>
            <a:ext cx="625327" cy="607424"/>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225016" y="2159410"/>
            <a:ext cx="625327" cy="607424"/>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23026" y="5351358"/>
            <a:ext cx="10345951" cy="139975"/>
          </a:xfrm>
          <a:prstGeom prst="rect">
            <a:avLst/>
          </a:prstGeom>
          <a:noFill/>
        </p:spPr>
        <p:txBody>
          <a:bodyPr wrap="square" lIns="0" tIns="0" rIns="0" bIns="0" rtlCol="0">
            <a:spAutoFit/>
          </a:bodyPr>
          <a:lstStyle/>
          <a:p>
            <a:pPr>
              <a:lnSpc>
                <a:spcPct val="120000"/>
              </a:lnSpc>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758"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14684" y="5173432"/>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2"/>
          </p:nvPr>
        </p:nvSpPr>
        <p:spPr/>
        <p:txBody>
          <a:bodyPr/>
          <a:lstStyle/>
          <a:p>
            <a:fld id="{F35312EC-3547-4D34-9E02-54FBE31D3775}" type="slidenum">
              <a:rPr lang="zh-CN" altLang="en-US" smtClean="0"/>
              <a:t>5</a:t>
            </a:fld>
            <a:endParaRPr lang="zh-CN" altLang="en-US"/>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2908160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322723" y="2649179"/>
            <a:ext cx="5352659" cy="2097540"/>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tx1">
                  <a:lumMod val="65000"/>
                  <a:lumOff val="3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868539">
                <a:defRPr/>
              </a:pPr>
              <a:endParaRPr lang="zh-CN" altLang="en-US" sz="1710"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tx1">
                  <a:lumMod val="65000"/>
                  <a:lumOff val="3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868539">
                <a:defRPr/>
              </a:pPr>
              <a:endParaRPr lang="zh-CN" altLang="en-US" sz="1710"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tx1">
                  <a:lumMod val="65000"/>
                  <a:lumOff val="3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868539">
                <a:defRPr/>
              </a:pPr>
              <a:endParaRPr lang="zh-CN" altLang="en-US" sz="1710"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624201" y="3050695"/>
            <a:ext cx="3100683" cy="590931"/>
          </a:xfrm>
          <a:prstGeom prst="rect">
            <a:avLst/>
          </a:prstGeom>
          <a:noFill/>
          <a:ln w="9525" algn="ctr">
            <a:noFill/>
            <a:miter lim="800000"/>
            <a:headEnd/>
            <a:tailEnd/>
          </a:ln>
        </p:spPr>
        <p:txBody>
          <a:bodyPr wrap="square" lIns="0" tIns="0" rIns="0" bIns="0">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624201" y="4108117"/>
            <a:ext cx="3100683" cy="565476"/>
          </a:xfrm>
          <a:prstGeom prst="rect">
            <a:avLst/>
          </a:prstGeom>
          <a:noFill/>
          <a:ln w="9525" algn="ctr">
            <a:noFill/>
            <a:miter lim="800000"/>
            <a:headEnd/>
            <a:tailEnd/>
          </a:ln>
        </p:spPr>
        <p:txBody>
          <a:bodyPr wrap="square" lIns="0" tIns="0" rIns="0" bIns="0">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624201" y="5196010"/>
            <a:ext cx="3051182" cy="565476"/>
          </a:xfrm>
          <a:prstGeom prst="rect">
            <a:avLst/>
          </a:prstGeom>
          <a:noFill/>
          <a:ln w="9525" algn="ctr">
            <a:noFill/>
            <a:miter lim="800000"/>
            <a:headEnd/>
            <a:tailEnd/>
          </a:ln>
        </p:spPr>
        <p:txBody>
          <a:bodyPr wrap="square" lIns="0" tIns="0" rIns="0" bIns="0">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661302" y="2703597"/>
            <a:ext cx="1817326" cy="369332"/>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kumimoji="1" lang="en-US" altLang="ko-KR"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1" name="Rectangle 36"/>
          <p:cNvSpPr>
            <a:spLocks noChangeArrowheads="1"/>
          </p:cNvSpPr>
          <p:nvPr/>
        </p:nvSpPr>
        <p:spPr bwMode="auto">
          <a:xfrm>
            <a:off x="6683265" y="4828628"/>
            <a:ext cx="1795363" cy="3693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kumimoji="1" lang="en-US" altLang="ko-KR"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2" name="Rectangle 37"/>
          <p:cNvSpPr>
            <a:spLocks noChangeArrowheads="1"/>
          </p:cNvSpPr>
          <p:nvPr/>
        </p:nvSpPr>
        <p:spPr bwMode="auto">
          <a:xfrm>
            <a:off x="6683265" y="3777026"/>
            <a:ext cx="1795363" cy="3693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kumimoji="1" lang="en-US" altLang="ko-KR"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grpSp>
        <p:nvGrpSpPr>
          <p:cNvPr id="5" name="Group 4"/>
          <p:cNvGrpSpPr/>
          <p:nvPr/>
        </p:nvGrpSpPr>
        <p:grpSpPr>
          <a:xfrm>
            <a:off x="2578091" y="3792152"/>
            <a:ext cx="3489264" cy="1786854"/>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rgbClr val="25568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4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4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868539" eaLnBrk="1" fontAlgn="base" hangingPunct="1">
                <a:spcBef>
                  <a:spcPts val="0"/>
                </a:spcBef>
                <a:buClrTx/>
                <a:buSzTx/>
                <a:buNone/>
                <a:defRPr/>
              </a:pPr>
              <a:endParaRPr lang="zh-CN" altLang="en-US" sz="740"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158634" y="2821073"/>
            <a:ext cx="2359853" cy="1464164"/>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4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4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868539" eaLnBrk="1" fontAlgn="base" hangingPunct="1">
                <a:spcBef>
                  <a:spcPts val="0"/>
                </a:spcBef>
                <a:buClrTx/>
                <a:buSzTx/>
                <a:buNone/>
                <a:defRPr/>
              </a:pPr>
              <a:endParaRPr lang="zh-CN" altLang="en-US" sz="740"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659248" y="1726336"/>
            <a:ext cx="1358612" cy="1393295"/>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31A6DE"/>
          </a:solidFill>
          <a:ln>
            <a:noFill/>
          </a:ln>
          <a:extLst/>
        </p:spPr>
        <p:txBody>
          <a:bodyPr wrap="none" anchor="ctr"/>
          <a:lstStyle/>
          <a:p>
            <a:pPr algn="just" defTabSz="868539">
              <a:lnSpc>
                <a:spcPct val="120000"/>
              </a:lnSpc>
              <a:defRPr/>
            </a:pPr>
            <a:endParaRPr lang="zh-CN" altLang="en-US" sz="740"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162411" y="3616158"/>
            <a:ext cx="435642" cy="420667"/>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112517" y="2421666"/>
            <a:ext cx="455506" cy="455989"/>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86856" tIns="43427" rIns="86856" bIns="43427" numCol="1" anchor="t" anchorCtr="0" compatLnSpc="1">
            <a:prstTxWarp prst="textNoShape">
              <a:avLst/>
            </a:prstTxWarp>
          </a:bodyPr>
          <a:lstStyle/>
          <a:p>
            <a:pPr algn="just">
              <a:lnSpc>
                <a:spcPct val="120000"/>
              </a:lnSpc>
            </a:pPr>
            <a:endParaRPr lang="en-US" sz="74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134372" y="4906036"/>
            <a:ext cx="428836" cy="420667"/>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856" tIns="43427" rIns="86856" bIns="43427" numCol="1" anchor="t" anchorCtr="0" compatLnSpc="1">
              <a:prstTxWarp prst="textNoShape">
                <a:avLst/>
              </a:prstTxWarp>
            </a:bodyP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灯片编号占位符 1"/>
          <p:cNvSpPr>
            <a:spLocks noGrp="1"/>
          </p:cNvSpPr>
          <p:nvPr>
            <p:ph type="sldNum" sz="quarter" idx="12"/>
          </p:nvPr>
        </p:nvSpPr>
        <p:spPr/>
        <p:txBody>
          <a:bodyPr/>
          <a:lstStyle/>
          <a:p>
            <a:fld id="{F35312EC-3547-4D34-9E02-54FBE31D3775}" type="slidenum">
              <a:rPr lang="zh-CN" altLang="en-US" smtClean="0"/>
              <a:t>6</a:t>
            </a:fld>
            <a:endParaRPr lang="zh-CN" altLang="en-US"/>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514671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4294967295"/>
          </p:nvPr>
        </p:nvPicPr>
        <p:blipFill rotWithShape="1">
          <a:blip r:embed="rId3" cstate="screen">
            <a:extLst>
              <a:ext uri="{28A0092B-C50C-407E-A947-70E740481C1C}">
                <a14:useLocalDpi xmlns:a14="http://schemas.microsoft.com/office/drawing/2010/main"/>
              </a:ext>
            </a:extLst>
          </a:blip>
          <a:srcRect/>
          <a:stretch/>
        </p:blipFill>
        <p:spPr>
          <a:xfrm>
            <a:off x="0" y="0"/>
            <a:ext cx="3962400" cy="6856413"/>
          </a:xfrm>
        </p:spPr>
      </p:pic>
      <p:sp>
        <p:nvSpPr>
          <p:cNvPr id="6" name="矩形 5"/>
          <p:cNvSpPr/>
          <p:nvPr/>
        </p:nvSpPr>
        <p:spPr>
          <a:xfrm>
            <a:off x="9105900" y="0"/>
            <a:ext cx="2686050" cy="1319106"/>
          </a:xfrm>
          <a:prstGeom prst="rect">
            <a:avLst/>
          </a:prstGeom>
          <a:solidFill>
            <a:srgbClr val="25568F"/>
          </a:solidFill>
          <a:ln>
            <a:solidFill>
              <a:srgbClr val="2556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8971719" y="171450"/>
            <a:ext cx="2620985" cy="1015663"/>
            <a:chOff x="8875705" y="111587"/>
            <a:chExt cx="2620985" cy="1015663"/>
          </a:xfrm>
        </p:grpSpPr>
        <p:sp>
          <p:nvSpPr>
            <p:cNvPr id="8" name="TextBox 19"/>
            <p:cNvSpPr>
              <a:spLocks noChangeArrowheads="1"/>
            </p:cNvSpPr>
            <p:nvPr/>
          </p:nvSpPr>
          <p:spPr bwMode="auto">
            <a:xfrm>
              <a:off x="9384248" y="111587"/>
              <a:ext cx="13163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44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目录</a:t>
              </a:r>
              <a:endParaRPr lang="zh-CN" altLang="en-US" sz="2400" dirty="0">
                <a:solidFill>
                  <a:srgbClr val="000000"/>
                </a:solidFill>
                <a:latin typeface="黑体" panose="02010609060101010101" pitchFamily="49" charset="-122"/>
                <a:ea typeface="黑体" panose="02010609060101010101" pitchFamily="49" charset="-122"/>
                <a:sym typeface="宋体" panose="02010600030101010101" pitchFamily="2" charset="-122"/>
              </a:endParaRPr>
            </a:p>
          </p:txBody>
        </p:sp>
        <p:sp>
          <p:nvSpPr>
            <p:cNvPr id="9" name="TextBox 53"/>
            <p:cNvSpPr>
              <a:spLocks noChangeArrowheads="1"/>
            </p:cNvSpPr>
            <p:nvPr/>
          </p:nvSpPr>
          <p:spPr bwMode="auto">
            <a:xfrm>
              <a:off x="8875705" y="741205"/>
              <a:ext cx="2390790" cy="34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6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CONTENTS</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 </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0539377" y="111587"/>
              <a:ext cx="957313" cy="1015663"/>
            </a:xfrm>
            <a:prstGeom prst="rect">
              <a:avLst/>
            </a:prstGeom>
          </p:spPr>
          <p:txBody>
            <a:bodyPr wrap="none">
              <a:spAutoFit/>
            </a:bodyPr>
            <a:lstStyle/>
            <a:p>
              <a:r>
                <a:rPr lang="zh-CN" altLang="en-US" sz="60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页</a:t>
              </a:r>
              <a:endParaRPr lang="zh-CN" altLang="en-US" sz="6000" dirty="0"/>
            </a:p>
          </p:txBody>
        </p:sp>
      </p:grpSp>
      <p:grpSp>
        <p:nvGrpSpPr>
          <p:cNvPr id="12" name="组合 8"/>
          <p:cNvGrpSpPr>
            <a:grpSpLocks/>
          </p:cNvGrpSpPr>
          <p:nvPr/>
        </p:nvGrpSpPr>
        <p:grpSpPr bwMode="auto">
          <a:xfrm>
            <a:off x="5293896" y="1936615"/>
            <a:ext cx="5640799" cy="680509"/>
            <a:chOff x="0" y="-48994"/>
            <a:chExt cx="4074491" cy="499448"/>
          </a:xfrm>
        </p:grpSpPr>
        <p:sp>
          <p:nvSpPr>
            <p:cNvPr id="13" name="矩形 13"/>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4" name="椭圆 14"/>
            <p:cNvSpPr>
              <a:spLocks noChangeArrowheads="1"/>
            </p:cNvSpPr>
            <p:nvPr/>
          </p:nvSpPr>
          <p:spPr bwMode="auto">
            <a:xfrm>
              <a:off x="124098" y="42601"/>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3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5" name="矩形 11"/>
            <p:cNvSpPr>
              <a:spLocks noChangeArrowheads="1"/>
            </p:cNvSpPr>
            <p:nvPr/>
          </p:nvSpPr>
          <p:spPr bwMode="auto">
            <a:xfrm>
              <a:off x="16428" y="-48994"/>
              <a:ext cx="601806"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6" name="TextBox 16"/>
            <p:cNvSpPr>
              <a:spLocks noChangeArrowheads="1"/>
            </p:cNvSpPr>
            <p:nvPr/>
          </p:nvSpPr>
          <p:spPr bwMode="auto">
            <a:xfrm>
              <a:off x="1047394" y="55811"/>
              <a:ext cx="2056252" cy="338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17" name="组合 13"/>
          <p:cNvGrpSpPr>
            <a:grpSpLocks/>
          </p:cNvGrpSpPr>
          <p:nvPr/>
        </p:nvGrpSpPr>
        <p:grpSpPr bwMode="auto">
          <a:xfrm>
            <a:off x="5293892" y="2888173"/>
            <a:ext cx="5640807" cy="662554"/>
            <a:chOff x="0" y="-23572"/>
            <a:chExt cx="4074491" cy="487591"/>
          </a:xfrm>
        </p:grpSpPr>
        <p:sp>
          <p:nvSpPr>
            <p:cNvPr id="18" name="矩形 18"/>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9" name="椭圆 19"/>
            <p:cNvSpPr>
              <a:spLocks noChangeArrowheads="1"/>
            </p:cNvSpPr>
            <p:nvPr/>
          </p:nvSpPr>
          <p:spPr bwMode="auto">
            <a:xfrm>
              <a:off x="124098" y="42601"/>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0" name="矩形 16"/>
            <p:cNvSpPr>
              <a:spLocks noChangeArrowheads="1"/>
            </p:cNvSpPr>
            <p:nvPr/>
          </p:nvSpPr>
          <p:spPr bwMode="auto">
            <a:xfrm>
              <a:off x="23732" y="-23572"/>
              <a:ext cx="601806" cy="48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1" name="TextBox 21"/>
            <p:cNvSpPr>
              <a:spLocks noChangeArrowheads="1"/>
            </p:cNvSpPr>
            <p:nvPr/>
          </p:nvSpPr>
          <p:spPr bwMode="auto">
            <a:xfrm>
              <a:off x="1047396" y="56633"/>
              <a:ext cx="2056249" cy="3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22" name="组合 18"/>
          <p:cNvGrpSpPr>
            <a:grpSpLocks/>
          </p:cNvGrpSpPr>
          <p:nvPr/>
        </p:nvGrpSpPr>
        <p:grpSpPr bwMode="auto">
          <a:xfrm>
            <a:off x="5293895" y="3755060"/>
            <a:ext cx="5640804" cy="689072"/>
            <a:chOff x="0" y="-59408"/>
            <a:chExt cx="4074491" cy="509707"/>
          </a:xfrm>
        </p:grpSpPr>
        <p:sp>
          <p:nvSpPr>
            <p:cNvPr id="23" name="矩形 23"/>
            <p:cNvSpPr>
              <a:spLocks noChangeArrowheads="1"/>
            </p:cNvSpPr>
            <p:nvPr/>
          </p:nvSpPr>
          <p:spPr bwMode="auto">
            <a:xfrm>
              <a:off x="0" y="0"/>
              <a:ext cx="4074491" cy="450299"/>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4" name="椭圆 24"/>
            <p:cNvSpPr>
              <a:spLocks noChangeArrowheads="1"/>
            </p:cNvSpPr>
            <p:nvPr/>
          </p:nvSpPr>
          <p:spPr bwMode="auto">
            <a:xfrm>
              <a:off x="124098" y="42465"/>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F05425"/>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5" name="矩形 21"/>
            <p:cNvSpPr>
              <a:spLocks noChangeArrowheads="1"/>
            </p:cNvSpPr>
            <p:nvPr/>
          </p:nvSpPr>
          <p:spPr bwMode="auto">
            <a:xfrm>
              <a:off x="23731" y="-59408"/>
              <a:ext cx="601806" cy="49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6" name="TextBox 26"/>
            <p:cNvSpPr>
              <a:spLocks noChangeArrowheads="1"/>
            </p:cNvSpPr>
            <p:nvPr/>
          </p:nvSpPr>
          <p:spPr bwMode="auto">
            <a:xfrm>
              <a:off x="1047395" y="77812"/>
              <a:ext cx="2056250" cy="34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27" name="组合 8"/>
          <p:cNvGrpSpPr>
            <a:grpSpLocks/>
          </p:cNvGrpSpPr>
          <p:nvPr/>
        </p:nvGrpSpPr>
        <p:grpSpPr bwMode="auto">
          <a:xfrm>
            <a:off x="5294759" y="4666898"/>
            <a:ext cx="5639110" cy="738665"/>
            <a:chOff x="0" y="-59106"/>
            <a:chExt cx="4074491" cy="543612"/>
          </a:xfrm>
        </p:grpSpPr>
        <p:sp>
          <p:nvSpPr>
            <p:cNvPr id="28" name="矩形 36"/>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9" name="椭圆 37"/>
            <p:cNvSpPr>
              <a:spLocks noChangeArrowheads="1"/>
            </p:cNvSpPr>
            <p:nvPr/>
          </p:nvSpPr>
          <p:spPr bwMode="auto">
            <a:xfrm>
              <a:off x="124098" y="42602"/>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F05425"/>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30" name="矩形 11"/>
            <p:cNvSpPr>
              <a:spLocks noChangeArrowheads="1"/>
            </p:cNvSpPr>
            <p:nvPr/>
          </p:nvSpPr>
          <p:spPr bwMode="auto">
            <a:xfrm>
              <a:off x="12428" y="-59106"/>
              <a:ext cx="601806" cy="54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p>
          </p:txBody>
        </p:sp>
        <p:sp>
          <p:nvSpPr>
            <p:cNvPr id="31" name="TextBox 39"/>
            <p:cNvSpPr>
              <a:spLocks noChangeArrowheads="1"/>
            </p:cNvSpPr>
            <p:nvPr/>
          </p:nvSpPr>
          <p:spPr bwMode="auto">
            <a:xfrm>
              <a:off x="1047064" y="42821"/>
              <a:ext cx="2056867" cy="33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sp>
        <p:nvSpPr>
          <p:cNvPr id="47" name="文本框 46"/>
          <p:cNvSpPr txBox="1"/>
          <p:nvPr/>
        </p:nvSpPr>
        <p:spPr>
          <a:xfrm>
            <a:off x="457200" y="171450"/>
            <a:ext cx="1107996" cy="646331"/>
          </a:xfrm>
          <a:prstGeom prst="rect">
            <a:avLst/>
          </a:prstGeom>
          <a:noFill/>
        </p:spPr>
        <p:txBody>
          <a:bodyPr wrap="none" rtlCol="0">
            <a:spAutoFit/>
          </a:bodyPr>
          <a:lstStyle/>
          <a:p>
            <a:r>
              <a:rPr lang="en-US" altLang="zh-CN" sz="3600" b="1" dirty="0">
                <a:solidFill>
                  <a:srgbClr val="002060"/>
                </a:solidFill>
                <a:latin typeface="黑体" panose="02010609060101010101" pitchFamily="49" charset="-122"/>
                <a:ea typeface="黑体" panose="02010609060101010101" pitchFamily="49" charset="-122"/>
              </a:rPr>
              <a:t>LOGO</a:t>
            </a:r>
            <a:endParaRPr lang="zh-CN" altLang="en-US" sz="3600" b="1" dirty="0">
              <a:solidFill>
                <a:srgbClr val="002060"/>
              </a:solidFill>
              <a:latin typeface="黑体" panose="02010609060101010101" pitchFamily="49" charset="-122"/>
              <a:ea typeface="黑体" panose="02010609060101010101" pitchFamily="49" charset="-122"/>
            </a:endParaRPr>
          </a:p>
        </p:txBody>
      </p:sp>
      <p:grpSp>
        <p:nvGrpSpPr>
          <p:cNvPr id="48" name="组 32"/>
          <p:cNvGrpSpPr/>
          <p:nvPr/>
        </p:nvGrpSpPr>
        <p:grpSpPr>
          <a:xfrm>
            <a:off x="1196751" y="4805100"/>
            <a:ext cx="2040724" cy="1367252"/>
            <a:chOff x="3728979" y="-1112206"/>
            <a:chExt cx="5227783" cy="3502530"/>
          </a:xfrm>
          <a:effectLst/>
        </p:grpSpPr>
        <p:grpSp>
          <p:nvGrpSpPr>
            <p:cNvPr id="49" name="组 8"/>
            <p:cNvGrpSpPr/>
            <p:nvPr userDrawn="1"/>
          </p:nvGrpSpPr>
          <p:grpSpPr>
            <a:xfrm rot="10800000">
              <a:off x="7911176" y="-1112206"/>
              <a:ext cx="1045586" cy="2793777"/>
              <a:chOff x="2675476" y="4781831"/>
              <a:chExt cx="1368248" cy="3655921"/>
            </a:xfrm>
          </p:grpSpPr>
          <p:sp>
            <p:nvSpPr>
              <p:cNvPr id="62" name="任意形状 9"/>
              <p:cNvSpPr/>
              <p:nvPr/>
            </p:nvSpPr>
            <p:spPr>
              <a:xfrm rot="10800000">
                <a:off x="2675478" y="660733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任意形状 10"/>
              <p:cNvSpPr/>
              <p:nvPr/>
            </p:nvSpPr>
            <p:spPr>
              <a:xfrm rot="10800000">
                <a:off x="2675476" y="478183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0" name="组 11"/>
            <p:cNvGrpSpPr/>
            <p:nvPr userDrawn="1"/>
          </p:nvGrpSpPr>
          <p:grpSpPr>
            <a:xfrm rot="10800000">
              <a:off x="6865588" y="-593776"/>
              <a:ext cx="1045586" cy="2793777"/>
              <a:chOff x="4043727" y="4103416"/>
              <a:chExt cx="1368248" cy="3655921"/>
            </a:xfrm>
          </p:grpSpPr>
          <p:sp>
            <p:nvSpPr>
              <p:cNvPr id="60" name="任意形状 12"/>
              <p:cNvSpPr/>
              <p:nvPr/>
            </p:nvSpPr>
            <p:spPr>
              <a:xfrm rot="10800000">
                <a:off x="4043729" y="59289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任意形状 13"/>
              <p:cNvSpPr/>
              <p:nvPr/>
            </p:nvSpPr>
            <p:spPr>
              <a:xfrm rot="10800000">
                <a:off x="4043727" y="41034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1" name="组 14"/>
            <p:cNvGrpSpPr/>
            <p:nvPr userDrawn="1"/>
          </p:nvGrpSpPr>
          <p:grpSpPr>
            <a:xfrm rot="10800000">
              <a:off x="5820051" y="-842357"/>
              <a:ext cx="1045586" cy="2793777"/>
              <a:chOff x="5411912" y="4428708"/>
              <a:chExt cx="1368248" cy="3655921"/>
            </a:xfrm>
          </p:grpSpPr>
          <p:sp>
            <p:nvSpPr>
              <p:cNvPr id="58" name="任意形状 15"/>
              <p:cNvSpPr/>
              <p:nvPr/>
            </p:nvSpPr>
            <p:spPr>
              <a:xfrm rot="10800000">
                <a:off x="5411914" y="6254216"/>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任意形状 16"/>
              <p:cNvSpPr/>
              <p:nvPr/>
            </p:nvSpPr>
            <p:spPr>
              <a:xfrm rot="10800000">
                <a:off x="5411912" y="4428708"/>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2" name="组 17"/>
            <p:cNvGrpSpPr/>
            <p:nvPr userDrawn="1"/>
          </p:nvGrpSpPr>
          <p:grpSpPr>
            <a:xfrm rot="10800000">
              <a:off x="4774516" y="-403453"/>
              <a:ext cx="1045586" cy="2793777"/>
              <a:chOff x="6780093" y="3854361"/>
              <a:chExt cx="1368248" cy="3655921"/>
            </a:xfrm>
          </p:grpSpPr>
          <p:sp>
            <p:nvSpPr>
              <p:cNvPr id="56" name="任意形状 18"/>
              <p:cNvSpPr/>
              <p:nvPr/>
            </p:nvSpPr>
            <p:spPr>
              <a:xfrm rot="10800000">
                <a:off x="6780095" y="567986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任意形状 19"/>
              <p:cNvSpPr/>
              <p:nvPr/>
            </p:nvSpPr>
            <p:spPr>
              <a:xfrm rot="10800000">
                <a:off x="6780093" y="385436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3" name="组 20"/>
            <p:cNvGrpSpPr/>
            <p:nvPr userDrawn="1"/>
          </p:nvGrpSpPr>
          <p:grpSpPr>
            <a:xfrm rot="10800000">
              <a:off x="3728979" y="-1079717"/>
              <a:ext cx="1045586" cy="2793777"/>
              <a:chOff x="8148277" y="4739316"/>
              <a:chExt cx="1368248" cy="3655921"/>
            </a:xfrm>
          </p:grpSpPr>
          <p:sp>
            <p:nvSpPr>
              <p:cNvPr id="54" name="任意形状 21"/>
              <p:cNvSpPr/>
              <p:nvPr/>
            </p:nvSpPr>
            <p:spPr>
              <a:xfrm rot="10800000">
                <a:off x="8148279" y="65648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任意形状 22"/>
              <p:cNvSpPr/>
              <p:nvPr/>
            </p:nvSpPr>
            <p:spPr>
              <a:xfrm rot="10800000">
                <a:off x="8148277" y="47393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64" name="椭圆 63"/>
          <p:cNvSpPr/>
          <p:nvPr/>
        </p:nvSpPr>
        <p:spPr>
          <a:xfrm rot="10800000">
            <a:off x="742402" y="5816302"/>
            <a:ext cx="167878" cy="167878"/>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椭圆 64"/>
          <p:cNvSpPr/>
          <p:nvPr/>
        </p:nvSpPr>
        <p:spPr>
          <a:xfrm rot="10800000">
            <a:off x="624173" y="6054603"/>
            <a:ext cx="54445" cy="54445"/>
          </a:xfrm>
          <a:prstGeom prst="ellipse">
            <a:avLst/>
          </a:prstGeom>
          <a:gradFill flip="none" rotWithShape="1">
            <a:gsLst>
              <a:gs pos="0">
                <a:schemeClr val="accent1">
                  <a:lumMod val="5000"/>
                  <a:lumOff val="95000"/>
                </a:schemeClr>
              </a:gs>
              <a:gs pos="83000">
                <a:schemeClr val="bg1">
                  <a:lumMod val="85000"/>
                </a:schemeClr>
              </a:gs>
              <a:gs pos="100000">
                <a:schemeClr val="bg1">
                  <a:lumMod val="75000"/>
                </a:schemeClr>
              </a:gs>
            </a:gsLst>
            <a:lin ang="5400000" scaled="1"/>
            <a:tileRect/>
          </a:gra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椭圆 65"/>
          <p:cNvSpPr/>
          <p:nvPr/>
        </p:nvSpPr>
        <p:spPr>
          <a:xfrm rot="10800000">
            <a:off x="837044" y="6200447"/>
            <a:ext cx="278914" cy="278915"/>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椭圆 66"/>
          <p:cNvSpPr/>
          <p:nvPr/>
        </p:nvSpPr>
        <p:spPr>
          <a:xfrm rot="10800000">
            <a:off x="3701004" y="6385417"/>
            <a:ext cx="126801" cy="126801"/>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椭圆 67"/>
          <p:cNvSpPr/>
          <p:nvPr/>
        </p:nvSpPr>
        <p:spPr>
          <a:xfrm rot="10800000">
            <a:off x="2747817" y="6266025"/>
            <a:ext cx="290793" cy="290793"/>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椭圆 68"/>
          <p:cNvSpPr/>
          <p:nvPr/>
        </p:nvSpPr>
        <p:spPr>
          <a:xfrm rot="10800000">
            <a:off x="3142280" y="6092327"/>
            <a:ext cx="390301" cy="390301"/>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等腰三角形 71"/>
          <p:cNvSpPr/>
          <p:nvPr/>
        </p:nvSpPr>
        <p:spPr>
          <a:xfrm rot="5400000">
            <a:off x="4643703" y="2983789"/>
            <a:ext cx="575039" cy="484918"/>
          </a:xfrm>
          <a:prstGeom prst="triangl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p:cNvSpPr>
            <a:spLocks noGrp="1"/>
          </p:cNvSpPr>
          <p:nvPr>
            <p:ph type="sldNum" sz="quarter" idx="12"/>
          </p:nvPr>
        </p:nvSpPr>
        <p:spPr/>
        <p:txBody>
          <a:bodyPr/>
          <a:lstStyle/>
          <a:p>
            <a:fld id="{F35312EC-3547-4D34-9E02-54FBE31D3775}" type="slidenum">
              <a:rPr lang="zh-CN" altLang="en-US" smtClean="0"/>
              <a:t>7</a:t>
            </a:fld>
            <a:endParaRPr lang="zh-CN" altLang="en-US"/>
          </a:p>
        </p:txBody>
      </p:sp>
    </p:spTree>
    <p:extLst>
      <p:ext uri="{BB962C8B-B14F-4D97-AF65-F5344CB8AC3E}">
        <p14:creationId xmlns:p14="http://schemas.microsoft.com/office/powerpoint/2010/main" val="4817293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nodeType="withEffect">
                                  <p:stCondLst>
                                    <p:cond delay="75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nodeType="withEffect">
                                  <p:stCondLst>
                                    <p:cond delay="100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66"/>
          <p:cNvSpPr txBox="1">
            <a:spLocks noChangeArrowheads="1"/>
          </p:cNvSpPr>
          <p:nvPr/>
        </p:nvSpPr>
        <p:spPr bwMode="auto">
          <a:xfrm>
            <a:off x="770657" y="1488891"/>
            <a:ext cx="10650689" cy="694742"/>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5" name="文本框 13"/>
          <p:cNvSpPr txBox="1">
            <a:spLocks noChangeArrowheads="1"/>
          </p:cNvSpPr>
          <p:nvPr/>
        </p:nvSpPr>
        <p:spPr bwMode="auto">
          <a:xfrm>
            <a:off x="770656" y="1133374"/>
            <a:ext cx="2308324" cy="307777"/>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2000" b="1" dirty="0">
                <a:solidFill>
                  <a:schemeClr val="tx1">
                    <a:lumMod val="65000"/>
                    <a:lumOff val="35000"/>
                  </a:schemeClr>
                </a:solidFill>
                <a:latin typeface="黑体" panose="02010609060101010101" pitchFamily="49" charset="-122"/>
                <a:ea typeface="黑体" panose="02010609060101010101" pitchFamily="49" charset="-122"/>
                <a:sym typeface="Arial" panose="020B0604020202020204" pitchFamily="34" charset="0"/>
              </a:rPr>
              <a:t>点击请替换文字内容</a:t>
            </a:r>
          </a:p>
        </p:txBody>
      </p:sp>
      <p:sp>
        <p:nvSpPr>
          <p:cNvPr id="4" name="矩形 3"/>
          <p:cNvSpPr/>
          <p:nvPr/>
        </p:nvSpPr>
        <p:spPr>
          <a:xfrm>
            <a:off x="770656" y="2351695"/>
            <a:ext cx="10650689" cy="3686670"/>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2" name="灯片编号占位符 1"/>
          <p:cNvSpPr>
            <a:spLocks noGrp="1"/>
          </p:cNvSpPr>
          <p:nvPr>
            <p:ph type="sldNum" sz="quarter" idx="12"/>
          </p:nvPr>
        </p:nvSpPr>
        <p:spPr/>
        <p:txBody>
          <a:bodyPr/>
          <a:lstStyle/>
          <a:p>
            <a:fld id="{F35312EC-3547-4D34-9E02-54FBE31D3775}" type="slidenum">
              <a:rPr lang="zh-CN" altLang="en-US" smtClean="0"/>
              <a:t>8</a:t>
            </a:fld>
            <a:endParaRPr lang="zh-CN" altLang="en-US"/>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423933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anim calcmode="lin" valueType="num">
                                      <p:cBhvr>
                                        <p:cTn id="8" dur="750" fill="hold"/>
                                        <p:tgtEl>
                                          <p:spTgt spid="35"/>
                                        </p:tgtEl>
                                        <p:attrNameLst>
                                          <p:attrName>ppt_x</p:attrName>
                                        </p:attrNameLst>
                                      </p:cBhvr>
                                      <p:tavLst>
                                        <p:tav tm="0">
                                          <p:val>
                                            <p:strVal val="#ppt_x"/>
                                          </p:val>
                                        </p:tav>
                                        <p:tav tm="100000">
                                          <p:val>
                                            <p:strVal val="#ppt_x"/>
                                          </p:val>
                                        </p:tav>
                                      </p:tavLst>
                                    </p:anim>
                                    <p:anim calcmode="lin" valueType="num">
                                      <p:cBhvr>
                                        <p:cTn id="9" dur="75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750"/>
                                        <p:tgtEl>
                                          <p:spTgt spid="34"/>
                                        </p:tgtEl>
                                      </p:cBhvr>
                                    </p:animEffect>
                                    <p:anim calcmode="lin" valueType="num">
                                      <p:cBhvr>
                                        <p:cTn id="13" dur="750" fill="hold"/>
                                        <p:tgtEl>
                                          <p:spTgt spid="34"/>
                                        </p:tgtEl>
                                        <p:attrNameLst>
                                          <p:attrName>ppt_x</p:attrName>
                                        </p:attrNameLst>
                                      </p:cBhvr>
                                      <p:tavLst>
                                        <p:tav tm="0">
                                          <p:val>
                                            <p:strVal val="#ppt_x"/>
                                          </p:val>
                                        </p:tav>
                                        <p:tav tm="100000">
                                          <p:val>
                                            <p:strVal val="#ppt_x"/>
                                          </p:val>
                                        </p:tav>
                                      </p:tavLst>
                                    </p:anim>
                                    <p:anim calcmode="lin" valueType="num">
                                      <p:cBhvr>
                                        <p:cTn id="14" dur="750" fill="hold"/>
                                        <p:tgtEl>
                                          <p:spTgt spid="34"/>
                                        </p:tgtEl>
                                        <p:attrNameLst>
                                          <p:attrName>ppt_y</p:attrName>
                                        </p:attrNameLst>
                                      </p:cBhvr>
                                      <p:tavLst>
                                        <p:tav tm="0">
                                          <p:val>
                                            <p:strVal val="#ppt_y+.1"/>
                                          </p:val>
                                        </p:tav>
                                        <p:tav tm="100000">
                                          <p:val>
                                            <p:strVal val="#ppt_y"/>
                                          </p:val>
                                        </p:tav>
                                      </p:tavLst>
                                    </p:anim>
                                  </p:childTnLst>
                                </p:cTn>
                              </p:par>
                            </p:childTnLst>
                          </p:cTn>
                        </p:par>
                        <p:par>
                          <p:cTn id="15" fill="hold">
                            <p:stCondLst>
                              <p:cond delay="1450"/>
                            </p:stCondLst>
                            <p:childTnLst>
                              <p:par>
                                <p:cTn id="16" presetID="50" presetClass="entr" presetSubtype="0"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700" fill="hold"/>
                                        <p:tgtEl>
                                          <p:spTgt spid="4"/>
                                        </p:tgtEl>
                                        <p:attrNameLst>
                                          <p:attrName>ppt_w</p:attrName>
                                        </p:attrNameLst>
                                      </p:cBhvr>
                                      <p:tavLst>
                                        <p:tav tm="0">
                                          <p:val>
                                            <p:strVal val="#ppt_w+.3"/>
                                          </p:val>
                                        </p:tav>
                                        <p:tav tm="100000">
                                          <p:val>
                                            <p:strVal val="#ppt_w"/>
                                          </p:val>
                                        </p:tav>
                                      </p:tavLst>
                                    </p:anim>
                                    <p:anim calcmode="lin" valueType="num">
                                      <p:cBhvr>
                                        <p:cTn id="19" dur="1700" fill="hold"/>
                                        <p:tgtEl>
                                          <p:spTgt spid="4"/>
                                        </p:tgtEl>
                                        <p:attrNameLst>
                                          <p:attrName>ppt_h</p:attrName>
                                        </p:attrNameLst>
                                      </p:cBhvr>
                                      <p:tavLst>
                                        <p:tav tm="0">
                                          <p:val>
                                            <p:strVal val="#ppt_h"/>
                                          </p:val>
                                        </p:tav>
                                        <p:tav tm="100000">
                                          <p:val>
                                            <p:strVal val="#ppt_h"/>
                                          </p:val>
                                        </p:tav>
                                      </p:tavLst>
                                    </p:anim>
                                    <p:animEffect transition="in" filter="fade">
                                      <p:cBhvr>
                                        <p:cTn id="20" dur="1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5"/>
          <p:cNvGrpSpPr/>
          <p:nvPr/>
        </p:nvGrpSpPr>
        <p:grpSpPr>
          <a:xfrm>
            <a:off x="1493694" y="2481042"/>
            <a:ext cx="4907738" cy="2827669"/>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279"/>
          <p:cNvGrpSpPr/>
          <p:nvPr/>
        </p:nvGrpSpPr>
        <p:grpSpPr>
          <a:xfrm>
            <a:off x="1923372" y="3010378"/>
            <a:ext cx="643511" cy="643506"/>
            <a:chOff x="846989" y="1401020"/>
            <a:chExt cx="877416" cy="877416"/>
          </a:xfrm>
          <a:effectLst/>
        </p:grpSpPr>
        <p:sp>
          <p:nvSpPr>
            <p:cNvPr id="102" name="Teardrop 101"/>
            <p:cNvSpPr/>
            <p:nvPr/>
          </p:nvSpPr>
          <p:spPr>
            <a:xfrm rot="8100000">
              <a:off x="846989" y="1401020"/>
              <a:ext cx="877416" cy="877416"/>
            </a:xfrm>
            <a:prstGeom prst="teardrop">
              <a:avLst/>
            </a:prstGeom>
            <a:solidFill>
              <a:srgbClr val="31A6D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grpSp>
        <p:nvGrpSpPr>
          <p:cNvPr id="6" name="Group 279"/>
          <p:cNvGrpSpPr/>
          <p:nvPr/>
        </p:nvGrpSpPr>
        <p:grpSpPr>
          <a:xfrm>
            <a:off x="2673311" y="2120925"/>
            <a:ext cx="643511" cy="643506"/>
            <a:chOff x="846989" y="1401020"/>
            <a:chExt cx="877416" cy="877416"/>
          </a:xfrm>
          <a:effectLst/>
        </p:grpSpPr>
        <p:sp>
          <p:nvSpPr>
            <p:cNvPr id="109" name="Teardrop 108"/>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grpSp>
        <p:nvGrpSpPr>
          <p:cNvPr id="7" name="Group 279"/>
          <p:cNvGrpSpPr/>
          <p:nvPr/>
        </p:nvGrpSpPr>
        <p:grpSpPr>
          <a:xfrm>
            <a:off x="3555589" y="1801098"/>
            <a:ext cx="643511" cy="643506"/>
            <a:chOff x="846989" y="1401020"/>
            <a:chExt cx="877416" cy="877416"/>
          </a:xfrm>
          <a:effectLst/>
        </p:grpSpPr>
        <p:sp>
          <p:nvSpPr>
            <p:cNvPr id="118" name="Teardrop 117"/>
            <p:cNvSpPr/>
            <p:nvPr/>
          </p:nvSpPr>
          <p:spPr>
            <a:xfrm rot="8100000">
              <a:off x="846989" y="1401020"/>
              <a:ext cx="877416" cy="877416"/>
            </a:xfrm>
            <a:prstGeom prst="teardrop">
              <a:avLst/>
            </a:prstGeom>
            <a:solidFill>
              <a:srgbClr val="2556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65" name="TextBox 64"/>
          <p:cNvSpPr txBox="1"/>
          <p:nvPr/>
        </p:nvSpPr>
        <p:spPr>
          <a:xfrm>
            <a:off x="1706719"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2627464"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3548209"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6"/>
          <p:cNvSpPr>
            <a:spLocks/>
          </p:cNvSpPr>
          <p:nvPr/>
        </p:nvSpPr>
        <p:spPr bwMode="auto">
          <a:xfrm>
            <a:off x="2126209"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6"/>
          <p:cNvSpPr>
            <a:spLocks/>
          </p:cNvSpPr>
          <p:nvPr/>
        </p:nvSpPr>
        <p:spPr bwMode="auto">
          <a:xfrm>
            <a:off x="3791047"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6"/>
          <p:cNvSpPr>
            <a:spLocks/>
          </p:cNvSpPr>
          <p:nvPr/>
        </p:nvSpPr>
        <p:spPr bwMode="auto">
          <a:xfrm>
            <a:off x="1591315" y="3780475"/>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1A6DE">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6"/>
          <p:cNvSpPr>
            <a:spLocks/>
          </p:cNvSpPr>
          <p:nvPr/>
        </p:nvSpPr>
        <p:spPr bwMode="auto">
          <a:xfrm>
            <a:off x="2907969" y="2567152"/>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25568F">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6"/>
          <p:cNvSpPr>
            <a:spLocks/>
          </p:cNvSpPr>
          <p:nvPr/>
        </p:nvSpPr>
        <p:spPr bwMode="auto">
          <a:xfrm>
            <a:off x="4673326" y="3291931"/>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6" name="Group 279"/>
          <p:cNvGrpSpPr/>
          <p:nvPr/>
        </p:nvGrpSpPr>
        <p:grpSpPr>
          <a:xfrm>
            <a:off x="4340541" y="2117068"/>
            <a:ext cx="643511" cy="643505"/>
            <a:chOff x="846989" y="1401020"/>
            <a:chExt cx="877416" cy="877416"/>
          </a:xfrm>
          <a:effectLst/>
        </p:grpSpPr>
        <p:sp>
          <p:nvSpPr>
            <p:cNvPr id="167" name="Teardrop 166"/>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grpSp>
        <p:nvGrpSpPr>
          <p:cNvPr id="170" name="Group 279"/>
          <p:cNvGrpSpPr/>
          <p:nvPr/>
        </p:nvGrpSpPr>
        <p:grpSpPr>
          <a:xfrm>
            <a:off x="5220893" y="2503066"/>
            <a:ext cx="643511" cy="643505"/>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grpSp>
      <p:sp>
        <p:nvSpPr>
          <p:cNvPr id="173" name="TextBox 172"/>
          <p:cNvSpPr txBox="1"/>
          <p:nvPr/>
        </p:nvSpPr>
        <p:spPr>
          <a:xfrm>
            <a:off x="4468954"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TextBox 173"/>
          <p:cNvSpPr txBox="1"/>
          <p:nvPr/>
        </p:nvSpPr>
        <p:spPr>
          <a:xfrm>
            <a:off x="5389700" y="5419139"/>
            <a:ext cx="820738" cy="295466"/>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Rectangle 164"/>
          <p:cNvSpPr/>
          <p:nvPr/>
        </p:nvSpPr>
        <p:spPr>
          <a:xfrm>
            <a:off x="9814135" y="4928877"/>
            <a:ext cx="681277" cy="490262"/>
          </a:xfrm>
          <a:prstGeom prst="rect">
            <a:avLst/>
          </a:prstGeom>
        </p:spPr>
        <p:txBody>
          <a:bodyPr wrap="none" lIns="0" tIns="0" rIns="0" bIns="0">
            <a:spAutoFit/>
          </a:bodyPr>
          <a:lstStyle/>
          <a:p>
            <a:pPr>
              <a:lnSpc>
                <a:spcPct val="120000"/>
              </a:lnSpc>
            </a:pPr>
            <a:r>
              <a:rPr lang="en-US" sz="265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69" name="Rectangle 165"/>
          <p:cNvSpPr/>
          <p:nvPr/>
        </p:nvSpPr>
        <p:spPr>
          <a:xfrm>
            <a:off x="9814135" y="4046597"/>
            <a:ext cx="681277" cy="490262"/>
          </a:xfrm>
          <a:prstGeom prst="rect">
            <a:avLst/>
          </a:prstGeom>
        </p:spPr>
        <p:txBody>
          <a:bodyPr wrap="none" lIns="0" tIns="0" rIns="0" bIns="0">
            <a:spAutoFit/>
          </a:bodyPr>
          <a:lstStyle/>
          <a:p>
            <a:pPr>
              <a:lnSpc>
                <a:spcPct val="120000"/>
              </a:lnSpc>
            </a:pPr>
            <a:r>
              <a:rPr lang="en-US" sz="2655" dirty="0">
                <a:solidFill>
                  <a:srgbClr val="31A6DE"/>
                </a:solidFill>
                <a:latin typeface="Arial" panose="020B0604020202020204" pitchFamily="34" charset="0"/>
                <a:ea typeface="微软雅黑" panose="020B0503020204020204" pitchFamily="34" charset="-122"/>
                <a:cs typeface="+mn-ea"/>
                <a:sym typeface="Arial" panose="020B0604020202020204" pitchFamily="34" charset="0"/>
              </a:rPr>
              <a:t>50%</a:t>
            </a:r>
          </a:p>
        </p:txBody>
      </p:sp>
      <p:grpSp>
        <p:nvGrpSpPr>
          <p:cNvPr id="175" name="Group 87"/>
          <p:cNvGrpSpPr/>
          <p:nvPr/>
        </p:nvGrpSpPr>
        <p:grpSpPr>
          <a:xfrm>
            <a:off x="6645611" y="4833168"/>
            <a:ext cx="2971251" cy="625077"/>
            <a:chOff x="609600" y="2841943"/>
            <a:chExt cx="2660838" cy="559774"/>
          </a:xfrm>
        </p:grpSpPr>
        <p:grpSp>
          <p:nvGrpSpPr>
            <p:cNvPr id="176"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7"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8"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9"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0"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1"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2"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3"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4"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5"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06" name="Group 212"/>
          <p:cNvGrpSpPr/>
          <p:nvPr/>
        </p:nvGrpSpPr>
        <p:grpSpPr>
          <a:xfrm>
            <a:off x="6688285" y="3958368"/>
            <a:ext cx="2873520" cy="661531"/>
            <a:chOff x="5932686" y="2855964"/>
            <a:chExt cx="2449314" cy="563870"/>
          </a:xfrm>
        </p:grpSpPr>
        <p:grpSp>
          <p:nvGrpSpPr>
            <p:cNvPr id="207" name="Group 179"/>
            <p:cNvGrpSpPr/>
            <p:nvPr/>
          </p:nvGrpSpPr>
          <p:grpSpPr>
            <a:xfrm>
              <a:off x="5932686" y="2855964"/>
              <a:ext cx="220321" cy="563870"/>
              <a:chOff x="5054600" y="1652588"/>
              <a:chExt cx="187325" cy="479424"/>
            </a:xfrm>
            <a:solidFill>
              <a:schemeClr val="accent4"/>
            </a:solidFill>
          </p:grpSpPr>
          <p:sp>
            <p:nvSpPr>
              <p:cNvPr id="23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6" name="Oval 97"/>
              <p:cNvSpPr>
                <a:spLocks noChangeArrowheads="1"/>
              </p:cNvSpPr>
              <p:nvPr/>
            </p:nvSpPr>
            <p:spPr bwMode="auto">
              <a:xfrm>
                <a:off x="5110163" y="1652588"/>
                <a:ext cx="74613" cy="76200"/>
              </a:xfrm>
              <a:prstGeom prst="ellipse">
                <a:avLst/>
              </a:pr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Group 179"/>
            <p:cNvGrpSpPr/>
            <p:nvPr/>
          </p:nvGrpSpPr>
          <p:grpSpPr>
            <a:xfrm>
              <a:off x="6180352" y="2855964"/>
              <a:ext cx="220321" cy="563870"/>
              <a:chOff x="5054600" y="1652588"/>
              <a:chExt cx="187325" cy="479424"/>
            </a:xfrm>
            <a:solidFill>
              <a:schemeClr val="accent4"/>
            </a:solidFill>
          </p:grpSpPr>
          <p:sp>
            <p:nvSpPr>
              <p:cNvPr id="2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4" name="Oval 97"/>
              <p:cNvSpPr>
                <a:spLocks noChangeArrowheads="1"/>
              </p:cNvSpPr>
              <p:nvPr/>
            </p:nvSpPr>
            <p:spPr bwMode="auto">
              <a:xfrm>
                <a:off x="5110163" y="1652588"/>
                <a:ext cx="74613" cy="76200"/>
              </a:xfrm>
              <a:prstGeom prst="ellipse">
                <a:avLst/>
              </a:pr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Group 179"/>
            <p:cNvGrpSpPr/>
            <p:nvPr/>
          </p:nvGrpSpPr>
          <p:grpSpPr>
            <a:xfrm>
              <a:off x="6428018" y="2855964"/>
              <a:ext cx="220321" cy="563870"/>
              <a:chOff x="5054600" y="1652588"/>
              <a:chExt cx="187325" cy="479424"/>
            </a:xfrm>
            <a:solidFill>
              <a:schemeClr val="accent4"/>
            </a:solidFill>
          </p:grpSpPr>
          <p:sp>
            <p:nvSpPr>
              <p:cNvPr id="23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2" name="Oval 97"/>
              <p:cNvSpPr>
                <a:spLocks noChangeArrowheads="1"/>
              </p:cNvSpPr>
              <p:nvPr/>
            </p:nvSpPr>
            <p:spPr bwMode="auto">
              <a:xfrm>
                <a:off x="5110163" y="1652588"/>
                <a:ext cx="74613" cy="76200"/>
              </a:xfrm>
              <a:prstGeom prst="ellipse">
                <a:avLst/>
              </a:pr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Group 179"/>
            <p:cNvGrpSpPr/>
            <p:nvPr/>
          </p:nvGrpSpPr>
          <p:grpSpPr>
            <a:xfrm>
              <a:off x="6675684" y="2855964"/>
              <a:ext cx="220321" cy="563870"/>
              <a:chOff x="5054600" y="1652588"/>
              <a:chExt cx="187325" cy="479424"/>
            </a:xfrm>
            <a:solidFill>
              <a:schemeClr val="accent4"/>
            </a:solidFill>
          </p:grpSpPr>
          <p:sp>
            <p:nvSpPr>
              <p:cNvPr id="22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0" name="Oval 97"/>
              <p:cNvSpPr>
                <a:spLocks noChangeArrowheads="1"/>
              </p:cNvSpPr>
              <p:nvPr/>
            </p:nvSpPr>
            <p:spPr bwMode="auto">
              <a:xfrm>
                <a:off x="5110163" y="1652588"/>
                <a:ext cx="74613" cy="76200"/>
              </a:xfrm>
              <a:prstGeom prst="ellipse">
                <a:avLst/>
              </a:pr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1" name="Group 179"/>
            <p:cNvGrpSpPr/>
            <p:nvPr/>
          </p:nvGrpSpPr>
          <p:grpSpPr>
            <a:xfrm>
              <a:off x="6923350" y="2855964"/>
              <a:ext cx="220321" cy="563870"/>
              <a:chOff x="5054600" y="1652588"/>
              <a:chExt cx="187325" cy="479424"/>
            </a:xfrm>
            <a:solidFill>
              <a:schemeClr val="accent4"/>
            </a:solidFill>
          </p:grpSpPr>
          <p:sp>
            <p:nvSpPr>
              <p:cNvPr id="22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8" name="Oval 97"/>
              <p:cNvSpPr>
                <a:spLocks noChangeArrowheads="1"/>
              </p:cNvSpPr>
              <p:nvPr/>
            </p:nvSpPr>
            <p:spPr bwMode="auto">
              <a:xfrm>
                <a:off x="5110163" y="1652588"/>
                <a:ext cx="74613" cy="76200"/>
              </a:xfrm>
              <a:prstGeom prst="ellipse">
                <a:avLst/>
              </a:pr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2"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3"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4"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5"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6"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37" name="TextBox 228"/>
          <p:cNvSpPr txBox="1"/>
          <p:nvPr/>
        </p:nvSpPr>
        <p:spPr>
          <a:xfrm>
            <a:off x="7348011" y="2415580"/>
            <a:ext cx="3344605" cy="565476"/>
          </a:xfrm>
          <a:prstGeom prst="rect">
            <a:avLst/>
          </a:prstGeom>
          <a:noFill/>
        </p:spPr>
        <p:txBody>
          <a:bodyPr wrap="square" lIns="0" tIns="0" rIns="0" bIns="0" rtlCol="0">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8" name="TextBox 229"/>
          <p:cNvSpPr txBox="1"/>
          <p:nvPr/>
        </p:nvSpPr>
        <p:spPr>
          <a:xfrm>
            <a:off x="6668948" y="2083205"/>
            <a:ext cx="2343820" cy="369332"/>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chemeClr val="tx1">
                  <a:lumMod val="65000"/>
                  <a:lumOff val="35000"/>
                </a:schemeClr>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39" name="Rectangle 230"/>
          <p:cNvSpPr/>
          <p:nvPr/>
        </p:nvSpPr>
        <p:spPr>
          <a:xfrm>
            <a:off x="6648372" y="2406442"/>
            <a:ext cx="681277" cy="490262"/>
          </a:xfrm>
          <a:prstGeom prst="rect">
            <a:avLst/>
          </a:prstGeom>
        </p:spPr>
        <p:txBody>
          <a:bodyPr wrap="none" lIns="0" tIns="0" rIns="0" bIns="0">
            <a:spAutoFit/>
          </a:bodyPr>
          <a:lstStyle/>
          <a:p>
            <a:pPr>
              <a:lnSpc>
                <a:spcPct val="120000"/>
              </a:lnSpc>
            </a:pPr>
            <a:r>
              <a:rPr lang="en-US" sz="265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240" name="TextBox 231"/>
          <p:cNvSpPr txBox="1"/>
          <p:nvPr/>
        </p:nvSpPr>
        <p:spPr>
          <a:xfrm>
            <a:off x="6648373" y="3125279"/>
            <a:ext cx="4044243" cy="565476"/>
          </a:xfrm>
          <a:prstGeom prst="rect">
            <a:avLst/>
          </a:prstGeom>
          <a:noFill/>
        </p:spPr>
        <p:txBody>
          <a:bodyPr wrap="square" lIns="0" tIns="0" rIns="0" bIns="0" rtlCol="0">
            <a:spAutoFit/>
          </a:bodyPr>
          <a:lstStyle/>
          <a:p>
            <a:pPr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请插入文本的内容请插入文本的内容请插入文本内容请插入文本的内容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12"/>
          </p:nvPr>
        </p:nvSpPr>
        <p:spPr/>
        <p:txBody>
          <a:bodyPr/>
          <a:lstStyle/>
          <a:p>
            <a:fld id="{F35312EC-3547-4D34-9E02-54FBE31D3775}" type="slidenum">
              <a:rPr lang="zh-CN" altLang="en-US" smtClean="0"/>
              <a:t>9</a:t>
            </a:fld>
            <a:endParaRPr lang="zh-CN" altLang="en-US"/>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04591756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down)">
                                      <p:cBhvr>
                                        <p:cTn id="22" dur="500"/>
                                        <p:tgtEl>
                                          <p:spTgt spid="65"/>
                                        </p:tgtEl>
                                      </p:cBhvr>
                                    </p:animEffect>
                                  </p:childTnLst>
                                </p:cTn>
                              </p:par>
                            </p:childTnLst>
                          </p:cTn>
                        </p:par>
                        <p:par>
                          <p:cTn id="23" fill="hold">
                            <p:stCondLst>
                              <p:cond delay="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161"/>
                                        </p:tgtEl>
                                        <p:attrNameLst>
                                          <p:attrName>style.visibility</p:attrName>
                                        </p:attrNameLst>
                                      </p:cBhvr>
                                      <p:to>
                                        <p:strVal val="visible"/>
                                      </p:to>
                                    </p:set>
                                    <p:anim calcmode="lin" valueType="num">
                                      <p:cBhvr additive="base">
                                        <p:cTn id="26" dur="500" fill="hold"/>
                                        <p:tgtEl>
                                          <p:spTgt spid="161"/>
                                        </p:tgtEl>
                                        <p:attrNameLst>
                                          <p:attrName>ppt_x</p:attrName>
                                        </p:attrNameLst>
                                      </p:cBhvr>
                                      <p:tavLst>
                                        <p:tav tm="0">
                                          <p:val>
                                            <p:strVal val="#ppt_x"/>
                                          </p:val>
                                        </p:tav>
                                        <p:tav tm="100000">
                                          <p:val>
                                            <p:strVal val="#ppt_x"/>
                                          </p:val>
                                        </p:tav>
                                      </p:tavLst>
                                    </p:anim>
                                    <p:anim calcmode="lin" valueType="num">
                                      <p:cBhvr additive="base">
                                        <p:cTn id="27" dur="500" fill="hold"/>
                                        <p:tgtEl>
                                          <p:spTgt spid="161"/>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 presetClass="entr" presetSubtype="1" accel="50000" decel="5000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down)">
                                      <p:cBhvr>
                                        <p:cTn id="37" dur="500"/>
                                        <p:tgtEl>
                                          <p:spTgt spid="73"/>
                                        </p:tgtEl>
                                      </p:cBhvr>
                                    </p:animEffect>
                                  </p:childTnLst>
                                </p:cTn>
                              </p:par>
                            </p:childTnLst>
                          </p:cTn>
                        </p:par>
                        <p:par>
                          <p:cTn id="38" fill="hold">
                            <p:stCondLst>
                              <p:cond delay="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164"/>
                                        </p:tgtEl>
                                        <p:attrNameLst>
                                          <p:attrName>style.visibility</p:attrName>
                                        </p:attrNameLst>
                                      </p:cBhvr>
                                      <p:to>
                                        <p:strVal val="visible"/>
                                      </p:to>
                                    </p:set>
                                    <p:anim calcmode="lin" valueType="num">
                                      <p:cBhvr additive="base">
                                        <p:cTn id="41" dur="500" fill="hold"/>
                                        <p:tgtEl>
                                          <p:spTgt spid="164"/>
                                        </p:tgtEl>
                                        <p:attrNameLst>
                                          <p:attrName>ppt_x</p:attrName>
                                        </p:attrNameLst>
                                      </p:cBhvr>
                                      <p:tavLst>
                                        <p:tav tm="0">
                                          <p:val>
                                            <p:strVal val="#ppt_x"/>
                                          </p:val>
                                        </p:tav>
                                        <p:tav tm="100000">
                                          <p:val>
                                            <p:strVal val="#ppt_x"/>
                                          </p:val>
                                        </p:tav>
                                      </p:tavLst>
                                    </p:anim>
                                    <p:anim calcmode="lin" valueType="num">
                                      <p:cBhvr additive="base">
                                        <p:cTn id="42" dur="500" fill="hold"/>
                                        <p:tgtEl>
                                          <p:spTgt spid="164"/>
                                        </p:tgtEl>
                                        <p:attrNameLst>
                                          <p:attrName>ppt_y</p:attrName>
                                        </p:attrNameLst>
                                      </p:cBhvr>
                                      <p:tavLst>
                                        <p:tav tm="0">
                                          <p:val>
                                            <p:strVal val="1+#ppt_h/2"/>
                                          </p:val>
                                        </p:tav>
                                        <p:tav tm="100000">
                                          <p:val>
                                            <p:strVal val="#ppt_y"/>
                                          </p:val>
                                        </p:tav>
                                      </p:tavLst>
                                    </p:anim>
                                  </p:childTnLst>
                                </p:cTn>
                              </p:par>
                            </p:childTnLst>
                          </p:cTn>
                        </p:par>
                        <p:par>
                          <p:cTn id="43" fill="hold">
                            <p:stCondLst>
                              <p:cond delay="1000"/>
                            </p:stCondLst>
                            <p:childTnLst>
                              <p:par>
                                <p:cTn id="44" presetID="2" presetClass="entr" presetSubtype="1" accel="50000" decel="5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wipe(down)">
                                      <p:cBhvr>
                                        <p:cTn id="52" dur="500"/>
                                        <p:tgtEl>
                                          <p:spTgt spid="77"/>
                                        </p:tgtEl>
                                      </p:cBhvr>
                                    </p:animEffect>
                                  </p:childTnLst>
                                </p:cTn>
                              </p:par>
                            </p:childTnLst>
                          </p:cTn>
                        </p:par>
                        <p:par>
                          <p:cTn id="53" fill="hold">
                            <p:stCondLst>
                              <p:cond delay="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cBhvr additive="base">
                                        <p:cTn id="56" dur="500" fill="hold"/>
                                        <p:tgtEl>
                                          <p:spTgt spid="162"/>
                                        </p:tgtEl>
                                        <p:attrNameLst>
                                          <p:attrName>ppt_x</p:attrName>
                                        </p:attrNameLst>
                                      </p:cBhvr>
                                      <p:tavLst>
                                        <p:tav tm="0">
                                          <p:val>
                                            <p:strVal val="#ppt_x"/>
                                          </p:val>
                                        </p:tav>
                                        <p:tav tm="100000">
                                          <p:val>
                                            <p:strVal val="#ppt_x"/>
                                          </p:val>
                                        </p:tav>
                                      </p:tavLst>
                                    </p:anim>
                                    <p:anim calcmode="lin" valueType="num">
                                      <p:cBhvr additive="base">
                                        <p:cTn id="57" dur="500" fill="hold"/>
                                        <p:tgtEl>
                                          <p:spTgt spid="162"/>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2" presetClass="entr" presetSubtype="1" accel="50000" decel="50000" fill="hold" nodeType="afterEffect">
                                  <p:stCondLst>
                                    <p:cond delay="0"/>
                                  </p:stCondLst>
                                  <p:childTnLst>
                                    <p:set>
                                      <p:cBhvr>
                                        <p:cTn id="60" dur="1" fill="hold">
                                          <p:stCondLst>
                                            <p:cond delay="0"/>
                                          </p:stCondLst>
                                        </p:cTn>
                                        <p:tgtEl>
                                          <p:spTgt spid="166"/>
                                        </p:tgtEl>
                                        <p:attrNameLst>
                                          <p:attrName>style.visibility</p:attrName>
                                        </p:attrNameLst>
                                      </p:cBhvr>
                                      <p:to>
                                        <p:strVal val="visible"/>
                                      </p:to>
                                    </p:set>
                                    <p:anim calcmode="lin" valueType="num">
                                      <p:cBhvr additive="base">
                                        <p:cTn id="61" dur="500" fill="hold"/>
                                        <p:tgtEl>
                                          <p:spTgt spid="166"/>
                                        </p:tgtEl>
                                        <p:attrNameLst>
                                          <p:attrName>ppt_x</p:attrName>
                                        </p:attrNameLst>
                                      </p:cBhvr>
                                      <p:tavLst>
                                        <p:tav tm="0">
                                          <p:val>
                                            <p:strVal val="#ppt_x"/>
                                          </p:val>
                                        </p:tav>
                                        <p:tav tm="100000">
                                          <p:val>
                                            <p:strVal val="#ppt_x"/>
                                          </p:val>
                                        </p:tav>
                                      </p:tavLst>
                                    </p:anim>
                                    <p:anim calcmode="lin" valueType="num">
                                      <p:cBhvr additive="base">
                                        <p:cTn id="62" dur="500" fill="hold"/>
                                        <p:tgtEl>
                                          <p:spTgt spid="166"/>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3"/>
                                        </p:tgtEl>
                                        <p:attrNameLst>
                                          <p:attrName>style.visibility</p:attrName>
                                        </p:attrNameLst>
                                      </p:cBhvr>
                                      <p:to>
                                        <p:strVal val="visible"/>
                                      </p:to>
                                    </p:set>
                                    <p:animEffect transition="in" filter="wipe(down)">
                                      <p:cBhvr>
                                        <p:cTn id="67" dur="500"/>
                                        <p:tgtEl>
                                          <p:spTgt spid="173"/>
                                        </p:tgtEl>
                                      </p:cBhvr>
                                    </p:animEffect>
                                  </p:childTnLst>
                                </p:cTn>
                              </p:par>
                            </p:childTnLst>
                          </p:cTn>
                        </p:par>
                        <p:par>
                          <p:cTn id="68" fill="hold">
                            <p:stCondLst>
                              <p:cond delay="5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165"/>
                                        </p:tgtEl>
                                        <p:attrNameLst>
                                          <p:attrName>style.visibility</p:attrName>
                                        </p:attrNameLst>
                                      </p:cBhvr>
                                      <p:to>
                                        <p:strVal val="visible"/>
                                      </p:to>
                                    </p:set>
                                    <p:anim calcmode="lin" valueType="num">
                                      <p:cBhvr additive="base">
                                        <p:cTn id="71" dur="500" fill="hold"/>
                                        <p:tgtEl>
                                          <p:spTgt spid="165"/>
                                        </p:tgtEl>
                                        <p:attrNameLst>
                                          <p:attrName>ppt_x</p:attrName>
                                        </p:attrNameLst>
                                      </p:cBhvr>
                                      <p:tavLst>
                                        <p:tav tm="0">
                                          <p:val>
                                            <p:strVal val="#ppt_x"/>
                                          </p:val>
                                        </p:tav>
                                        <p:tav tm="100000">
                                          <p:val>
                                            <p:strVal val="#ppt_x"/>
                                          </p:val>
                                        </p:tav>
                                      </p:tavLst>
                                    </p:anim>
                                    <p:anim calcmode="lin" valueType="num">
                                      <p:cBhvr additive="base">
                                        <p:cTn id="72" dur="500" fill="hold"/>
                                        <p:tgtEl>
                                          <p:spTgt spid="165"/>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 presetClass="entr" presetSubtype="1" accel="50000" decel="50000" fill="hold" nodeType="afterEffect">
                                  <p:stCondLst>
                                    <p:cond delay="0"/>
                                  </p:stCondLst>
                                  <p:childTnLst>
                                    <p:set>
                                      <p:cBhvr>
                                        <p:cTn id="75" dur="1" fill="hold">
                                          <p:stCondLst>
                                            <p:cond delay="0"/>
                                          </p:stCondLst>
                                        </p:cTn>
                                        <p:tgtEl>
                                          <p:spTgt spid="170"/>
                                        </p:tgtEl>
                                        <p:attrNameLst>
                                          <p:attrName>style.visibility</p:attrName>
                                        </p:attrNameLst>
                                      </p:cBhvr>
                                      <p:to>
                                        <p:strVal val="visible"/>
                                      </p:to>
                                    </p:set>
                                    <p:anim calcmode="lin" valueType="num">
                                      <p:cBhvr additive="base">
                                        <p:cTn id="76" dur="500" fill="hold"/>
                                        <p:tgtEl>
                                          <p:spTgt spid="170"/>
                                        </p:tgtEl>
                                        <p:attrNameLst>
                                          <p:attrName>ppt_x</p:attrName>
                                        </p:attrNameLst>
                                      </p:cBhvr>
                                      <p:tavLst>
                                        <p:tav tm="0">
                                          <p:val>
                                            <p:strVal val="#ppt_x"/>
                                          </p:val>
                                        </p:tav>
                                        <p:tav tm="100000">
                                          <p:val>
                                            <p:strVal val="#ppt_x"/>
                                          </p:val>
                                        </p:tav>
                                      </p:tavLst>
                                    </p:anim>
                                    <p:anim calcmode="lin" valueType="num">
                                      <p:cBhvr additive="base">
                                        <p:cTn id="77" dur="500" fill="hold"/>
                                        <p:tgtEl>
                                          <p:spTgt spid="170"/>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74"/>
                                        </p:tgtEl>
                                        <p:attrNameLst>
                                          <p:attrName>style.visibility</p:attrName>
                                        </p:attrNameLst>
                                      </p:cBhvr>
                                      <p:to>
                                        <p:strVal val="visible"/>
                                      </p:to>
                                    </p:set>
                                    <p:animEffect transition="in" filter="wipe(down)">
                                      <p:cBhvr>
                                        <p:cTn id="82" dur="500"/>
                                        <p:tgtEl>
                                          <p:spTgt spid="174"/>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38"/>
                                        </p:tgtEl>
                                        <p:attrNameLst>
                                          <p:attrName>style.visibility</p:attrName>
                                        </p:attrNameLst>
                                      </p:cBhvr>
                                      <p:to>
                                        <p:strVal val="visible"/>
                                      </p:to>
                                    </p:set>
                                    <p:animEffect transition="in" filter="wipe(left)">
                                      <p:cBhvr>
                                        <p:cTn id="86" dur="500"/>
                                        <p:tgtEl>
                                          <p:spTgt spid="238"/>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239"/>
                                        </p:tgtEl>
                                        <p:attrNameLst>
                                          <p:attrName>style.visibility</p:attrName>
                                        </p:attrNameLst>
                                      </p:cBhvr>
                                      <p:to>
                                        <p:strVal val="visible"/>
                                      </p:to>
                                    </p:set>
                                    <p:animEffect transition="in" filter="wipe(down)">
                                      <p:cBhvr>
                                        <p:cTn id="90" dur="500"/>
                                        <p:tgtEl>
                                          <p:spTgt spid="239"/>
                                        </p:tgtEl>
                                      </p:cBhvr>
                                    </p:animEffect>
                                  </p:childTnLst>
                                </p:cTn>
                              </p:par>
                            </p:childTnLst>
                          </p:cTn>
                        </p:par>
                        <p:par>
                          <p:cTn id="91" fill="hold">
                            <p:stCondLst>
                              <p:cond delay="1500"/>
                            </p:stCondLst>
                            <p:childTnLst>
                              <p:par>
                                <p:cTn id="92" presetID="22" presetClass="entr" presetSubtype="8" fill="hold" grpId="0" nodeType="afterEffect">
                                  <p:stCondLst>
                                    <p:cond delay="0"/>
                                  </p:stCondLst>
                                  <p:childTnLst>
                                    <p:set>
                                      <p:cBhvr>
                                        <p:cTn id="93" dur="1" fill="hold">
                                          <p:stCondLst>
                                            <p:cond delay="0"/>
                                          </p:stCondLst>
                                        </p:cTn>
                                        <p:tgtEl>
                                          <p:spTgt spid="237"/>
                                        </p:tgtEl>
                                        <p:attrNameLst>
                                          <p:attrName>style.visibility</p:attrName>
                                        </p:attrNameLst>
                                      </p:cBhvr>
                                      <p:to>
                                        <p:strVal val="visible"/>
                                      </p:to>
                                    </p:set>
                                    <p:animEffect transition="in" filter="wipe(left)">
                                      <p:cBhvr>
                                        <p:cTn id="94" dur="500"/>
                                        <p:tgtEl>
                                          <p:spTgt spid="237"/>
                                        </p:tgtEl>
                                      </p:cBhvr>
                                    </p:animEffect>
                                  </p:childTnLst>
                                </p:cTn>
                              </p:par>
                            </p:childTnLst>
                          </p:cTn>
                        </p:par>
                        <p:par>
                          <p:cTn id="95" fill="hold">
                            <p:stCondLst>
                              <p:cond delay="2000"/>
                            </p:stCondLst>
                            <p:childTnLst>
                              <p:par>
                                <p:cTn id="96" presetID="22" presetClass="entr" presetSubtype="8" fill="hold" grpId="0" nodeType="afterEffect">
                                  <p:stCondLst>
                                    <p:cond delay="0"/>
                                  </p:stCondLst>
                                  <p:childTnLst>
                                    <p:set>
                                      <p:cBhvr>
                                        <p:cTn id="97" dur="1" fill="hold">
                                          <p:stCondLst>
                                            <p:cond delay="0"/>
                                          </p:stCondLst>
                                        </p:cTn>
                                        <p:tgtEl>
                                          <p:spTgt spid="240"/>
                                        </p:tgtEl>
                                        <p:attrNameLst>
                                          <p:attrName>style.visibility</p:attrName>
                                        </p:attrNameLst>
                                      </p:cBhvr>
                                      <p:to>
                                        <p:strVal val="visible"/>
                                      </p:to>
                                    </p:set>
                                    <p:animEffect transition="in" filter="wipe(left)">
                                      <p:cBhvr>
                                        <p:cTn id="98" dur="500"/>
                                        <p:tgtEl>
                                          <p:spTgt spid="240"/>
                                        </p:tgtEl>
                                      </p:cBhvr>
                                    </p:animEffect>
                                  </p:childTnLst>
                                </p:cTn>
                              </p:par>
                            </p:childTnLst>
                          </p:cTn>
                        </p:par>
                        <p:par>
                          <p:cTn id="99" fill="hold">
                            <p:stCondLst>
                              <p:cond delay="2500"/>
                            </p:stCondLst>
                            <p:childTnLst>
                              <p:par>
                                <p:cTn id="100" presetID="22" presetClass="entr" presetSubtype="4" fill="hold" nodeType="afterEffect">
                                  <p:stCondLst>
                                    <p:cond delay="0"/>
                                  </p:stCondLst>
                                  <p:childTnLst>
                                    <p:set>
                                      <p:cBhvr>
                                        <p:cTn id="101" dur="1" fill="hold">
                                          <p:stCondLst>
                                            <p:cond delay="0"/>
                                          </p:stCondLst>
                                        </p:cTn>
                                        <p:tgtEl>
                                          <p:spTgt spid="206"/>
                                        </p:tgtEl>
                                        <p:attrNameLst>
                                          <p:attrName>style.visibility</p:attrName>
                                        </p:attrNameLst>
                                      </p:cBhvr>
                                      <p:to>
                                        <p:strVal val="visible"/>
                                      </p:to>
                                    </p:set>
                                    <p:animEffect transition="in" filter="wipe(down)">
                                      <p:cBhvr>
                                        <p:cTn id="102" dur="500"/>
                                        <p:tgtEl>
                                          <p:spTgt spid="206"/>
                                        </p:tgtEl>
                                      </p:cBhvr>
                                    </p:animEffect>
                                  </p:childTnLst>
                                </p:cTn>
                              </p:par>
                            </p:childTnLst>
                          </p:cTn>
                        </p:par>
                        <p:par>
                          <p:cTn id="103" fill="hold">
                            <p:stCondLst>
                              <p:cond delay="3000"/>
                            </p:stCondLst>
                            <p:childTnLst>
                              <p:par>
                                <p:cTn id="104" presetID="22" presetClass="entr" presetSubtype="4" fill="hold" grpId="0" nodeType="afterEffect">
                                  <p:stCondLst>
                                    <p:cond delay="0"/>
                                  </p:stCondLst>
                                  <p:childTnLst>
                                    <p:set>
                                      <p:cBhvr>
                                        <p:cTn id="105" dur="1" fill="hold">
                                          <p:stCondLst>
                                            <p:cond delay="0"/>
                                          </p:stCondLst>
                                        </p:cTn>
                                        <p:tgtEl>
                                          <p:spTgt spid="169"/>
                                        </p:tgtEl>
                                        <p:attrNameLst>
                                          <p:attrName>style.visibility</p:attrName>
                                        </p:attrNameLst>
                                      </p:cBhvr>
                                      <p:to>
                                        <p:strVal val="visible"/>
                                      </p:to>
                                    </p:set>
                                    <p:animEffect transition="in" filter="wipe(down)">
                                      <p:cBhvr>
                                        <p:cTn id="106" dur="500"/>
                                        <p:tgtEl>
                                          <p:spTgt spid="169"/>
                                        </p:tgtEl>
                                      </p:cBhvr>
                                    </p:animEffect>
                                  </p:childTnLst>
                                </p:cTn>
                              </p:par>
                            </p:childTnLst>
                          </p:cTn>
                        </p:par>
                        <p:par>
                          <p:cTn id="107" fill="hold">
                            <p:stCondLst>
                              <p:cond delay="3500"/>
                            </p:stCondLst>
                            <p:childTnLst>
                              <p:par>
                                <p:cTn id="108" presetID="22" presetClass="entr" presetSubtype="4" fill="hold" nodeType="afterEffect">
                                  <p:stCondLst>
                                    <p:cond delay="0"/>
                                  </p:stCondLst>
                                  <p:childTnLst>
                                    <p:set>
                                      <p:cBhvr>
                                        <p:cTn id="109" dur="1" fill="hold">
                                          <p:stCondLst>
                                            <p:cond delay="0"/>
                                          </p:stCondLst>
                                        </p:cTn>
                                        <p:tgtEl>
                                          <p:spTgt spid="175"/>
                                        </p:tgtEl>
                                        <p:attrNameLst>
                                          <p:attrName>style.visibility</p:attrName>
                                        </p:attrNameLst>
                                      </p:cBhvr>
                                      <p:to>
                                        <p:strVal val="visible"/>
                                      </p:to>
                                    </p:set>
                                    <p:animEffect transition="in" filter="wipe(down)">
                                      <p:cBhvr>
                                        <p:cTn id="110" dur="500"/>
                                        <p:tgtEl>
                                          <p:spTgt spid="175"/>
                                        </p:tgtEl>
                                      </p:cBhvr>
                                    </p:animEffect>
                                  </p:childTnLst>
                                </p:cTn>
                              </p:par>
                            </p:childTnLst>
                          </p:cTn>
                        </p:par>
                        <p:par>
                          <p:cTn id="111" fill="hold">
                            <p:stCondLst>
                              <p:cond delay="4000"/>
                            </p:stCondLst>
                            <p:childTnLst>
                              <p:par>
                                <p:cTn id="112" presetID="22" presetClass="entr" presetSubtype="4" fill="hold" grpId="0" nodeType="afterEffect">
                                  <p:stCondLst>
                                    <p:cond delay="0"/>
                                  </p:stCondLst>
                                  <p:childTnLst>
                                    <p:set>
                                      <p:cBhvr>
                                        <p:cTn id="113" dur="1" fill="hold">
                                          <p:stCondLst>
                                            <p:cond delay="0"/>
                                          </p:stCondLst>
                                        </p:cTn>
                                        <p:tgtEl>
                                          <p:spTgt spid="157"/>
                                        </p:tgtEl>
                                        <p:attrNameLst>
                                          <p:attrName>style.visibility</p:attrName>
                                        </p:attrNameLst>
                                      </p:cBhvr>
                                      <p:to>
                                        <p:strVal val="visible"/>
                                      </p:to>
                                    </p:set>
                                    <p:animEffect transition="in" filter="wipe(down)">
                                      <p:cBhvr>
                                        <p:cTn id="114"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049008"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a:spLocks/>
          </p:cNvSpPr>
          <p:nvPr/>
        </p:nvSpPr>
        <p:spPr bwMode="auto">
          <a:xfrm>
            <a:off x="3713847"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a:spLocks/>
          </p:cNvSpPr>
          <p:nvPr/>
        </p:nvSpPr>
        <p:spPr bwMode="auto">
          <a:xfrm>
            <a:off x="1514116"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1A6DE">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a:spLocks/>
          </p:cNvSpPr>
          <p:nvPr/>
        </p:nvSpPr>
        <p:spPr bwMode="auto">
          <a:xfrm>
            <a:off x="2830769"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25568F">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a:spLocks/>
          </p:cNvSpPr>
          <p:nvPr/>
        </p:nvSpPr>
        <p:spPr bwMode="auto">
          <a:xfrm>
            <a:off x="4596127" y="2152993"/>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a:spLocks/>
          </p:cNvSpPr>
          <p:nvPr/>
        </p:nvSpPr>
        <p:spPr bwMode="auto">
          <a:xfrm>
            <a:off x="5413194"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a:spLocks/>
          </p:cNvSpPr>
          <p:nvPr/>
        </p:nvSpPr>
        <p:spPr bwMode="auto">
          <a:xfrm>
            <a:off x="6482533"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1A6DE">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a:spLocks/>
          </p:cNvSpPr>
          <p:nvPr/>
        </p:nvSpPr>
        <p:spPr bwMode="auto">
          <a:xfrm>
            <a:off x="715765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p:cNvSpPr>
          <p:nvPr/>
        </p:nvSpPr>
        <p:spPr bwMode="auto">
          <a:xfrm>
            <a:off x="893841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p:cNvSpPr>
          <p:nvPr/>
        </p:nvSpPr>
        <p:spPr bwMode="auto">
          <a:xfrm>
            <a:off x="7973943"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25568F">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520917" y="4314945"/>
            <a:ext cx="1231106" cy="901583"/>
            <a:chOff x="706388" y="3281022"/>
            <a:chExt cx="1063274" cy="778672"/>
          </a:xfrm>
        </p:grpSpPr>
        <p:sp>
          <p:nvSpPr>
            <p:cNvPr id="57" name="Oval 56"/>
            <p:cNvSpPr>
              <a:spLocks noChangeAspect="1"/>
            </p:cNvSpPr>
            <p:nvPr/>
          </p:nvSpPr>
          <p:spPr>
            <a:xfrm>
              <a:off x="1088218" y="3281022"/>
              <a:ext cx="200183" cy="194452"/>
            </a:xfrm>
            <a:prstGeom prst="ellipse">
              <a:avLst/>
            </a:prstGeom>
            <a:solidFill>
              <a:srgbClr val="31A6DE">
                <a:alpha val="80000"/>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706388" y="3475474"/>
              <a:ext cx="1063274" cy="584220"/>
              <a:chOff x="763995" y="3705902"/>
              <a:chExt cx="1063274" cy="584220"/>
            </a:xfrm>
          </p:grpSpPr>
          <p:sp>
            <p:nvSpPr>
              <p:cNvPr id="59" name="TextBox 58"/>
              <p:cNvSpPr txBox="1"/>
              <p:nvPr/>
            </p:nvSpPr>
            <p:spPr>
              <a:xfrm>
                <a:off x="763995" y="4056922"/>
                <a:ext cx="1063274" cy="233200"/>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376345" y="4314941"/>
            <a:ext cx="1231106" cy="1278021"/>
            <a:chOff x="1363729" y="3281022"/>
            <a:chExt cx="1063274" cy="1103793"/>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363729" y="3475474"/>
              <a:ext cx="1063274" cy="909341"/>
              <a:chOff x="1412525" y="3705902"/>
              <a:chExt cx="1063274" cy="909341"/>
            </a:xfrm>
          </p:grpSpPr>
          <p:cxnSp>
            <p:nvCxnSpPr>
              <p:cNvPr id="64" name="Straight Connector 63"/>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412525" y="4382042"/>
                <a:ext cx="1063274" cy="233201"/>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231774" y="4314945"/>
            <a:ext cx="1231106" cy="901583"/>
            <a:chOff x="706388" y="3281022"/>
            <a:chExt cx="1063274" cy="778672"/>
          </a:xfrm>
        </p:grpSpPr>
        <p:sp>
          <p:nvSpPr>
            <p:cNvPr id="102" name="Oval 101"/>
            <p:cNvSpPr>
              <a:spLocks noChangeAspect="1"/>
            </p:cNvSpPr>
            <p:nvPr/>
          </p:nvSpPr>
          <p:spPr>
            <a:xfrm>
              <a:off x="1088218" y="3281022"/>
              <a:ext cx="200183" cy="194452"/>
            </a:xfrm>
            <a:prstGeom prst="ellipse">
              <a:avLst/>
            </a:prstGeom>
            <a:solidFill>
              <a:srgbClr val="25568F">
                <a:alpha val="80000"/>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706388" y="3475474"/>
              <a:ext cx="1063274" cy="584220"/>
              <a:chOff x="763995" y="3705902"/>
              <a:chExt cx="1063274" cy="584220"/>
            </a:xfrm>
          </p:grpSpPr>
          <p:sp>
            <p:nvSpPr>
              <p:cNvPr id="104" name="TextBox 103"/>
              <p:cNvSpPr txBox="1"/>
              <p:nvPr/>
            </p:nvSpPr>
            <p:spPr>
              <a:xfrm>
                <a:off x="763995" y="4056922"/>
                <a:ext cx="1063274" cy="233200"/>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087201" y="4314941"/>
            <a:ext cx="1231106" cy="1278021"/>
            <a:chOff x="1363729" y="3281022"/>
            <a:chExt cx="1063274" cy="1103793"/>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363729" y="3475474"/>
              <a:ext cx="1063274" cy="909341"/>
              <a:chOff x="1412525" y="3705902"/>
              <a:chExt cx="1063274" cy="909341"/>
            </a:xfrm>
          </p:grpSpPr>
          <p:cxnSp>
            <p:nvCxnSpPr>
              <p:cNvPr id="109" name="Straight Connector 10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412525" y="4382042"/>
                <a:ext cx="1063274" cy="233201"/>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4942630" y="4314945"/>
            <a:ext cx="1231106" cy="901583"/>
            <a:chOff x="706388" y="3281022"/>
            <a:chExt cx="1063274" cy="778672"/>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706388" y="3475474"/>
              <a:ext cx="1063274" cy="584220"/>
              <a:chOff x="763995" y="3705902"/>
              <a:chExt cx="1063274" cy="584220"/>
            </a:xfrm>
          </p:grpSpPr>
          <p:sp>
            <p:nvSpPr>
              <p:cNvPr id="114" name="TextBox 113"/>
              <p:cNvSpPr txBox="1"/>
              <p:nvPr/>
            </p:nvSpPr>
            <p:spPr>
              <a:xfrm>
                <a:off x="763995" y="4056922"/>
                <a:ext cx="1063274" cy="233200"/>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5798056" y="4314941"/>
            <a:ext cx="1231106" cy="1278021"/>
            <a:chOff x="1363729" y="3281022"/>
            <a:chExt cx="1063274" cy="1103793"/>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363729" y="3475474"/>
              <a:ext cx="1063274" cy="909341"/>
              <a:chOff x="1412525" y="3705902"/>
              <a:chExt cx="1063274" cy="909341"/>
            </a:xfrm>
          </p:grpSpPr>
          <p:cxnSp>
            <p:nvCxnSpPr>
              <p:cNvPr id="119" name="Straight Connector 11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412525" y="4382042"/>
                <a:ext cx="1063274" cy="233201"/>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6653486" y="4314945"/>
            <a:ext cx="1231106" cy="901583"/>
            <a:chOff x="706388" y="3281022"/>
            <a:chExt cx="1063274" cy="778672"/>
          </a:xfrm>
        </p:grpSpPr>
        <p:sp>
          <p:nvSpPr>
            <p:cNvPr id="122" name="Oval 121"/>
            <p:cNvSpPr>
              <a:spLocks noChangeAspect="1"/>
            </p:cNvSpPr>
            <p:nvPr/>
          </p:nvSpPr>
          <p:spPr>
            <a:xfrm>
              <a:off x="1088218" y="3281022"/>
              <a:ext cx="200183" cy="194452"/>
            </a:xfrm>
            <a:prstGeom prst="ellipse">
              <a:avLst/>
            </a:prstGeom>
            <a:solidFill>
              <a:srgbClr val="31A6DE">
                <a:alpha val="80000"/>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706388" y="3475474"/>
              <a:ext cx="1063274" cy="584220"/>
              <a:chOff x="763995" y="3705902"/>
              <a:chExt cx="1063274" cy="584220"/>
            </a:xfrm>
          </p:grpSpPr>
          <p:sp>
            <p:nvSpPr>
              <p:cNvPr id="124" name="TextBox 123"/>
              <p:cNvSpPr txBox="1"/>
              <p:nvPr/>
            </p:nvSpPr>
            <p:spPr>
              <a:xfrm>
                <a:off x="763995" y="4056922"/>
                <a:ext cx="1063274" cy="233200"/>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7508912" y="4314941"/>
            <a:ext cx="1231106" cy="1278021"/>
            <a:chOff x="1363729" y="3281022"/>
            <a:chExt cx="1063274" cy="1103793"/>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363729" y="3475474"/>
              <a:ext cx="1063274" cy="909341"/>
              <a:chOff x="1412525" y="3705902"/>
              <a:chExt cx="1063274" cy="909341"/>
            </a:xfrm>
          </p:grpSpPr>
          <p:cxnSp>
            <p:nvCxnSpPr>
              <p:cNvPr id="129" name="Straight Connector 12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412525" y="4382042"/>
                <a:ext cx="1063274" cy="233201"/>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8364342" y="4314945"/>
            <a:ext cx="1231106" cy="901583"/>
            <a:chOff x="706388" y="3281022"/>
            <a:chExt cx="1063274" cy="778672"/>
          </a:xfrm>
        </p:grpSpPr>
        <p:sp>
          <p:nvSpPr>
            <p:cNvPr id="132" name="Oval 131"/>
            <p:cNvSpPr>
              <a:spLocks noChangeAspect="1"/>
            </p:cNvSpPr>
            <p:nvPr/>
          </p:nvSpPr>
          <p:spPr>
            <a:xfrm>
              <a:off x="1088218" y="3281022"/>
              <a:ext cx="200183" cy="194452"/>
            </a:xfrm>
            <a:prstGeom prst="ellipse">
              <a:avLst/>
            </a:prstGeom>
            <a:solidFill>
              <a:srgbClr val="25568F">
                <a:alpha val="80000"/>
              </a:srgb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706388" y="3475474"/>
              <a:ext cx="1063274" cy="584220"/>
              <a:chOff x="763995" y="3705902"/>
              <a:chExt cx="1063274" cy="584220"/>
            </a:xfrm>
          </p:grpSpPr>
          <p:sp>
            <p:nvSpPr>
              <p:cNvPr id="134" name="TextBox 133"/>
              <p:cNvSpPr txBox="1"/>
              <p:nvPr/>
            </p:nvSpPr>
            <p:spPr>
              <a:xfrm>
                <a:off x="763995" y="4056922"/>
                <a:ext cx="1063274" cy="233200"/>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219765" y="4314941"/>
            <a:ext cx="1231106" cy="1278021"/>
            <a:chOff x="1363729" y="3281022"/>
            <a:chExt cx="1063274" cy="1103793"/>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363729" y="3475474"/>
              <a:ext cx="1063274" cy="909341"/>
              <a:chOff x="1412525" y="3705902"/>
              <a:chExt cx="1063274" cy="909341"/>
            </a:xfrm>
          </p:grpSpPr>
          <p:cxnSp>
            <p:nvCxnSpPr>
              <p:cNvPr id="139" name="Straight Connector 13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412525" y="4382042"/>
                <a:ext cx="1063274" cy="233201"/>
              </a:xfrm>
              <a:prstGeom prst="rect">
                <a:avLst/>
              </a:prstGeom>
              <a:noFill/>
              <a:ln>
                <a:solidFill>
                  <a:schemeClr val="tx1">
                    <a:lumMod val="65000"/>
                    <a:lumOff val="35000"/>
                  </a:schemeClr>
                </a:solid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6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灯片编号占位符 1"/>
          <p:cNvSpPr>
            <a:spLocks noGrp="1"/>
          </p:cNvSpPr>
          <p:nvPr>
            <p:ph type="sldNum" sz="quarter" idx="12"/>
          </p:nvPr>
        </p:nvSpPr>
        <p:spPr/>
        <p:txBody>
          <a:bodyPr/>
          <a:lstStyle/>
          <a:p>
            <a:fld id="{F35312EC-3547-4D34-9E02-54FBE31D3775}" type="slidenum">
              <a:rPr lang="zh-CN" altLang="en-US" smtClean="0"/>
              <a:t>10</a:t>
            </a:fld>
            <a:endParaRPr lang="zh-CN" altLang="en-US"/>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9283209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781246" y="2688705"/>
            <a:ext cx="2618793" cy="2367129"/>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8684639" y="1754669"/>
            <a:ext cx="2084705" cy="958064"/>
            <a:chOff x="1741031" y="1304396"/>
            <a:chExt cx="1563615" cy="718587"/>
          </a:xfrm>
        </p:grpSpPr>
        <p:sp>
          <p:nvSpPr>
            <p:cNvPr id="27" name="TextBox 26"/>
            <p:cNvSpPr txBox="1"/>
            <p:nvPr/>
          </p:nvSpPr>
          <p:spPr>
            <a:xfrm>
              <a:off x="1762140" y="1304396"/>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25568F"/>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25568F"/>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28" name="TextBox 27"/>
            <p:cNvSpPr txBox="1"/>
            <p:nvPr/>
          </p:nvSpPr>
          <p:spPr>
            <a:xfrm>
              <a:off x="1741031" y="1579760"/>
              <a:ext cx="1542507" cy="443223"/>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8705703" y="2786785"/>
            <a:ext cx="2063641" cy="909112"/>
            <a:chOff x="1756830" y="2072489"/>
            <a:chExt cx="1547816" cy="681871"/>
          </a:xfrm>
        </p:grpSpPr>
        <p:sp>
          <p:nvSpPr>
            <p:cNvPr id="30" name="TextBox 29"/>
            <p:cNvSpPr txBox="1"/>
            <p:nvPr/>
          </p:nvSpPr>
          <p:spPr>
            <a:xfrm>
              <a:off x="1762140" y="2072489"/>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1" name="TextBox 30"/>
            <p:cNvSpPr txBox="1"/>
            <p:nvPr/>
          </p:nvSpPr>
          <p:spPr>
            <a:xfrm>
              <a:off x="1756830" y="2330230"/>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8712782" y="3870086"/>
            <a:ext cx="2056563" cy="885755"/>
            <a:chOff x="1762139" y="2840582"/>
            <a:chExt cx="1542507" cy="664354"/>
          </a:xfrm>
        </p:grpSpPr>
        <p:sp>
          <p:nvSpPr>
            <p:cNvPr id="33" name="TextBox 32"/>
            <p:cNvSpPr txBox="1"/>
            <p:nvPr/>
          </p:nvSpPr>
          <p:spPr>
            <a:xfrm>
              <a:off x="1762140" y="2840582"/>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31A6DE"/>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31A6DE"/>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4" name="TextBox 33"/>
            <p:cNvSpPr txBox="1"/>
            <p:nvPr/>
          </p:nvSpPr>
          <p:spPr>
            <a:xfrm>
              <a:off x="1762139" y="3080805"/>
              <a:ext cx="1542507" cy="424131"/>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8712782" y="4927812"/>
            <a:ext cx="2056563" cy="862327"/>
            <a:chOff x="1762139" y="3608676"/>
            <a:chExt cx="1542507" cy="646780"/>
          </a:xfrm>
        </p:grpSpPr>
        <p:sp>
          <p:nvSpPr>
            <p:cNvPr id="36" name="TextBox 35"/>
            <p:cNvSpPr txBox="1"/>
            <p:nvPr/>
          </p:nvSpPr>
          <p:spPr>
            <a:xfrm>
              <a:off x="1762140" y="3608676"/>
              <a:ext cx="1542506" cy="240223"/>
            </a:xfrm>
            <a:prstGeom prst="rect">
              <a:avLst/>
            </a:prstGeom>
            <a:noFill/>
          </p:spPr>
          <p:txBody>
            <a:bodyPr wrap="square" lIns="0" tIns="0" rIns="0" bIns="0" rtlCol="0" anchor="t">
              <a:spAutoFit/>
            </a:bodyPr>
            <a:lstStyle/>
            <a:p>
              <a:pPr>
                <a:lnSpc>
                  <a:spcPct val="120000"/>
                </a:lnSpc>
              </a:pPr>
              <a:r>
                <a:rPr lang="zh-CN" alt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37" name="TextBox 36"/>
            <p:cNvSpPr txBox="1"/>
            <p:nvPr/>
          </p:nvSpPr>
          <p:spPr>
            <a:xfrm>
              <a:off x="1762139" y="3831326"/>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422658" y="1737790"/>
            <a:ext cx="2056563" cy="893068"/>
            <a:chOff x="5839354" y="1336688"/>
            <a:chExt cx="1542507" cy="669838"/>
          </a:xfrm>
        </p:grpSpPr>
        <p:sp>
          <p:nvSpPr>
            <p:cNvPr id="39" name="TextBox 38"/>
            <p:cNvSpPr txBox="1"/>
            <p:nvPr/>
          </p:nvSpPr>
          <p:spPr>
            <a:xfrm>
              <a:off x="5839355" y="1336688"/>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31A6DE"/>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31A6DE"/>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0" name="TextBox 39"/>
            <p:cNvSpPr txBox="1"/>
            <p:nvPr/>
          </p:nvSpPr>
          <p:spPr>
            <a:xfrm>
              <a:off x="5839354" y="158239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454708" y="2782560"/>
            <a:ext cx="2056564" cy="928383"/>
            <a:chOff x="5863394" y="2079109"/>
            <a:chExt cx="1542508" cy="696327"/>
          </a:xfrm>
        </p:grpSpPr>
        <p:sp>
          <p:nvSpPr>
            <p:cNvPr id="42" name="TextBox 41"/>
            <p:cNvSpPr txBox="1"/>
            <p:nvPr/>
          </p:nvSpPr>
          <p:spPr>
            <a:xfrm>
              <a:off x="5863396" y="2079109"/>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ED7D31"/>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3" name="TextBox 42"/>
            <p:cNvSpPr txBox="1"/>
            <p:nvPr/>
          </p:nvSpPr>
          <p:spPr>
            <a:xfrm>
              <a:off x="5863394" y="235130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454712" y="3835968"/>
            <a:ext cx="2065565" cy="1091845"/>
            <a:chOff x="5863396" y="2821530"/>
            <a:chExt cx="1549259" cy="818928"/>
          </a:xfrm>
        </p:grpSpPr>
        <p:sp>
          <p:nvSpPr>
            <p:cNvPr id="45" name="TextBox 44"/>
            <p:cNvSpPr txBox="1"/>
            <p:nvPr/>
          </p:nvSpPr>
          <p:spPr>
            <a:xfrm>
              <a:off x="5863396" y="2821530"/>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25568F"/>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25568F"/>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6" name="TextBox 45"/>
            <p:cNvSpPr txBox="1"/>
            <p:nvPr/>
          </p:nvSpPr>
          <p:spPr>
            <a:xfrm>
              <a:off x="5870148" y="3074743"/>
              <a:ext cx="1542507" cy="565715"/>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a:p>
              <a:pPr algn="r" defTabSz="1219094">
                <a:lnSpc>
                  <a:spcPct val="120000"/>
                </a:lnSpc>
                <a:spcBef>
                  <a:spcPct val="20000"/>
                </a:spcBef>
                <a:defRPr/>
              </a:pPr>
              <a:r>
                <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grpSp>
      <p:grpSp>
        <p:nvGrpSpPr>
          <p:cNvPr id="47" name="Group 119"/>
          <p:cNvGrpSpPr/>
          <p:nvPr/>
        </p:nvGrpSpPr>
        <p:grpSpPr>
          <a:xfrm>
            <a:off x="1454709" y="4897989"/>
            <a:ext cx="2056567" cy="911211"/>
            <a:chOff x="5863393" y="3563949"/>
            <a:chExt cx="1542510" cy="683446"/>
          </a:xfrm>
        </p:grpSpPr>
        <p:sp>
          <p:nvSpPr>
            <p:cNvPr id="48" name="TextBox 47"/>
            <p:cNvSpPr txBox="1"/>
            <p:nvPr/>
          </p:nvSpPr>
          <p:spPr>
            <a:xfrm>
              <a:off x="5863397" y="3563949"/>
              <a:ext cx="1542506" cy="240223"/>
            </a:xfrm>
            <a:prstGeom prst="rect">
              <a:avLst/>
            </a:prstGeom>
            <a:noFill/>
          </p:spPr>
          <p:txBody>
            <a:bodyPr wrap="square" lIns="0" tIns="0" rIns="0" bIns="0" rtlCol="0" anchor="t">
              <a:spAutoFit/>
            </a:bodyPr>
            <a:lstStyle/>
            <a:p>
              <a:pPr algn="r">
                <a:lnSpc>
                  <a:spcPct val="120000"/>
                </a:lnSpc>
              </a:pPr>
              <a:r>
                <a:rPr lang="zh-CN" alt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rPr>
                <a:t>请替换文字内容</a:t>
              </a:r>
              <a:endParaRPr lang="en-US" sz="2000" b="1" dirty="0">
                <a:solidFill>
                  <a:srgbClr val="FFC000"/>
                </a:solidFill>
                <a:latin typeface="黑体" panose="02010609060101010101" pitchFamily="49" charset="-122"/>
                <a:ea typeface="黑体" panose="02010609060101010101" pitchFamily="49" charset="-122"/>
                <a:cs typeface="+mn-ea"/>
                <a:sym typeface="Arial" panose="020B0604020202020204" pitchFamily="34" charset="0"/>
              </a:endParaRPr>
            </a:p>
          </p:txBody>
        </p:sp>
        <p:sp>
          <p:nvSpPr>
            <p:cNvPr id="49" name="TextBox 48"/>
            <p:cNvSpPr txBox="1"/>
            <p:nvPr/>
          </p:nvSpPr>
          <p:spPr>
            <a:xfrm>
              <a:off x="5863393" y="3804172"/>
              <a:ext cx="1542507" cy="443223"/>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请插入文本的内容请插入文本的内容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670434" y="3886763"/>
            <a:ext cx="625327" cy="607424"/>
            <a:chOff x="6299532" y="3384456"/>
            <a:chExt cx="469021" cy="455593"/>
          </a:xfrm>
        </p:grpSpPr>
        <p:sp>
          <p:nvSpPr>
            <p:cNvPr id="51" name="Oval 50"/>
            <p:cNvSpPr>
              <a:spLocks noChangeAspect="1"/>
            </p:cNvSpPr>
            <p:nvPr/>
          </p:nvSpPr>
          <p:spPr>
            <a:xfrm>
              <a:off x="6299532" y="3384456"/>
              <a:ext cx="469021" cy="455593"/>
            </a:xfrm>
            <a:prstGeom prst="ellipse">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670434" y="4944475"/>
            <a:ext cx="625327" cy="607424"/>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670434" y="2829051"/>
            <a:ext cx="625327" cy="607424"/>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670434" y="1771340"/>
            <a:ext cx="625327" cy="607424"/>
            <a:chOff x="630683" y="3383511"/>
            <a:chExt cx="469021" cy="455593"/>
          </a:xfrm>
        </p:grpSpPr>
        <p:sp>
          <p:nvSpPr>
            <p:cNvPr id="60" name="Oval 59"/>
            <p:cNvSpPr>
              <a:spLocks noChangeAspect="1"/>
            </p:cNvSpPr>
            <p:nvPr/>
          </p:nvSpPr>
          <p:spPr>
            <a:xfrm>
              <a:off x="630683" y="3383511"/>
              <a:ext cx="469021" cy="455593"/>
            </a:xfrm>
            <a:prstGeom prst="ellips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7912364" y="1771340"/>
            <a:ext cx="625327" cy="607424"/>
            <a:chOff x="3428938" y="4190009"/>
            <a:chExt cx="469021" cy="455593"/>
          </a:xfrm>
        </p:grpSpPr>
        <p:sp>
          <p:nvSpPr>
            <p:cNvPr id="63" name="Oval 62"/>
            <p:cNvSpPr>
              <a:spLocks noChangeAspect="1"/>
            </p:cNvSpPr>
            <p:nvPr/>
          </p:nvSpPr>
          <p:spPr>
            <a:xfrm>
              <a:off x="3428938" y="4190009"/>
              <a:ext cx="469021" cy="455593"/>
            </a:xfrm>
            <a:prstGeom prst="ellipse">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7912364" y="2829051"/>
            <a:ext cx="625327" cy="607424"/>
            <a:chOff x="6299532" y="4190009"/>
            <a:chExt cx="469021" cy="455593"/>
          </a:xfrm>
        </p:grpSpPr>
        <p:sp>
          <p:nvSpPr>
            <p:cNvPr id="66" name="Oval 65"/>
            <p:cNvSpPr>
              <a:spLocks noChangeAspect="1"/>
            </p:cNvSpPr>
            <p:nvPr/>
          </p:nvSpPr>
          <p:spPr>
            <a:xfrm>
              <a:off x="6299532" y="4190009"/>
              <a:ext cx="469021" cy="45559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rgbClr val="FFC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7912364" y="4944475"/>
            <a:ext cx="625327" cy="607424"/>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7912364" y="3886763"/>
            <a:ext cx="625327" cy="607424"/>
            <a:chOff x="7501792" y="2878680"/>
            <a:chExt cx="469021" cy="455593"/>
          </a:xfrm>
        </p:grpSpPr>
        <p:sp>
          <p:nvSpPr>
            <p:cNvPr id="72" name="Oval 71"/>
            <p:cNvSpPr>
              <a:spLocks noChangeAspect="1"/>
            </p:cNvSpPr>
            <p:nvPr/>
          </p:nvSpPr>
          <p:spPr>
            <a:xfrm>
              <a:off x="7501792" y="2878680"/>
              <a:ext cx="469021" cy="455593"/>
            </a:xfrm>
            <a:prstGeom prst="ellips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灯片编号占位符 1"/>
          <p:cNvSpPr>
            <a:spLocks noGrp="1"/>
          </p:cNvSpPr>
          <p:nvPr>
            <p:ph type="sldNum" sz="quarter" idx="12"/>
          </p:nvPr>
        </p:nvSpPr>
        <p:spPr/>
        <p:txBody>
          <a:bodyPr/>
          <a:lstStyle/>
          <a:p>
            <a:fld id="{F35312EC-3547-4D34-9E02-54FBE31D3775}" type="slidenum">
              <a:rPr lang="zh-CN" altLang="en-US" smtClean="0"/>
              <a:t>11</a:t>
            </a:fld>
            <a:endParaRPr lang="zh-CN" altLang="en-US"/>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2224739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4294967295"/>
          </p:nvPr>
        </p:nvPicPr>
        <p:blipFill rotWithShape="1">
          <a:blip r:embed="rId3" cstate="screen">
            <a:extLst>
              <a:ext uri="{28A0092B-C50C-407E-A947-70E740481C1C}">
                <a14:useLocalDpi xmlns:a14="http://schemas.microsoft.com/office/drawing/2010/main"/>
              </a:ext>
            </a:extLst>
          </a:blip>
          <a:srcRect/>
          <a:stretch/>
        </p:blipFill>
        <p:spPr>
          <a:xfrm>
            <a:off x="0" y="0"/>
            <a:ext cx="3962400" cy="6856413"/>
          </a:xfrm>
        </p:spPr>
      </p:pic>
      <p:sp>
        <p:nvSpPr>
          <p:cNvPr id="6" name="矩形 5"/>
          <p:cNvSpPr/>
          <p:nvPr/>
        </p:nvSpPr>
        <p:spPr>
          <a:xfrm>
            <a:off x="9105900" y="0"/>
            <a:ext cx="2686050" cy="1319106"/>
          </a:xfrm>
          <a:prstGeom prst="rect">
            <a:avLst/>
          </a:prstGeom>
          <a:solidFill>
            <a:srgbClr val="25568F"/>
          </a:solidFill>
          <a:ln>
            <a:solidFill>
              <a:srgbClr val="2556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8971719" y="171450"/>
            <a:ext cx="2620985" cy="1015663"/>
            <a:chOff x="8875705" y="111587"/>
            <a:chExt cx="2620985" cy="1015663"/>
          </a:xfrm>
        </p:grpSpPr>
        <p:sp>
          <p:nvSpPr>
            <p:cNvPr id="8" name="TextBox 19"/>
            <p:cNvSpPr>
              <a:spLocks noChangeArrowheads="1"/>
            </p:cNvSpPr>
            <p:nvPr/>
          </p:nvSpPr>
          <p:spPr bwMode="auto">
            <a:xfrm>
              <a:off x="9384248" y="111587"/>
              <a:ext cx="13163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44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目录</a:t>
              </a:r>
              <a:endParaRPr lang="zh-CN" altLang="en-US" sz="2400" dirty="0">
                <a:solidFill>
                  <a:srgbClr val="000000"/>
                </a:solidFill>
                <a:latin typeface="黑体" panose="02010609060101010101" pitchFamily="49" charset="-122"/>
                <a:ea typeface="黑体" panose="02010609060101010101" pitchFamily="49" charset="-122"/>
                <a:sym typeface="宋体" panose="02010600030101010101" pitchFamily="2" charset="-122"/>
              </a:endParaRPr>
            </a:p>
          </p:txBody>
        </p:sp>
        <p:sp>
          <p:nvSpPr>
            <p:cNvPr id="9" name="TextBox 53"/>
            <p:cNvSpPr>
              <a:spLocks noChangeArrowheads="1"/>
            </p:cNvSpPr>
            <p:nvPr/>
          </p:nvSpPr>
          <p:spPr bwMode="auto">
            <a:xfrm>
              <a:off x="8875705" y="741205"/>
              <a:ext cx="2390790" cy="34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6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CONTENTS</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 </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0539377" y="111587"/>
              <a:ext cx="957313" cy="1015663"/>
            </a:xfrm>
            <a:prstGeom prst="rect">
              <a:avLst/>
            </a:prstGeom>
          </p:spPr>
          <p:txBody>
            <a:bodyPr wrap="none">
              <a:spAutoFit/>
            </a:bodyPr>
            <a:lstStyle/>
            <a:p>
              <a:r>
                <a:rPr lang="zh-CN" altLang="en-US" sz="60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页</a:t>
              </a:r>
              <a:endParaRPr lang="zh-CN" altLang="en-US" sz="6000" dirty="0"/>
            </a:p>
          </p:txBody>
        </p:sp>
      </p:grpSp>
      <p:grpSp>
        <p:nvGrpSpPr>
          <p:cNvPr id="12" name="组合 8"/>
          <p:cNvGrpSpPr>
            <a:grpSpLocks/>
          </p:cNvGrpSpPr>
          <p:nvPr/>
        </p:nvGrpSpPr>
        <p:grpSpPr bwMode="auto">
          <a:xfrm>
            <a:off x="5293896" y="1936615"/>
            <a:ext cx="5640799" cy="680509"/>
            <a:chOff x="0" y="-48994"/>
            <a:chExt cx="4074491" cy="499448"/>
          </a:xfrm>
        </p:grpSpPr>
        <p:sp>
          <p:nvSpPr>
            <p:cNvPr id="13" name="矩形 13"/>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4" name="椭圆 14"/>
            <p:cNvSpPr>
              <a:spLocks noChangeArrowheads="1"/>
            </p:cNvSpPr>
            <p:nvPr/>
          </p:nvSpPr>
          <p:spPr bwMode="auto">
            <a:xfrm>
              <a:off x="124098" y="42601"/>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3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5" name="矩形 11"/>
            <p:cNvSpPr>
              <a:spLocks noChangeArrowheads="1"/>
            </p:cNvSpPr>
            <p:nvPr/>
          </p:nvSpPr>
          <p:spPr bwMode="auto">
            <a:xfrm>
              <a:off x="16428" y="-48994"/>
              <a:ext cx="601806"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6" name="TextBox 16"/>
            <p:cNvSpPr>
              <a:spLocks noChangeArrowheads="1"/>
            </p:cNvSpPr>
            <p:nvPr/>
          </p:nvSpPr>
          <p:spPr bwMode="auto">
            <a:xfrm>
              <a:off x="1047394" y="55811"/>
              <a:ext cx="2056252" cy="338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17" name="组合 13"/>
          <p:cNvGrpSpPr>
            <a:grpSpLocks/>
          </p:cNvGrpSpPr>
          <p:nvPr/>
        </p:nvGrpSpPr>
        <p:grpSpPr bwMode="auto">
          <a:xfrm>
            <a:off x="5293892" y="2888173"/>
            <a:ext cx="5640807" cy="662554"/>
            <a:chOff x="0" y="-23572"/>
            <a:chExt cx="4074491" cy="487591"/>
          </a:xfrm>
        </p:grpSpPr>
        <p:sp>
          <p:nvSpPr>
            <p:cNvPr id="18" name="矩形 18"/>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9" name="椭圆 19"/>
            <p:cNvSpPr>
              <a:spLocks noChangeArrowheads="1"/>
            </p:cNvSpPr>
            <p:nvPr/>
          </p:nvSpPr>
          <p:spPr bwMode="auto">
            <a:xfrm>
              <a:off x="124098" y="42601"/>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0" name="矩形 16"/>
            <p:cNvSpPr>
              <a:spLocks noChangeArrowheads="1"/>
            </p:cNvSpPr>
            <p:nvPr/>
          </p:nvSpPr>
          <p:spPr bwMode="auto">
            <a:xfrm>
              <a:off x="23732" y="-23572"/>
              <a:ext cx="601806" cy="48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1" name="TextBox 21"/>
            <p:cNvSpPr>
              <a:spLocks noChangeArrowheads="1"/>
            </p:cNvSpPr>
            <p:nvPr/>
          </p:nvSpPr>
          <p:spPr bwMode="auto">
            <a:xfrm>
              <a:off x="1047396" y="56633"/>
              <a:ext cx="2056249" cy="3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22" name="组合 18"/>
          <p:cNvGrpSpPr>
            <a:grpSpLocks/>
          </p:cNvGrpSpPr>
          <p:nvPr/>
        </p:nvGrpSpPr>
        <p:grpSpPr bwMode="auto">
          <a:xfrm>
            <a:off x="5293895" y="3755060"/>
            <a:ext cx="5640804" cy="689072"/>
            <a:chOff x="0" y="-59408"/>
            <a:chExt cx="4074491" cy="509707"/>
          </a:xfrm>
        </p:grpSpPr>
        <p:sp>
          <p:nvSpPr>
            <p:cNvPr id="23" name="矩形 23"/>
            <p:cNvSpPr>
              <a:spLocks noChangeArrowheads="1"/>
            </p:cNvSpPr>
            <p:nvPr/>
          </p:nvSpPr>
          <p:spPr bwMode="auto">
            <a:xfrm>
              <a:off x="0" y="0"/>
              <a:ext cx="4074491" cy="450299"/>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4" name="椭圆 24"/>
            <p:cNvSpPr>
              <a:spLocks noChangeArrowheads="1"/>
            </p:cNvSpPr>
            <p:nvPr/>
          </p:nvSpPr>
          <p:spPr bwMode="auto">
            <a:xfrm>
              <a:off x="124098" y="42465"/>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F05425"/>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5" name="矩形 21"/>
            <p:cNvSpPr>
              <a:spLocks noChangeArrowheads="1"/>
            </p:cNvSpPr>
            <p:nvPr/>
          </p:nvSpPr>
          <p:spPr bwMode="auto">
            <a:xfrm>
              <a:off x="23731" y="-59408"/>
              <a:ext cx="601806" cy="49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6" name="TextBox 26"/>
            <p:cNvSpPr>
              <a:spLocks noChangeArrowheads="1"/>
            </p:cNvSpPr>
            <p:nvPr/>
          </p:nvSpPr>
          <p:spPr bwMode="auto">
            <a:xfrm>
              <a:off x="1047395" y="77812"/>
              <a:ext cx="2056250" cy="34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27" name="组合 8"/>
          <p:cNvGrpSpPr>
            <a:grpSpLocks/>
          </p:cNvGrpSpPr>
          <p:nvPr/>
        </p:nvGrpSpPr>
        <p:grpSpPr bwMode="auto">
          <a:xfrm>
            <a:off x="5294759" y="4666898"/>
            <a:ext cx="5639110" cy="738665"/>
            <a:chOff x="0" y="-59106"/>
            <a:chExt cx="4074491" cy="543612"/>
          </a:xfrm>
        </p:grpSpPr>
        <p:sp>
          <p:nvSpPr>
            <p:cNvPr id="28" name="矩形 36"/>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9" name="椭圆 37"/>
            <p:cNvSpPr>
              <a:spLocks noChangeArrowheads="1"/>
            </p:cNvSpPr>
            <p:nvPr/>
          </p:nvSpPr>
          <p:spPr bwMode="auto">
            <a:xfrm>
              <a:off x="124098" y="42602"/>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F05425"/>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30" name="矩形 11"/>
            <p:cNvSpPr>
              <a:spLocks noChangeArrowheads="1"/>
            </p:cNvSpPr>
            <p:nvPr/>
          </p:nvSpPr>
          <p:spPr bwMode="auto">
            <a:xfrm>
              <a:off x="12428" y="-59106"/>
              <a:ext cx="601806" cy="54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p>
          </p:txBody>
        </p:sp>
        <p:sp>
          <p:nvSpPr>
            <p:cNvPr id="31" name="TextBox 39"/>
            <p:cNvSpPr>
              <a:spLocks noChangeArrowheads="1"/>
            </p:cNvSpPr>
            <p:nvPr/>
          </p:nvSpPr>
          <p:spPr bwMode="auto">
            <a:xfrm>
              <a:off x="1047064" y="42821"/>
              <a:ext cx="2056867" cy="33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sp>
        <p:nvSpPr>
          <p:cNvPr id="47" name="文本框 46"/>
          <p:cNvSpPr txBox="1"/>
          <p:nvPr/>
        </p:nvSpPr>
        <p:spPr>
          <a:xfrm>
            <a:off x="457200" y="171450"/>
            <a:ext cx="1107996" cy="646331"/>
          </a:xfrm>
          <a:prstGeom prst="rect">
            <a:avLst/>
          </a:prstGeom>
          <a:noFill/>
        </p:spPr>
        <p:txBody>
          <a:bodyPr wrap="none" rtlCol="0">
            <a:spAutoFit/>
          </a:bodyPr>
          <a:lstStyle/>
          <a:p>
            <a:r>
              <a:rPr lang="en-US" altLang="zh-CN" sz="3600" b="1" dirty="0">
                <a:solidFill>
                  <a:srgbClr val="002060"/>
                </a:solidFill>
                <a:latin typeface="黑体" panose="02010609060101010101" pitchFamily="49" charset="-122"/>
                <a:ea typeface="黑体" panose="02010609060101010101" pitchFamily="49" charset="-122"/>
              </a:rPr>
              <a:t>LOGO</a:t>
            </a:r>
            <a:endParaRPr lang="zh-CN" altLang="en-US" sz="3600" b="1" dirty="0">
              <a:solidFill>
                <a:srgbClr val="002060"/>
              </a:solidFill>
              <a:latin typeface="黑体" panose="02010609060101010101" pitchFamily="49" charset="-122"/>
              <a:ea typeface="黑体" panose="02010609060101010101" pitchFamily="49" charset="-122"/>
            </a:endParaRPr>
          </a:p>
        </p:txBody>
      </p:sp>
      <p:grpSp>
        <p:nvGrpSpPr>
          <p:cNvPr id="48" name="组 32"/>
          <p:cNvGrpSpPr/>
          <p:nvPr/>
        </p:nvGrpSpPr>
        <p:grpSpPr>
          <a:xfrm>
            <a:off x="1196751" y="4805100"/>
            <a:ext cx="2040724" cy="1367252"/>
            <a:chOff x="3728979" y="-1112206"/>
            <a:chExt cx="5227783" cy="3502530"/>
          </a:xfrm>
          <a:effectLst/>
        </p:grpSpPr>
        <p:grpSp>
          <p:nvGrpSpPr>
            <p:cNvPr id="49" name="组 8"/>
            <p:cNvGrpSpPr/>
            <p:nvPr userDrawn="1"/>
          </p:nvGrpSpPr>
          <p:grpSpPr>
            <a:xfrm rot="10800000">
              <a:off x="7911176" y="-1112206"/>
              <a:ext cx="1045586" cy="2793777"/>
              <a:chOff x="2675476" y="4781831"/>
              <a:chExt cx="1368248" cy="3655921"/>
            </a:xfrm>
          </p:grpSpPr>
          <p:sp>
            <p:nvSpPr>
              <p:cNvPr id="62" name="任意形状 9"/>
              <p:cNvSpPr/>
              <p:nvPr/>
            </p:nvSpPr>
            <p:spPr>
              <a:xfrm rot="10800000">
                <a:off x="2675478" y="660733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任意形状 10"/>
              <p:cNvSpPr/>
              <p:nvPr/>
            </p:nvSpPr>
            <p:spPr>
              <a:xfrm rot="10800000">
                <a:off x="2675476" y="478183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0" name="组 11"/>
            <p:cNvGrpSpPr/>
            <p:nvPr userDrawn="1"/>
          </p:nvGrpSpPr>
          <p:grpSpPr>
            <a:xfrm rot="10800000">
              <a:off x="6865588" y="-593776"/>
              <a:ext cx="1045586" cy="2793777"/>
              <a:chOff x="4043727" y="4103416"/>
              <a:chExt cx="1368248" cy="3655921"/>
            </a:xfrm>
          </p:grpSpPr>
          <p:sp>
            <p:nvSpPr>
              <p:cNvPr id="60" name="任意形状 12"/>
              <p:cNvSpPr/>
              <p:nvPr/>
            </p:nvSpPr>
            <p:spPr>
              <a:xfrm rot="10800000">
                <a:off x="4043729" y="59289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任意形状 13"/>
              <p:cNvSpPr/>
              <p:nvPr/>
            </p:nvSpPr>
            <p:spPr>
              <a:xfrm rot="10800000">
                <a:off x="4043727" y="41034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1" name="组 14"/>
            <p:cNvGrpSpPr/>
            <p:nvPr userDrawn="1"/>
          </p:nvGrpSpPr>
          <p:grpSpPr>
            <a:xfrm rot="10800000">
              <a:off x="5820051" y="-842357"/>
              <a:ext cx="1045586" cy="2793777"/>
              <a:chOff x="5411912" y="4428708"/>
              <a:chExt cx="1368248" cy="3655921"/>
            </a:xfrm>
          </p:grpSpPr>
          <p:sp>
            <p:nvSpPr>
              <p:cNvPr id="58" name="任意形状 15"/>
              <p:cNvSpPr/>
              <p:nvPr/>
            </p:nvSpPr>
            <p:spPr>
              <a:xfrm rot="10800000">
                <a:off x="5411914" y="6254216"/>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任意形状 16"/>
              <p:cNvSpPr/>
              <p:nvPr/>
            </p:nvSpPr>
            <p:spPr>
              <a:xfrm rot="10800000">
                <a:off x="5411912" y="4428708"/>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2" name="组 17"/>
            <p:cNvGrpSpPr/>
            <p:nvPr userDrawn="1"/>
          </p:nvGrpSpPr>
          <p:grpSpPr>
            <a:xfrm rot="10800000">
              <a:off x="4774516" y="-403453"/>
              <a:ext cx="1045586" cy="2793777"/>
              <a:chOff x="6780093" y="3854361"/>
              <a:chExt cx="1368248" cy="3655921"/>
            </a:xfrm>
          </p:grpSpPr>
          <p:sp>
            <p:nvSpPr>
              <p:cNvPr id="56" name="任意形状 18"/>
              <p:cNvSpPr/>
              <p:nvPr/>
            </p:nvSpPr>
            <p:spPr>
              <a:xfrm rot="10800000">
                <a:off x="6780095" y="567986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任意形状 19"/>
              <p:cNvSpPr/>
              <p:nvPr/>
            </p:nvSpPr>
            <p:spPr>
              <a:xfrm rot="10800000">
                <a:off x="6780093" y="385436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3" name="组 20"/>
            <p:cNvGrpSpPr/>
            <p:nvPr userDrawn="1"/>
          </p:nvGrpSpPr>
          <p:grpSpPr>
            <a:xfrm rot="10800000">
              <a:off x="3728979" y="-1079717"/>
              <a:ext cx="1045586" cy="2793777"/>
              <a:chOff x="8148277" y="4739316"/>
              <a:chExt cx="1368248" cy="3655921"/>
            </a:xfrm>
          </p:grpSpPr>
          <p:sp>
            <p:nvSpPr>
              <p:cNvPr id="54" name="任意形状 21"/>
              <p:cNvSpPr/>
              <p:nvPr/>
            </p:nvSpPr>
            <p:spPr>
              <a:xfrm rot="10800000">
                <a:off x="8148279" y="65648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任意形状 22"/>
              <p:cNvSpPr/>
              <p:nvPr/>
            </p:nvSpPr>
            <p:spPr>
              <a:xfrm rot="10800000">
                <a:off x="8148277" y="47393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64" name="椭圆 63"/>
          <p:cNvSpPr/>
          <p:nvPr/>
        </p:nvSpPr>
        <p:spPr>
          <a:xfrm rot="10800000">
            <a:off x="742402" y="5816302"/>
            <a:ext cx="167878" cy="167878"/>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椭圆 64"/>
          <p:cNvSpPr/>
          <p:nvPr/>
        </p:nvSpPr>
        <p:spPr>
          <a:xfrm rot="10800000">
            <a:off x="624173" y="6054603"/>
            <a:ext cx="54445" cy="54445"/>
          </a:xfrm>
          <a:prstGeom prst="ellipse">
            <a:avLst/>
          </a:prstGeom>
          <a:gradFill flip="none" rotWithShape="1">
            <a:gsLst>
              <a:gs pos="0">
                <a:schemeClr val="accent1">
                  <a:lumMod val="5000"/>
                  <a:lumOff val="95000"/>
                </a:schemeClr>
              </a:gs>
              <a:gs pos="83000">
                <a:schemeClr val="bg1">
                  <a:lumMod val="85000"/>
                </a:schemeClr>
              </a:gs>
              <a:gs pos="100000">
                <a:schemeClr val="bg1">
                  <a:lumMod val="75000"/>
                </a:schemeClr>
              </a:gs>
            </a:gsLst>
            <a:lin ang="5400000" scaled="1"/>
            <a:tileRect/>
          </a:gra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椭圆 65"/>
          <p:cNvSpPr/>
          <p:nvPr/>
        </p:nvSpPr>
        <p:spPr>
          <a:xfrm rot="10800000">
            <a:off x="837044" y="6200447"/>
            <a:ext cx="278914" cy="278915"/>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椭圆 66"/>
          <p:cNvSpPr/>
          <p:nvPr/>
        </p:nvSpPr>
        <p:spPr>
          <a:xfrm rot="10800000">
            <a:off x="3701004" y="6385417"/>
            <a:ext cx="126801" cy="126801"/>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椭圆 67"/>
          <p:cNvSpPr/>
          <p:nvPr/>
        </p:nvSpPr>
        <p:spPr>
          <a:xfrm rot="10800000">
            <a:off x="2747817" y="6266025"/>
            <a:ext cx="290793" cy="290793"/>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椭圆 68"/>
          <p:cNvSpPr/>
          <p:nvPr/>
        </p:nvSpPr>
        <p:spPr>
          <a:xfrm rot="10800000">
            <a:off x="3142280" y="6092327"/>
            <a:ext cx="390301" cy="390301"/>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等腰三角形 71"/>
          <p:cNvSpPr/>
          <p:nvPr/>
        </p:nvSpPr>
        <p:spPr>
          <a:xfrm rot="5400000">
            <a:off x="4643706" y="3906895"/>
            <a:ext cx="575039" cy="484918"/>
          </a:xfrm>
          <a:prstGeom prst="triangl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p:cNvSpPr>
            <a:spLocks noGrp="1"/>
          </p:cNvSpPr>
          <p:nvPr>
            <p:ph type="sldNum" sz="quarter" idx="12"/>
          </p:nvPr>
        </p:nvSpPr>
        <p:spPr/>
        <p:txBody>
          <a:bodyPr/>
          <a:lstStyle/>
          <a:p>
            <a:fld id="{F35312EC-3547-4D34-9E02-54FBE31D3775}" type="slidenum">
              <a:rPr lang="zh-CN" altLang="en-US" smtClean="0"/>
              <a:t>12</a:t>
            </a:fld>
            <a:endParaRPr lang="zh-CN" altLang="en-US"/>
          </a:p>
        </p:txBody>
      </p:sp>
    </p:spTree>
    <p:extLst>
      <p:ext uri="{BB962C8B-B14F-4D97-AF65-F5344CB8AC3E}">
        <p14:creationId xmlns:p14="http://schemas.microsoft.com/office/powerpoint/2010/main" val="322503997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nodeType="withEffect">
                                  <p:stCondLst>
                                    <p:cond delay="75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nodeType="withEffect">
                                  <p:stCondLst>
                                    <p:cond delay="100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p:cNvSpPr>
          <p:nvPr/>
        </p:nvSpPr>
        <p:spPr bwMode="auto">
          <a:xfrm>
            <a:off x="7564645" y="1612402"/>
            <a:ext cx="2196697"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25568F"/>
                </a:solidFill>
                <a:latin typeface="微软雅黑"/>
                <a:ea typeface="微软雅黑"/>
                <a:cs typeface="Lato Light" charset="0"/>
                <a:sym typeface="Lato Light" charset="0"/>
              </a:rPr>
              <a:t>输入标题名称</a:t>
            </a:r>
            <a:endParaRPr lang="en-US" altLang="zh-CN" b="1" spc="100" dirty="0">
              <a:solidFill>
                <a:srgbClr val="25568F"/>
              </a:solidFill>
              <a:latin typeface="微软雅黑"/>
              <a:ea typeface="微软雅黑"/>
              <a:cs typeface="Lato Light" charset="0"/>
              <a:sym typeface="Lato Light" charset="0"/>
            </a:endParaRPr>
          </a:p>
          <a:p>
            <a:pPr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rPr>
              <a:t>此处添加详细文本描述，建议与标题相关</a:t>
            </a:r>
            <a:endParaRPr 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endParaRPr>
          </a:p>
        </p:txBody>
      </p:sp>
      <p:sp>
        <p:nvSpPr>
          <p:cNvPr id="3" name="Rectangle 7"/>
          <p:cNvSpPr>
            <a:spLocks/>
          </p:cNvSpPr>
          <p:nvPr/>
        </p:nvSpPr>
        <p:spPr bwMode="auto">
          <a:xfrm>
            <a:off x="8356733" y="3300136"/>
            <a:ext cx="2196697"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25568F"/>
                </a:solidFill>
                <a:latin typeface="微软雅黑"/>
                <a:ea typeface="微软雅黑"/>
                <a:cs typeface="Lato Light" charset="0"/>
                <a:sym typeface="Lato Light" charset="0"/>
              </a:rPr>
              <a:t>输入标题名称</a:t>
            </a:r>
            <a:endParaRPr lang="en-US" altLang="zh-CN" b="1" spc="100" dirty="0">
              <a:solidFill>
                <a:srgbClr val="25568F"/>
              </a:solidFill>
              <a:latin typeface="微软雅黑"/>
              <a:ea typeface="微软雅黑"/>
              <a:cs typeface="Lato Light" charset="0"/>
              <a:sym typeface="Lato Light" charset="0"/>
            </a:endParaRPr>
          </a:p>
          <a:p>
            <a:pPr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rPr>
              <a:t>此处添加详细文本描述，建议与标题相关</a:t>
            </a:r>
            <a:endParaRPr 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endParaRPr>
          </a:p>
        </p:txBody>
      </p:sp>
      <p:sp>
        <p:nvSpPr>
          <p:cNvPr id="4" name="Rectangle 7"/>
          <p:cNvSpPr>
            <a:spLocks/>
          </p:cNvSpPr>
          <p:nvPr/>
        </p:nvSpPr>
        <p:spPr bwMode="auto">
          <a:xfrm>
            <a:off x="7564645" y="5154828"/>
            <a:ext cx="2196697"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25568F"/>
                </a:solidFill>
                <a:latin typeface="微软雅黑"/>
                <a:ea typeface="微软雅黑"/>
                <a:cs typeface="Lato Light" charset="0"/>
                <a:sym typeface="Lato Light" charset="0"/>
              </a:rPr>
              <a:t>输入标题名称</a:t>
            </a:r>
            <a:endParaRPr lang="en-US" altLang="zh-CN" b="1" spc="100" dirty="0">
              <a:solidFill>
                <a:srgbClr val="25568F"/>
              </a:solidFill>
              <a:latin typeface="微软雅黑"/>
              <a:ea typeface="微软雅黑"/>
              <a:cs typeface="Lato Light" charset="0"/>
              <a:sym typeface="Lato Light" charset="0"/>
            </a:endParaRPr>
          </a:p>
          <a:p>
            <a:pPr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rPr>
              <a:t>此处添加详细文本描述，建议与标题相关</a:t>
            </a:r>
            <a:endParaRPr 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endParaRPr>
          </a:p>
        </p:txBody>
      </p:sp>
      <p:sp>
        <p:nvSpPr>
          <p:cNvPr id="5" name="Freeform 12"/>
          <p:cNvSpPr>
            <a:spLocks/>
          </p:cNvSpPr>
          <p:nvPr/>
        </p:nvSpPr>
        <p:spPr bwMode="auto">
          <a:xfrm>
            <a:off x="6602621" y="2033423"/>
            <a:ext cx="1022709" cy="1666046"/>
          </a:xfrm>
          <a:custGeom>
            <a:avLst/>
            <a:gdLst>
              <a:gd name="T0" fmla="*/ 554 w 554"/>
              <a:gd name="T1" fmla="*/ 915 h 915"/>
              <a:gd name="T2" fmla="*/ 0 w 554"/>
              <a:gd name="T3" fmla="*/ 0 h 915"/>
            </a:gdLst>
            <a:ahLst/>
            <a:cxnLst>
              <a:cxn ang="0">
                <a:pos x="T0" y="T1"/>
              </a:cxn>
              <a:cxn ang="0">
                <a:pos x="T2" y="T3"/>
              </a:cxn>
            </a:cxnLst>
            <a:rect l="0" t="0" r="r" b="b"/>
            <a:pathLst>
              <a:path w="554" h="915">
                <a:moveTo>
                  <a:pt x="554" y="915"/>
                </a:moveTo>
                <a:cubicBezTo>
                  <a:pt x="523" y="530"/>
                  <a:pt x="309" y="197"/>
                  <a:pt x="0" y="0"/>
                </a:cubicBezTo>
              </a:path>
            </a:pathLst>
          </a:custGeom>
          <a:noFill/>
          <a:ln w="22225" cap="flat">
            <a:solidFill>
              <a:srgbClr val="23B9D6"/>
            </a:solidFill>
            <a:prstDash val="sysDot"/>
            <a:miter lim="800000"/>
            <a:headEnd/>
            <a:tailEnd/>
          </a:ln>
          <a:extLst>
            <a:ext uri="{909E8E84-426E-40DD-AFC4-6F175D3DCCD1}">
              <a14:hiddenFill xmlns:a14="http://schemas.microsoft.com/office/drawing/2010/main">
                <a:solidFill>
                  <a:srgbClr val="FFFFFF"/>
                </a:solidFill>
              </a14:hiddenFill>
            </a:ext>
          </a:ex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6" name="Freeform 13"/>
          <p:cNvSpPr>
            <a:spLocks/>
          </p:cNvSpPr>
          <p:nvPr/>
        </p:nvSpPr>
        <p:spPr bwMode="auto">
          <a:xfrm>
            <a:off x="4802249" y="1693415"/>
            <a:ext cx="1800372" cy="340009"/>
          </a:xfrm>
          <a:custGeom>
            <a:avLst/>
            <a:gdLst>
              <a:gd name="T0" fmla="*/ 976 w 976"/>
              <a:gd name="T1" fmla="*/ 187 h 187"/>
              <a:gd name="T2" fmla="*/ 332 w 976"/>
              <a:gd name="T3" fmla="*/ 0 h 187"/>
              <a:gd name="T4" fmla="*/ 0 w 976"/>
              <a:gd name="T5" fmla="*/ 46 h 187"/>
            </a:gdLst>
            <a:ahLst/>
            <a:cxnLst>
              <a:cxn ang="0">
                <a:pos x="T0" y="T1"/>
              </a:cxn>
              <a:cxn ang="0">
                <a:pos x="T2" y="T3"/>
              </a:cxn>
              <a:cxn ang="0">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rgbClr val="23B9D6"/>
            </a:solidFill>
            <a:prstDash val="sysDot"/>
            <a:miter lim="800000"/>
            <a:headEnd/>
            <a:tailEnd/>
          </a:ln>
          <a:extLst>
            <a:ext uri="{909E8E84-426E-40DD-AFC4-6F175D3DCCD1}">
              <a14:hiddenFill xmlns:a14="http://schemas.microsoft.com/office/drawing/2010/main">
                <a:solidFill>
                  <a:srgbClr val="FFFFFF"/>
                </a:solidFill>
              </a14:hiddenFill>
            </a:ext>
          </a:ex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7" name="Freeform 14"/>
          <p:cNvSpPr>
            <a:spLocks/>
          </p:cNvSpPr>
          <p:nvPr/>
        </p:nvSpPr>
        <p:spPr bwMode="auto">
          <a:xfrm>
            <a:off x="6906395" y="3699469"/>
            <a:ext cx="727035" cy="1804049"/>
          </a:xfrm>
          <a:custGeom>
            <a:avLst/>
            <a:gdLst>
              <a:gd name="T0" fmla="*/ 0 w 394"/>
              <a:gd name="T1" fmla="*/ 991 h 991"/>
              <a:gd name="T2" fmla="*/ 394 w 394"/>
              <a:gd name="T3" fmla="*/ 101 h 991"/>
              <a:gd name="T4" fmla="*/ 389 w 394"/>
              <a:gd name="T5" fmla="*/ 0 h 991"/>
            </a:gdLst>
            <a:ahLst/>
            <a:cxnLst>
              <a:cxn ang="0">
                <a:pos x="T0" y="T1"/>
              </a:cxn>
              <a:cxn ang="0">
                <a:pos x="T2" y="T3"/>
              </a:cxn>
              <a:cxn ang="0">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rgbClr val="23B9D6"/>
            </a:solidFill>
            <a:prstDash val="sysDot"/>
            <a:miter lim="800000"/>
            <a:headEnd/>
            <a:tailEnd/>
          </a:ln>
          <a:extLst>
            <a:ext uri="{909E8E84-426E-40DD-AFC4-6F175D3DCCD1}">
              <a14:hiddenFill xmlns:a14="http://schemas.microsoft.com/office/drawing/2010/main">
                <a:solidFill>
                  <a:srgbClr val="FFFFFF"/>
                </a:solidFill>
              </a14:hiddenFill>
            </a:ext>
          </a:ex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8" name="Freeform 15"/>
          <p:cNvSpPr>
            <a:spLocks/>
          </p:cNvSpPr>
          <p:nvPr/>
        </p:nvSpPr>
        <p:spPr bwMode="auto">
          <a:xfrm>
            <a:off x="4520751" y="5503517"/>
            <a:ext cx="2385644" cy="570016"/>
          </a:xfrm>
          <a:custGeom>
            <a:avLst/>
            <a:gdLst>
              <a:gd name="T0" fmla="*/ 0 w 1294"/>
              <a:gd name="T1" fmla="*/ 211 h 313"/>
              <a:gd name="T2" fmla="*/ 485 w 1294"/>
              <a:gd name="T3" fmla="*/ 313 h 313"/>
              <a:gd name="T4" fmla="*/ 1294 w 1294"/>
              <a:gd name="T5" fmla="*/ 0 h 313"/>
            </a:gdLst>
            <a:ahLst/>
            <a:cxnLst>
              <a:cxn ang="0">
                <a:pos x="T0" y="T1"/>
              </a:cxn>
              <a:cxn ang="0">
                <a:pos x="T2" y="T3"/>
              </a:cxn>
              <a:cxn ang="0">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rgbClr val="23B9D6"/>
            </a:solidFill>
            <a:prstDash val="sysDot"/>
            <a:miter lim="800000"/>
            <a:headEnd/>
            <a:tailEnd/>
          </a:ln>
          <a:extLst>
            <a:ext uri="{909E8E84-426E-40DD-AFC4-6F175D3DCCD1}">
              <a14:hiddenFill xmlns:a14="http://schemas.microsoft.com/office/drawing/2010/main">
                <a:solidFill>
                  <a:srgbClr val="FFFFFF"/>
                </a:solidFill>
              </a14:hiddenFill>
            </a:ext>
          </a:ex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grpSp>
        <p:nvGrpSpPr>
          <p:cNvPr id="9" name="Group 1"/>
          <p:cNvGrpSpPr/>
          <p:nvPr/>
        </p:nvGrpSpPr>
        <p:grpSpPr>
          <a:xfrm>
            <a:off x="4441675" y="2742502"/>
            <a:ext cx="2134335" cy="2311488"/>
            <a:chOff x="3946451" y="1586754"/>
            <a:chExt cx="1673076" cy="1834695"/>
          </a:xfrm>
        </p:grpSpPr>
        <p:sp>
          <p:nvSpPr>
            <p:cNvPr id="10" name="Oval 11"/>
            <p:cNvSpPr/>
            <p:nvPr/>
          </p:nvSpPr>
          <p:spPr bwMode="auto">
            <a:xfrm>
              <a:off x="4089585" y="1815054"/>
              <a:ext cx="1430856" cy="1430856"/>
            </a:xfrm>
            <a:prstGeom prst="ellipse">
              <a:avLst/>
            </a:prstGeom>
            <a:solidFill>
              <a:srgbClr val="FFFFFF"/>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a:solidFill>
                  <a:srgbClr val="000000"/>
                </a:solidFill>
                <a:latin typeface="微软雅黑"/>
                <a:ea typeface="微软雅黑"/>
                <a:sym typeface="Gill Sans" charset="0"/>
              </a:endParaRPr>
            </a:p>
          </p:txBody>
        </p:sp>
        <p:sp>
          <p:nvSpPr>
            <p:cNvPr id="11" name="Freeform 18"/>
            <p:cNvSpPr>
              <a:spLocks noEditPoints="1"/>
            </p:cNvSpPr>
            <p:nvPr/>
          </p:nvSpPr>
          <p:spPr bwMode="auto">
            <a:xfrm>
              <a:off x="4559863" y="2240485"/>
              <a:ext cx="236555" cy="235905"/>
            </a:xfrm>
            <a:custGeom>
              <a:avLst/>
              <a:gdLst>
                <a:gd name="T0" fmla="*/ 1090 w 2222"/>
                <a:gd name="T1" fmla="*/ 1677 h 2222"/>
                <a:gd name="T2" fmla="*/ 758 w 2222"/>
                <a:gd name="T3" fmla="*/ 2127 h 2222"/>
                <a:gd name="T4" fmla="*/ 719 w 2222"/>
                <a:gd name="T5" fmla="*/ 2148 h 2222"/>
                <a:gd name="T6" fmla="*/ 688 w 2222"/>
                <a:gd name="T7" fmla="*/ 2123 h 2222"/>
                <a:gd name="T8" fmla="*/ 686 w 2222"/>
                <a:gd name="T9" fmla="*/ 2087 h 2222"/>
                <a:gd name="T10" fmla="*/ 143 w 2222"/>
                <a:gd name="T11" fmla="*/ 1306 h 2222"/>
                <a:gd name="T12" fmla="*/ 47 w 2222"/>
                <a:gd name="T13" fmla="*/ 1194 h 2222"/>
                <a:gd name="T14" fmla="*/ 0 w 2222"/>
                <a:gd name="T15" fmla="*/ 1266 h 2222"/>
                <a:gd name="T16" fmla="*/ 62 w 2222"/>
                <a:gd name="T17" fmla="*/ 1357 h 2222"/>
                <a:gd name="T18" fmla="*/ 624 w 2222"/>
                <a:gd name="T19" fmla="*/ 2124 h 2222"/>
                <a:gd name="T20" fmla="*/ 722 w 2222"/>
                <a:gd name="T21" fmla="*/ 2222 h 2222"/>
                <a:gd name="T22" fmla="*/ 794 w 2222"/>
                <a:gd name="T23" fmla="*/ 2189 h 2222"/>
                <a:gd name="T24" fmla="*/ 1104 w 2222"/>
                <a:gd name="T25" fmla="*/ 1771 h 2222"/>
                <a:gd name="T26" fmla="*/ 1776 w 2222"/>
                <a:gd name="T27" fmla="*/ 2059 h 2222"/>
                <a:gd name="T28" fmla="*/ 1860 w 2222"/>
                <a:gd name="T29" fmla="*/ 2054 h 2222"/>
                <a:gd name="T30" fmla="*/ 1912 w 2222"/>
                <a:gd name="T31" fmla="*/ 1967 h 2222"/>
                <a:gd name="T32" fmla="*/ 1717 w 2222"/>
                <a:gd name="T33" fmla="*/ 1951 h 2222"/>
                <a:gd name="T34" fmla="*/ 2180 w 2222"/>
                <a:gd name="T35" fmla="*/ 17 h 2222"/>
                <a:gd name="T36" fmla="*/ 2075 w 2222"/>
                <a:gd name="T37" fmla="*/ 14 h 2222"/>
                <a:gd name="T38" fmla="*/ 115 w 2222"/>
                <a:gd name="T39" fmla="*/ 1149 h 2222"/>
                <a:gd name="T40" fmla="*/ 107 w 2222"/>
                <a:gd name="T41" fmla="*/ 1224 h 2222"/>
                <a:gd name="T42" fmla="*/ 506 w 2222"/>
                <a:gd name="T43" fmla="*/ 1405 h 2222"/>
                <a:gd name="T44" fmla="*/ 744 w 2222"/>
                <a:gd name="T45" fmla="*/ 1498 h 2222"/>
                <a:gd name="T46" fmla="*/ 758 w 2222"/>
                <a:gd name="T47" fmla="*/ 2049 h 2222"/>
                <a:gd name="T48" fmla="*/ 1074 w 2222"/>
                <a:gd name="T49" fmla="*/ 1618 h 2222"/>
                <a:gd name="T50" fmla="*/ 1738 w 2222"/>
                <a:gd name="T51" fmla="*/ 1908 h 2222"/>
                <a:gd name="T52" fmla="*/ 1746 w 2222"/>
                <a:gd name="T53" fmla="*/ 1912 h 2222"/>
                <a:gd name="T54" fmla="*/ 1842 w 2222"/>
                <a:gd name="T55" fmla="*/ 1936 h 2222"/>
                <a:gd name="T56" fmla="*/ 1925 w 2222"/>
                <a:gd name="T57" fmla="*/ 1888 h 2222"/>
                <a:gd name="T58" fmla="*/ 2201 w 2222"/>
                <a:gd name="T59" fmla="*/ 111 h 2222"/>
                <a:gd name="T60" fmla="*/ 2222 w 2222"/>
                <a:gd name="T61" fmla="*/ 98 h 2222"/>
                <a:gd name="T62" fmla="*/ 1723 w 2222"/>
                <a:gd name="T63" fmla="*/ 1664 h 2222"/>
                <a:gd name="T64" fmla="*/ 1256 w 2222"/>
                <a:gd name="T65" fmla="*/ 1552 h 2222"/>
                <a:gd name="T66" fmla="*/ 1737 w 2222"/>
                <a:gd name="T67" fmla="*/ 602 h 2222"/>
                <a:gd name="T68" fmla="*/ 833 w 2222"/>
                <a:gd name="T69" fmla="*/ 1307 h 2222"/>
                <a:gd name="T70" fmla="*/ 486 w 2222"/>
                <a:gd name="T71" fmla="*/ 1237 h 2222"/>
                <a:gd name="T72" fmla="*/ 1882 w 2222"/>
                <a:gd name="T73" fmla="*/ 364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22" h="2222">
                  <a:moveTo>
                    <a:pt x="1717" y="1951"/>
                  </a:moveTo>
                  <a:cubicBezTo>
                    <a:pt x="1090" y="1677"/>
                    <a:pt x="1090" y="1677"/>
                    <a:pt x="1090" y="1677"/>
                  </a:cubicBezTo>
                  <a:cubicBezTo>
                    <a:pt x="797" y="2076"/>
                    <a:pt x="797" y="2076"/>
                    <a:pt x="797" y="2076"/>
                  </a:cubicBezTo>
                  <a:cubicBezTo>
                    <a:pt x="781" y="2100"/>
                    <a:pt x="769" y="2116"/>
                    <a:pt x="758" y="2127"/>
                  </a:cubicBezTo>
                  <a:cubicBezTo>
                    <a:pt x="746" y="2138"/>
                    <a:pt x="737" y="2147"/>
                    <a:pt x="720" y="2148"/>
                  </a:cubicBezTo>
                  <a:cubicBezTo>
                    <a:pt x="720" y="2148"/>
                    <a:pt x="719" y="2148"/>
                    <a:pt x="719" y="2148"/>
                  </a:cubicBezTo>
                  <a:cubicBezTo>
                    <a:pt x="711" y="2148"/>
                    <a:pt x="702" y="2144"/>
                    <a:pt x="697" y="2138"/>
                  </a:cubicBezTo>
                  <a:cubicBezTo>
                    <a:pt x="692" y="2133"/>
                    <a:pt x="690" y="2128"/>
                    <a:pt x="688" y="2123"/>
                  </a:cubicBezTo>
                  <a:cubicBezTo>
                    <a:pt x="685" y="2114"/>
                    <a:pt x="685" y="2106"/>
                    <a:pt x="685" y="2100"/>
                  </a:cubicBezTo>
                  <a:cubicBezTo>
                    <a:pt x="685" y="2094"/>
                    <a:pt x="685" y="2089"/>
                    <a:pt x="686" y="2087"/>
                  </a:cubicBezTo>
                  <a:cubicBezTo>
                    <a:pt x="696" y="1531"/>
                    <a:pt x="696" y="1531"/>
                    <a:pt x="696" y="1531"/>
                  </a:cubicBezTo>
                  <a:cubicBezTo>
                    <a:pt x="620" y="1502"/>
                    <a:pt x="288" y="1373"/>
                    <a:pt x="143" y="1306"/>
                  </a:cubicBezTo>
                  <a:cubicBezTo>
                    <a:pt x="109" y="1291"/>
                    <a:pt x="86" y="1274"/>
                    <a:pt x="70" y="1255"/>
                  </a:cubicBezTo>
                  <a:cubicBezTo>
                    <a:pt x="55" y="1236"/>
                    <a:pt x="47" y="1214"/>
                    <a:pt x="47" y="1194"/>
                  </a:cubicBezTo>
                  <a:cubicBezTo>
                    <a:pt x="48" y="1190"/>
                    <a:pt x="48" y="1187"/>
                    <a:pt x="48" y="1183"/>
                  </a:cubicBezTo>
                  <a:cubicBezTo>
                    <a:pt x="19" y="1200"/>
                    <a:pt x="0" y="1231"/>
                    <a:pt x="0" y="1266"/>
                  </a:cubicBezTo>
                  <a:cubicBezTo>
                    <a:pt x="0" y="1268"/>
                    <a:pt x="0" y="1271"/>
                    <a:pt x="0" y="1273"/>
                  </a:cubicBezTo>
                  <a:cubicBezTo>
                    <a:pt x="3" y="1311"/>
                    <a:pt x="26" y="1343"/>
                    <a:pt x="62" y="1357"/>
                  </a:cubicBezTo>
                  <a:cubicBezTo>
                    <a:pt x="624" y="1587"/>
                    <a:pt x="624" y="1587"/>
                    <a:pt x="624" y="1587"/>
                  </a:cubicBezTo>
                  <a:cubicBezTo>
                    <a:pt x="624" y="2124"/>
                    <a:pt x="624" y="2124"/>
                    <a:pt x="624" y="2124"/>
                  </a:cubicBezTo>
                  <a:cubicBezTo>
                    <a:pt x="624" y="2164"/>
                    <a:pt x="648" y="2200"/>
                    <a:pt x="686" y="2215"/>
                  </a:cubicBezTo>
                  <a:cubicBezTo>
                    <a:pt x="698" y="2220"/>
                    <a:pt x="710" y="2222"/>
                    <a:pt x="722" y="2222"/>
                  </a:cubicBezTo>
                  <a:cubicBezTo>
                    <a:pt x="722" y="2222"/>
                    <a:pt x="722" y="2222"/>
                    <a:pt x="722" y="2222"/>
                  </a:cubicBezTo>
                  <a:cubicBezTo>
                    <a:pt x="749" y="2222"/>
                    <a:pt x="775" y="2211"/>
                    <a:pt x="794" y="2189"/>
                  </a:cubicBezTo>
                  <a:cubicBezTo>
                    <a:pt x="795" y="2188"/>
                    <a:pt x="795" y="2188"/>
                    <a:pt x="795" y="2188"/>
                  </a:cubicBezTo>
                  <a:cubicBezTo>
                    <a:pt x="1104" y="1771"/>
                    <a:pt x="1104" y="1771"/>
                    <a:pt x="1104" y="1771"/>
                  </a:cubicBezTo>
                  <a:cubicBezTo>
                    <a:pt x="1776" y="2058"/>
                    <a:pt x="1776" y="2058"/>
                    <a:pt x="1776" y="2058"/>
                  </a:cubicBezTo>
                  <a:cubicBezTo>
                    <a:pt x="1776" y="2059"/>
                    <a:pt x="1776" y="2059"/>
                    <a:pt x="1776" y="2059"/>
                  </a:cubicBezTo>
                  <a:cubicBezTo>
                    <a:pt x="1787" y="2063"/>
                    <a:pt x="1799" y="2066"/>
                    <a:pt x="1812" y="2066"/>
                  </a:cubicBezTo>
                  <a:cubicBezTo>
                    <a:pt x="1830" y="2066"/>
                    <a:pt x="1846" y="2061"/>
                    <a:pt x="1860" y="2054"/>
                  </a:cubicBezTo>
                  <a:cubicBezTo>
                    <a:pt x="1885" y="2039"/>
                    <a:pt x="1904" y="2014"/>
                    <a:pt x="1909" y="1984"/>
                  </a:cubicBezTo>
                  <a:cubicBezTo>
                    <a:pt x="1912" y="1967"/>
                    <a:pt x="1912" y="1967"/>
                    <a:pt x="1912" y="1967"/>
                  </a:cubicBezTo>
                  <a:cubicBezTo>
                    <a:pt x="1889" y="1979"/>
                    <a:pt x="1865" y="1983"/>
                    <a:pt x="1842" y="1983"/>
                  </a:cubicBezTo>
                  <a:cubicBezTo>
                    <a:pt x="1781" y="1983"/>
                    <a:pt x="1727" y="1956"/>
                    <a:pt x="1717" y="1951"/>
                  </a:cubicBezTo>
                  <a:close/>
                  <a:moveTo>
                    <a:pt x="2222" y="98"/>
                  </a:moveTo>
                  <a:cubicBezTo>
                    <a:pt x="2222" y="66"/>
                    <a:pt x="2206" y="36"/>
                    <a:pt x="2180" y="17"/>
                  </a:cubicBezTo>
                  <a:cubicBezTo>
                    <a:pt x="2163" y="6"/>
                    <a:pt x="2144" y="0"/>
                    <a:pt x="2125" y="0"/>
                  </a:cubicBezTo>
                  <a:cubicBezTo>
                    <a:pt x="2108" y="0"/>
                    <a:pt x="2090" y="4"/>
                    <a:pt x="2075" y="14"/>
                  </a:cubicBezTo>
                  <a:cubicBezTo>
                    <a:pt x="123" y="1140"/>
                    <a:pt x="123" y="1140"/>
                    <a:pt x="123" y="1140"/>
                  </a:cubicBezTo>
                  <a:cubicBezTo>
                    <a:pt x="120" y="1143"/>
                    <a:pt x="117" y="1146"/>
                    <a:pt x="115" y="1149"/>
                  </a:cubicBezTo>
                  <a:cubicBezTo>
                    <a:pt x="104" y="1162"/>
                    <a:pt x="95" y="1179"/>
                    <a:pt x="95" y="1194"/>
                  </a:cubicBezTo>
                  <a:cubicBezTo>
                    <a:pt x="95" y="1203"/>
                    <a:pt x="98" y="1213"/>
                    <a:pt x="107" y="1224"/>
                  </a:cubicBezTo>
                  <a:cubicBezTo>
                    <a:pt x="117" y="1236"/>
                    <a:pt x="134" y="1249"/>
                    <a:pt x="163" y="1263"/>
                  </a:cubicBezTo>
                  <a:cubicBezTo>
                    <a:pt x="243" y="1300"/>
                    <a:pt x="385" y="1357"/>
                    <a:pt x="506" y="1405"/>
                  </a:cubicBezTo>
                  <a:cubicBezTo>
                    <a:pt x="627" y="1454"/>
                    <a:pt x="728" y="1492"/>
                    <a:pt x="729" y="1492"/>
                  </a:cubicBezTo>
                  <a:cubicBezTo>
                    <a:pt x="744" y="1498"/>
                    <a:pt x="744" y="1498"/>
                    <a:pt x="744" y="1498"/>
                  </a:cubicBezTo>
                  <a:cubicBezTo>
                    <a:pt x="733" y="2083"/>
                    <a:pt x="733" y="2083"/>
                    <a:pt x="733" y="2083"/>
                  </a:cubicBezTo>
                  <a:cubicBezTo>
                    <a:pt x="740" y="2075"/>
                    <a:pt x="748" y="2063"/>
                    <a:pt x="758" y="2049"/>
                  </a:cubicBezTo>
                  <a:cubicBezTo>
                    <a:pt x="758" y="2048"/>
                    <a:pt x="758" y="2048"/>
                    <a:pt x="758" y="2048"/>
                  </a:cubicBezTo>
                  <a:cubicBezTo>
                    <a:pt x="1074" y="1618"/>
                    <a:pt x="1074" y="1618"/>
                    <a:pt x="1074" y="1618"/>
                  </a:cubicBezTo>
                  <a:cubicBezTo>
                    <a:pt x="1737" y="1908"/>
                    <a:pt x="1737" y="1908"/>
                    <a:pt x="1737" y="1908"/>
                  </a:cubicBezTo>
                  <a:cubicBezTo>
                    <a:pt x="1738" y="1908"/>
                    <a:pt x="1738" y="1908"/>
                    <a:pt x="1738" y="1908"/>
                  </a:cubicBezTo>
                  <a:cubicBezTo>
                    <a:pt x="1738" y="1908"/>
                    <a:pt x="1738" y="1908"/>
                    <a:pt x="1740" y="1909"/>
                  </a:cubicBezTo>
                  <a:cubicBezTo>
                    <a:pt x="1741" y="1910"/>
                    <a:pt x="1743" y="1911"/>
                    <a:pt x="1746" y="1912"/>
                  </a:cubicBezTo>
                  <a:cubicBezTo>
                    <a:pt x="1752" y="1915"/>
                    <a:pt x="1760" y="1918"/>
                    <a:pt x="1770" y="1922"/>
                  </a:cubicBezTo>
                  <a:cubicBezTo>
                    <a:pt x="1790" y="1929"/>
                    <a:pt x="1817" y="1936"/>
                    <a:pt x="1842" y="1936"/>
                  </a:cubicBezTo>
                  <a:cubicBezTo>
                    <a:pt x="1864" y="1936"/>
                    <a:pt x="1884" y="1931"/>
                    <a:pt x="1900" y="1918"/>
                  </a:cubicBezTo>
                  <a:cubicBezTo>
                    <a:pt x="1909" y="1911"/>
                    <a:pt x="1918" y="1902"/>
                    <a:pt x="1925" y="1888"/>
                  </a:cubicBezTo>
                  <a:cubicBezTo>
                    <a:pt x="2221" y="114"/>
                    <a:pt x="2221" y="114"/>
                    <a:pt x="2221" y="114"/>
                  </a:cubicBezTo>
                  <a:cubicBezTo>
                    <a:pt x="2201" y="111"/>
                    <a:pt x="2201" y="111"/>
                    <a:pt x="2201" y="111"/>
                  </a:cubicBezTo>
                  <a:cubicBezTo>
                    <a:pt x="2221" y="114"/>
                    <a:pt x="2221" y="114"/>
                    <a:pt x="2221" y="114"/>
                  </a:cubicBezTo>
                  <a:cubicBezTo>
                    <a:pt x="2221" y="109"/>
                    <a:pt x="2222" y="103"/>
                    <a:pt x="2222" y="98"/>
                  </a:cubicBezTo>
                  <a:close/>
                  <a:moveTo>
                    <a:pt x="1935" y="400"/>
                  </a:moveTo>
                  <a:cubicBezTo>
                    <a:pt x="1723" y="1664"/>
                    <a:pt x="1723" y="1664"/>
                    <a:pt x="1723" y="1664"/>
                  </a:cubicBezTo>
                  <a:cubicBezTo>
                    <a:pt x="1717" y="1705"/>
                    <a:pt x="1680" y="1726"/>
                    <a:pt x="1641" y="1710"/>
                  </a:cubicBezTo>
                  <a:cubicBezTo>
                    <a:pt x="1256" y="1552"/>
                    <a:pt x="1256" y="1552"/>
                    <a:pt x="1256" y="1552"/>
                  </a:cubicBezTo>
                  <a:cubicBezTo>
                    <a:pt x="1217" y="1537"/>
                    <a:pt x="1204" y="1495"/>
                    <a:pt x="1225" y="1460"/>
                  </a:cubicBezTo>
                  <a:cubicBezTo>
                    <a:pt x="1737" y="602"/>
                    <a:pt x="1737" y="602"/>
                    <a:pt x="1737" y="602"/>
                  </a:cubicBezTo>
                  <a:cubicBezTo>
                    <a:pt x="1759" y="567"/>
                    <a:pt x="1750" y="560"/>
                    <a:pt x="1719" y="586"/>
                  </a:cubicBezTo>
                  <a:cubicBezTo>
                    <a:pt x="833" y="1307"/>
                    <a:pt x="833" y="1307"/>
                    <a:pt x="833" y="1307"/>
                  </a:cubicBezTo>
                  <a:cubicBezTo>
                    <a:pt x="801" y="1333"/>
                    <a:pt x="743" y="1342"/>
                    <a:pt x="705" y="1327"/>
                  </a:cubicBezTo>
                  <a:cubicBezTo>
                    <a:pt x="486" y="1237"/>
                    <a:pt x="486" y="1237"/>
                    <a:pt x="486" y="1237"/>
                  </a:cubicBezTo>
                  <a:cubicBezTo>
                    <a:pt x="447" y="1222"/>
                    <a:pt x="445" y="1192"/>
                    <a:pt x="481" y="1171"/>
                  </a:cubicBezTo>
                  <a:cubicBezTo>
                    <a:pt x="1882" y="364"/>
                    <a:pt x="1882" y="364"/>
                    <a:pt x="1882" y="364"/>
                  </a:cubicBezTo>
                  <a:cubicBezTo>
                    <a:pt x="1918" y="343"/>
                    <a:pt x="1941" y="359"/>
                    <a:pt x="1935" y="40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600" kern="0">
                <a:solidFill>
                  <a:srgbClr val="000000"/>
                </a:solidFill>
                <a:latin typeface="微软雅黑"/>
                <a:ea typeface="微软雅黑"/>
                <a:sym typeface="Gill Sans" charset="0"/>
              </a:endParaRPr>
            </a:p>
          </p:txBody>
        </p:sp>
        <p:grpSp>
          <p:nvGrpSpPr>
            <p:cNvPr id="12" name="Group 9"/>
            <p:cNvGrpSpPr/>
            <p:nvPr/>
          </p:nvGrpSpPr>
          <p:grpSpPr>
            <a:xfrm>
              <a:off x="3946451" y="1586754"/>
              <a:ext cx="1673076" cy="1834695"/>
              <a:chOff x="2378075" y="182563"/>
              <a:chExt cx="4387849" cy="4811713"/>
            </a:xfrm>
          </p:grpSpPr>
          <p:sp>
            <p:nvSpPr>
              <p:cNvPr id="13" name="Freeform 6"/>
              <p:cNvSpPr>
                <a:spLocks/>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solidFill>
                <a:srgbClr val="2556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14" name="Freeform 7"/>
              <p:cNvSpPr>
                <a:spLocks/>
              </p:cNvSpPr>
              <p:nvPr/>
            </p:nvSpPr>
            <p:spPr bwMode="auto">
              <a:xfrm>
                <a:off x="4462460" y="407989"/>
                <a:ext cx="2303464"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solidFill>
                <a:srgbClr val="25568F"/>
              </a:solidFill>
              <a:ln w="9525">
                <a:noFill/>
                <a:round/>
                <a:headEnd/>
                <a:tailEnd/>
              </a:ln>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grpSp>
      </p:grpSp>
      <p:sp>
        <p:nvSpPr>
          <p:cNvPr id="15" name="Rectangle 7"/>
          <p:cNvSpPr>
            <a:spLocks/>
          </p:cNvSpPr>
          <p:nvPr/>
        </p:nvSpPr>
        <p:spPr bwMode="auto">
          <a:xfrm>
            <a:off x="1659989" y="1457579"/>
            <a:ext cx="2196697"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spcBef>
                <a:spcPct val="0"/>
              </a:spcBef>
              <a:spcAft>
                <a:spcPct val="0"/>
              </a:spcAft>
            </a:pPr>
            <a:r>
              <a:rPr lang="zh-CN" altLang="en-US" b="1" spc="100" dirty="0">
                <a:solidFill>
                  <a:srgbClr val="25568F"/>
                </a:solidFill>
                <a:latin typeface="微软雅黑"/>
                <a:ea typeface="微软雅黑"/>
                <a:cs typeface="Lato Light" charset="0"/>
                <a:sym typeface="Lato Light" charset="0"/>
              </a:rPr>
              <a:t>输入标题名称</a:t>
            </a:r>
            <a:endParaRPr lang="en-US" altLang="zh-CN" b="1" spc="100" dirty="0">
              <a:solidFill>
                <a:srgbClr val="25568F"/>
              </a:solidFill>
              <a:latin typeface="微软雅黑"/>
              <a:ea typeface="微软雅黑"/>
              <a:cs typeface="Lato Light" charset="0"/>
              <a:sym typeface="Lato Light" charset="0"/>
            </a:endParaRPr>
          </a:p>
          <a:p>
            <a:pPr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rPr>
              <a:t>此处添加详细文本描述，建议与标题相关并</a:t>
            </a:r>
            <a:endParaRPr 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endParaRPr>
          </a:p>
        </p:txBody>
      </p:sp>
      <p:sp>
        <p:nvSpPr>
          <p:cNvPr id="16" name="Rectangle 7"/>
          <p:cNvSpPr>
            <a:spLocks/>
          </p:cNvSpPr>
          <p:nvPr/>
        </p:nvSpPr>
        <p:spPr bwMode="auto">
          <a:xfrm>
            <a:off x="1587981" y="5446882"/>
            <a:ext cx="2244128"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spcBef>
                <a:spcPct val="0"/>
              </a:spcBef>
              <a:spcAft>
                <a:spcPct val="0"/>
              </a:spcAft>
            </a:pPr>
            <a:r>
              <a:rPr lang="zh-CN" altLang="en-US" b="1" spc="100" dirty="0">
                <a:solidFill>
                  <a:srgbClr val="25568F"/>
                </a:solidFill>
                <a:latin typeface="微软雅黑"/>
                <a:ea typeface="微软雅黑"/>
                <a:cs typeface="Lato Light" charset="0"/>
                <a:sym typeface="Lato Light" charset="0"/>
              </a:rPr>
              <a:t>输入标题名称</a:t>
            </a:r>
            <a:endParaRPr lang="en-US" altLang="zh-CN" b="1" spc="100" dirty="0">
              <a:solidFill>
                <a:srgbClr val="25568F"/>
              </a:solidFill>
              <a:latin typeface="微软雅黑"/>
              <a:ea typeface="微软雅黑"/>
              <a:cs typeface="Lato Light" charset="0"/>
              <a:sym typeface="Lato Light" charset="0"/>
            </a:endParaRPr>
          </a:p>
          <a:p>
            <a:pPr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rPr>
              <a:t>此处添加详细文本描述，建议与标题相关并</a:t>
            </a:r>
            <a:endParaRPr 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endParaRPr>
          </a:p>
        </p:txBody>
      </p:sp>
      <p:grpSp>
        <p:nvGrpSpPr>
          <p:cNvPr id="17" name="组合 16"/>
          <p:cNvGrpSpPr/>
          <p:nvPr/>
        </p:nvGrpSpPr>
        <p:grpSpPr>
          <a:xfrm>
            <a:off x="6969655" y="3137364"/>
            <a:ext cx="1204578" cy="1189640"/>
            <a:chOff x="6894239" y="2430339"/>
            <a:chExt cx="1204578" cy="1189640"/>
          </a:xfrm>
        </p:grpSpPr>
        <p:sp>
          <p:nvSpPr>
            <p:cNvPr id="18" name="Oval 71"/>
            <p:cNvSpPr/>
            <p:nvPr/>
          </p:nvSpPr>
          <p:spPr bwMode="auto">
            <a:xfrm rot="10800000">
              <a:off x="6894239" y="2430339"/>
              <a:ext cx="1204578" cy="1189640"/>
            </a:xfrm>
            <a:prstGeom prst="ellipse">
              <a:avLst/>
            </a:prstGeom>
            <a:solidFill>
              <a:srgbClr val="FFFFFF"/>
            </a:solidFill>
            <a:ln w="22225" cap="rnd" cmpd="sng" algn="ctr">
              <a:solidFill>
                <a:srgbClr val="FFC000"/>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a:solidFill>
                  <a:srgbClr val="000000"/>
                </a:solidFill>
                <a:latin typeface="微软雅黑"/>
                <a:ea typeface="微软雅黑"/>
                <a:sym typeface="Gill Sans" charset="0"/>
              </a:endParaRPr>
            </a:p>
          </p:txBody>
        </p:sp>
        <p:grpSp>
          <p:nvGrpSpPr>
            <p:cNvPr id="19" name="Group 2"/>
            <p:cNvGrpSpPr/>
            <p:nvPr/>
          </p:nvGrpSpPr>
          <p:grpSpPr>
            <a:xfrm>
              <a:off x="7065720" y="2597034"/>
              <a:ext cx="861616" cy="851615"/>
              <a:chOff x="3291510" y="2125758"/>
              <a:chExt cx="675409" cy="675951"/>
            </a:xfrm>
          </p:grpSpPr>
          <p:sp>
            <p:nvSpPr>
              <p:cNvPr id="20" name="Oval 7"/>
              <p:cNvSpPr>
                <a:spLocks/>
              </p:cNvSpPr>
              <p:nvPr/>
            </p:nvSpPr>
            <p:spPr bwMode="auto">
              <a:xfrm>
                <a:off x="3291510" y="2125758"/>
                <a:ext cx="675409" cy="675951"/>
              </a:xfrm>
              <a:prstGeom prst="ellipse">
                <a:avLst/>
              </a:prstGeom>
              <a:solidFill>
                <a:srgbClr val="FFC000">
                  <a:alpha val="89999"/>
                </a:srgbClr>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21" name="Freeform 6"/>
              <p:cNvSpPr>
                <a:spLocks noEditPoints="1"/>
              </p:cNvSpPr>
              <p:nvPr/>
            </p:nvSpPr>
            <p:spPr bwMode="auto">
              <a:xfrm>
                <a:off x="3437830" y="2341712"/>
                <a:ext cx="385407" cy="256486"/>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grpSp>
      </p:grpSp>
      <p:grpSp>
        <p:nvGrpSpPr>
          <p:cNvPr id="22" name="组合 21"/>
          <p:cNvGrpSpPr/>
          <p:nvPr/>
        </p:nvGrpSpPr>
        <p:grpSpPr>
          <a:xfrm>
            <a:off x="6181144" y="1449631"/>
            <a:ext cx="1204577" cy="1189640"/>
            <a:chOff x="6105728" y="742606"/>
            <a:chExt cx="1204577" cy="1189640"/>
          </a:xfrm>
        </p:grpSpPr>
        <p:sp>
          <p:nvSpPr>
            <p:cNvPr id="23" name="Oval 206"/>
            <p:cNvSpPr/>
            <p:nvPr/>
          </p:nvSpPr>
          <p:spPr bwMode="auto">
            <a:xfrm rot="10800000">
              <a:off x="6105728" y="742606"/>
              <a:ext cx="1204577" cy="1189640"/>
            </a:xfrm>
            <a:prstGeom prst="ellipse">
              <a:avLst/>
            </a:prstGeom>
            <a:solidFill>
              <a:srgbClr val="FFFFFF"/>
            </a:solidFill>
            <a:ln w="22225" cap="rnd" cmpd="sng" algn="ctr">
              <a:solidFill>
                <a:srgbClr val="ED7D31"/>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a:solidFill>
                  <a:srgbClr val="000000"/>
                </a:solidFill>
                <a:latin typeface="微软雅黑"/>
                <a:ea typeface="微软雅黑"/>
                <a:sym typeface="Gill Sans" charset="0"/>
              </a:endParaRPr>
            </a:p>
          </p:txBody>
        </p:sp>
        <p:grpSp>
          <p:nvGrpSpPr>
            <p:cNvPr id="24" name="Group 1"/>
            <p:cNvGrpSpPr/>
            <p:nvPr/>
          </p:nvGrpSpPr>
          <p:grpSpPr>
            <a:xfrm>
              <a:off x="6274977" y="919521"/>
              <a:ext cx="862306" cy="851615"/>
              <a:chOff x="6000344" y="-2718185"/>
              <a:chExt cx="675950" cy="675951"/>
            </a:xfrm>
          </p:grpSpPr>
          <p:sp>
            <p:nvSpPr>
              <p:cNvPr id="25" name="Oval 4"/>
              <p:cNvSpPr>
                <a:spLocks/>
              </p:cNvSpPr>
              <p:nvPr/>
            </p:nvSpPr>
            <p:spPr bwMode="auto">
              <a:xfrm>
                <a:off x="6000344" y="-2718185"/>
                <a:ext cx="675950" cy="675951"/>
              </a:xfrm>
              <a:prstGeom prst="ellipse">
                <a:avLst/>
              </a:prstGeom>
              <a:solidFill>
                <a:srgbClr val="ED7D31">
                  <a:alpha val="89999"/>
                </a:srgbClr>
              </a:solidFill>
              <a:ln w="25400" cap="flat">
                <a:solidFill>
                  <a:srgbClr val="ED7D31">
                    <a:alpha val="89999"/>
                  </a:srgbClr>
                </a:solidFill>
                <a:miter lim="800000"/>
                <a:headEnd type="none" w="med" len="med"/>
                <a:tailEnd type="none" w="med" len="med"/>
              </a:ln>
              <a:extLst/>
            </p:spPr>
            <p:txBody>
              <a:bodyPr lIns="0" tIns="0" rIns="0" bIns="0"/>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26" name="Freeform 8"/>
              <p:cNvSpPr>
                <a:spLocks noEditPoints="1"/>
              </p:cNvSpPr>
              <p:nvPr/>
            </p:nvSpPr>
            <p:spPr bwMode="auto">
              <a:xfrm>
                <a:off x="6233093" y="-2556012"/>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grpSp>
      </p:grpSp>
      <p:grpSp>
        <p:nvGrpSpPr>
          <p:cNvPr id="27" name="组合 26"/>
          <p:cNvGrpSpPr/>
          <p:nvPr/>
        </p:nvGrpSpPr>
        <p:grpSpPr>
          <a:xfrm>
            <a:off x="4036253" y="1282816"/>
            <a:ext cx="1204577" cy="1189640"/>
            <a:chOff x="3960837" y="575791"/>
            <a:chExt cx="1204577" cy="1189640"/>
          </a:xfrm>
        </p:grpSpPr>
        <p:sp>
          <p:nvSpPr>
            <p:cNvPr id="28" name="Oval 208"/>
            <p:cNvSpPr/>
            <p:nvPr/>
          </p:nvSpPr>
          <p:spPr bwMode="auto">
            <a:xfrm rot="10800000">
              <a:off x="3960837" y="575791"/>
              <a:ext cx="1204577" cy="1189640"/>
            </a:xfrm>
            <a:prstGeom prst="ellipse">
              <a:avLst/>
            </a:prstGeom>
            <a:solidFill>
              <a:srgbClr val="FFFFFF"/>
            </a:solidFill>
            <a:ln w="22225" cap="rnd" cmpd="sng" algn="ctr">
              <a:solidFill>
                <a:srgbClr val="31A6DE"/>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a:solidFill>
                  <a:srgbClr val="000000"/>
                </a:solidFill>
                <a:latin typeface="微软雅黑"/>
                <a:ea typeface="微软雅黑"/>
                <a:sym typeface="Gill Sans" charset="0"/>
              </a:endParaRPr>
            </a:p>
          </p:txBody>
        </p:sp>
        <p:grpSp>
          <p:nvGrpSpPr>
            <p:cNvPr id="29" name="Group 3"/>
            <p:cNvGrpSpPr/>
            <p:nvPr/>
          </p:nvGrpSpPr>
          <p:grpSpPr>
            <a:xfrm>
              <a:off x="4125963" y="732287"/>
              <a:ext cx="861616" cy="851615"/>
              <a:chOff x="4419969" y="2592515"/>
              <a:chExt cx="675409" cy="675951"/>
            </a:xfrm>
          </p:grpSpPr>
          <p:sp>
            <p:nvSpPr>
              <p:cNvPr id="30" name="Oval 10"/>
              <p:cNvSpPr>
                <a:spLocks/>
              </p:cNvSpPr>
              <p:nvPr/>
            </p:nvSpPr>
            <p:spPr bwMode="auto">
              <a:xfrm>
                <a:off x="4419969" y="2592515"/>
                <a:ext cx="675409" cy="675951"/>
              </a:xfrm>
              <a:prstGeom prst="ellipse">
                <a:avLst/>
              </a:prstGeom>
              <a:solidFill>
                <a:srgbClr val="31A6DE">
                  <a:alpha val="89999"/>
                </a:srgbClr>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31" name="Freeform 11"/>
              <p:cNvSpPr>
                <a:spLocks noEditPoints="1"/>
              </p:cNvSpPr>
              <p:nvPr/>
            </p:nvSpPr>
            <p:spPr bwMode="auto">
              <a:xfrm>
                <a:off x="4603700" y="2783226"/>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grpSp>
      </p:grpSp>
      <p:grpSp>
        <p:nvGrpSpPr>
          <p:cNvPr id="32" name="组合 31"/>
          <p:cNvGrpSpPr/>
          <p:nvPr/>
        </p:nvGrpSpPr>
        <p:grpSpPr>
          <a:xfrm>
            <a:off x="6181144" y="4992056"/>
            <a:ext cx="1204577" cy="1189640"/>
            <a:chOff x="6105728" y="4285031"/>
            <a:chExt cx="1204577" cy="1189640"/>
          </a:xfrm>
        </p:grpSpPr>
        <p:sp>
          <p:nvSpPr>
            <p:cNvPr id="33" name="Oval 69"/>
            <p:cNvSpPr/>
            <p:nvPr/>
          </p:nvSpPr>
          <p:spPr bwMode="auto">
            <a:xfrm rot="10800000">
              <a:off x="6105728" y="4285031"/>
              <a:ext cx="1204577" cy="1189640"/>
            </a:xfrm>
            <a:prstGeom prst="ellipse">
              <a:avLst/>
            </a:prstGeom>
            <a:solidFill>
              <a:srgbClr val="FFFFFF"/>
            </a:solidFill>
            <a:ln w="22225" cap="rnd" cmpd="sng" algn="ctr">
              <a:solidFill>
                <a:srgbClr val="25568F"/>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a:solidFill>
                  <a:srgbClr val="000000"/>
                </a:solidFill>
                <a:latin typeface="微软雅黑"/>
                <a:ea typeface="微软雅黑"/>
                <a:sym typeface="Gill Sans" charset="0"/>
              </a:endParaRPr>
            </a:p>
          </p:txBody>
        </p:sp>
        <p:grpSp>
          <p:nvGrpSpPr>
            <p:cNvPr id="34" name="组合 33"/>
            <p:cNvGrpSpPr/>
            <p:nvPr/>
          </p:nvGrpSpPr>
          <p:grpSpPr>
            <a:xfrm>
              <a:off x="6273137" y="4435725"/>
              <a:ext cx="861616" cy="851616"/>
              <a:chOff x="6273137" y="4435725"/>
              <a:chExt cx="861616" cy="851616"/>
            </a:xfrm>
          </p:grpSpPr>
          <p:sp>
            <p:nvSpPr>
              <p:cNvPr id="35" name="Oval 7"/>
              <p:cNvSpPr>
                <a:spLocks/>
              </p:cNvSpPr>
              <p:nvPr/>
            </p:nvSpPr>
            <p:spPr bwMode="auto">
              <a:xfrm>
                <a:off x="6273137" y="4435725"/>
                <a:ext cx="861616" cy="851616"/>
              </a:xfrm>
              <a:prstGeom prst="ellipse">
                <a:avLst/>
              </a:prstGeom>
              <a:solidFill>
                <a:srgbClr val="25568F">
                  <a:alpha val="89999"/>
                </a:srgbClr>
              </a:solidFill>
              <a:ln>
                <a:solidFill>
                  <a:srgbClr val="25568F"/>
                </a:solidFill>
              </a:ln>
              <a:extLst/>
            </p:spPr>
            <p:txBody>
              <a:bodyPr lIns="0" tIns="0" rIns="0" bIns="0"/>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36" name="Freeform 10"/>
              <p:cNvSpPr>
                <a:spLocks noEditPoints="1"/>
              </p:cNvSpPr>
              <p:nvPr/>
            </p:nvSpPr>
            <p:spPr bwMode="auto">
              <a:xfrm>
                <a:off x="6498296" y="4671829"/>
                <a:ext cx="394276" cy="360102"/>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grpSp>
      </p:grpSp>
      <p:grpSp>
        <p:nvGrpSpPr>
          <p:cNvPr id="37" name="组合 36"/>
          <p:cNvGrpSpPr/>
          <p:nvPr/>
        </p:nvGrpSpPr>
        <p:grpSpPr>
          <a:xfrm>
            <a:off x="4036253" y="5270868"/>
            <a:ext cx="1204577" cy="1189640"/>
            <a:chOff x="3960837" y="4563843"/>
            <a:chExt cx="1204577" cy="1189640"/>
          </a:xfrm>
        </p:grpSpPr>
        <p:sp>
          <p:nvSpPr>
            <p:cNvPr id="38" name="Oval 68"/>
            <p:cNvSpPr/>
            <p:nvPr/>
          </p:nvSpPr>
          <p:spPr bwMode="auto">
            <a:xfrm rot="10800000">
              <a:off x="3960837" y="4563843"/>
              <a:ext cx="1204577" cy="1189640"/>
            </a:xfrm>
            <a:prstGeom prst="ellipse">
              <a:avLst/>
            </a:prstGeom>
            <a:solidFill>
              <a:srgbClr val="FFFFFF"/>
            </a:solidFill>
            <a:ln w="22225" cap="rnd" cmpd="sng" algn="ctr">
              <a:solidFill>
                <a:srgbClr val="31A6DE"/>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a:solidFill>
                  <a:srgbClr val="000000"/>
                </a:solidFill>
                <a:latin typeface="微软雅黑"/>
                <a:ea typeface="微软雅黑"/>
                <a:sym typeface="Gill Sans" charset="0"/>
              </a:endParaRPr>
            </a:p>
          </p:txBody>
        </p:sp>
        <p:grpSp>
          <p:nvGrpSpPr>
            <p:cNvPr id="39" name="组合 38"/>
            <p:cNvGrpSpPr/>
            <p:nvPr/>
          </p:nvGrpSpPr>
          <p:grpSpPr>
            <a:xfrm>
              <a:off x="4121762" y="4739857"/>
              <a:ext cx="861616" cy="851616"/>
              <a:chOff x="4121762" y="4739857"/>
              <a:chExt cx="861616" cy="851616"/>
            </a:xfrm>
          </p:grpSpPr>
          <p:sp>
            <p:nvSpPr>
              <p:cNvPr id="40" name="Oval 7"/>
              <p:cNvSpPr>
                <a:spLocks/>
              </p:cNvSpPr>
              <p:nvPr/>
            </p:nvSpPr>
            <p:spPr bwMode="auto">
              <a:xfrm>
                <a:off x="4121762" y="4739857"/>
                <a:ext cx="861616" cy="851616"/>
              </a:xfrm>
              <a:prstGeom prst="ellipse">
                <a:avLst/>
              </a:prstGeom>
              <a:solidFill>
                <a:srgbClr val="31A6DE"/>
              </a:solidFill>
              <a:ln>
                <a:noFill/>
              </a:ln>
              <a:extLst/>
            </p:spPr>
            <p:txBody>
              <a:bodyPr lIns="0" tIns="0" rIns="0" bIns="0"/>
              <a:lstStyle/>
              <a:p>
                <a:pPr algn="ctr" fontAlgn="base">
                  <a:spcBef>
                    <a:spcPct val="0"/>
                  </a:spcBef>
                  <a:spcAft>
                    <a:spcPct val="0"/>
                  </a:spcAft>
                  <a:defRPr/>
                </a:pPr>
                <a:endParaRPr lang="en-US" sz="2800" kern="0">
                  <a:solidFill>
                    <a:srgbClr val="25568F"/>
                  </a:solidFill>
                  <a:latin typeface="微软雅黑"/>
                  <a:ea typeface="微软雅黑"/>
                  <a:sym typeface="Gill Sans" charset="0"/>
                </a:endParaRPr>
              </a:p>
            </p:txBody>
          </p:sp>
          <p:sp>
            <p:nvSpPr>
              <p:cNvPr id="41" name="Freeform 6"/>
              <p:cNvSpPr>
                <a:spLocks noEditPoints="1"/>
              </p:cNvSpPr>
              <p:nvPr/>
            </p:nvSpPr>
            <p:spPr bwMode="auto">
              <a:xfrm>
                <a:off x="4349040" y="4957811"/>
                <a:ext cx="415463" cy="367411"/>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grpSp>
      </p:grpSp>
      <p:sp>
        <p:nvSpPr>
          <p:cNvPr id="42" name="Freeform 6"/>
          <p:cNvSpPr>
            <a:spLocks/>
          </p:cNvSpPr>
          <p:nvPr/>
        </p:nvSpPr>
        <p:spPr bwMode="auto">
          <a:xfrm>
            <a:off x="4951465" y="3360203"/>
            <a:ext cx="1099143" cy="1097924"/>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ED7D31"/>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43" name="图片 4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342" y="2741131"/>
            <a:ext cx="3782576" cy="2374397"/>
          </a:xfrm>
          <a:prstGeom prst="rect">
            <a:avLst/>
          </a:prstGeom>
        </p:spPr>
      </p:pic>
      <p:sp>
        <p:nvSpPr>
          <p:cNvPr id="44" name="灯片编号占位符 43"/>
          <p:cNvSpPr>
            <a:spLocks noGrp="1"/>
          </p:cNvSpPr>
          <p:nvPr>
            <p:ph type="sldNum" sz="quarter" idx="12"/>
          </p:nvPr>
        </p:nvSpPr>
        <p:spPr/>
        <p:txBody>
          <a:bodyPr/>
          <a:lstStyle/>
          <a:p>
            <a:fld id="{F35312EC-3547-4D34-9E02-54FBE31D3775}" type="slidenum">
              <a:rPr lang="zh-CN" altLang="en-US" smtClean="0"/>
              <a:t>13</a:t>
            </a:fld>
            <a:endParaRPr lang="zh-CN" altLang="en-US"/>
          </a:p>
        </p:txBody>
      </p:sp>
      <p:sp>
        <p:nvSpPr>
          <p:cNvPr id="45" name="标题 4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1480936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p:cTn id="20" dur="500" fill="hold"/>
                                        <p:tgtEl>
                                          <p:spTgt spid="42"/>
                                        </p:tgtEl>
                                        <p:attrNameLst>
                                          <p:attrName>ppt_w</p:attrName>
                                        </p:attrNameLst>
                                      </p:cBhvr>
                                      <p:tavLst>
                                        <p:tav tm="0">
                                          <p:val>
                                            <p:fltVal val="0"/>
                                          </p:val>
                                        </p:tav>
                                        <p:tav tm="100000">
                                          <p:val>
                                            <p:strVal val="#ppt_w"/>
                                          </p:val>
                                        </p:tav>
                                      </p:tavLst>
                                    </p:anim>
                                    <p:anim calcmode="lin" valueType="num">
                                      <p:cBhvr>
                                        <p:cTn id="21" dur="500" fill="hold"/>
                                        <p:tgtEl>
                                          <p:spTgt spid="42"/>
                                        </p:tgtEl>
                                        <p:attrNameLst>
                                          <p:attrName>ppt_h</p:attrName>
                                        </p:attrNameLst>
                                      </p:cBhvr>
                                      <p:tavLst>
                                        <p:tav tm="0">
                                          <p:val>
                                            <p:fltVal val="0"/>
                                          </p:val>
                                        </p:tav>
                                        <p:tav tm="100000">
                                          <p:val>
                                            <p:strVal val="#ppt_h"/>
                                          </p:val>
                                        </p:tav>
                                      </p:tavLst>
                                    </p:anim>
                                    <p:animEffect transition="in" filter="fade">
                                      <p:cBhvr>
                                        <p:cTn id="22" dur="500"/>
                                        <p:tgtEl>
                                          <p:spTgt spid="42"/>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2" presetClass="entr" presetSubtype="2"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right)">
                                      <p:cBhvr>
                                        <p:cTn id="32" dur="500"/>
                                        <p:tgtEl>
                                          <p:spTgt spid="15"/>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4000"/>
                            </p:stCondLst>
                            <p:childTnLst>
                              <p:par>
                                <p:cTn id="38" presetID="42" presetClass="entr" presetSubtype="0"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left)">
                                      <p:cBhvr>
                                        <p:cTn id="46" dur="500"/>
                                        <p:tgtEl>
                                          <p:spTgt spid="2"/>
                                        </p:tgtEl>
                                      </p:cBhvr>
                                    </p:animEffect>
                                  </p:childTnLst>
                                </p:cTn>
                              </p:par>
                            </p:childTnLst>
                          </p:cTn>
                        </p:par>
                        <p:par>
                          <p:cTn id="47" fill="hold">
                            <p:stCondLst>
                              <p:cond delay="5500"/>
                            </p:stCondLst>
                            <p:childTnLst>
                              <p:par>
                                <p:cTn id="48" presetID="22" presetClass="entr" presetSubtype="1"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up)">
                                      <p:cBhvr>
                                        <p:cTn id="50" dur="500"/>
                                        <p:tgtEl>
                                          <p:spTgt spid="5"/>
                                        </p:tgtEl>
                                      </p:cBhvr>
                                    </p:animEffect>
                                  </p:childTnLst>
                                </p:cTn>
                              </p:par>
                            </p:childTnLst>
                          </p:cTn>
                        </p:par>
                        <p:par>
                          <p:cTn id="51" fill="hold">
                            <p:stCondLst>
                              <p:cond delay="6000"/>
                            </p:stCondLst>
                            <p:childTnLst>
                              <p:par>
                                <p:cTn id="52" presetID="42" presetClass="entr" presetSubtype="0"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childTnLst>
                          </p:cTn>
                        </p:par>
                        <p:par>
                          <p:cTn id="57" fill="hold">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left)">
                                      <p:cBhvr>
                                        <p:cTn id="60" dur="500"/>
                                        <p:tgtEl>
                                          <p:spTgt spid="3"/>
                                        </p:tgtEl>
                                      </p:cBhvr>
                                    </p:animEffect>
                                  </p:childTnLst>
                                </p:cTn>
                              </p:par>
                            </p:childTnLst>
                          </p:cTn>
                        </p:par>
                        <p:par>
                          <p:cTn id="61" fill="hold">
                            <p:stCondLst>
                              <p:cond delay="7500"/>
                            </p:stCondLst>
                            <p:childTnLst>
                              <p:par>
                                <p:cTn id="62" presetID="22" presetClass="entr" presetSubtype="1"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up)">
                                      <p:cBhvr>
                                        <p:cTn id="64" dur="500"/>
                                        <p:tgtEl>
                                          <p:spTgt spid="7"/>
                                        </p:tgtEl>
                                      </p:cBhvr>
                                    </p:animEffect>
                                  </p:childTnLst>
                                </p:cTn>
                              </p:par>
                            </p:childTnLst>
                          </p:cTn>
                        </p:par>
                        <p:par>
                          <p:cTn id="65" fill="hold">
                            <p:stCondLst>
                              <p:cond delay="8000"/>
                            </p:stCondLst>
                            <p:childTnLst>
                              <p:par>
                                <p:cTn id="66" presetID="42" presetClass="entr" presetSubtype="0" fill="hold"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1000"/>
                                        <p:tgtEl>
                                          <p:spTgt spid="32"/>
                                        </p:tgtEl>
                                      </p:cBhvr>
                                    </p:animEffect>
                                    <p:anim calcmode="lin" valueType="num">
                                      <p:cBhvr>
                                        <p:cTn id="69" dur="1000" fill="hold"/>
                                        <p:tgtEl>
                                          <p:spTgt spid="32"/>
                                        </p:tgtEl>
                                        <p:attrNameLst>
                                          <p:attrName>ppt_x</p:attrName>
                                        </p:attrNameLst>
                                      </p:cBhvr>
                                      <p:tavLst>
                                        <p:tav tm="0">
                                          <p:val>
                                            <p:strVal val="#ppt_x"/>
                                          </p:val>
                                        </p:tav>
                                        <p:tav tm="100000">
                                          <p:val>
                                            <p:strVal val="#ppt_x"/>
                                          </p:val>
                                        </p:tav>
                                      </p:tavLst>
                                    </p:anim>
                                    <p:anim calcmode="lin" valueType="num">
                                      <p:cBhvr>
                                        <p:cTn id="70" dur="1000" fill="hold"/>
                                        <p:tgtEl>
                                          <p:spTgt spid="32"/>
                                        </p:tgtEl>
                                        <p:attrNameLst>
                                          <p:attrName>ppt_y</p:attrName>
                                        </p:attrNameLst>
                                      </p:cBhvr>
                                      <p:tavLst>
                                        <p:tav tm="0">
                                          <p:val>
                                            <p:strVal val="#ppt_y+.1"/>
                                          </p:val>
                                        </p:tav>
                                        <p:tav tm="100000">
                                          <p:val>
                                            <p:strVal val="#ppt_y"/>
                                          </p:val>
                                        </p:tav>
                                      </p:tavLst>
                                    </p:anim>
                                  </p:childTnLst>
                                </p:cTn>
                              </p:par>
                            </p:childTnLst>
                          </p:cTn>
                        </p:par>
                        <p:par>
                          <p:cTn id="71" fill="hold">
                            <p:stCondLst>
                              <p:cond delay="9000"/>
                            </p:stCondLst>
                            <p:childTnLst>
                              <p:par>
                                <p:cTn id="72" presetID="22" presetClass="entr" presetSubtype="8" fill="hold" grpId="0" nodeType="after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ipe(left)">
                                      <p:cBhvr>
                                        <p:cTn id="74" dur="500"/>
                                        <p:tgtEl>
                                          <p:spTgt spid="4"/>
                                        </p:tgtEl>
                                      </p:cBhvr>
                                    </p:animEffect>
                                  </p:childTnLst>
                                </p:cTn>
                              </p:par>
                            </p:childTnLst>
                          </p:cTn>
                        </p:par>
                        <p:par>
                          <p:cTn id="75" fill="hold">
                            <p:stCondLst>
                              <p:cond delay="9500"/>
                            </p:stCondLst>
                            <p:childTnLst>
                              <p:par>
                                <p:cTn id="76" presetID="22" presetClass="entr" presetSubtype="2" fill="hold" grpId="0" nodeType="after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wipe(right)">
                                      <p:cBhvr>
                                        <p:cTn id="78" dur="500"/>
                                        <p:tgtEl>
                                          <p:spTgt spid="8"/>
                                        </p:tgtEl>
                                      </p:cBhvr>
                                    </p:animEffect>
                                  </p:childTnLst>
                                </p:cTn>
                              </p:par>
                            </p:childTnLst>
                          </p:cTn>
                        </p:par>
                        <p:par>
                          <p:cTn id="79" fill="hold">
                            <p:stCondLst>
                              <p:cond delay="10000"/>
                            </p:stCondLst>
                            <p:childTnLst>
                              <p:par>
                                <p:cTn id="80" presetID="42" presetClass="entr" presetSubtype="0" fill="hold" nodeType="after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fade">
                                      <p:cBhvr>
                                        <p:cTn id="82" dur="1000"/>
                                        <p:tgtEl>
                                          <p:spTgt spid="37"/>
                                        </p:tgtEl>
                                      </p:cBhvr>
                                    </p:animEffect>
                                    <p:anim calcmode="lin" valueType="num">
                                      <p:cBhvr>
                                        <p:cTn id="83" dur="1000" fill="hold"/>
                                        <p:tgtEl>
                                          <p:spTgt spid="37"/>
                                        </p:tgtEl>
                                        <p:attrNameLst>
                                          <p:attrName>ppt_x</p:attrName>
                                        </p:attrNameLst>
                                      </p:cBhvr>
                                      <p:tavLst>
                                        <p:tav tm="0">
                                          <p:val>
                                            <p:strVal val="#ppt_x"/>
                                          </p:val>
                                        </p:tav>
                                        <p:tav tm="100000">
                                          <p:val>
                                            <p:strVal val="#ppt_x"/>
                                          </p:val>
                                        </p:tav>
                                      </p:tavLst>
                                    </p:anim>
                                    <p:anim calcmode="lin" valueType="num">
                                      <p:cBhvr>
                                        <p:cTn id="84" dur="1000" fill="hold"/>
                                        <p:tgtEl>
                                          <p:spTgt spid="37"/>
                                        </p:tgtEl>
                                        <p:attrNameLst>
                                          <p:attrName>ppt_y</p:attrName>
                                        </p:attrNameLst>
                                      </p:cBhvr>
                                      <p:tavLst>
                                        <p:tav tm="0">
                                          <p:val>
                                            <p:strVal val="#ppt_y+.1"/>
                                          </p:val>
                                        </p:tav>
                                        <p:tav tm="100000">
                                          <p:val>
                                            <p:strVal val="#ppt_y"/>
                                          </p:val>
                                        </p:tav>
                                      </p:tavLst>
                                    </p:anim>
                                  </p:childTnLst>
                                </p:cTn>
                              </p:par>
                            </p:childTnLst>
                          </p:cTn>
                        </p:par>
                        <p:par>
                          <p:cTn id="85" fill="hold">
                            <p:stCondLst>
                              <p:cond delay="11000"/>
                            </p:stCondLst>
                            <p:childTnLst>
                              <p:par>
                                <p:cTn id="86" presetID="22" presetClass="entr" presetSubtype="2"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wipe(right)">
                                      <p:cBhvr>
                                        <p:cTn id="8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6" grpId="0" animBg="1"/>
      <p:bldP spid="7" grpId="0" animBg="1"/>
      <p:bldP spid="8" grpId="0" animBg="1"/>
      <p:bldP spid="15" grpId="0"/>
      <p:bldP spid="16" grpId="0"/>
      <p:bldP spid="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p:cNvSpPr>
          <p:nvPr/>
        </p:nvSpPr>
        <p:spPr bwMode="auto">
          <a:xfrm>
            <a:off x="5305468" y="3088844"/>
            <a:ext cx="6486815" cy="1071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Lato Light" charset="0"/>
              </a:rPr>
              <a:t>输入标题名称</a:t>
            </a:r>
            <a:endParaRPr lang="en-US" altLang="zh-CN" b="1" spc="100" dirty="0">
              <a:solidFill>
                <a:srgbClr val="25568F"/>
              </a:solidFill>
              <a:latin typeface="微软雅黑"/>
              <a:ea typeface="微软雅黑"/>
              <a:cs typeface="Lato Light" charset="0"/>
              <a:sym typeface="Lato Light" charset="0"/>
            </a:endParaRPr>
          </a:p>
          <a:p>
            <a:pPr fontAlgn="base">
              <a:lnSpc>
                <a:spcPct val="120000"/>
              </a:lnSpc>
              <a:spcBef>
                <a:spcPct val="0"/>
              </a:spcBef>
              <a:spcAft>
                <a:spcPct val="0"/>
              </a:spcAft>
            </a:pPr>
            <a:r>
              <a:rPr lang="zh-CN" altLang="en-US" sz="1600" spc="100" dirty="0">
                <a:solidFill>
                  <a:srgbClr val="23B9D6"/>
                </a:solidFill>
                <a:latin typeface="微软雅黑"/>
                <a:ea typeface="微软雅黑"/>
                <a:cs typeface="Lato Light" charset="0"/>
                <a:sym typeface="Lato Light" charset="0"/>
              </a:rPr>
              <a:t>此处添加详细文本描述，建议与标题相关并符合整体语言风格，语言描述尽量简活生活。</a:t>
            </a:r>
            <a:endParaRPr lang="en-US" sz="1600" spc="100" dirty="0">
              <a:solidFill>
                <a:srgbClr val="23B9D6"/>
              </a:solidFill>
              <a:latin typeface="微软雅黑"/>
              <a:ea typeface="微软雅黑"/>
              <a:cs typeface="Lato Light" charset="0"/>
              <a:sym typeface="Lato Light" charset="0"/>
            </a:endParaRPr>
          </a:p>
        </p:txBody>
      </p:sp>
      <p:grpSp>
        <p:nvGrpSpPr>
          <p:cNvPr id="3" name="组合 2"/>
          <p:cNvGrpSpPr/>
          <p:nvPr/>
        </p:nvGrpSpPr>
        <p:grpSpPr>
          <a:xfrm>
            <a:off x="5284783" y="2478448"/>
            <a:ext cx="6373256" cy="450436"/>
            <a:chOff x="2506663" y="0"/>
            <a:chExt cx="6373256" cy="1287463"/>
          </a:xfrm>
        </p:grpSpPr>
        <p:sp>
          <p:nvSpPr>
            <p:cNvPr id="4" name="矩形 127"/>
            <p:cNvSpPr>
              <a:spLocks noChangeArrowheads="1"/>
            </p:cNvSpPr>
            <p:nvPr/>
          </p:nvSpPr>
          <p:spPr bwMode="auto">
            <a:xfrm flipH="1">
              <a:off x="3708014" y="0"/>
              <a:ext cx="5171905" cy="1287463"/>
            </a:xfrm>
            <a:prstGeom prst="rect">
              <a:avLst/>
            </a:prstGeom>
            <a:solidFill>
              <a:srgbClr val="25568F">
                <a:alpha val="20000"/>
              </a:srgb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矩形 128"/>
            <p:cNvSpPr>
              <a:spLocks noChangeArrowheads="1"/>
            </p:cNvSpPr>
            <p:nvPr/>
          </p:nvSpPr>
          <p:spPr bwMode="auto">
            <a:xfrm flipH="1">
              <a:off x="3368502" y="0"/>
              <a:ext cx="297616" cy="1287463"/>
            </a:xfrm>
            <a:prstGeom prst="rect">
              <a:avLst/>
            </a:prstGeom>
            <a:solidFill>
              <a:srgbClr val="25568F">
                <a:alpha val="60000"/>
              </a:srgb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矩形 129"/>
            <p:cNvSpPr>
              <a:spLocks noChangeArrowheads="1"/>
            </p:cNvSpPr>
            <p:nvPr/>
          </p:nvSpPr>
          <p:spPr bwMode="auto">
            <a:xfrm flipH="1">
              <a:off x="2976757" y="0"/>
              <a:ext cx="349849" cy="1287463"/>
            </a:xfrm>
            <a:prstGeom prst="rect">
              <a:avLst/>
            </a:prstGeom>
            <a:solidFill>
              <a:srgbClr val="25568F">
                <a:alpha val="80000"/>
              </a:srgb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矩形 130"/>
            <p:cNvSpPr>
              <a:spLocks noChangeArrowheads="1"/>
            </p:cNvSpPr>
            <p:nvPr/>
          </p:nvSpPr>
          <p:spPr bwMode="auto">
            <a:xfrm flipH="1">
              <a:off x="2506663" y="0"/>
              <a:ext cx="428197" cy="1287463"/>
            </a:xfrm>
            <a:prstGeom prst="rect">
              <a:avLst/>
            </a:prstGeom>
            <a:solidFill>
              <a:srgbClr val="25568F"/>
            </a:solidFill>
            <a:ln w="12700" cap="flat" cmpd="sng">
              <a:no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8" name="Rectangle 5"/>
          <p:cNvSpPr>
            <a:spLocks/>
          </p:cNvSpPr>
          <p:nvPr/>
        </p:nvSpPr>
        <p:spPr bwMode="auto">
          <a:xfrm>
            <a:off x="5305468" y="4321680"/>
            <a:ext cx="6283259" cy="1364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此处添加详细文本描述，建议与标题相关并符合整体语言风格，语言描述尽量简洁生动。尽量将每页幻灯片的字数控制在  </a:t>
            </a:r>
            <a:r>
              <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200</a:t>
            </a: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字以内，据统计每页幻灯片的最好控制在  </a:t>
            </a:r>
            <a:r>
              <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5</a:t>
            </a: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分钟之内。此处添加详细文本描述</a:t>
            </a:r>
            <a:r>
              <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 </a:t>
            </a: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，建议与标题相关并符合整体语言风格，语言描述尽量简洁生动。</a:t>
            </a:r>
            <a:endParaRPr 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Lato Light" charset="0"/>
            </a:endParaRPr>
          </a:p>
        </p:txBody>
      </p:sp>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0692" y="2478448"/>
            <a:ext cx="4704614" cy="2997442"/>
          </a:xfrm>
          <a:prstGeom prst="rect">
            <a:avLst/>
          </a:prstGeom>
        </p:spPr>
      </p:pic>
      <p:grpSp>
        <p:nvGrpSpPr>
          <p:cNvPr id="10" name="组合 9"/>
          <p:cNvGrpSpPr/>
          <p:nvPr/>
        </p:nvGrpSpPr>
        <p:grpSpPr>
          <a:xfrm>
            <a:off x="5138603" y="1128848"/>
            <a:ext cx="1204577" cy="1189640"/>
            <a:chOff x="6105728" y="742606"/>
            <a:chExt cx="1204577" cy="1189640"/>
          </a:xfrm>
        </p:grpSpPr>
        <p:sp>
          <p:nvSpPr>
            <p:cNvPr id="11" name="Oval 206"/>
            <p:cNvSpPr/>
            <p:nvPr/>
          </p:nvSpPr>
          <p:spPr bwMode="auto">
            <a:xfrm rot="10800000">
              <a:off x="6105728" y="742606"/>
              <a:ext cx="1204577" cy="1189640"/>
            </a:xfrm>
            <a:prstGeom prst="ellipse">
              <a:avLst/>
            </a:prstGeom>
            <a:solidFill>
              <a:srgbClr val="FFFFFF"/>
            </a:solidFill>
            <a:ln w="22225" cap="rnd" cmpd="sng" algn="ctr">
              <a:solidFill>
                <a:srgbClr val="25568F"/>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237183" fontAlgn="base">
                <a:spcBef>
                  <a:spcPct val="0"/>
                </a:spcBef>
                <a:spcAft>
                  <a:spcPct val="0"/>
                </a:spcAft>
                <a:defRPr/>
              </a:pPr>
              <a:endParaRPr lang="en-US" sz="7600" kern="0">
                <a:solidFill>
                  <a:srgbClr val="000000"/>
                </a:solidFill>
                <a:latin typeface="微软雅黑"/>
                <a:ea typeface="微软雅黑"/>
                <a:sym typeface="Gill Sans" charset="0"/>
              </a:endParaRPr>
            </a:p>
          </p:txBody>
        </p:sp>
        <p:grpSp>
          <p:nvGrpSpPr>
            <p:cNvPr id="12" name="Group 1"/>
            <p:cNvGrpSpPr/>
            <p:nvPr/>
          </p:nvGrpSpPr>
          <p:grpSpPr>
            <a:xfrm>
              <a:off x="6274977" y="919521"/>
              <a:ext cx="862306" cy="851615"/>
              <a:chOff x="6000344" y="-2718185"/>
              <a:chExt cx="675950" cy="675951"/>
            </a:xfrm>
          </p:grpSpPr>
          <p:sp>
            <p:nvSpPr>
              <p:cNvPr id="13" name="Oval 4"/>
              <p:cNvSpPr>
                <a:spLocks/>
              </p:cNvSpPr>
              <p:nvPr/>
            </p:nvSpPr>
            <p:spPr bwMode="auto">
              <a:xfrm>
                <a:off x="6000344" y="-2718185"/>
                <a:ext cx="675950" cy="675951"/>
              </a:xfrm>
              <a:prstGeom prst="ellipse">
                <a:avLst/>
              </a:prstGeom>
              <a:solidFill>
                <a:srgbClr val="25568F">
                  <a:alpha val="89999"/>
                </a:srgbClr>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sp>
            <p:nvSpPr>
              <p:cNvPr id="14" name="Freeform 8"/>
              <p:cNvSpPr>
                <a:spLocks noEditPoints="1"/>
              </p:cNvSpPr>
              <p:nvPr/>
            </p:nvSpPr>
            <p:spPr bwMode="auto">
              <a:xfrm>
                <a:off x="6233093" y="-2556012"/>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a:solidFill>
                    <a:srgbClr val="000000"/>
                  </a:solidFill>
                  <a:latin typeface="微软雅黑"/>
                  <a:ea typeface="微软雅黑"/>
                  <a:sym typeface="Gill Sans" charset="0"/>
                </a:endParaRPr>
              </a:p>
            </p:txBody>
          </p:sp>
        </p:grpSp>
      </p:grpSp>
      <p:sp>
        <p:nvSpPr>
          <p:cNvPr id="15" name="灯片编号占位符 14"/>
          <p:cNvSpPr>
            <a:spLocks noGrp="1"/>
          </p:cNvSpPr>
          <p:nvPr>
            <p:ph type="sldNum" sz="quarter" idx="12"/>
          </p:nvPr>
        </p:nvSpPr>
        <p:spPr/>
        <p:txBody>
          <a:bodyPr/>
          <a:lstStyle/>
          <a:p>
            <a:fld id="{F35312EC-3547-4D34-9E02-54FBE31D3775}" type="slidenum">
              <a:rPr lang="zh-CN" altLang="en-US" smtClean="0"/>
              <a:t>14</a:t>
            </a:fld>
            <a:endParaRPr lang="zh-CN" altLang="en-US"/>
          </a:p>
        </p:txBody>
      </p:sp>
      <p:sp>
        <p:nvSpPr>
          <p:cNvPr id="16" name="标题 1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8807002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2"/>
                                        </p:tgtEl>
                                        <p:attrNameLst>
                                          <p:attrName>style.visibility</p:attrName>
                                        </p:attrNameLst>
                                      </p:cBhvr>
                                      <p:to>
                                        <p:strVal val="visible"/>
                                      </p:to>
                                    </p:set>
                                    <p:animEffect transition="in" filter="wipe(right)">
                                      <p:cBhvr>
                                        <p:cTn id="14" dur="500"/>
                                        <p:tgtEl>
                                          <p:spTgt spid="2"/>
                                        </p:tgtEl>
                                      </p:cBhvr>
                                    </p:animEffect>
                                  </p:childTnLst>
                                </p:cTn>
                              </p:par>
                              <p:par>
                                <p:cTn id="15" presetID="22" presetClass="entr" presetSubtype="8"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46187" y="0"/>
            <a:ext cx="8445813" cy="6858000"/>
          </a:xfrm>
          <a:prstGeom prst="rect">
            <a:avLst/>
          </a:prstGeom>
        </p:spPr>
      </p:pic>
      <p:sp>
        <p:nvSpPr>
          <p:cNvPr id="3" name="Rectangle 7"/>
          <p:cNvSpPr>
            <a:spLocks/>
          </p:cNvSpPr>
          <p:nvPr/>
        </p:nvSpPr>
        <p:spPr bwMode="auto">
          <a:xfrm>
            <a:off x="1464233" y="1437037"/>
            <a:ext cx="4004339" cy="802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rgbClr val="25568F"/>
                </a:solidFill>
                <a:latin typeface="微软雅黑"/>
                <a:ea typeface="微软雅黑"/>
                <a:cs typeface="Lato Light" charset="0"/>
                <a:sym typeface="Lato Light" charset="0"/>
              </a:rPr>
              <a:t>输入标题名称</a:t>
            </a:r>
            <a:endParaRPr lang="en-US" altLang="zh-CN" b="1" spc="100" dirty="0">
              <a:solidFill>
                <a:srgbClr val="25568F"/>
              </a:solidFill>
              <a:latin typeface="微软雅黑"/>
              <a:ea typeface="微软雅黑"/>
              <a:cs typeface="Lato Light" charset="0"/>
              <a:sym typeface="Lato Light" charset="0"/>
            </a:endParaRPr>
          </a:p>
          <a:p>
            <a:pPr fontAlgn="base">
              <a:lnSpc>
                <a:spcPct val="120000"/>
              </a:lnSpc>
              <a:spcBef>
                <a:spcPct val="0"/>
              </a:spcBef>
              <a:spcAft>
                <a:spcPct val="0"/>
              </a:spcAft>
            </a:pPr>
            <a:r>
              <a:rPr lang="zh-CN" altLang="en-US" sz="1600" spc="100" dirty="0">
                <a:solidFill>
                  <a:srgbClr val="23B9D6"/>
                </a:solidFill>
                <a:latin typeface="微软雅黑"/>
                <a:ea typeface="微软雅黑"/>
                <a:cs typeface="Lato Light" charset="0"/>
                <a:sym typeface="Lato Light" charset="0"/>
              </a:rPr>
              <a:t>此处添加详细文本描述，建议与标题相关并符合整体语言风格，语言描述尽量简活生活。</a:t>
            </a:r>
            <a:endParaRPr lang="en-US" sz="1600" spc="100" dirty="0">
              <a:solidFill>
                <a:srgbClr val="23B9D6"/>
              </a:solidFill>
              <a:latin typeface="微软雅黑"/>
              <a:ea typeface="微软雅黑"/>
              <a:cs typeface="Lato Light" charset="0"/>
              <a:sym typeface="Lato Light" charset="0"/>
            </a:endParaRPr>
          </a:p>
        </p:txBody>
      </p:sp>
      <p:sp>
        <p:nvSpPr>
          <p:cNvPr id="4" name="Rectangle 5"/>
          <p:cNvSpPr>
            <a:spLocks/>
          </p:cNvSpPr>
          <p:nvPr/>
        </p:nvSpPr>
        <p:spPr bwMode="auto">
          <a:xfrm>
            <a:off x="1464232" y="3065524"/>
            <a:ext cx="3510351" cy="406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lnSpc>
                <a:spcPct val="125000"/>
              </a:lnSpc>
              <a:spcBef>
                <a:spcPct val="0"/>
              </a:spcBef>
              <a:spcAft>
                <a:spcPct val="0"/>
              </a:spcAft>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此处添加详细文本描述，建议与标题相关并符合整体语言风格，语言描述尽量简洁生动。尽量将每页幻灯片的字数控制在  </a:t>
            </a:r>
            <a:r>
              <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200</a:t>
            </a: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字以内，据统计每页幻灯片的最好控制在  </a:t>
            </a:r>
            <a:r>
              <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5</a:t>
            </a: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分钟之内。此处添加详细文本描述</a:t>
            </a:r>
            <a:r>
              <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 </a:t>
            </a: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，建议与标题相关并符合整体语言风格，语言描述尽量简洁生动。</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endParaRPr>
          </a:p>
          <a:p>
            <a:pPr algn="just" fontAlgn="base">
              <a:lnSpc>
                <a:spcPct val="125000"/>
              </a:lnSpc>
              <a:spcBef>
                <a:spcPct val="0"/>
              </a:spcBef>
              <a:spcAft>
                <a:spcPct val="0"/>
              </a:spcAft>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rPr>
              <a:t>相关并符合整体语言风格，语言描述尽量简洁生动。</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endParaRPr>
          </a:p>
          <a:p>
            <a:pPr algn="just">
              <a:lnSpc>
                <a:spcPct val="125000"/>
              </a:lnSpc>
            </a:pP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Gill Sans" charset="0"/>
            </a:endParaRPr>
          </a:p>
        </p:txBody>
      </p:sp>
      <p:sp>
        <p:nvSpPr>
          <p:cNvPr id="5" name="灯片编号占位符 4"/>
          <p:cNvSpPr>
            <a:spLocks noGrp="1"/>
          </p:cNvSpPr>
          <p:nvPr>
            <p:ph type="sldNum" sz="quarter" idx="12"/>
          </p:nvPr>
        </p:nvSpPr>
        <p:spPr/>
        <p:txBody>
          <a:bodyPr/>
          <a:lstStyle/>
          <a:p>
            <a:fld id="{F35312EC-3547-4D34-9E02-54FBE31D3775}" type="slidenum">
              <a:rPr lang="zh-CN" altLang="en-US" smtClean="0"/>
              <a:t>15</a:t>
            </a:fld>
            <a:endParaRPr lang="zh-CN" altLang="en-US"/>
          </a:p>
        </p:txBody>
      </p:sp>
      <p:sp>
        <p:nvSpPr>
          <p:cNvPr id="6" name="标题 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79540655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4073511" y="1858692"/>
            <a:ext cx="4044982" cy="4016758"/>
            <a:chOff x="7070680" y="1485705"/>
            <a:chExt cx="4469276" cy="4438095"/>
          </a:xfrm>
        </p:grpSpPr>
        <p:grpSp>
          <p:nvGrpSpPr>
            <p:cNvPr id="4" name="Group 3"/>
            <p:cNvGrpSpPr/>
            <p:nvPr/>
          </p:nvGrpSpPr>
          <p:grpSpPr>
            <a:xfrm>
              <a:off x="7070680" y="1485705"/>
              <a:ext cx="4469276" cy="4020315"/>
              <a:chOff x="3472716" y="1692370"/>
              <a:chExt cx="5246568" cy="4719524"/>
            </a:xfrm>
          </p:grpSpPr>
          <p:sp>
            <p:nvSpPr>
              <p:cNvPr id="5" name="Freeform 4"/>
              <p:cNvSpPr>
                <a:spLocks/>
              </p:cNvSpPr>
              <p:nvPr/>
            </p:nvSpPr>
            <p:spPr bwMode="auto">
              <a:xfrm flipH="1">
                <a:off x="5395367" y="4167630"/>
                <a:ext cx="1397174" cy="2244264"/>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accent3">
                  <a:lumMod val="75000"/>
                </a:schemeClr>
              </a:solidFill>
              <a:ln>
                <a:noFill/>
              </a:ln>
            </p:spPr>
            <p:txBody>
              <a:bodyPr vert="horz" wrap="square" lIns="91430" tIns="45716" rIns="91430" bIns="45716" numCol="1" anchor="t" anchorCtr="0" compatLnSpc="1">
                <a:prstTxWarp prst="textNoShape">
                  <a:avLst/>
                </a:prstTxWarp>
                <a:noAutofit/>
              </a:bodyPr>
              <a:lstStyle/>
              <a:p>
                <a:pPr algn="just">
                  <a:lnSpc>
                    <a:spcPct val="120000"/>
                  </a:lnSpc>
                </a:pPr>
                <a:endParaRPr lang="id-ID" sz="900">
                  <a:ea typeface="微软雅黑" panose="020B0503020204020204" pitchFamily="34" charset="-122"/>
                  <a:cs typeface="+mn-ea"/>
                  <a:sym typeface="Arial" panose="020B0604020202020204" pitchFamily="34" charset="0"/>
                </a:endParaRPr>
              </a:p>
            </p:txBody>
          </p:sp>
          <p:sp>
            <p:nvSpPr>
              <p:cNvPr id="6" name="Freeform 67"/>
              <p:cNvSpPr>
                <a:spLocks/>
              </p:cNvSpPr>
              <p:nvPr/>
            </p:nvSpPr>
            <p:spPr bwMode="auto">
              <a:xfrm rot="1883109">
                <a:off x="3472716" y="3077532"/>
                <a:ext cx="1975673" cy="19695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1A6DE"/>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sp>
            <p:nvSpPr>
              <p:cNvPr id="7" name="Freeform 67"/>
              <p:cNvSpPr>
                <a:spLocks/>
              </p:cNvSpPr>
              <p:nvPr/>
            </p:nvSpPr>
            <p:spPr bwMode="auto">
              <a:xfrm rot="4961872">
                <a:off x="4339838" y="2042516"/>
                <a:ext cx="2397282" cy="23898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sp>
            <p:nvSpPr>
              <p:cNvPr id="8" name="Freeform 67"/>
              <p:cNvSpPr>
                <a:spLocks/>
              </p:cNvSpPr>
              <p:nvPr/>
            </p:nvSpPr>
            <p:spPr bwMode="auto">
              <a:xfrm rot="7696778">
                <a:off x="5819972" y="2184633"/>
                <a:ext cx="2112165" cy="2105606"/>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sp>
            <p:nvSpPr>
              <p:cNvPr id="9" name="Freeform 67"/>
              <p:cNvSpPr>
                <a:spLocks/>
              </p:cNvSpPr>
              <p:nvPr/>
            </p:nvSpPr>
            <p:spPr bwMode="auto">
              <a:xfrm rot="10345882">
                <a:off x="6798191" y="3266787"/>
                <a:ext cx="1921093" cy="191512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25568F"/>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sp>
            <p:nvSpPr>
              <p:cNvPr id="10" name="Freeform 67"/>
              <p:cNvSpPr>
                <a:spLocks/>
              </p:cNvSpPr>
              <p:nvPr/>
            </p:nvSpPr>
            <p:spPr bwMode="auto">
              <a:xfrm rot="12440007">
                <a:off x="6858380" y="4596385"/>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sp>
            <p:nvSpPr>
              <p:cNvPr id="11" name="Freeform 67"/>
              <p:cNvSpPr>
                <a:spLocks/>
              </p:cNvSpPr>
              <p:nvPr/>
            </p:nvSpPr>
            <p:spPr bwMode="auto">
              <a:xfrm rot="20954305">
                <a:off x="3963464" y="4429907"/>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25568F"/>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sp>
            <p:nvSpPr>
              <p:cNvPr id="12" name="Freeform 67"/>
              <p:cNvSpPr>
                <a:spLocks/>
              </p:cNvSpPr>
              <p:nvPr/>
            </p:nvSpPr>
            <p:spPr bwMode="auto">
              <a:xfrm rot="2241606">
                <a:off x="3489891" y="240632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sp>
            <p:nvSpPr>
              <p:cNvPr id="13" name="Freeform 67"/>
              <p:cNvSpPr>
                <a:spLocks/>
              </p:cNvSpPr>
              <p:nvPr/>
            </p:nvSpPr>
            <p:spPr bwMode="auto">
              <a:xfrm rot="6355571">
                <a:off x="5654693" y="169421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1A6DE"/>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sp>
            <p:nvSpPr>
              <p:cNvPr id="14" name="Freeform 67"/>
              <p:cNvSpPr>
                <a:spLocks/>
              </p:cNvSpPr>
              <p:nvPr/>
            </p:nvSpPr>
            <p:spPr bwMode="auto">
              <a:xfrm rot="9774375">
                <a:off x="7378684" y="2652032"/>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1A6DE"/>
              </a:solidFill>
              <a:ln>
                <a:noFill/>
              </a:ln>
              <a:extLst/>
            </p:spPr>
            <p:txBody>
              <a:bodyPr vert="horz" wrap="square" lIns="91430" tIns="45716" rIns="91430" bIns="45716" numCol="1" anchor="t" anchorCtr="0" compatLnSpc="1">
                <a:prstTxWarp prst="textNoShape">
                  <a:avLst/>
                </a:prstTxWarp>
              </a:bodyPr>
              <a:lstStyle/>
              <a:p>
                <a:pPr algn="just">
                  <a:lnSpc>
                    <a:spcPct val="120000"/>
                  </a:lnSpc>
                </a:pPr>
                <a:endParaRPr lang="en-US" sz="900">
                  <a:ea typeface="微软雅黑" panose="020B0503020204020204" pitchFamily="34" charset="-122"/>
                  <a:cs typeface="+mn-ea"/>
                  <a:sym typeface="Arial" panose="020B0604020202020204" pitchFamily="34" charset="0"/>
                </a:endParaRPr>
              </a:p>
            </p:txBody>
          </p:sp>
        </p:grpSp>
        <p:sp>
          <p:nvSpPr>
            <p:cNvPr id="21" name="Freeform 20"/>
            <p:cNvSpPr/>
            <p:nvPr/>
          </p:nvSpPr>
          <p:spPr>
            <a:xfrm>
              <a:off x="7135090" y="5202683"/>
              <a:ext cx="4139963" cy="721117"/>
            </a:xfrm>
            <a:custGeom>
              <a:avLst/>
              <a:gdLst>
                <a:gd name="connsiteX0" fmla="*/ 2069981 w 4139963"/>
                <a:gd name="connsiteY0" fmla="*/ 0 h 721117"/>
                <a:gd name="connsiteX1" fmla="*/ 4041693 w 4139963"/>
                <a:gd name="connsiteY1" fmla="*/ 631822 h 721117"/>
                <a:gd name="connsiteX2" fmla="*/ 4139963 w 4139963"/>
                <a:gd name="connsiteY2" fmla="*/ 721117 h 721117"/>
                <a:gd name="connsiteX3" fmla="*/ 4029024 w 4139963"/>
                <a:gd name="connsiteY3" fmla="*/ 677936 h 721117"/>
                <a:gd name="connsiteX4" fmla="*/ 2069980 w 4139963"/>
                <a:gd name="connsiteY4" fmla="*/ 366464 h 721117"/>
                <a:gd name="connsiteX5" fmla="*/ 110936 w 4139963"/>
                <a:gd name="connsiteY5" fmla="*/ 677936 h 721117"/>
                <a:gd name="connsiteX6" fmla="*/ 0 w 4139963"/>
                <a:gd name="connsiteY6" fmla="*/ 721115 h 721117"/>
                <a:gd name="connsiteX7" fmla="*/ 98269 w 4139963"/>
                <a:gd name="connsiteY7" fmla="*/ 631822 h 721117"/>
                <a:gd name="connsiteX8" fmla="*/ 2069981 w 4139963"/>
                <a:gd name="connsiteY8" fmla="*/ 0 h 72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9963" h="721117">
                  <a:moveTo>
                    <a:pt x="2069981" y="0"/>
                  </a:moveTo>
                  <a:cubicBezTo>
                    <a:pt x="2863778" y="0"/>
                    <a:pt x="3573033" y="245952"/>
                    <a:pt x="4041693" y="631822"/>
                  </a:cubicBezTo>
                  <a:lnTo>
                    <a:pt x="4139963" y="721117"/>
                  </a:lnTo>
                  <a:lnTo>
                    <a:pt x="4029024" y="677936"/>
                  </a:lnTo>
                  <a:cubicBezTo>
                    <a:pt x="3469804" y="481289"/>
                    <a:pt x="2795654" y="366464"/>
                    <a:pt x="2069980" y="366464"/>
                  </a:cubicBezTo>
                  <a:cubicBezTo>
                    <a:pt x="1344306" y="366464"/>
                    <a:pt x="670157" y="481289"/>
                    <a:pt x="110936" y="677936"/>
                  </a:cubicBezTo>
                  <a:lnTo>
                    <a:pt x="0" y="721115"/>
                  </a:lnTo>
                  <a:lnTo>
                    <a:pt x="98269" y="631822"/>
                  </a:lnTo>
                  <a:cubicBezTo>
                    <a:pt x="566929" y="245952"/>
                    <a:pt x="1276184" y="0"/>
                    <a:pt x="2069981"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1135118" y="2328075"/>
            <a:ext cx="2626468" cy="1347680"/>
            <a:chOff x="622302" y="2436701"/>
            <a:chExt cx="2626756" cy="1347829"/>
          </a:xfrm>
        </p:grpSpPr>
        <p:sp>
          <p:nvSpPr>
            <p:cNvPr id="25" name="Rectangle 24"/>
            <p:cNvSpPr/>
            <p:nvPr/>
          </p:nvSpPr>
          <p:spPr>
            <a:xfrm>
              <a:off x="622302" y="2805693"/>
              <a:ext cx="2626756" cy="978837"/>
            </a:xfrm>
            <a:prstGeom prst="rect">
              <a:avLst/>
            </a:prstGeom>
          </p:spPr>
          <p:txBody>
            <a:bodyPr wrap="square">
              <a:spAutoFit/>
            </a:bodyPr>
            <a:lstStyle/>
            <a:p>
              <a:pPr algn="r">
                <a:lnSpc>
                  <a:spcPct val="120000"/>
                </a:lnSpc>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758"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26" name="TextBox 25"/>
            <p:cNvSpPr txBox="1"/>
            <p:nvPr/>
          </p:nvSpPr>
          <p:spPr>
            <a:xfrm>
              <a:off x="1352435" y="2436701"/>
              <a:ext cx="1890468" cy="396627"/>
            </a:xfrm>
            <a:prstGeom prst="rect">
              <a:avLst/>
            </a:prstGeom>
            <a:noFill/>
          </p:spPr>
          <p:txBody>
            <a:bodyPr wrap="none" rtlCol="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请替换文字内容</a:t>
              </a:r>
              <a:endParaRPr lang="en-GB" b="1" spc="100" dirty="0">
                <a:solidFill>
                  <a:srgbClr val="25568F"/>
                </a:solidFill>
                <a:latin typeface="微软雅黑"/>
                <a:ea typeface="微软雅黑"/>
                <a:cs typeface="Lato Light" charset="0"/>
                <a:sym typeface="Arial" panose="020B0604020202020204" pitchFamily="34" charset="0"/>
              </a:endParaRPr>
            </a:p>
          </p:txBody>
        </p:sp>
      </p:grpSp>
      <p:grpSp>
        <p:nvGrpSpPr>
          <p:cNvPr id="18" name="Group 17"/>
          <p:cNvGrpSpPr/>
          <p:nvPr/>
        </p:nvGrpSpPr>
        <p:grpSpPr>
          <a:xfrm>
            <a:off x="1239928" y="4243574"/>
            <a:ext cx="2493699" cy="1650745"/>
            <a:chOff x="842229" y="4475194"/>
            <a:chExt cx="2493973" cy="1650928"/>
          </a:xfrm>
        </p:grpSpPr>
        <p:sp>
          <p:nvSpPr>
            <p:cNvPr id="27" name="Rectangle 26"/>
            <p:cNvSpPr/>
            <p:nvPr/>
          </p:nvSpPr>
          <p:spPr>
            <a:xfrm>
              <a:off x="842229" y="4851786"/>
              <a:ext cx="2462751" cy="1274336"/>
            </a:xfrm>
            <a:prstGeom prst="rect">
              <a:avLst/>
            </a:prstGeom>
          </p:spPr>
          <p:txBody>
            <a:bodyPr wrap="square">
              <a:spAutoFit/>
            </a:bodyPr>
            <a:lstStyle/>
            <a:p>
              <a:pPr algn="r">
                <a:lnSpc>
                  <a:spcPct val="120000"/>
                </a:lnSpc>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758"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28" name="TextBox 27"/>
            <p:cNvSpPr txBox="1"/>
            <p:nvPr/>
          </p:nvSpPr>
          <p:spPr>
            <a:xfrm>
              <a:off x="1445734" y="4475194"/>
              <a:ext cx="1890468" cy="396627"/>
            </a:xfrm>
            <a:prstGeom prst="rect">
              <a:avLst/>
            </a:prstGeom>
            <a:noFill/>
          </p:spPr>
          <p:txBody>
            <a:bodyPr wrap="none" rtlCol="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请替换文字内容</a:t>
              </a:r>
              <a:endParaRPr lang="en-GB" b="1" spc="100" dirty="0">
                <a:solidFill>
                  <a:srgbClr val="25568F"/>
                </a:solidFill>
                <a:latin typeface="微软雅黑"/>
                <a:ea typeface="微软雅黑"/>
                <a:cs typeface="Lato Light" charset="0"/>
                <a:sym typeface="Arial" panose="020B0604020202020204" pitchFamily="34" charset="0"/>
              </a:endParaRPr>
            </a:p>
          </p:txBody>
        </p:sp>
      </p:grpSp>
      <p:grpSp>
        <p:nvGrpSpPr>
          <p:cNvPr id="16" name="Group 15"/>
          <p:cNvGrpSpPr/>
          <p:nvPr/>
        </p:nvGrpSpPr>
        <p:grpSpPr>
          <a:xfrm>
            <a:off x="8320640" y="2221677"/>
            <a:ext cx="2469039" cy="1635277"/>
            <a:chOff x="8883317" y="2525731"/>
            <a:chExt cx="2469309" cy="1635458"/>
          </a:xfrm>
        </p:grpSpPr>
        <p:sp>
          <p:nvSpPr>
            <p:cNvPr id="29" name="Rectangle 28"/>
            <p:cNvSpPr/>
            <p:nvPr/>
          </p:nvSpPr>
          <p:spPr>
            <a:xfrm flipH="1">
              <a:off x="8889875" y="2886853"/>
              <a:ext cx="2462751" cy="1274336"/>
            </a:xfrm>
            <a:prstGeom prst="rect">
              <a:avLst/>
            </a:prstGeom>
          </p:spPr>
          <p:txBody>
            <a:bodyPr wrap="square">
              <a:spAutoFit/>
            </a:bodyPr>
            <a:lstStyle/>
            <a:p>
              <a:pPr algn="just">
                <a:lnSpc>
                  <a:spcPct val="120000"/>
                </a:lnSpc>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flipH="1">
              <a:off x="8883317" y="2525731"/>
              <a:ext cx="1890468" cy="396627"/>
            </a:xfrm>
            <a:prstGeom prst="rect">
              <a:avLst/>
            </a:prstGeom>
            <a:noFill/>
          </p:spPr>
          <p:txBody>
            <a:bodyPr wrap="none" rtlCol="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请替换文字内容</a:t>
              </a:r>
              <a:endParaRPr lang="en-GB" b="1" spc="100" dirty="0">
                <a:solidFill>
                  <a:srgbClr val="25568F"/>
                </a:solidFill>
                <a:latin typeface="微软雅黑"/>
                <a:ea typeface="微软雅黑"/>
                <a:cs typeface="Lato Light" charset="0"/>
                <a:sym typeface="Arial" panose="020B0604020202020204" pitchFamily="34" charset="0"/>
              </a:endParaRPr>
            </a:p>
          </p:txBody>
        </p:sp>
      </p:grpSp>
      <p:grpSp>
        <p:nvGrpSpPr>
          <p:cNvPr id="17" name="Group 16"/>
          <p:cNvGrpSpPr/>
          <p:nvPr/>
        </p:nvGrpSpPr>
        <p:grpSpPr>
          <a:xfrm>
            <a:off x="8379754" y="4243573"/>
            <a:ext cx="2462481" cy="1650747"/>
            <a:chOff x="8942942" y="4475192"/>
            <a:chExt cx="2462751" cy="1650930"/>
          </a:xfrm>
        </p:grpSpPr>
        <p:sp>
          <p:nvSpPr>
            <p:cNvPr id="31" name="Rectangle 30"/>
            <p:cNvSpPr/>
            <p:nvPr/>
          </p:nvSpPr>
          <p:spPr>
            <a:xfrm flipH="1">
              <a:off x="8942942" y="4851786"/>
              <a:ext cx="2462751" cy="1274336"/>
            </a:xfrm>
            <a:prstGeom prst="rect">
              <a:avLst/>
            </a:prstGeom>
          </p:spPr>
          <p:txBody>
            <a:bodyPr wrap="square">
              <a:spAutoFit/>
            </a:bodyPr>
            <a:lstStyle/>
            <a:p>
              <a:pPr algn="just">
                <a:lnSpc>
                  <a:spcPct val="120000"/>
                </a:lnSpc>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758"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32" name="TextBox 31"/>
            <p:cNvSpPr txBox="1"/>
            <p:nvPr/>
          </p:nvSpPr>
          <p:spPr>
            <a:xfrm flipH="1">
              <a:off x="8974165" y="4475192"/>
              <a:ext cx="1890468" cy="424779"/>
            </a:xfrm>
            <a:prstGeom prst="rect">
              <a:avLst/>
            </a:prstGeom>
            <a:noFill/>
          </p:spPr>
          <p:txBody>
            <a:bodyPr wrap="none" rtlCol="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请替换文字内容</a:t>
              </a:r>
              <a:endParaRPr lang="en-GB" b="1" spc="100" dirty="0">
                <a:solidFill>
                  <a:srgbClr val="25568F"/>
                </a:solidFill>
                <a:latin typeface="微软雅黑"/>
                <a:ea typeface="微软雅黑"/>
                <a:cs typeface="Lato Light" charset="0"/>
                <a:sym typeface="Arial" panose="020B0604020202020204" pitchFamily="34" charset="0"/>
              </a:endParaRPr>
            </a:p>
          </p:txBody>
        </p:sp>
      </p:grpSp>
      <p:sp>
        <p:nvSpPr>
          <p:cNvPr id="2" name="灯片编号占位符 1"/>
          <p:cNvSpPr>
            <a:spLocks noGrp="1"/>
          </p:cNvSpPr>
          <p:nvPr>
            <p:ph type="sldNum" sz="quarter" idx="12"/>
          </p:nvPr>
        </p:nvSpPr>
        <p:spPr/>
        <p:txBody>
          <a:bodyPr/>
          <a:lstStyle/>
          <a:p>
            <a:fld id="{F35312EC-3547-4D34-9E02-54FBE31D3775}" type="slidenum">
              <a:rPr lang="zh-CN" altLang="en-US" smtClean="0"/>
              <a:t>16</a:t>
            </a:fld>
            <a:endParaRPr lang="zh-CN" altLang="en-US"/>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0024584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userDrawn="1"/>
        </p:nvSpPr>
        <p:spPr bwMode="auto">
          <a:xfrm>
            <a:off x="9227745" y="2972853"/>
            <a:ext cx="433895" cy="903047"/>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rgbClr val="C55A11"/>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6" name="Freeform 8"/>
          <p:cNvSpPr>
            <a:spLocks/>
          </p:cNvSpPr>
          <p:nvPr userDrawn="1"/>
        </p:nvSpPr>
        <p:spPr bwMode="auto">
          <a:xfrm>
            <a:off x="7898165" y="2972852"/>
            <a:ext cx="435446" cy="1176475"/>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chemeClr val="accent5">
              <a:lumMod val="50000"/>
            </a:schemeClr>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8" name="Freeform 10"/>
          <p:cNvSpPr>
            <a:spLocks/>
          </p:cNvSpPr>
          <p:nvPr userDrawn="1"/>
        </p:nvSpPr>
        <p:spPr bwMode="auto">
          <a:xfrm>
            <a:off x="6570133" y="2972852"/>
            <a:ext cx="435446" cy="1176475"/>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chemeClr val="accent4">
              <a:lumMod val="50000"/>
            </a:schemeClr>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10" name="Freeform 12"/>
          <p:cNvSpPr>
            <a:spLocks/>
          </p:cNvSpPr>
          <p:nvPr userDrawn="1"/>
        </p:nvSpPr>
        <p:spPr bwMode="auto">
          <a:xfrm>
            <a:off x="5242100"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accent3">
              <a:lumMod val="50000"/>
            </a:schemeClr>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12" name="Freeform 14"/>
          <p:cNvSpPr>
            <a:spLocks/>
          </p:cNvSpPr>
          <p:nvPr userDrawn="1"/>
        </p:nvSpPr>
        <p:spPr bwMode="auto">
          <a:xfrm>
            <a:off x="3914068"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accent2">
              <a:lumMod val="75000"/>
            </a:schemeClr>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14" name="Freeform 16"/>
          <p:cNvSpPr>
            <a:spLocks/>
          </p:cNvSpPr>
          <p:nvPr userDrawn="1"/>
        </p:nvSpPr>
        <p:spPr bwMode="auto">
          <a:xfrm>
            <a:off x="2586034"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accent1">
              <a:lumMod val="75000"/>
            </a:schemeClr>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15" name="Freeform 17"/>
          <p:cNvSpPr>
            <a:spLocks/>
          </p:cNvSpPr>
          <p:nvPr userDrawn="1"/>
        </p:nvSpPr>
        <p:spPr bwMode="auto">
          <a:xfrm>
            <a:off x="9661642" y="3124756"/>
            <a:ext cx="956121" cy="889427"/>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rgbClr val="31A6DE"/>
          </a:solidFill>
          <a:ln>
            <a:noFill/>
          </a:ln>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grpSp>
        <p:nvGrpSpPr>
          <p:cNvPr id="36" name="组合 35"/>
          <p:cNvGrpSpPr/>
          <p:nvPr/>
        </p:nvGrpSpPr>
        <p:grpSpPr>
          <a:xfrm>
            <a:off x="1594040" y="2972853"/>
            <a:ext cx="1111085" cy="1172285"/>
            <a:chOff x="882491" y="2261909"/>
            <a:chExt cx="959665" cy="1012525"/>
          </a:xfrm>
        </p:grpSpPr>
        <p:sp>
          <p:nvSpPr>
            <p:cNvPr id="13" name="Freeform 15"/>
            <p:cNvSpPr>
              <a:spLocks/>
            </p:cNvSpPr>
            <p:nvPr userDrawn="1"/>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rgbClr val="31A6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16" name="Text Placeholder 59"/>
            <p:cNvSpPr txBox="1">
              <a:spLocks/>
            </p:cNvSpPr>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Arial" panose="020B0604020202020204" pitchFamily="34" charset="0"/>
                  <a:ea typeface="微软雅黑" panose="020B0503020204020204" pitchFamily="34" charset="-122"/>
                  <a:cs typeface="+mn-ea"/>
                  <a:sym typeface="Arial" panose="020B0604020202020204" pitchFamily="34" charset="0"/>
                </a:rPr>
                <a:t>2015</a:t>
              </a:r>
            </a:p>
          </p:txBody>
        </p:sp>
      </p:grpSp>
      <p:grpSp>
        <p:nvGrpSpPr>
          <p:cNvPr id="37" name="组合 36"/>
          <p:cNvGrpSpPr/>
          <p:nvPr/>
        </p:nvGrpSpPr>
        <p:grpSpPr>
          <a:xfrm>
            <a:off x="2922072" y="2972852"/>
            <a:ext cx="1111085" cy="1176475"/>
            <a:chOff x="2029538" y="2261909"/>
            <a:chExt cx="959665" cy="1016144"/>
          </a:xfrm>
        </p:grpSpPr>
        <p:sp>
          <p:nvSpPr>
            <p:cNvPr id="11" name="Rectangle 13"/>
            <p:cNvSpPr>
              <a:spLocks noChangeArrowheads="1"/>
            </p:cNvSpPr>
            <p:nvPr userDrawn="1"/>
          </p:nvSpPr>
          <p:spPr bwMode="auto">
            <a:xfrm>
              <a:off x="2114063" y="2261909"/>
              <a:ext cx="772282" cy="101614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17" name="Text Placeholder 59"/>
            <p:cNvSpPr txBox="1">
              <a:spLocks/>
            </p:cNvSpPr>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Arial" panose="020B0604020202020204" pitchFamily="34" charset="0"/>
                  <a:ea typeface="微软雅黑" panose="020B0503020204020204" pitchFamily="34" charset="-122"/>
                  <a:cs typeface="+mn-ea"/>
                  <a:sym typeface="Arial" panose="020B0604020202020204" pitchFamily="34" charset="0"/>
                </a:rPr>
                <a:t>2016</a:t>
              </a:r>
            </a:p>
          </p:txBody>
        </p:sp>
      </p:grpSp>
      <p:grpSp>
        <p:nvGrpSpPr>
          <p:cNvPr id="38" name="组合 37"/>
          <p:cNvGrpSpPr/>
          <p:nvPr/>
        </p:nvGrpSpPr>
        <p:grpSpPr>
          <a:xfrm>
            <a:off x="4250105" y="2972853"/>
            <a:ext cx="1111085" cy="1176475"/>
            <a:chOff x="3176585" y="2261910"/>
            <a:chExt cx="959665" cy="1016144"/>
          </a:xfrm>
        </p:grpSpPr>
        <p:sp>
          <p:nvSpPr>
            <p:cNvPr id="9" name="Rectangle 11"/>
            <p:cNvSpPr>
              <a:spLocks noChangeArrowheads="1"/>
            </p:cNvSpPr>
            <p:nvPr userDrawn="1"/>
          </p:nvSpPr>
          <p:spPr bwMode="auto">
            <a:xfrm>
              <a:off x="3261109" y="2261910"/>
              <a:ext cx="772282" cy="1016144"/>
            </a:xfrm>
            <a:prstGeom prst="rect">
              <a:avLst/>
            </a:prstGeom>
            <a:solidFill>
              <a:srgbClr val="255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18" name="Text Placeholder 59"/>
            <p:cNvSpPr txBox="1">
              <a:spLocks/>
            </p:cNvSpPr>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Arial" panose="020B0604020202020204" pitchFamily="34" charset="0"/>
                  <a:ea typeface="微软雅黑" panose="020B0503020204020204" pitchFamily="34" charset="-122"/>
                  <a:cs typeface="+mn-ea"/>
                  <a:sym typeface="Arial" panose="020B0604020202020204" pitchFamily="34" charset="0"/>
                </a:rPr>
                <a:t>2017</a:t>
              </a:r>
            </a:p>
          </p:txBody>
        </p:sp>
      </p:grpSp>
      <p:grpSp>
        <p:nvGrpSpPr>
          <p:cNvPr id="39" name="组合 38"/>
          <p:cNvGrpSpPr/>
          <p:nvPr/>
        </p:nvGrpSpPr>
        <p:grpSpPr>
          <a:xfrm>
            <a:off x="5578136" y="2972852"/>
            <a:ext cx="1111085" cy="1176475"/>
            <a:chOff x="4323632" y="2261909"/>
            <a:chExt cx="959665" cy="1016144"/>
          </a:xfrm>
        </p:grpSpPr>
        <p:sp>
          <p:nvSpPr>
            <p:cNvPr id="7" name="Rectangle 9"/>
            <p:cNvSpPr>
              <a:spLocks noChangeArrowheads="1"/>
            </p:cNvSpPr>
            <p:nvPr userDrawn="1"/>
          </p:nvSpPr>
          <p:spPr bwMode="auto">
            <a:xfrm>
              <a:off x="4408157" y="2261909"/>
              <a:ext cx="772282" cy="101614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19" name="Text Placeholder 59"/>
            <p:cNvSpPr txBox="1">
              <a:spLocks/>
            </p:cNvSpPr>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2018</a:t>
              </a:r>
            </a:p>
          </p:txBody>
        </p:sp>
      </p:grpSp>
      <p:grpSp>
        <p:nvGrpSpPr>
          <p:cNvPr id="40" name="组合 39"/>
          <p:cNvGrpSpPr/>
          <p:nvPr/>
        </p:nvGrpSpPr>
        <p:grpSpPr>
          <a:xfrm>
            <a:off x="6903248" y="2972852"/>
            <a:ext cx="1111085" cy="1176475"/>
            <a:chOff x="5468157" y="2261909"/>
            <a:chExt cx="959665" cy="1016144"/>
          </a:xfrm>
        </p:grpSpPr>
        <p:sp>
          <p:nvSpPr>
            <p:cNvPr id="5" name="Rectangle 7"/>
            <p:cNvSpPr>
              <a:spLocks noChangeArrowheads="1"/>
            </p:cNvSpPr>
            <p:nvPr userDrawn="1"/>
          </p:nvSpPr>
          <p:spPr bwMode="auto">
            <a:xfrm>
              <a:off x="5556542" y="2261909"/>
              <a:ext cx="770944" cy="1016144"/>
            </a:xfrm>
            <a:prstGeom prst="rect">
              <a:avLst/>
            </a:prstGeom>
            <a:solidFill>
              <a:srgbClr val="31A6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20" name="Text Placeholder 59"/>
            <p:cNvSpPr txBox="1">
              <a:spLocks/>
            </p:cNvSpPr>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Arial" panose="020B0604020202020204" pitchFamily="34" charset="0"/>
                  <a:ea typeface="微软雅黑" panose="020B0503020204020204" pitchFamily="34" charset="-122"/>
                  <a:cs typeface="+mn-ea"/>
                  <a:sym typeface="Arial" panose="020B0604020202020204" pitchFamily="34" charset="0"/>
                </a:rPr>
                <a:t>2019</a:t>
              </a:r>
            </a:p>
          </p:txBody>
        </p:sp>
      </p:grpSp>
      <p:grpSp>
        <p:nvGrpSpPr>
          <p:cNvPr id="41" name="组合 40"/>
          <p:cNvGrpSpPr/>
          <p:nvPr/>
        </p:nvGrpSpPr>
        <p:grpSpPr>
          <a:xfrm>
            <a:off x="8235750" y="2972852"/>
            <a:ext cx="1111085" cy="1176475"/>
            <a:chOff x="6619064" y="2261909"/>
            <a:chExt cx="959665" cy="1016144"/>
          </a:xfrm>
        </p:grpSpPr>
        <p:sp>
          <p:nvSpPr>
            <p:cNvPr id="4" name="Rectangle 6"/>
            <p:cNvSpPr>
              <a:spLocks noChangeArrowheads="1"/>
            </p:cNvSpPr>
            <p:nvPr userDrawn="1"/>
          </p:nvSpPr>
          <p:spPr bwMode="auto">
            <a:xfrm>
              <a:off x="6703589" y="2261909"/>
              <a:ext cx="772282" cy="1016144"/>
            </a:xfrm>
            <a:prstGeom prst="rect">
              <a:avLst/>
            </a:prstGeom>
            <a:solidFill>
              <a:srgbClr val="ED7D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ea typeface="微软雅黑" panose="020B0503020204020204" pitchFamily="34" charset="-122"/>
                <a:cs typeface="+mn-ea"/>
                <a:sym typeface="Arial" panose="020B0604020202020204" pitchFamily="34" charset="0"/>
              </a:endParaRPr>
            </a:p>
          </p:txBody>
        </p:sp>
        <p:sp>
          <p:nvSpPr>
            <p:cNvPr id="21" name="Text Placeholder 59"/>
            <p:cNvSpPr txBox="1">
              <a:spLocks/>
            </p:cNvSpPr>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a:latin typeface="Arial" panose="020B0604020202020204" pitchFamily="34" charset="0"/>
                  <a:ea typeface="微软雅黑" panose="020B0503020204020204" pitchFamily="34" charset="-122"/>
                  <a:cs typeface="+mn-ea"/>
                  <a:sym typeface="Arial" panose="020B0604020202020204" pitchFamily="34" charset="0"/>
                </a:rPr>
                <a:t>2020</a:t>
              </a:r>
              <a:endParaRPr lang="en-US" sz="2275"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Text Placeholder 59"/>
          <p:cNvSpPr txBox="1">
            <a:spLocks/>
          </p:cNvSpPr>
          <p:nvPr/>
        </p:nvSpPr>
        <p:spPr>
          <a:xfrm>
            <a:off x="3160207" y="4918642"/>
            <a:ext cx="2081893" cy="860941"/>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3" name="Straight Connector 54"/>
          <p:cNvCxnSpPr/>
          <p:nvPr/>
        </p:nvCxnSpPr>
        <p:spPr>
          <a:xfrm>
            <a:off x="3019931"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 Placeholder 59"/>
          <p:cNvSpPr txBox="1">
            <a:spLocks/>
          </p:cNvSpPr>
          <p:nvPr/>
        </p:nvSpPr>
        <p:spPr>
          <a:xfrm>
            <a:off x="5815613" y="4918642"/>
            <a:ext cx="2081893" cy="860941"/>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5" name="Straight Connector 56"/>
          <p:cNvCxnSpPr/>
          <p:nvPr/>
        </p:nvCxnSpPr>
        <p:spPr>
          <a:xfrm>
            <a:off x="5675339"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 Placeholder 59"/>
          <p:cNvSpPr txBox="1">
            <a:spLocks/>
          </p:cNvSpPr>
          <p:nvPr/>
        </p:nvSpPr>
        <p:spPr>
          <a:xfrm>
            <a:off x="8473884" y="4918642"/>
            <a:ext cx="2081893" cy="103688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altLang="zh-CN" sz="758"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7" name="Straight Connector 58"/>
          <p:cNvCxnSpPr/>
          <p:nvPr/>
        </p:nvCxnSpPr>
        <p:spPr>
          <a:xfrm>
            <a:off x="8333609"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 Placeholder 59"/>
          <p:cNvSpPr txBox="1">
            <a:spLocks/>
          </p:cNvSpPr>
          <p:nvPr/>
        </p:nvSpPr>
        <p:spPr>
          <a:xfrm>
            <a:off x="1832175" y="1659404"/>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59"/>
          <p:cNvSpPr txBox="1">
            <a:spLocks/>
          </p:cNvSpPr>
          <p:nvPr/>
        </p:nvSpPr>
        <p:spPr>
          <a:xfrm>
            <a:off x="4487581" y="1659404"/>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59"/>
          <p:cNvSpPr txBox="1">
            <a:spLocks/>
          </p:cNvSpPr>
          <p:nvPr/>
        </p:nvSpPr>
        <p:spPr>
          <a:xfrm>
            <a:off x="7145853" y="1659404"/>
            <a:ext cx="2081893" cy="860941"/>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US"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31" name="Straight Connector 62"/>
          <p:cNvCxnSpPr/>
          <p:nvPr/>
        </p:nvCxnSpPr>
        <p:spPr>
          <a:xfrm>
            <a:off x="170105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63"/>
          <p:cNvCxnSpPr/>
          <p:nvPr/>
        </p:nvCxnSpPr>
        <p:spPr>
          <a:xfrm>
            <a:off x="435608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4"/>
          <p:cNvCxnSpPr/>
          <p:nvPr/>
        </p:nvCxnSpPr>
        <p:spPr>
          <a:xfrm>
            <a:off x="700940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2"/>
          </p:nvPr>
        </p:nvSpPr>
        <p:spPr/>
        <p:txBody>
          <a:bodyPr/>
          <a:lstStyle/>
          <a:p>
            <a:fld id="{F35312EC-3547-4D34-9E02-54FBE31D3775}" type="slidenum">
              <a:rPr lang="zh-CN" altLang="en-US" smtClean="0"/>
              <a:t>17</a:t>
            </a:fld>
            <a:endParaRPr lang="zh-CN" altLang="en-US"/>
          </a:p>
        </p:txBody>
      </p:sp>
      <p:sp>
        <p:nvSpPr>
          <p:cNvPr id="34" name="标题 3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137818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300"/>
                                        <p:tgtEl>
                                          <p:spTgt spid="36"/>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300"/>
                                        <p:tgtEl>
                                          <p:spTgt spid="14"/>
                                        </p:tgtEl>
                                      </p:cBhvr>
                                    </p:animEffect>
                                  </p:childTnLst>
                                </p:cTn>
                              </p:par>
                            </p:childTnLst>
                          </p:cTn>
                        </p:par>
                        <p:par>
                          <p:cTn id="12" fill="hold">
                            <p:stCondLst>
                              <p:cond delay="6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300"/>
                                        <p:tgtEl>
                                          <p:spTgt spid="37"/>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300"/>
                                        <p:tgtEl>
                                          <p:spTgt spid="12"/>
                                        </p:tgtEl>
                                      </p:cBhvr>
                                    </p:animEffect>
                                  </p:childTnLst>
                                </p:cTn>
                              </p:par>
                            </p:childTnLst>
                          </p:cTn>
                        </p:par>
                        <p:par>
                          <p:cTn id="20" fill="hold">
                            <p:stCondLst>
                              <p:cond delay="12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300"/>
                                        <p:tgtEl>
                                          <p:spTgt spid="3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300"/>
                                        <p:tgtEl>
                                          <p:spTgt spid="10"/>
                                        </p:tgtEl>
                                      </p:cBhvr>
                                    </p:animEffect>
                                  </p:childTnLst>
                                </p:cTn>
                              </p:par>
                            </p:childTnLst>
                          </p:cTn>
                        </p:par>
                        <p:par>
                          <p:cTn id="28" fill="hold">
                            <p:stCondLst>
                              <p:cond delay="18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300"/>
                                        <p:tgtEl>
                                          <p:spTgt spid="39"/>
                                        </p:tgtEl>
                                      </p:cBhvr>
                                    </p:animEffect>
                                  </p:childTnLst>
                                </p:cTn>
                              </p:par>
                            </p:childTnLst>
                          </p:cTn>
                        </p:par>
                        <p:par>
                          <p:cTn id="32" fill="hold">
                            <p:stCondLst>
                              <p:cond delay="21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300"/>
                                        <p:tgtEl>
                                          <p:spTgt spid="8"/>
                                        </p:tgtEl>
                                      </p:cBhvr>
                                    </p:animEffect>
                                  </p:childTnLst>
                                </p:cTn>
                              </p:par>
                            </p:childTnLst>
                          </p:cTn>
                        </p:par>
                        <p:par>
                          <p:cTn id="36" fill="hold">
                            <p:stCondLst>
                              <p:cond delay="2400"/>
                            </p:stCondLst>
                            <p:childTnLst>
                              <p:par>
                                <p:cTn id="37" presetID="22" presetClass="entr" presetSubtype="4"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300"/>
                                        <p:tgtEl>
                                          <p:spTgt spid="40"/>
                                        </p:tgtEl>
                                      </p:cBhvr>
                                    </p:animEffect>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300"/>
                                        <p:tgtEl>
                                          <p:spTgt spid="6"/>
                                        </p:tgtEl>
                                      </p:cBhvr>
                                    </p:animEffect>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300"/>
                                        <p:tgtEl>
                                          <p:spTgt spid="41"/>
                                        </p:tgtEl>
                                      </p:cBhvr>
                                    </p:animEffect>
                                  </p:childTnLst>
                                </p:cTn>
                              </p:par>
                            </p:childTnLst>
                          </p:cTn>
                        </p:par>
                        <p:par>
                          <p:cTn id="48" fill="hold">
                            <p:stCondLst>
                              <p:cond delay="3300"/>
                            </p:stCondLst>
                            <p:childTnLst>
                              <p:par>
                                <p:cTn id="49" presetID="22" presetClass="entr" presetSubtype="8"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300"/>
                                        <p:tgtEl>
                                          <p:spTgt spid="3"/>
                                        </p:tgtEl>
                                      </p:cBhvr>
                                    </p:animEffect>
                                  </p:childTnLst>
                                </p:cTn>
                              </p:par>
                            </p:childTnLst>
                          </p:cTn>
                        </p:par>
                        <p:par>
                          <p:cTn id="52" fill="hold">
                            <p:stCondLst>
                              <p:cond delay="3600"/>
                            </p:stCondLst>
                            <p:childTnLst>
                              <p:par>
                                <p:cTn id="53" presetID="2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300"/>
                                        <p:tgtEl>
                                          <p:spTgt spid="15"/>
                                        </p:tgtEl>
                                      </p:cBhvr>
                                    </p:animEffect>
                                  </p:childTnLst>
                                </p:cTn>
                              </p:par>
                            </p:childTnLst>
                          </p:cTn>
                        </p:par>
                        <p:par>
                          <p:cTn id="56" fill="hold">
                            <p:stCondLst>
                              <p:cond delay="3900"/>
                            </p:stCondLst>
                            <p:childTnLst>
                              <p:par>
                                <p:cTn id="57" presetID="22" presetClass="entr" presetSubtype="4"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44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childTnLst>
                          </p:cTn>
                        </p:par>
                        <p:par>
                          <p:cTn id="64" fill="hold">
                            <p:stCondLst>
                              <p:cond delay="4900"/>
                            </p:stCondLst>
                            <p:childTnLst>
                              <p:par>
                                <p:cTn id="65" presetID="22" presetClass="entr" presetSubtype="1"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500"/>
                                        <p:tgtEl>
                                          <p:spTgt spid="23"/>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5900"/>
                            </p:stCondLst>
                            <p:childTnLst>
                              <p:par>
                                <p:cTn id="73" presetID="22" presetClass="entr" presetSubtype="4" fill="hold"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childTnLst>
                          </p:cTn>
                        </p:par>
                        <p:par>
                          <p:cTn id="80" fill="hold">
                            <p:stCondLst>
                              <p:cond delay="6900"/>
                            </p:stCondLst>
                            <p:childTnLst>
                              <p:par>
                                <p:cTn id="81" presetID="22" presetClass="entr" presetSubtype="1" fill="hold"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up)">
                                      <p:cBhvr>
                                        <p:cTn id="83" dur="500"/>
                                        <p:tgtEl>
                                          <p:spTgt spid="25"/>
                                        </p:tgtEl>
                                      </p:cBhvr>
                                    </p:animEffect>
                                  </p:childTnLst>
                                </p:cTn>
                              </p:par>
                            </p:childTnLst>
                          </p:cTn>
                        </p:par>
                        <p:par>
                          <p:cTn id="84" fill="hold">
                            <p:stCondLst>
                              <p:cond delay="7400"/>
                            </p:stCondLst>
                            <p:childTnLst>
                              <p:par>
                                <p:cTn id="85" presetID="22" presetClass="entr" presetSubtype="8"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left)">
                                      <p:cBhvr>
                                        <p:cTn id="87" dur="500"/>
                                        <p:tgtEl>
                                          <p:spTgt spid="24"/>
                                        </p:tgtEl>
                                      </p:cBhvr>
                                    </p:animEffect>
                                  </p:childTnLst>
                                </p:cTn>
                              </p:par>
                            </p:childTnLst>
                          </p:cTn>
                        </p:par>
                        <p:par>
                          <p:cTn id="88" fill="hold">
                            <p:stCondLst>
                              <p:cond delay="7900"/>
                            </p:stCondLst>
                            <p:childTnLst>
                              <p:par>
                                <p:cTn id="89" presetID="22" presetClass="entr" presetSubtype="4"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down)">
                                      <p:cBhvr>
                                        <p:cTn id="91" dur="500"/>
                                        <p:tgtEl>
                                          <p:spTgt spid="33"/>
                                        </p:tgtEl>
                                      </p:cBhvr>
                                    </p:animEffect>
                                  </p:childTnLst>
                                </p:cTn>
                              </p:par>
                            </p:childTnLst>
                          </p:cTn>
                        </p:par>
                        <p:par>
                          <p:cTn id="92" fill="hold">
                            <p:stCondLst>
                              <p:cond delay="8400"/>
                            </p:stCondLst>
                            <p:childTnLst>
                              <p:par>
                                <p:cTn id="93" presetID="22" presetClass="entr" presetSubtype="8"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par>
                          <p:cTn id="96" fill="hold">
                            <p:stCondLst>
                              <p:cond delay="8900"/>
                            </p:stCondLst>
                            <p:childTnLst>
                              <p:par>
                                <p:cTn id="97" presetID="22" presetClass="entr" presetSubtype="1" fill="hold"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up)">
                                      <p:cBhvr>
                                        <p:cTn id="99" dur="500"/>
                                        <p:tgtEl>
                                          <p:spTgt spid="27"/>
                                        </p:tgtEl>
                                      </p:cBhvr>
                                    </p:animEffect>
                                  </p:childTnLst>
                                </p:cTn>
                              </p:par>
                            </p:childTnLst>
                          </p:cTn>
                        </p:par>
                        <p:par>
                          <p:cTn id="100" fill="hold">
                            <p:stCondLst>
                              <p:cond delay="9400"/>
                            </p:stCondLst>
                            <p:childTnLst>
                              <p:par>
                                <p:cTn id="101" presetID="22" presetClass="entr" presetSubtype="8"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left)">
                                      <p:cBhvr>
                                        <p:cTn id="10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0" grpId="0" animBg="1"/>
      <p:bldP spid="12" grpId="0" animBg="1"/>
      <p:bldP spid="14" grpId="0" animBg="1"/>
      <p:bldP spid="15" grpId="0" animBg="1"/>
      <p:bldP spid="22" grpId="0"/>
      <p:bldP spid="24" grpId="0"/>
      <p:bldP spid="26"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4294967295"/>
          </p:nvPr>
        </p:nvPicPr>
        <p:blipFill rotWithShape="1">
          <a:blip r:embed="rId3" cstate="screen">
            <a:extLst>
              <a:ext uri="{28A0092B-C50C-407E-A947-70E740481C1C}">
                <a14:useLocalDpi xmlns:a14="http://schemas.microsoft.com/office/drawing/2010/main"/>
              </a:ext>
            </a:extLst>
          </a:blip>
          <a:srcRect/>
          <a:stretch/>
        </p:blipFill>
        <p:spPr>
          <a:xfrm>
            <a:off x="0" y="0"/>
            <a:ext cx="3962400" cy="6856413"/>
          </a:xfrm>
        </p:spPr>
      </p:pic>
      <p:sp>
        <p:nvSpPr>
          <p:cNvPr id="6" name="矩形 5"/>
          <p:cNvSpPr/>
          <p:nvPr/>
        </p:nvSpPr>
        <p:spPr>
          <a:xfrm>
            <a:off x="9105900" y="0"/>
            <a:ext cx="2686050" cy="1319106"/>
          </a:xfrm>
          <a:prstGeom prst="rect">
            <a:avLst/>
          </a:prstGeom>
          <a:solidFill>
            <a:srgbClr val="25568F"/>
          </a:solidFill>
          <a:ln>
            <a:solidFill>
              <a:srgbClr val="2556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8971719" y="171450"/>
            <a:ext cx="2620985" cy="1015663"/>
            <a:chOff x="8875705" y="111587"/>
            <a:chExt cx="2620985" cy="1015663"/>
          </a:xfrm>
        </p:grpSpPr>
        <p:sp>
          <p:nvSpPr>
            <p:cNvPr id="8" name="TextBox 19"/>
            <p:cNvSpPr>
              <a:spLocks noChangeArrowheads="1"/>
            </p:cNvSpPr>
            <p:nvPr/>
          </p:nvSpPr>
          <p:spPr bwMode="auto">
            <a:xfrm>
              <a:off x="9384248" y="111587"/>
              <a:ext cx="131638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44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目录</a:t>
              </a:r>
              <a:endParaRPr lang="zh-CN" altLang="en-US" sz="2400" dirty="0">
                <a:solidFill>
                  <a:srgbClr val="000000"/>
                </a:solidFill>
                <a:latin typeface="黑体" panose="02010609060101010101" pitchFamily="49" charset="-122"/>
                <a:ea typeface="黑体" panose="02010609060101010101" pitchFamily="49" charset="-122"/>
                <a:sym typeface="宋体" panose="02010600030101010101" pitchFamily="2" charset="-122"/>
              </a:endParaRPr>
            </a:p>
          </p:txBody>
        </p:sp>
        <p:sp>
          <p:nvSpPr>
            <p:cNvPr id="9" name="TextBox 53"/>
            <p:cNvSpPr>
              <a:spLocks noChangeArrowheads="1"/>
            </p:cNvSpPr>
            <p:nvPr/>
          </p:nvSpPr>
          <p:spPr bwMode="auto">
            <a:xfrm>
              <a:off x="8875705" y="741205"/>
              <a:ext cx="2390790" cy="34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6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CONTENTS</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 </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0539377" y="111587"/>
              <a:ext cx="957313" cy="1015663"/>
            </a:xfrm>
            <a:prstGeom prst="rect">
              <a:avLst/>
            </a:prstGeom>
          </p:spPr>
          <p:txBody>
            <a:bodyPr wrap="none">
              <a:spAutoFit/>
            </a:bodyPr>
            <a:lstStyle/>
            <a:p>
              <a:r>
                <a:rPr lang="zh-CN" altLang="en-US" sz="6000" b="1" dirty="0">
                  <a:solidFill>
                    <a:schemeClr val="bg1"/>
                  </a:solidFill>
                  <a:latin typeface="黑体" panose="02010609060101010101" pitchFamily="49" charset="-122"/>
                  <a:ea typeface="黑体" panose="02010609060101010101" pitchFamily="49" charset="-122"/>
                  <a:sym typeface="微软雅黑" panose="020B0503020204020204" pitchFamily="34" charset="-122"/>
                </a:rPr>
                <a:t>页</a:t>
              </a:r>
              <a:endParaRPr lang="zh-CN" altLang="en-US" sz="6000" dirty="0"/>
            </a:p>
          </p:txBody>
        </p:sp>
      </p:grpSp>
      <p:grpSp>
        <p:nvGrpSpPr>
          <p:cNvPr id="12" name="组合 8"/>
          <p:cNvGrpSpPr>
            <a:grpSpLocks/>
          </p:cNvGrpSpPr>
          <p:nvPr/>
        </p:nvGrpSpPr>
        <p:grpSpPr bwMode="auto">
          <a:xfrm>
            <a:off x="5293896" y="1936615"/>
            <a:ext cx="5640799" cy="680509"/>
            <a:chOff x="0" y="-48994"/>
            <a:chExt cx="4074491" cy="499448"/>
          </a:xfrm>
        </p:grpSpPr>
        <p:sp>
          <p:nvSpPr>
            <p:cNvPr id="13" name="矩形 13"/>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4" name="椭圆 14"/>
            <p:cNvSpPr>
              <a:spLocks noChangeArrowheads="1"/>
            </p:cNvSpPr>
            <p:nvPr/>
          </p:nvSpPr>
          <p:spPr bwMode="auto">
            <a:xfrm>
              <a:off x="124098" y="42601"/>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3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5" name="矩形 11"/>
            <p:cNvSpPr>
              <a:spLocks noChangeArrowheads="1"/>
            </p:cNvSpPr>
            <p:nvPr/>
          </p:nvSpPr>
          <p:spPr bwMode="auto">
            <a:xfrm>
              <a:off x="16428" y="-48994"/>
              <a:ext cx="601806" cy="48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16" name="TextBox 16"/>
            <p:cNvSpPr>
              <a:spLocks noChangeArrowheads="1"/>
            </p:cNvSpPr>
            <p:nvPr/>
          </p:nvSpPr>
          <p:spPr bwMode="auto">
            <a:xfrm>
              <a:off x="1047394" y="55811"/>
              <a:ext cx="2056252" cy="338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17" name="组合 13"/>
          <p:cNvGrpSpPr>
            <a:grpSpLocks/>
          </p:cNvGrpSpPr>
          <p:nvPr/>
        </p:nvGrpSpPr>
        <p:grpSpPr bwMode="auto">
          <a:xfrm>
            <a:off x="5293892" y="2888173"/>
            <a:ext cx="5640807" cy="662554"/>
            <a:chOff x="0" y="-23572"/>
            <a:chExt cx="4074491" cy="487591"/>
          </a:xfrm>
        </p:grpSpPr>
        <p:sp>
          <p:nvSpPr>
            <p:cNvPr id="18" name="矩形 18"/>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19" name="椭圆 19"/>
            <p:cNvSpPr>
              <a:spLocks noChangeArrowheads="1"/>
            </p:cNvSpPr>
            <p:nvPr/>
          </p:nvSpPr>
          <p:spPr bwMode="auto">
            <a:xfrm>
              <a:off x="124098" y="42601"/>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0" name="矩形 16"/>
            <p:cNvSpPr>
              <a:spLocks noChangeArrowheads="1"/>
            </p:cNvSpPr>
            <p:nvPr/>
          </p:nvSpPr>
          <p:spPr bwMode="auto">
            <a:xfrm>
              <a:off x="23732" y="-23572"/>
              <a:ext cx="601806" cy="487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1" name="TextBox 21"/>
            <p:cNvSpPr>
              <a:spLocks noChangeArrowheads="1"/>
            </p:cNvSpPr>
            <p:nvPr/>
          </p:nvSpPr>
          <p:spPr bwMode="auto">
            <a:xfrm>
              <a:off x="1047396" y="56633"/>
              <a:ext cx="2056249" cy="33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22" name="组合 18"/>
          <p:cNvGrpSpPr>
            <a:grpSpLocks/>
          </p:cNvGrpSpPr>
          <p:nvPr/>
        </p:nvGrpSpPr>
        <p:grpSpPr bwMode="auto">
          <a:xfrm>
            <a:off x="5293895" y="3755060"/>
            <a:ext cx="5640804" cy="689072"/>
            <a:chOff x="0" y="-59408"/>
            <a:chExt cx="4074491" cy="509707"/>
          </a:xfrm>
        </p:grpSpPr>
        <p:sp>
          <p:nvSpPr>
            <p:cNvPr id="23" name="矩形 23"/>
            <p:cNvSpPr>
              <a:spLocks noChangeArrowheads="1"/>
            </p:cNvSpPr>
            <p:nvPr/>
          </p:nvSpPr>
          <p:spPr bwMode="auto">
            <a:xfrm>
              <a:off x="0" y="0"/>
              <a:ext cx="4074491" cy="450299"/>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4" name="椭圆 24"/>
            <p:cNvSpPr>
              <a:spLocks noChangeArrowheads="1"/>
            </p:cNvSpPr>
            <p:nvPr/>
          </p:nvSpPr>
          <p:spPr bwMode="auto">
            <a:xfrm>
              <a:off x="124098" y="42465"/>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F05425"/>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5" name="矩形 21"/>
            <p:cNvSpPr>
              <a:spLocks noChangeArrowheads="1"/>
            </p:cNvSpPr>
            <p:nvPr/>
          </p:nvSpPr>
          <p:spPr bwMode="auto">
            <a:xfrm>
              <a:off x="23731" y="-59408"/>
              <a:ext cx="601806" cy="49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6" name="TextBox 26"/>
            <p:cNvSpPr>
              <a:spLocks noChangeArrowheads="1"/>
            </p:cNvSpPr>
            <p:nvPr/>
          </p:nvSpPr>
          <p:spPr bwMode="auto">
            <a:xfrm>
              <a:off x="1047395" y="77812"/>
              <a:ext cx="2056250" cy="34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grpSp>
        <p:nvGrpSpPr>
          <p:cNvPr id="27" name="组合 8"/>
          <p:cNvGrpSpPr>
            <a:grpSpLocks/>
          </p:cNvGrpSpPr>
          <p:nvPr/>
        </p:nvGrpSpPr>
        <p:grpSpPr bwMode="auto">
          <a:xfrm>
            <a:off x="5294759" y="4666898"/>
            <a:ext cx="5639110" cy="738665"/>
            <a:chOff x="0" y="-59106"/>
            <a:chExt cx="4074491" cy="543612"/>
          </a:xfrm>
        </p:grpSpPr>
        <p:sp>
          <p:nvSpPr>
            <p:cNvPr id="28" name="矩形 36"/>
            <p:cNvSpPr>
              <a:spLocks noChangeArrowheads="1"/>
            </p:cNvSpPr>
            <p:nvPr/>
          </p:nvSpPr>
          <p:spPr bwMode="auto">
            <a:xfrm>
              <a:off x="0" y="0"/>
              <a:ext cx="4074491" cy="450454"/>
            </a:xfrm>
            <a:prstGeom prst="rect">
              <a:avLst/>
            </a:prstGeom>
            <a:solidFill>
              <a:srgbClr val="25568F"/>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000000"/>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29" name="椭圆 37"/>
            <p:cNvSpPr>
              <a:spLocks noChangeArrowheads="1"/>
            </p:cNvSpPr>
            <p:nvPr/>
          </p:nvSpPr>
          <p:spPr bwMode="auto">
            <a:xfrm>
              <a:off x="124098" y="42602"/>
              <a:ext cx="379573" cy="379573"/>
            </a:xfrm>
            <a:prstGeom prst="ellipse">
              <a:avLst/>
            </a:prstGeom>
            <a:solidFill>
              <a:srgbClr val="31A6DE"/>
            </a:solidFill>
            <a:ln>
              <a:noFill/>
            </a:ln>
            <a:extLst>
              <a:ext uri="{91240B29-F687-4F45-9708-019B960494DF}">
                <a14:hiddenLine xmlns:a14="http://schemas.microsoft.com/office/drawing/2010/main" w="6350">
                  <a:solidFill>
                    <a:srgbClr val="000000"/>
                  </a:solidFill>
                  <a:round/>
                  <a:headEnd/>
                  <a:tailEnd/>
                </a14:hiddenLine>
              </a:ext>
            </a:extLst>
          </p:spPr>
          <p:txBody>
            <a:bodyPr lIns="0" tIns="0" rIns="0" bIns="0" anchor="ct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1600">
                <a:solidFill>
                  <a:srgbClr val="F05425"/>
                </a:solidFill>
                <a:latin typeface="微软雅黑" panose="020B0503020204020204" pitchFamily="34" charset="-122"/>
                <a:ea typeface="微软雅黑" panose="020B0503020204020204" pitchFamily="34" charset="-122"/>
                <a:sym typeface="华文楷体" panose="02010600040101010101" pitchFamily="2" charset="-122"/>
              </a:endParaRPr>
            </a:p>
          </p:txBody>
        </p:sp>
        <p:sp>
          <p:nvSpPr>
            <p:cNvPr id="30" name="矩形 11"/>
            <p:cNvSpPr>
              <a:spLocks noChangeArrowheads="1"/>
            </p:cNvSpPr>
            <p:nvPr/>
          </p:nvSpPr>
          <p:spPr bwMode="auto">
            <a:xfrm>
              <a:off x="12428" y="-59106"/>
              <a:ext cx="601806" cy="54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Font typeface="Arial" panose="020B0604020202020204" pitchFamily="34" charset="0"/>
                <a:buNone/>
              </a:pPr>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p>
          </p:txBody>
        </p:sp>
        <p:sp>
          <p:nvSpPr>
            <p:cNvPr id="31" name="TextBox 39"/>
            <p:cNvSpPr>
              <a:spLocks noChangeArrowheads="1"/>
            </p:cNvSpPr>
            <p:nvPr/>
          </p:nvSpPr>
          <p:spPr bwMode="auto">
            <a:xfrm>
              <a:off x="1047064" y="42821"/>
              <a:ext cx="2056867" cy="33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100">
                  <a:solidFill>
                    <a:schemeClr val="tx1"/>
                  </a:solidFill>
                  <a:latin typeface="Arial" panose="020B0604020202020204" pitchFamily="34" charset="0"/>
                  <a:ea typeface="宋体" panose="02010600030101010101" pitchFamily="2" charset="-122"/>
                </a:defRPr>
              </a:lvl1pPr>
              <a:lvl2pPr marL="742950" indent="-285750">
                <a:defRPr sz="2100">
                  <a:solidFill>
                    <a:schemeClr val="tx1"/>
                  </a:solidFill>
                  <a:latin typeface="Arial" panose="020B0604020202020204" pitchFamily="34" charset="0"/>
                  <a:ea typeface="宋体" panose="02010600030101010101" pitchFamily="2" charset="-122"/>
                </a:defRPr>
              </a:lvl2pPr>
              <a:lvl3pPr marL="1143000" indent="-228600">
                <a:defRPr sz="2100">
                  <a:solidFill>
                    <a:schemeClr val="tx1"/>
                  </a:solidFill>
                  <a:latin typeface="Arial" panose="020B0604020202020204" pitchFamily="34" charset="0"/>
                  <a:ea typeface="宋体" panose="02010600030101010101" pitchFamily="2" charset="-122"/>
                </a:defRPr>
              </a:lvl3pPr>
              <a:lvl4pPr marL="1600200" indent="-228600">
                <a:defRPr sz="2100">
                  <a:solidFill>
                    <a:schemeClr val="tx1"/>
                  </a:solidFill>
                  <a:latin typeface="Arial" panose="020B0604020202020204" pitchFamily="34" charset="0"/>
                  <a:ea typeface="宋体" panose="02010600030101010101" pitchFamily="2" charset="-122"/>
                </a:defRPr>
              </a:lvl4pPr>
              <a:lvl5pPr marL="2057400" indent="-228600">
                <a:defRPr sz="2100">
                  <a:solidFill>
                    <a:schemeClr val="tx1"/>
                  </a:solidFill>
                  <a:latin typeface="Arial" panose="020B0604020202020204" pitchFamily="34" charset="0"/>
                  <a:ea typeface="宋体" panose="02010600030101010101" pitchFamily="2" charset="-122"/>
                </a:defRPr>
              </a:lvl5pPr>
              <a:lvl6pPr marL="25146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6pPr>
              <a:lvl7pPr marL="29718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7pPr>
              <a:lvl8pPr marL="34290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8pPr>
              <a:lvl9pPr marL="3886200" indent="-228600" defTabSz="1069975" eaLnBrk="0" fontAlgn="base" hangingPunct="0">
                <a:spcBef>
                  <a:spcPct val="0"/>
                </a:spcBef>
                <a:spcAft>
                  <a:spcPct val="0"/>
                </a:spcAft>
                <a:defRPr sz="2100">
                  <a:solidFill>
                    <a:schemeClr val="tx1"/>
                  </a:solidFill>
                  <a:latin typeface="Arial" panose="020B0604020202020204" pitchFamily="34" charset="0"/>
                  <a:ea typeface="宋体" panose="02010600030101010101" pitchFamily="2" charset="-122"/>
                </a:defRPr>
              </a:lvl9pPr>
            </a:lstStyle>
            <a:p>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请插入您的文本内容</a:t>
              </a:r>
            </a:p>
          </p:txBody>
        </p:sp>
      </p:grpSp>
      <p:sp>
        <p:nvSpPr>
          <p:cNvPr id="47" name="文本框 46"/>
          <p:cNvSpPr txBox="1"/>
          <p:nvPr/>
        </p:nvSpPr>
        <p:spPr>
          <a:xfrm>
            <a:off x="457200" y="171450"/>
            <a:ext cx="1107996" cy="646331"/>
          </a:xfrm>
          <a:prstGeom prst="rect">
            <a:avLst/>
          </a:prstGeom>
          <a:noFill/>
        </p:spPr>
        <p:txBody>
          <a:bodyPr wrap="none" rtlCol="0">
            <a:spAutoFit/>
          </a:bodyPr>
          <a:lstStyle/>
          <a:p>
            <a:r>
              <a:rPr lang="en-US" altLang="zh-CN" sz="3600" b="1" dirty="0">
                <a:solidFill>
                  <a:srgbClr val="002060"/>
                </a:solidFill>
                <a:latin typeface="黑体" panose="02010609060101010101" pitchFamily="49" charset="-122"/>
                <a:ea typeface="黑体" panose="02010609060101010101" pitchFamily="49" charset="-122"/>
              </a:rPr>
              <a:t>LOGO</a:t>
            </a:r>
            <a:endParaRPr lang="zh-CN" altLang="en-US" sz="3600" b="1" dirty="0">
              <a:solidFill>
                <a:srgbClr val="002060"/>
              </a:solidFill>
              <a:latin typeface="黑体" panose="02010609060101010101" pitchFamily="49" charset="-122"/>
              <a:ea typeface="黑体" panose="02010609060101010101" pitchFamily="49" charset="-122"/>
            </a:endParaRPr>
          </a:p>
        </p:txBody>
      </p:sp>
      <p:grpSp>
        <p:nvGrpSpPr>
          <p:cNvPr id="48" name="组 32"/>
          <p:cNvGrpSpPr/>
          <p:nvPr/>
        </p:nvGrpSpPr>
        <p:grpSpPr>
          <a:xfrm>
            <a:off x="1196751" y="4805100"/>
            <a:ext cx="2040724" cy="1367252"/>
            <a:chOff x="3728979" y="-1112206"/>
            <a:chExt cx="5227783" cy="3502530"/>
          </a:xfrm>
          <a:effectLst/>
        </p:grpSpPr>
        <p:grpSp>
          <p:nvGrpSpPr>
            <p:cNvPr id="49" name="组 8"/>
            <p:cNvGrpSpPr/>
            <p:nvPr userDrawn="1"/>
          </p:nvGrpSpPr>
          <p:grpSpPr>
            <a:xfrm rot="10800000">
              <a:off x="7911176" y="-1112206"/>
              <a:ext cx="1045586" cy="2793777"/>
              <a:chOff x="2675476" y="4781831"/>
              <a:chExt cx="1368248" cy="3655921"/>
            </a:xfrm>
          </p:grpSpPr>
          <p:sp>
            <p:nvSpPr>
              <p:cNvPr id="62" name="任意形状 9"/>
              <p:cNvSpPr/>
              <p:nvPr/>
            </p:nvSpPr>
            <p:spPr>
              <a:xfrm rot="10800000">
                <a:off x="2675478" y="660733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3" name="任意形状 10"/>
              <p:cNvSpPr/>
              <p:nvPr/>
            </p:nvSpPr>
            <p:spPr>
              <a:xfrm rot="10800000">
                <a:off x="2675476" y="478183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0" name="组 11"/>
            <p:cNvGrpSpPr/>
            <p:nvPr userDrawn="1"/>
          </p:nvGrpSpPr>
          <p:grpSpPr>
            <a:xfrm rot="10800000">
              <a:off x="6865588" y="-593776"/>
              <a:ext cx="1045586" cy="2793777"/>
              <a:chOff x="4043727" y="4103416"/>
              <a:chExt cx="1368248" cy="3655921"/>
            </a:xfrm>
          </p:grpSpPr>
          <p:sp>
            <p:nvSpPr>
              <p:cNvPr id="60" name="任意形状 12"/>
              <p:cNvSpPr/>
              <p:nvPr/>
            </p:nvSpPr>
            <p:spPr>
              <a:xfrm rot="10800000">
                <a:off x="4043729" y="59289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任意形状 13"/>
              <p:cNvSpPr/>
              <p:nvPr/>
            </p:nvSpPr>
            <p:spPr>
              <a:xfrm rot="10800000">
                <a:off x="4043727" y="41034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1" name="组 14"/>
            <p:cNvGrpSpPr/>
            <p:nvPr userDrawn="1"/>
          </p:nvGrpSpPr>
          <p:grpSpPr>
            <a:xfrm rot="10800000">
              <a:off x="5820051" y="-842357"/>
              <a:ext cx="1045586" cy="2793777"/>
              <a:chOff x="5411912" y="4428708"/>
              <a:chExt cx="1368248" cy="3655921"/>
            </a:xfrm>
          </p:grpSpPr>
          <p:sp>
            <p:nvSpPr>
              <p:cNvPr id="58" name="任意形状 15"/>
              <p:cNvSpPr/>
              <p:nvPr/>
            </p:nvSpPr>
            <p:spPr>
              <a:xfrm rot="10800000">
                <a:off x="5411914" y="6254216"/>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任意形状 16"/>
              <p:cNvSpPr/>
              <p:nvPr/>
            </p:nvSpPr>
            <p:spPr>
              <a:xfrm rot="10800000">
                <a:off x="5411912" y="4428708"/>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2" name="组 17"/>
            <p:cNvGrpSpPr/>
            <p:nvPr userDrawn="1"/>
          </p:nvGrpSpPr>
          <p:grpSpPr>
            <a:xfrm rot="10800000">
              <a:off x="4774516" y="-403453"/>
              <a:ext cx="1045586" cy="2793777"/>
              <a:chOff x="6780093" y="3854361"/>
              <a:chExt cx="1368248" cy="3655921"/>
            </a:xfrm>
          </p:grpSpPr>
          <p:sp>
            <p:nvSpPr>
              <p:cNvPr id="56" name="任意形状 18"/>
              <p:cNvSpPr/>
              <p:nvPr/>
            </p:nvSpPr>
            <p:spPr>
              <a:xfrm rot="10800000">
                <a:off x="6780095" y="5679869"/>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任意形状 19"/>
              <p:cNvSpPr/>
              <p:nvPr/>
            </p:nvSpPr>
            <p:spPr>
              <a:xfrm rot="10800000">
                <a:off x="6780093" y="3854361"/>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53" name="组 20"/>
            <p:cNvGrpSpPr/>
            <p:nvPr userDrawn="1"/>
          </p:nvGrpSpPr>
          <p:grpSpPr>
            <a:xfrm rot="10800000">
              <a:off x="3728979" y="-1079717"/>
              <a:ext cx="1045586" cy="2793777"/>
              <a:chOff x="8148277" y="4739316"/>
              <a:chExt cx="1368248" cy="3655921"/>
            </a:xfrm>
          </p:grpSpPr>
          <p:sp>
            <p:nvSpPr>
              <p:cNvPr id="54" name="任意形状 21"/>
              <p:cNvSpPr/>
              <p:nvPr/>
            </p:nvSpPr>
            <p:spPr>
              <a:xfrm rot="10800000">
                <a:off x="8148279" y="6564824"/>
                <a:ext cx="1368246" cy="1830413"/>
              </a:xfrm>
              <a:custGeom>
                <a:avLst/>
                <a:gdLst>
                  <a:gd name="connsiteX0" fmla="*/ 625675 w 1251350"/>
                  <a:gd name="connsiteY0" fmla="*/ 0 h 1674030"/>
                  <a:gd name="connsiteX1" fmla="*/ 1251350 w 1251350"/>
                  <a:gd name="connsiteY1" fmla="*/ 625675 h 1674030"/>
                  <a:gd name="connsiteX2" fmla="*/ 1251350 w 1251350"/>
                  <a:gd name="connsiteY2" fmla="*/ 1674030 h 1674030"/>
                  <a:gd name="connsiteX3" fmla="*/ 0 w 1251350"/>
                  <a:gd name="connsiteY3" fmla="*/ 1674030 h 1674030"/>
                  <a:gd name="connsiteX4" fmla="*/ 0 w 1251350"/>
                  <a:gd name="connsiteY4" fmla="*/ 625675 h 1674030"/>
                  <a:gd name="connsiteX5" fmla="*/ 625675 w 1251350"/>
                  <a:gd name="connsiteY5" fmla="*/ 0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1350" h="1674030">
                    <a:moveTo>
                      <a:pt x="625675" y="0"/>
                    </a:moveTo>
                    <a:cubicBezTo>
                      <a:pt x="971226" y="0"/>
                      <a:pt x="1251350" y="280124"/>
                      <a:pt x="1251350" y="625675"/>
                    </a:cubicBezTo>
                    <a:lnTo>
                      <a:pt x="1251350" y="1674030"/>
                    </a:lnTo>
                    <a:lnTo>
                      <a:pt x="0" y="1674030"/>
                    </a:lnTo>
                    <a:lnTo>
                      <a:pt x="0" y="625675"/>
                    </a:lnTo>
                    <a:cubicBezTo>
                      <a:pt x="0" y="280124"/>
                      <a:pt x="280124" y="0"/>
                      <a:pt x="625675" y="0"/>
                    </a:cubicBezTo>
                    <a:close/>
                  </a:path>
                </a:pathLst>
              </a:custGeom>
              <a:gradFill flip="none" rotWithShape="1">
                <a:gsLst>
                  <a:gs pos="0">
                    <a:schemeClr val="bg1">
                      <a:lumMod val="85000"/>
                    </a:schemeClr>
                  </a:gs>
                  <a:gs pos="48000">
                    <a:schemeClr val="bg1">
                      <a:lumMod val="95000"/>
                    </a:schemeClr>
                  </a:gs>
                  <a:gs pos="100000">
                    <a:schemeClr val="bg1"/>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任意形状 22"/>
              <p:cNvSpPr/>
              <p:nvPr/>
            </p:nvSpPr>
            <p:spPr>
              <a:xfrm rot="10800000">
                <a:off x="8148277" y="4739316"/>
                <a:ext cx="1368246" cy="1827108"/>
              </a:xfrm>
              <a:custGeom>
                <a:avLst/>
                <a:gdLst>
                  <a:gd name="connsiteX0" fmla="*/ 0 w 1253614"/>
                  <a:gd name="connsiteY0" fmla="*/ 0 h 1674030"/>
                  <a:gd name="connsiteX1" fmla="*/ 1253614 w 1253614"/>
                  <a:gd name="connsiteY1" fmla="*/ 0 h 1674030"/>
                  <a:gd name="connsiteX2" fmla="*/ 1253613 w 1253614"/>
                  <a:gd name="connsiteY2" fmla="*/ 1047223 h 1674030"/>
                  <a:gd name="connsiteX3" fmla="*/ 626806 w 1253614"/>
                  <a:gd name="connsiteY3" fmla="*/ 1674030 h 1674030"/>
                  <a:gd name="connsiteX4" fmla="*/ 626807 w 1253614"/>
                  <a:gd name="connsiteY4" fmla="*/ 1674029 h 1674030"/>
                  <a:gd name="connsiteX5" fmla="*/ 0 w 1253614"/>
                  <a:gd name="connsiteY5" fmla="*/ 1047222 h 167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3614" h="1674030">
                    <a:moveTo>
                      <a:pt x="0" y="0"/>
                    </a:moveTo>
                    <a:lnTo>
                      <a:pt x="1253614" y="0"/>
                    </a:lnTo>
                    <a:lnTo>
                      <a:pt x="1253613" y="1047223"/>
                    </a:lnTo>
                    <a:cubicBezTo>
                      <a:pt x="1253613" y="1393399"/>
                      <a:pt x="972982" y="1674030"/>
                      <a:pt x="626806" y="1674030"/>
                    </a:cubicBezTo>
                    <a:lnTo>
                      <a:pt x="626807" y="1674029"/>
                    </a:lnTo>
                    <a:cubicBezTo>
                      <a:pt x="280631" y="1674029"/>
                      <a:pt x="0" y="1393398"/>
                      <a:pt x="0" y="1047222"/>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sp>
        <p:nvSpPr>
          <p:cNvPr id="64" name="椭圆 63"/>
          <p:cNvSpPr/>
          <p:nvPr/>
        </p:nvSpPr>
        <p:spPr>
          <a:xfrm rot="10800000">
            <a:off x="742402" y="5816302"/>
            <a:ext cx="167878" cy="167878"/>
          </a:xfrm>
          <a:prstGeom prst="ellipse">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5" name="椭圆 64"/>
          <p:cNvSpPr/>
          <p:nvPr/>
        </p:nvSpPr>
        <p:spPr>
          <a:xfrm rot="10800000">
            <a:off x="624173" y="6054603"/>
            <a:ext cx="54445" cy="54445"/>
          </a:xfrm>
          <a:prstGeom prst="ellipse">
            <a:avLst/>
          </a:prstGeom>
          <a:gradFill flip="none" rotWithShape="1">
            <a:gsLst>
              <a:gs pos="0">
                <a:schemeClr val="accent1">
                  <a:lumMod val="5000"/>
                  <a:lumOff val="95000"/>
                </a:schemeClr>
              </a:gs>
              <a:gs pos="83000">
                <a:schemeClr val="bg1">
                  <a:lumMod val="85000"/>
                </a:schemeClr>
              </a:gs>
              <a:gs pos="100000">
                <a:schemeClr val="bg1">
                  <a:lumMod val="75000"/>
                </a:schemeClr>
              </a:gs>
            </a:gsLst>
            <a:lin ang="5400000" scaled="1"/>
            <a:tileRect/>
          </a:gradFill>
          <a:ln>
            <a:noFill/>
          </a:ln>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椭圆 65"/>
          <p:cNvSpPr/>
          <p:nvPr/>
        </p:nvSpPr>
        <p:spPr>
          <a:xfrm rot="10800000">
            <a:off x="837044" y="6200447"/>
            <a:ext cx="278914" cy="278915"/>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椭圆 66"/>
          <p:cNvSpPr/>
          <p:nvPr/>
        </p:nvSpPr>
        <p:spPr>
          <a:xfrm rot="10800000">
            <a:off x="3701004" y="6385417"/>
            <a:ext cx="126801" cy="126801"/>
          </a:xfrm>
          <a:prstGeom prst="ellipse">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椭圆 67"/>
          <p:cNvSpPr/>
          <p:nvPr/>
        </p:nvSpPr>
        <p:spPr>
          <a:xfrm rot="10800000">
            <a:off x="2747817" y="6266025"/>
            <a:ext cx="290793" cy="290793"/>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椭圆 68"/>
          <p:cNvSpPr/>
          <p:nvPr/>
        </p:nvSpPr>
        <p:spPr>
          <a:xfrm rot="10800000">
            <a:off x="3142280" y="6092327"/>
            <a:ext cx="390301" cy="390301"/>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等腰三角形 71"/>
          <p:cNvSpPr/>
          <p:nvPr/>
        </p:nvSpPr>
        <p:spPr>
          <a:xfrm rot="5400000">
            <a:off x="4687504" y="4790889"/>
            <a:ext cx="575039" cy="484918"/>
          </a:xfrm>
          <a:prstGeom prst="triangl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p:cNvSpPr>
            <a:spLocks noGrp="1"/>
          </p:cNvSpPr>
          <p:nvPr>
            <p:ph type="sldNum" sz="quarter" idx="12"/>
          </p:nvPr>
        </p:nvSpPr>
        <p:spPr/>
        <p:txBody>
          <a:bodyPr/>
          <a:lstStyle/>
          <a:p>
            <a:fld id="{F35312EC-3547-4D34-9E02-54FBE31D3775}" type="slidenum">
              <a:rPr lang="zh-CN" altLang="en-US" smtClean="0"/>
              <a:t>18</a:t>
            </a:fld>
            <a:endParaRPr lang="zh-CN" altLang="en-US"/>
          </a:p>
        </p:txBody>
      </p:sp>
    </p:spTree>
    <p:extLst>
      <p:ext uri="{BB962C8B-B14F-4D97-AF65-F5344CB8AC3E}">
        <p14:creationId xmlns:p14="http://schemas.microsoft.com/office/powerpoint/2010/main" val="178097192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nodeType="withEffect">
                                  <p:stCondLst>
                                    <p:cond delay="75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nodeType="withEffect">
                                  <p:stCondLst>
                                    <p:cond delay="100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3842" y="1596797"/>
            <a:ext cx="4457000" cy="2183041"/>
          </a:xfrm>
          <a:prstGeom prst="rect">
            <a:avLst/>
          </a:prstGeom>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2025" y="3899657"/>
            <a:ext cx="1959067" cy="2214714"/>
          </a:xfrm>
          <a:prstGeom prst="rect">
            <a:avLst/>
          </a:prstGeom>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939407" y="3860800"/>
            <a:ext cx="2497816" cy="2209800"/>
          </a:xfrm>
          <a:prstGeom prst="rect">
            <a:avLst/>
          </a:prstGeom>
        </p:spPr>
      </p:pic>
      <p:grpSp>
        <p:nvGrpSpPr>
          <p:cNvPr id="52" name="组合 51"/>
          <p:cNvGrpSpPr/>
          <p:nvPr/>
        </p:nvGrpSpPr>
        <p:grpSpPr>
          <a:xfrm>
            <a:off x="9651750" y="4943968"/>
            <a:ext cx="2499273" cy="1914032"/>
            <a:chOff x="9544980" y="4893547"/>
            <a:chExt cx="2499273" cy="1914032"/>
          </a:xfrm>
        </p:grpSpPr>
        <p:sp>
          <p:nvSpPr>
            <p:cNvPr id="53" name="Freeform 6"/>
            <p:cNvSpPr>
              <a:spLocks/>
            </p:cNvSpPr>
            <p:nvPr/>
          </p:nvSpPr>
          <p:spPr bwMode="auto">
            <a:xfrm>
              <a:off x="9860543" y="5629332"/>
              <a:ext cx="915435" cy="914420"/>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6"/>
            <p:cNvSpPr>
              <a:spLocks/>
            </p:cNvSpPr>
            <p:nvPr/>
          </p:nvSpPr>
          <p:spPr bwMode="auto">
            <a:xfrm>
              <a:off x="10383840" y="5031674"/>
              <a:ext cx="915435" cy="914420"/>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6"/>
            <p:cNvSpPr>
              <a:spLocks/>
            </p:cNvSpPr>
            <p:nvPr/>
          </p:nvSpPr>
          <p:spPr bwMode="auto">
            <a:xfrm>
              <a:off x="10574267" y="5893159"/>
              <a:ext cx="915435" cy="914420"/>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6"/>
            <p:cNvSpPr>
              <a:spLocks/>
            </p:cNvSpPr>
            <p:nvPr/>
          </p:nvSpPr>
          <p:spPr bwMode="auto">
            <a:xfrm>
              <a:off x="9703890" y="5136404"/>
              <a:ext cx="599756" cy="599090"/>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6"/>
            <p:cNvSpPr>
              <a:spLocks/>
            </p:cNvSpPr>
            <p:nvPr/>
          </p:nvSpPr>
          <p:spPr bwMode="auto">
            <a:xfrm>
              <a:off x="11243452" y="5574744"/>
              <a:ext cx="554407" cy="553792"/>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6"/>
            <p:cNvSpPr>
              <a:spLocks/>
            </p:cNvSpPr>
            <p:nvPr/>
          </p:nvSpPr>
          <p:spPr bwMode="auto">
            <a:xfrm>
              <a:off x="9544980" y="6274036"/>
              <a:ext cx="315563" cy="315213"/>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6"/>
            <p:cNvSpPr>
              <a:spLocks/>
            </p:cNvSpPr>
            <p:nvPr/>
          </p:nvSpPr>
          <p:spPr bwMode="auto">
            <a:xfrm>
              <a:off x="11362874" y="5033994"/>
              <a:ext cx="315563" cy="315213"/>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6"/>
            <p:cNvSpPr>
              <a:spLocks/>
            </p:cNvSpPr>
            <p:nvPr/>
          </p:nvSpPr>
          <p:spPr bwMode="auto">
            <a:xfrm>
              <a:off x="11174140" y="4893547"/>
              <a:ext cx="203556" cy="203330"/>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6"/>
            <p:cNvSpPr>
              <a:spLocks/>
            </p:cNvSpPr>
            <p:nvPr/>
          </p:nvSpPr>
          <p:spPr bwMode="auto">
            <a:xfrm>
              <a:off x="10098097" y="5237324"/>
              <a:ext cx="1346042" cy="1344549"/>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6"/>
            <p:cNvSpPr>
              <a:spLocks/>
            </p:cNvSpPr>
            <p:nvPr/>
          </p:nvSpPr>
          <p:spPr bwMode="auto">
            <a:xfrm>
              <a:off x="11840697" y="5473078"/>
              <a:ext cx="203556" cy="203330"/>
            </a:xfrm>
            <a:custGeom>
              <a:avLst/>
              <a:gdLst>
                <a:gd name="T0" fmla="*/ 618 w 902"/>
                <a:gd name="T1" fmla="*/ 0 h 901"/>
                <a:gd name="T2" fmla="*/ 283 w 902"/>
                <a:gd name="T3" fmla="*/ 0 h 901"/>
                <a:gd name="T4" fmla="*/ 283 w 902"/>
                <a:gd name="T5" fmla="*/ 284 h 901"/>
                <a:gd name="T6" fmla="*/ 0 w 902"/>
                <a:gd name="T7" fmla="*/ 284 h 901"/>
                <a:gd name="T8" fmla="*/ 0 w 902"/>
                <a:gd name="T9" fmla="*/ 617 h 901"/>
                <a:gd name="T10" fmla="*/ 283 w 902"/>
                <a:gd name="T11" fmla="*/ 617 h 901"/>
                <a:gd name="T12" fmla="*/ 283 w 902"/>
                <a:gd name="T13" fmla="*/ 901 h 901"/>
                <a:gd name="T14" fmla="*/ 618 w 902"/>
                <a:gd name="T15" fmla="*/ 901 h 901"/>
                <a:gd name="T16" fmla="*/ 618 w 902"/>
                <a:gd name="T17" fmla="*/ 617 h 901"/>
                <a:gd name="T18" fmla="*/ 902 w 902"/>
                <a:gd name="T19" fmla="*/ 617 h 901"/>
                <a:gd name="T20" fmla="*/ 902 w 902"/>
                <a:gd name="T21" fmla="*/ 284 h 901"/>
                <a:gd name="T22" fmla="*/ 618 w 902"/>
                <a:gd name="T23" fmla="*/ 284 h 901"/>
                <a:gd name="T24" fmla="*/ 618 w 902"/>
                <a:gd name="T25" fmla="*/ 0 h 901"/>
                <a:gd name="T26" fmla="*/ 618 w 902"/>
                <a:gd name="T27" fmla="*/ 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901">
                  <a:moveTo>
                    <a:pt x="618" y="0"/>
                  </a:moveTo>
                  <a:lnTo>
                    <a:pt x="283" y="0"/>
                  </a:lnTo>
                  <a:lnTo>
                    <a:pt x="283" y="284"/>
                  </a:lnTo>
                  <a:lnTo>
                    <a:pt x="0" y="284"/>
                  </a:lnTo>
                  <a:lnTo>
                    <a:pt x="0" y="617"/>
                  </a:lnTo>
                  <a:lnTo>
                    <a:pt x="283" y="617"/>
                  </a:lnTo>
                  <a:lnTo>
                    <a:pt x="283" y="901"/>
                  </a:lnTo>
                  <a:lnTo>
                    <a:pt x="618" y="901"/>
                  </a:lnTo>
                  <a:lnTo>
                    <a:pt x="618" y="617"/>
                  </a:lnTo>
                  <a:lnTo>
                    <a:pt x="902" y="617"/>
                  </a:lnTo>
                  <a:lnTo>
                    <a:pt x="902" y="284"/>
                  </a:lnTo>
                  <a:lnTo>
                    <a:pt x="618" y="284"/>
                  </a:lnTo>
                  <a:lnTo>
                    <a:pt x="618" y="0"/>
                  </a:lnTo>
                  <a:lnTo>
                    <a:pt x="618" y="0"/>
                  </a:lnTo>
                  <a:close/>
                </a:path>
              </a:pathLst>
            </a:custGeom>
            <a:solidFill>
              <a:srgbClr val="23B9D6">
                <a:alpha val="2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5810027" y="1596797"/>
            <a:ext cx="5419725" cy="982662"/>
            <a:chOff x="5810027" y="1596797"/>
            <a:chExt cx="5419725" cy="982662"/>
          </a:xfrm>
        </p:grpSpPr>
        <p:sp>
          <p:nvSpPr>
            <p:cNvPr id="23562" name="矩形 13"/>
            <p:cNvSpPr>
              <a:spLocks noChangeArrowheads="1"/>
            </p:cNvSpPr>
            <p:nvPr/>
          </p:nvSpPr>
          <p:spPr bwMode="auto">
            <a:xfrm>
              <a:off x="5810027" y="1596797"/>
              <a:ext cx="982662" cy="982662"/>
            </a:xfrm>
            <a:prstGeom prst="rect">
              <a:avLst/>
            </a:prstGeom>
            <a:solidFill>
              <a:srgbClr val="25568F"/>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566" name="矩形 17"/>
            <p:cNvSpPr>
              <a:spLocks noChangeArrowheads="1"/>
            </p:cNvSpPr>
            <p:nvPr/>
          </p:nvSpPr>
          <p:spPr bwMode="auto">
            <a:xfrm>
              <a:off x="7064152" y="1596797"/>
              <a:ext cx="4165600" cy="982662"/>
            </a:xfrm>
            <a:prstGeom prst="rect">
              <a:avLst/>
            </a:prstGeom>
            <a:solidFill>
              <a:srgbClr val="31A6DE"/>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pic>
          <p:nvPicPr>
            <p:cNvPr id="23570" name="图片 2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068789" y="1765072"/>
              <a:ext cx="485775"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4" name="文本框 25"/>
            <p:cNvSpPr>
              <a:spLocks noChangeArrowheads="1"/>
            </p:cNvSpPr>
            <p:nvPr/>
          </p:nvSpPr>
          <p:spPr bwMode="auto">
            <a:xfrm flipH="1">
              <a:off x="7289573" y="1717833"/>
              <a:ext cx="3658754"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5810027" y="2775630"/>
            <a:ext cx="5427662" cy="982662"/>
            <a:chOff x="5810027" y="2775630"/>
            <a:chExt cx="5427662" cy="982662"/>
          </a:xfrm>
        </p:grpSpPr>
        <p:sp>
          <p:nvSpPr>
            <p:cNvPr id="23563" name="矩形 14"/>
            <p:cNvSpPr>
              <a:spLocks noChangeArrowheads="1"/>
            </p:cNvSpPr>
            <p:nvPr/>
          </p:nvSpPr>
          <p:spPr bwMode="auto">
            <a:xfrm>
              <a:off x="5810027" y="2775630"/>
              <a:ext cx="982662" cy="982662"/>
            </a:xfrm>
            <a:prstGeom prst="rect">
              <a:avLst/>
            </a:prstGeom>
            <a:solidFill>
              <a:srgbClr val="25568F"/>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567" name="矩形 18"/>
            <p:cNvSpPr>
              <a:spLocks noChangeArrowheads="1"/>
            </p:cNvSpPr>
            <p:nvPr/>
          </p:nvSpPr>
          <p:spPr bwMode="auto">
            <a:xfrm>
              <a:off x="7072089" y="2775630"/>
              <a:ext cx="4165600" cy="982662"/>
            </a:xfrm>
            <a:prstGeom prst="rect">
              <a:avLst/>
            </a:prstGeom>
            <a:solidFill>
              <a:srgbClr val="31A6DE"/>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pic>
          <p:nvPicPr>
            <p:cNvPr id="23571" name="图片 2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989414" y="2945492"/>
              <a:ext cx="6238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5" name="文本框 26"/>
            <p:cNvSpPr>
              <a:spLocks noChangeArrowheads="1"/>
            </p:cNvSpPr>
            <p:nvPr/>
          </p:nvSpPr>
          <p:spPr bwMode="auto">
            <a:xfrm flipH="1">
              <a:off x="7289572" y="2861355"/>
              <a:ext cx="36036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组合 7"/>
          <p:cNvGrpSpPr/>
          <p:nvPr/>
        </p:nvGrpSpPr>
        <p:grpSpPr>
          <a:xfrm>
            <a:off x="5810027" y="3954463"/>
            <a:ext cx="5427662" cy="982662"/>
            <a:chOff x="5810027" y="3954463"/>
            <a:chExt cx="5427662" cy="982662"/>
          </a:xfrm>
        </p:grpSpPr>
        <p:sp>
          <p:nvSpPr>
            <p:cNvPr id="23564" name="矩形 15"/>
            <p:cNvSpPr>
              <a:spLocks noChangeArrowheads="1"/>
            </p:cNvSpPr>
            <p:nvPr/>
          </p:nvSpPr>
          <p:spPr bwMode="auto">
            <a:xfrm>
              <a:off x="5810027" y="3954463"/>
              <a:ext cx="982662" cy="982662"/>
            </a:xfrm>
            <a:prstGeom prst="rect">
              <a:avLst/>
            </a:prstGeom>
            <a:solidFill>
              <a:srgbClr val="25568F"/>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568" name="矩形 19"/>
            <p:cNvSpPr>
              <a:spLocks noChangeArrowheads="1"/>
            </p:cNvSpPr>
            <p:nvPr/>
          </p:nvSpPr>
          <p:spPr bwMode="auto">
            <a:xfrm>
              <a:off x="7072089" y="3954463"/>
              <a:ext cx="4165600" cy="982662"/>
            </a:xfrm>
            <a:prstGeom prst="rect">
              <a:avLst/>
            </a:prstGeom>
            <a:solidFill>
              <a:srgbClr val="31A6DE"/>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pic>
          <p:nvPicPr>
            <p:cNvPr id="23572" name="图片 2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006877" y="4194175"/>
              <a:ext cx="58737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6" name="文本框 27"/>
            <p:cNvSpPr>
              <a:spLocks noChangeArrowheads="1"/>
            </p:cNvSpPr>
            <p:nvPr/>
          </p:nvSpPr>
          <p:spPr bwMode="auto">
            <a:xfrm flipH="1">
              <a:off x="7289571" y="4090988"/>
              <a:ext cx="36036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组合 8"/>
          <p:cNvGrpSpPr/>
          <p:nvPr/>
        </p:nvGrpSpPr>
        <p:grpSpPr>
          <a:xfrm>
            <a:off x="5810027" y="5131708"/>
            <a:ext cx="5427662" cy="982663"/>
            <a:chOff x="5810027" y="5131708"/>
            <a:chExt cx="5427662" cy="982663"/>
          </a:xfrm>
        </p:grpSpPr>
        <p:sp>
          <p:nvSpPr>
            <p:cNvPr id="23565" name="矩形 16"/>
            <p:cNvSpPr>
              <a:spLocks noChangeArrowheads="1"/>
            </p:cNvSpPr>
            <p:nvPr/>
          </p:nvSpPr>
          <p:spPr bwMode="auto">
            <a:xfrm>
              <a:off x="5810027" y="5131708"/>
              <a:ext cx="982662" cy="982663"/>
            </a:xfrm>
            <a:prstGeom prst="rect">
              <a:avLst/>
            </a:prstGeom>
            <a:solidFill>
              <a:srgbClr val="25568F"/>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569" name="矩形 20"/>
            <p:cNvSpPr>
              <a:spLocks noChangeArrowheads="1"/>
            </p:cNvSpPr>
            <p:nvPr/>
          </p:nvSpPr>
          <p:spPr bwMode="auto">
            <a:xfrm>
              <a:off x="7072089" y="5131708"/>
              <a:ext cx="4165600" cy="982663"/>
            </a:xfrm>
            <a:prstGeom prst="rect">
              <a:avLst/>
            </a:prstGeom>
            <a:solidFill>
              <a:srgbClr val="31A6DE"/>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pic>
          <p:nvPicPr>
            <p:cNvPr id="23573" name="图片 24"/>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078314" y="5373008"/>
              <a:ext cx="5111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7" name="文本框 28"/>
            <p:cNvSpPr>
              <a:spLocks noChangeArrowheads="1"/>
            </p:cNvSpPr>
            <p:nvPr/>
          </p:nvSpPr>
          <p:spPr bwMode="auto">
            <a:xfrm flipH="1">
              <a:off x="7303212" y="5269821"/>
              <a:ext cx="35899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 name="灯片编号占位符 4"/>
          <p:cNvSpPr>
            <a:spLocks noGrp="1"/>
          </p:cNvSpPr>
          <p:nvPr>
            <p:ph type="sldNum" sz="quarter" idx="12"/>
          </p:nvPr>
        </p:nvSpPr>
        <p:spPr/>
        <p:txBody>
          <a:bodyPr/>
          <a:lstStyle/>
          <a:p>
            <a:fld id="{F35312EC-3547-4D34-9E02-54FBE31D3775}" type="slidenum">
              <a:rPr lang="zh-CN" altLang="en-US" smtClean="0"/>
              <a:t>19</a:t>
            </a:fld>
            <a:endParaRPr lang="zh-CN" altLang="en-US"/>
          </a:p>
        </p:txBody>
      </p:sp>
      <p:sp>
        <p:nvSpPr>
          <p:cNvPr id="11" name="标题 10"/>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6962164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par>
                          <p:cTn id="38" fill="hold">
                            <p:stCondLst>
                              <p:cond delay="4500"/>
                            </p:stCondLst>
                            <p:childTnLst>
                              <p:par>
                                <p:cTn id="39" presetID="53" presetClass="entr" presetSubtype="16"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5758178" y="2244116"/>
            <a:ext cx="656206" cy="656206"/>
            <a:chOff x="6369311" y="2040370"/>
            <a:chExt cx="755703" cy="755703"/>
          </a:xfrm>
        </p:grpSpPr>
        <p:sp>
          <p:nvSpPr>
            <p:cNvPr id="8" name="Oval 7"/>
            <p:cNvSpPr/>
            <p:nvPr/>
          </p:nvSpPr>
          <p:spPr>
            <a:xfrm>
              <a:off x="6369311" y="2040370"/>
              <a:ext cx="755703" cy="755703"/>
            </a:xfrm>
            <a:prstGeom prst="ellips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1517"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17456" y="2208372"/>
              <a:ext cx="659412" cy="428950"/>
            </a:xfrm>
            <a:prstGeom prst="rect">
              <a:avLst/>
            </a:prstGeom>
            <a:noFill/>
          </p:spPr>
          <p:txBody>
            <a:bodyPr wrap="none"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1517"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93%</a:t>
              </a:r>
              <a:endParaRPr kumimoji="0" lang="en-GB" sz="1517"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5758178" y="3070845"/>
            <a:ext cx="656206" cy="656206"/>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1517"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17456" y="3160455"/>
              <a:ext cx="659412" cy="428950"/>
            </a:xfrm>
            <a:prstGeom prst="rect">
              <a:avLst/>
            </a:prstGeom>
            <a:noFill/>
          </p:spPr>
          <p:txBody>
            <a:bodyPr wrap="none"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1517"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82%</a:t>
              </a:r>
              <a:endParaRPr kumimoji="0" lang="en-GB" sz="1517"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5758178" y="3897575"/>
            <a:ext cx="656206" cy="656206"/>
            <a:chOff x="6369310" y="3944537"/>
            <a:chExt cx="755703" cy="755703"/>
          </a:xfrm>
        </p:grpSpPr>
        <p:sp>
          <p:nvSpPr>
            <p:cNvPr id="11" name="Oval 10"/>
            <p:cNvSpPr/>
            <p:nvPr/>
          </p:nvSpPr>
          <p:spPr>
            <a:xfrm>
              <a:off x="6369310" y="3944537"/>
              <a:ext cx="755703" cy="755703"/>
            </a:xfrm>
            <a:prstGeom prst="ellipse">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1517"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17455" y="4114593"/>
              <a:ext cx="659412" cy="428950"/>
            </a:xfrm>
            <a:prstGeom prst="rect">
              <a:avLst/>
            </a:prstGeom>
            <a:noFill/>
          </p:spPr>
          <p:txBody>
            <a:bodyPr wrap="none"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1517"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70%</a:t>
              </a:r>
              <a:endParaRPr kumimoji="0" lang="en-GB" sz="1517"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5758178" y="4727869"/>
            <a:ext cx="656206" cy="656206"/>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1517"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17456" y="5068727"/>
              <a:ext cx="659412" cy="428950"/>
            </a:xfrm>
            <a:prstGeom prst="rect">
              <a:avLst/>
            </a:prstGeom>
            <a:noFill/>
          </p:spPr>
          <p:txBody>
            <a:bodyPr wrap="none"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1517"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68%</a:t>
              </a:r>
              <a:endParaRPr kumimoji="0" lang="en-GB" sz="1517" b="1"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606657" y="3078571"/>
            <a:ext cx="2887295" cy="3348875"/>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zh-CN" altLang="en-US" sz="853"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606653" y="3909177"/>
            <a:ext cx="2276524" cy="2518266"/>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zh-CN" altLang="en-US" sz="853"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Freeform 6"/>
          <p:cNvSpPr/>
          <p:nvPr/>
        </p:nvSpPr>
        <p:spPr>
          <a:xfrm rot="16200000">
            <a:off x="6267886" y="2590610"/>
            <a:ext cx="4175606" cy="3498066"/>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7279095" y="2410279"/>
            <a:ext cx="320864" cy="323877"/>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zh-CN" altLang="en-US" sz="853"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Group 38"/>
          <p:cNvGrpSpPr/>
          <p:nvPr/>
        </p:nvGrpSpPr>
        <p:grpSpPr>
          <a:xfrm>
            <a:off x="6606654" y="4735594"/>
            <a:ext cx="1665749" cy="1691850"/>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zh-CN" altLang="en-US" sz="853"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175171" y="2410278"/>
            <a:ext cx="398037" cy="298720"/>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668366" y="2256727"/>
            <a:ext cx="2869787" cy="683264"/>
          </a:xfrm>
          <a:prstGeom prst="rect">
            <a:avLst/>
          </a:prstGeom>
        </p:spPr>
        <p:txBody>
          <a:bodyPr wrap="square">
            <a:spAutoFit/>
          </a:bodyPr>
          <a:lstStyle/>
          <a:p>
            <a:pPr marR="0" lvl="0" indent="0" algn="just" fontAlgn="base">
              <a:lnSpc>
                <a:spcPct val="120000"/>
              </a:lnSpc>
              <a:spcBef>
                <a:spcPct val="0"/>
              </a:spcBef>
              <a:spcAft>
                <a:spcPct val="0"/>
              </a:spcAft>
              <a:buClrTx/>
              <a:buSzTx/>
              <a:buFont typeface="Arial" panose="020B0604020202020204" pitchFamily="34" charset="0"/>
              <a:buNone/>
              <a:tabLs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175171" y="3319682"/>
            <a:ext cx="398037" cy="298720"/>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668366" y="3166130"/>
            <a:ext cx="2869787" cy="657809"/>
          </a:xfrm>
          <a:prstGeom prst="rect">
            <a:avLst/>
          </a:prstGeom>
        </p:spPr>
        <p:txBody>
          <a:bodyPr wrap="square">
            <a:spAutoFit/>
          </a:bodyPr>
          <a:lstStyle/>
          <a:p>
            <a:pPr marR="0" lvl="0" indent="0" algn="just" fontAlgn="base">
              <a:lnSpc>
                <a:spcPct val="120000"/>
              </a:lnSpc>
              <a:spcBef>
                <a:spcPct val="0"/>
              </a:spcBef>
              <a:spcAft>
                <a:spcPct val="0"/>
              </a:spcAft>
              <a:buClrTx/>
              <a:buSzTx/>
              <a:buFont typeface="Arial" panose="020B0604020202020204" pitchFamily="34" charset="0"/>
              <a:buNone/>
              <a:tabLs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175171" y="4251230"/>
            <a:ext cx="398037" cy="298720"/>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668366" y="4097678"/>
            <a:ext cx="2869787" cy="683264"/>
          </a:xfrm>
          <a:prstGeom prst="rect">
            <a:avLst/>
          </a:prstGeom>
        </p:spPr>
        <p:txBody>
          <a:bodyPr wrap="square">
            <a:spAutoFit/>
          </a:bodyPr>
          <a:lstStyle/>
          <a:p>
            <a:pPr marR="0" lvl="0" indent="0" algn="just" fontAlgn="base">
              <a:lnSpc>
                <a:spcPct val="120000"/>
              </a:lnSpc>
              <a:spcBef>
                <a:spcPct val="0"/>
              </a:spcBef>
              <a:spcAft>
                <a:spcPct val="0"/>
              </a:spcAft>
              <a:buClrTx/>
              <a:buSzTx/>
              <a:buFont typeface="Arial" panose="020B0604020202020204" pitchFamily="34" charset="0"/>
              <a:buNone/>
              <a:tabLs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175171" y="5142409"/>
            <a:ext cx="398037" cy="298720"/>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853"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668366" y="4988857"/>
            <a:ext cx="2869787" cy="683264"/>
          </a:xfrm>
          <a:prstGeom prst="rect">
            <a:avLst/>
          </a:prstGeom>
        </p:spPr>
        <p:txBody>
          <a:bodyPr wrap="square">
            <a:spAutoFit/>
          </a:bodyPr>
          <a:lstStyle/>
          <a:p>
            <a:pPr marR="0" lvl="0" indent="0" algn="just" fontAlgn="base">
              <a:lnSpc>
                <a:spcPct val="120000"/>
              </a:lnSpc>
              <a:spcBef>
                <a:spcPct val="0"/>
              </a:spcBef>
              <a:spcAft>
                <a:spcPct val="0"/>
              </a:spcAft>
              <a:buClrTx/>
              <a:buSzTx/>
              <a:buFont typeface="Arial" panose="020B0604020202020204" pitchFamily="34" charset="0"/>
              <a:buNone/>
              <a:tabLs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12"/>
          </p:nvPr>
        </p:nvSpPr>
        <p:spPr/>
        <p:txBody>
          <a:bodyPr/>
          <a:lstStyle/>
          <a:p>
            <a:fld id="{F35312EC-3547-4D34-9E02-54FBE31D3775}" type="slidenum">
              <a:rPr lang="zh-CN" altLang="en-US" smtClean="0"/>
              <a:t>20</a:t>
            </a:fld>
            <a:endParaRPr lang="zh-CN" altLang="en-US"/>
          </a:p>
        </p:txBody>
      </p:sp>
      <p:sp>
        <p:nvSpPr>
          <p:cNvPr id="36" name="标题 3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945772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par>
                          <p:cTn id="40" fill="hold">
                            <p:stCondLst>
                              <p:cond delay="4500"/>
                            </p:stCondLst>
                            <p:childTnLst>
                              <p:par>
                                <p:cTn id="41" presetID="53" presetClass="entr" presetSubtype="16"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p:stCondLst>
                              <p:cond delay="5000"/>
                            </p:stCondLst>
                            <p:childTnLst>
                              <p:par>
                                <p:cTn id="47" presetID="10" presetClass="entr" presetSubtype="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childTnLst>
                          </p:cTn>
                        </p:par>
                        <p:par>
                          <p:cTn id="62" fill="hold">
                            <p:stCondLst>
                              <p:cond delay="7000"/>
                            </p:stCondLst>
                            <p:childTnLst>
                              <p:par>
                                <p:cTn id="63" presetID="10" presetClass="entr" presetSubtype="0" fill="hold"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childTnLst>
                          </p:cTn>
                        </p:par>
                        <p:par>
                          <p:cTn id="70" fill="hold">
                            <p:stCondLst>
                              <p:cond delay="8000"/>
                            </p:stCondLst>
                            <p:childTnLst>
                              <p:par>
                                <p:cTn id="71" presetID="10" presetClass="entr" presetSubtype="0" fill="hold"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childTnLst>
                          </p:cTn>
                        </p:par>
                        <p:par>
                          <p:cTn id="74" fill="hold">
                            <p:stCondLst>
                              <p:cond delay="8500"/>
                            </p:stCondLst>
                            <p:childTnLst>
                              <p:par>
                                <p:cTn id="75" presetID="10"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34915" y="3432630"/>
            <a:ext cx="721825" cy="1687123"/>
          </a:xfrm>
          <a:prstGeom prst="rect">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9534915" y="4758842"/>
            <a:ext cx="721825" cy="721825"/>
          </a:xfrm>
          <a:prstGeom prst="ellipse">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ectangle 5"/>
          <p:cNvSpPr/>
          <p:nvPr/>
        </p:nvSpPr>
        <p:spPr>
          <a:xfrm>
            <a:off x="8520920" y="2367081"/>
            <a:ext cx="721825" cy="27526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6"/>
          <p:cNvSpPr/>
          <p:nvPr/>
        </p:nvSpPr>
        <p:spPr>
          <a:xfrm>
            <a:off x="8520920" y="4758842"/>
            <a:ext cx="721825" cy="72182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ectangle 7"/>
          <p:cNvSpPr/>
          <p:nvPr/>
        </p:nvSpPr>
        <p:spPr>
          <a:xfrm>
            <a:off x="7506929" y="2791009"/>
            <a:ext cx="721825" cy="2328746"/>
          </a:xfrm>
          <a:prstGeom prst="rect">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8"/>
          <p:cNvSpPr/>
          <p:nvPr/>
        </p:nvSpPr>
        <p:spPr>
          <a:xfrm>
            <a:off x="7506929" y="4758842"/>
            <a:ext cx="721825" cy="721825"/>
          </a:xfrm>
          <a:prstGeom prst="ellipse">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p:nvPr/>
        </p:nvSpPr>
        <p:spPr>
          <a:xfrm>
            <a:off x="6492937" y="3902392"/>
            <a:ext cx="721825" cy="1217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6492937" y="4758842"/>
            <a:ext cx="721825" cy="72182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5478943" y="3432630"/>
            <a:ext cx="721825" cy="1687123"/>
          </a:xfrm>
          <a:prstGeom prst="rect">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12"/>
          <p:cNvSpPr/>
          <p:nvPr/>
        </p:nvSpPr>
        <p:spPr>
          <a:xfrm>
            <a:off x="5478943" y="4758842"/>
            <a:ext cx="721825" cy="721825"/>
          </a:xfrm>
          <a:prstGeom prst="ellipse">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3"/>
          <p:cNvGrpSpPr/>
          <p:nvPr/>
        </p:nvGrpSpPr>
        <p:grpSpPr>
          <a:xfrm>
            <a:off x="9712549" y="4933033"/>
            <a:ext cx="366552" cy="367179"/>
            <a:chOff x="9145588" y="4435475"/>
            <a:chExt cx="464344" cy="465138"/>
          </a:xfrm>
          <a:solidFill>
            <a:schemeClr val="bg1"/>
          </a:solidFill>
        </p:grpSpPr>
        <p:sp>
          <p:nvSpPr>
            <p:cNvPr id="15"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8710148" y="4929673"/>
            <a:ext cx="343368" cy="366552"/>
            <a:chOff x="9159875" y="1647825"/>
            <a:chExt cx="434975" cy="464344"/>
          </a:xfrm>
          <a:solidFill>
            <a:schemeClr val="bg1"/>
          </a:solidFill>
        </p:grpSpPr>
        <p:sp>
          <p:nvSpPr>
            <p:cNvPr id="25"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7683311" y="4965300"/>
            <a:ext cx="367179" cy="308907"/>
            <a:chOff x="5368132" y="2625725"/>
            <a:chExt cx="465138" cy="391319"/>
          </a:xfrm>
          <a:solidFill>
            <a:schemeClr val="bg1"/>
          </a:solidFill>
        </p:grpSpPr>
        <p:sp>
          <p:nvSpPr>
            <p:cNvPr id="29"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31"/>
          <p:cNvGrpSpPr/>
          <p:nvPr/>
        </p:nvGrpSpPr>
        <p:grpSpPr>
          <a:xfrm>
            <a:off x="6670257" y="4936476"/>
            <a:ext cx="366552" cy="366552"/>
            <a:chOff x="4439444" y="1652588"/>
            <a:chExt cx="464344" cy="464344"/>
          </a:xfrm>
          <a:solidFill>
            <a:schemeClr val="bg1"/>
          </a:solidFill>
        </p:grpSpPr>
        <p:sp>
          <p:nvSpPr>
            <p:cNvPr id="33"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5656578" y="4987770"/>
            <a:ext cx="366552" cy="286349"/>
            <a:chOff x="2581275" y="1710532"/>
            <a:chExt cx="464344" cy="362744"/>
          </a:xfrm>
          <a:solidFill>
            <a:schemeClr val="bg1"/>
          </a:solidFill>
        </p:grpSpPr>
        <p:sp>
          <p:nvSpPr>
            <p:cNvPr id="37"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TextBox 43"/>
          <p:cNvSpPr txBox="1"/>
          <p:nvPr/>
        </p:nvSpPr>
        <p:spPr>
          <a:xfrm>
            <a:off x="5583372" y="5554827"/>
            <a:ext cx="512961" cy="337528"/>
          </a:xfrm>
          <a:prstGeom prst="rect">
            <a:avLst/>
          </a:prstGeom>
          <a:noFill/>
        </p:spPr>
        <p:txBody>
          <a:bodyPr wrap="non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标题</a:t>
            </a:r>
            <a:endParaRPr kumimoji="0" lang="en-GB" sz="20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6597055" y="5554826"/>
            <a:ext cx="512961" cy="337528"/>
          </a:xfrm>
          <a:prstGeom prst="rect">
            <a:avLst/>
          </a:prstGeom>
          <a:noFill/>
        </p:spPr>
        <p:txBody>
          <a:bodyPr wrap="none" lIns="0" tIns="0" rIns="0" bIns="0" rtlCol="0">
            <a:spAutoFit/>
          </a:bodyPr>
          <a:lstStyle/>
          <a:p>
            <a:pPr lvl="0" algn="just" fontAlgn="base">
              <a:lnSpc>
                <a:spcPct val="120000"/>
              </a:lnSpc>
              <a:spcBef>
                <a:spcPct val="0"/>
              </a:spcBef>
              <a:spcAft>
                <a:spcPct val="0"/>
              </a:spcAft>
              <a:defRPr/>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标题</a:t>
            </a:r>
            <a:endParaRPr lang="en-GB"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7616057" y="5554826"/>
            <a:ext cx="512961" cy="704745"/>
          </a:xfrm>
          <a:prstGeom prst="rect">
            <a:avLst/>
          </a:prstGeom>
          <a:noFill/>
        </p:spPr>
        <p:txBody>
          <a:bodyPr wrap="none" lIns="0" tIns="0" rIns="0" bIns="0" rtlCol="0">
            <a:spAutoFit/>
          </a:bodyPr>
          <a:lstStyle/>
          <a:p>
            <a:pPr algn="just" fontAlgn="base">
              <a:lnSpc>
                <a:spcPct val="120000"/>
              </a:lnSpc>
              <a:spcBef>
                <a:spcPct val="0"/>
              </a:spcBef>
              <a:spcAft>
                <a:spcPct val="0"/>
              </a:spcAft>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标题</a:t>
            </a:r>
            <a:endParaRPr lang="en-GB"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endParaRPr kumimoji="0" lang="en-GB" sz="200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639029" y="5551465"/>
            <a:ext cx="512961" cy="337528"/>
          </a:xfrm>
          <a:prstGeom prst="rect">
            <a:avLst/>
          </a:prstGeom>
          <a:noFill/>
        </p:spPr>
        <p:txBody>
          <a:bodyPr wrap="none" lIns="0" tIns="0" rIns="0" bIns="0" rtlCol="0">
            <a:spAutoFit/>
          </a:bodyPr>
          <a:lstStyle/>
          <a:p>
            <a:pPr lvl="0" algn="just" fontAlgn="base">
              <a:lnSpc>
                <a:spcPct val="120000"/>
              </a:lnSpc>
              <a:spcBef>
                <a:spcPct val="0"/>
              </a:spcBef>
              <a:spcAft>
                <a:spcPct val="0"/>
              </a:spcAft>
              <a:defRPr/>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标题</a:t>
            </a:r>
            <a:endParaRPr lang="en-GB"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8625350" y="5551871"/>
            <a:ext cx="512961" cy="337528"/>
          </a:xfrm>
          <a:prstGeom prst="rect">
            <a:avLst/>
          </a:prstGeom>
          <a:noFill/>
        </p:spPr>
        <p:txBody>
          <a:bodyPr wrap="none" lIns="0" tIns="0" rIns="0" bIns="0" rtlCol="0">
            <a:spAutoFit/>
          </a:bodyPr>
          <a:lstStyle/>
          <a:p>
            <a:pPr lvl="0" algn="just" fontAlgn="base">
              <a:lnSpc>
                <a:spcPct val="120000"/>
              </a:lnSpc>
              <a:spcBef>
                <a:spcPct val="0"/>
              </a:spcBef>
              <a:spcAft>
                <a:spcPct val="0"/>
              </a:spcAft>
              <a:defRPr/>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标题</a:t>
            </a:r>
            <a:endParaRPr lang="en-GB" altLang="zh-CN" sz="20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8625352" y="1976857"/>
            <a:ext cx="512961" cy="335413"/>
          </a:xfrm>
          <a:prstGeom prst="rect">
            <a:avLst/>
          </a:prstGeom>
          <a:noFill/>
        </p:spPr>
        <p:txBody>
          <a:bodyPr wrap="non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96%</a:t>
            </a:r>
            <a:endParaRPr kumimoji="0" lang="en-GB" sz="20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5583374" y="3045638"/>
            <a:ext cx="512961" cy="335413"/>
          </a:xfrm>
          <a:prstGeom prst="rect">
            <a:avLst/>
          </a:prstGeom>
          <a:noFill/>
        </p:spPr>
        <p:txBody>
          <a:bodyPr wrap="non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50%</a:t>
            </a:r>
            <a:endParaRPr kumimoji="0" lang="en-GB" sz="20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6596236" y="3550894"/>
            <a:ext cx="512961" cy="335413"/>
          </a:xfrm>
          <a:prstGeom prst="rect">
            <a:avLst/>
          </a:prstGeom>
          <a:noFill/>
        </p:spPr>
        <p:txBody>
          <a:bodyPr wrap="non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35%</a:t>
            </a:r>
            <a:endParaRPr kumimoji="0" lang="en-GB" sz="20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9637319" y="3099818"/>
            <a:ext cx="512961" cy="335413"/>
          </a:xfrm>
          <a:prstGeom prst="rect">
            <a:avLst/>
          </a:prstGeom>
          <a:noFill/>
        </p:spPr>
        <p:txBody>
          <a:bodyPr wrap="non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46%</a:t>
            </a:r>
            <a:endParaRPr kumimoji="0" lang="en-GB" sz="20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7590370" y="2452189"/>
            <a:ext cx="512961" cy="335413"/>
          </a:xfrm>
          <a:prstGeom prst="rect">
            <a:avLst/>
          </a:prstGeom>
          <a:noFill/>
        </p:spPr>
        <p:txBody>
          <a:bodyPr wrap="non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en-US" sz="20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82%</a:t>
            </a:r>
            <a:endParaRPr kumimoji="0" lang="en-GB" sz="2000" b="0" i="0" u="none" strike="noStrike" kern="1200" cap="none" spc="0" normalizeH="0" baseline="0" noProof="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1856667" y="3009429"/>
            <a:ext cx="1705595" cy="304250"/>
          </a:xfrm>
          <a:prstGeom prst="rect">
            <a:avLst/>
          </a:prstGeom>
          <a:noFill/>
        </p:spPr>
        <p:txBody>
          <a:bodyPr wrap="none" lIns="0" tIns="0" rIns="0" bIns="0" rtlCol="0">
            <a:spAutoFit/>
          </a:bodyPr>
          <a:lstStyle/>
          <a:p>
            <a:pPr marR="0" lvl="0" indent="0" fontAlgn="base">
              <a:lnSpc>
                <a:spcPct val="120000"/>
              </a:lnSpc>
              <a:spcBef>
                <a:spcPct val="0"/>
              </a:spcBef>
              <a:spcAft>
                <a:spcPct val="0"/>
              </a:spcAft>
              <a:buClrTx/>
              <a:buSzTx/>
              <a:buFont typeface="Arial" panose="020B0604020202020204" pitchFamily="34" charset="0"/>
              <a:buNone/>
              <a:tabLst/>
              <a:defRPr/>
            </a:pPr>
            <a:r>
              <a:rPr lang="zh-CN" altLang="en-US" b="1" spc="100" dirty="0">
                <a:solidFill>
                  <a:srgbClr val="25568F"/>
                </a:solidFill>
                <a:latin typeface="微软雅黑"/>
                <a:ea typeface="微软雅黑"/>
                <a:cs typeface="Lato Light" charset="0"/>
                <a:sym typeface="Arial" panose="020B0604020202020204" pitchFamily="34" charset="0"/>
              </a:rPr>
              <a:t>请替换文字内容</a:t>
            </a:r>
            <a:endParaRPr lang="en-GB" b="1" spc="100" dirty="0">
              <a:solidFill>
                <a:srgbClr val="25568F"/>
              </a:solidFill>
              <a:latin typeface="微软雅黑"/>
              <a:ea typeface="微软雅黑"/>
              <a:cs typeface="Lato Light" charset="0"/>
              <a:sym typeface="Arial" panose="020B0604020202020204" pitchFamily="34" charset="0"/>
            </a:endParaRPr>
          </a:p>
        </p:txBody>
      </p:sp>
      <p:sp>
        <p:nvSpPr>
          <p:cNvPr id="56" name="Rectangle 55"/>
          <p:cNvSpPr/>
          <p:nvPr/>
        </p:nvSpPr>
        <p:spPr>
          <a:xfrm>
            <a:off x="1856668" y="3401436"/>
            <a:ext cx="3328339" cy="565476"/>
          </a:xfrm>
          <a:prstGeom prst="rect">
            <a:avLst/>
          </a:prstGeom>
        </p:spPr>
        <p:txBody>
          <a:bodyPr wrap="square" lIns="0" tIns="0" rIns="0" bIns="0">
            <a:spAutoFit/>
          </a:bodyPr>
          <a:lstStyle/>
          <a:p>
            <a:pPr lvl="0"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1856667" y="4029633"/>
            <a:ext cx="3328341" cy="565476"/>
          </a:xfrm>
          <a:prstGeom prst="rect">
            <a:avLst/>
          </a:prstGeom>
        </p:spPr>
        <p:txBody>
          <a:bodyPr wrap="square" lIns="0" tIns="0" rIns="0" bIns="0">
            <a:spAutoFit/>
          </a:bodyPr>
          <a:lstStyle/>
          <a:p>
            <a:pPr lvl="0"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9" name="Straight Connector 58"/>
          <p:cNvCxnSpPr/>
          <p:nvPr/>
        </p:nvCxnSpPr>
        <p:spPr>
          <a:xfrm>
            <a:off x="1927679" y="4636498"/>
            <a:ext cx="324687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1998952" y="4925894"/>
            <a:ext cx="403208" cy="403208"/>
            <a:chOff x="3510757" y="2582069"/>
            <a:chExt cx="464344" cy="464344"/>
          </a:xfrm>
          <a:solidFill>
            <a:schemeClr val="accent4"/>
          </a:solidFill>
        </p:grpSpPr>
        <p:sp>
          <p:nvSpPr>
            <p:cNvPr id="61"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marL="0" marR="0" lvl="0" indent="0" algn="just" defTabSz="198477" rtl="0" eaLnBrk="1" fontAlgn="base" latinLnBrk="0" hangingPunct="0">
                <a:lnSpc>
                  <a:spcPct val="120000"/>
                </a:lnSpc>
                <a:spcBef>
                  <a:spcPct val="0"/>
                </a:spcBef>
                <a:spcAft>
                  <a:spcPct val="0"/>
                </a:spcAft>
                <a:buClrTx/>
                <a:buSzTx/>
                <a:buFont typeface="Arial" panose="020B0604020202020204" pitchFamily="34" charset="0"/>
                <a:buNone/>
                <a:tabLst/>
                <a:defRPr/>
              </a:pPr>
              <a:endParaRPr kumimoji="0" lang="en-US" sz="758" b="0" i="0" u="none" strike="noStrike" kern="120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Rectangle 62"/>
          <p:cNvSpPr/>
          <p:nvPr/>
        </p:nvSpPr>
        <p:spPr>
          <a:xfrm>
            <a:off x="2504757" y="4901494"/>
            <a:ext cx="2633092" cy="730906"/>
          </a:xfrm>
          <a:prstGeom prst="rect">
            <a:avLst/>
          </a:prstGeom>
        </p:spPr>
        <p:txBody>
          <a:bodyPr wrap="square" lIns="0" tIns="0" rIns="0" bIns="0">
            <a:spAutoFit/>
          </a:bodyPr>
          <a:lstStyle/>
          <a:p>
            <a:pPr lvl="0"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0" lang="zh-CN" altLang="en-US" sz="758"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a:t>
            </a:r>
            <a:endParaRPr kumimoji="0" lang="en-GB" altLang="zh-CN" sz="758"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灯片编号占位符 1"/>
          <p:cNvSpPr>
            <a:spLocks noGrp="1"/>
          </p:cNvSpPr>
          <p:nvPr>
            <p:ph type="sldNum" sz="quarter" idx="12"/>
          </p:nvPr>
        </p:nvSpPr>
        <p:spPr/>
        <p:txBody>
          <a:bodyPr/>
          <a:lstStyle/>
          <a:p>
            <a:fld id="{F35312EC-3547-4D34-9E02-54FBE31D3775}" type="slidenum">
              <a:rPr lang="zh-CN" altLang="en-US" smtClean="0"/>
              <a:t>21</a:t>
            </a:fld>
            <a:endParaRPr lang="zh-CN" altLang="en-US"/>
          </a:p>
        </p:txBody>
      </p:sp>
      <p:sp>
        <p:nvSpPr>
          <p:cNvPr id="55" name="标题 5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4192785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ppt_x"/>
                                          </p:val>
                                        </p:tav>
                                        <p:tav tm="100000">
                                          <p:val>
                                            <p:strVal val="#ppt_x"/>
                                          </p:val>
                                        </p:tav>
                                      </p:tavLst>
                                    </p:anim>
                                    <p:anim calcmode="lin" valueType="num">
                                      <p:cBhvr additive="base">
                                        <p:cTn id="4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ppt_x"/>
                                          </p:val>
                                        </p:tav>
                                        <p:tav tm="100000">
                                          <p:val>
                                            <p:strVal val="#ppt_x"/>
                                          </p:val>
                                        </p:tav>
                                      </p:tavLst>
                                    </p:anim>
                                    <p:anim calcmode="lin" valueType="num">
                                      <p:cBhvr additive="base">
                                        <p:cTn id="6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500" fill="hold"/>
                                        <p:tgtEl>
                                          <p:spTgt spid="6"/>
                                        </p:tgtEl>
                                        <p:attrNameLst>
                                          <p:attrName>ppt_x</p:attrName>
                                        </p:attrNameLst>
                                      </p:cBhvr>
                                      <p:tavLst>
                                        <p:tav tm="0">
                                          <p:val>
                                            <p:strVal val="#ppt_x"/>
                                          </p:val>
                                        </p:tav>
                                        <p:tav tm="100000">
                                          <p:val>
                                            <p:strVal val="#ppt_x"/>
                                          </p:val>
                                        </p:tav>
                                      </p:tavLst>
                                    </p:anim>
                                    <p:anim calcmode="lin" valueType="num">
                                      <p:cBhvr additive="base">
                                        <p:cTn id="74" dur="500" fill="hold"/>
                                        <p:tgtEl>
                                          <p:spTgt spid="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additive="base">
                                        <p:cTn id="77" dur="500" fill="hold"/>
                                        <p:tgtEl>
                                          <p:spTgt spid="7"/>
                                        </p:tgtEl>
                                        <p:attrNameLst>
                                          <p:attrName>ppt_x</p:attrName>
                                        </p:attrNameLst>
                                      </p:cBhvr>
                                      <p:tavLst>
                                        <p:tav tm="0">
                                          <p:val>
                                            <p:strVal val="#ppt_x"/>
                                          </p:val>
                                        </p:tav>
                                        <p:tav tm="100000">
                                          <p:val>
                                            <p:strVal val="#ppt_x"/>
                                          </p:val>
                                        </p:tav>
                                      </p:tavLst>
                                    </p:anim>
                                    <p:anim calcmode="lin" valueType="num">
                                      <p:cBhvr additive="base">
                                        <p:cTn id="78" dur="500" fill="hold"/>
                                        <p:tgtEl>
                                          <p:spTgt spid="7"/>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ppt_x"/>
                                          </p:val>
                                        </p:tav>
                                        <p:tav tm="100000">
                                          <p:val>
                                            <p:strVal val="#ppt_x"/>
                                          </p:val>
                                        </p:tav>
                                      </p:tavLst>
                                    </p:anim>
                                    <p:anim calcmode="lin" valueType="num">
                                      <p:cBhvr additive="base">
                                        <p:cTn id="82" dur="500" fill="hold"/>
                                        <p:tgtEl>
                                          <p:spTgt spid="24"/>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ppt_x"/>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ppt_x"/>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4"/>
                                        </p:tgtEl>
                                        <p:attrNameLst>
                                          <p:attrName>style.visibility</p:attrName>
                                        </p:attrNameLst>
                                      </p:cBhvr>
                                      <p:to>
                                        <p:strVal val="visible"/>
                                      </p:to>
                                    </p:set>
                                    <p:anim calcmode="lin" valueType="num">
                                      <p:cBhvr additive="base">
                                        <p:cTn id="95" dur="500" fill="hold"/>
                                        <p:tgtEl>
                                          <p:spTgt spid="4"/>
                                        </p:tgtEl>
                                        <p:attrNameLst>
                                          <p:attrName>ppt_x</p:attrName>
                                        </p:attrNameLst>
                                      </p:cBhvr>
                                      <p:tavLst>
                                        <p:tav tm="0">
                                          <p:val>
                                            <p:strVal val="#ppt_x"/>
                                          </p:val>
                                        </p:tav>
                                        <p:tav tm="100000">
                                          <p:val>
                                            <p:strVal val="#ppt_x"/>
                                          </p:val>
                                        </p:tav>
                                      </p:tavLst>
                                    </p:anim>
                                    <p:anim calcmode="lin" valueType="num">
                                      <p:cBhvr additive="base">
                                        <p:cTn id="96" dur="500" fill="hold"/>
                                        <p:tgtEl>
                                          <p:spTgt spid="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
                                        </p:tgtEl>
                                        <p:attrNameLst>
                                          <p:attrName>style.visibility</p:attrName>
                                        </p:attrNameLst>
                                      </p:cBhvr>
                                      <p:to>
                                        <p:strVal val="visible"/>
                                      </p:to>
                                    </p:set>
                                    <p:anim calcmode="lin" valueType="num">
                                      <p:cBhvr additive="base">
                                        <p:cTn id="99" dur="500" fill="hold"/>
                                        <p:tgtEl>
                                          <p:spTgt spid="5"/>
                                        </p:tgtEl>
                                        <p:attrNameLst>
                                          <p:attrName>ppt_x</p:attrName>
                                        </p:attrNameLst>
                                      </p:cBhvr>
                                      <p:tavLst>
                                        <p:tav tm="0">
                                          <p:val>
                                            <p:strVal val="#ppt_x"/>
                                          </p:val>
                                        </p:tav>
                                        <p:tav tm="100000">
                                          <p:val>
                                            <p:strVal val="#ppt_x"/>
                                          </p:val>
                                        </p:tav>
                                      </p:tavLst>
                                    </p:anim>
                                    <p:anim calcmode="lin" valueType="num">
                                      <p:cBhvr additive="base">
                                        <p:cTn id="100" dur="500" fill="hold"/>
                                        <p:tgtEl>
                                          <p:spTgt spid="5"/>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4"/>
                                        </p:tgtEl>
                                        <p:attrNameLst>
                                          <p:attrName>style.visibility</p:attrName>
                                        </p:attrNameLst>
                                      </p:cBhvr>
                                      <p:to>
                                        <p:strVal val="visible"/>
                                      </p:to>
                                    </p:set>
                                    <p:anim calcmode="lin" valueType="num">
                                      <p:cBhvr additive="base">
                                        <p:cTn id="103" dur="500" fill="hold"/>
                                        <p:tgtEl>
                                          <p:spTgt spid="14"/>
                                        </p:tgtEl>
                                        <p:attrNameLst>
                                          <p:attrName>ppt_x</p:attrName>
                                        </p:attrNameLst>
                                      </p:cBhvr>
                                      <p:tavLst>
                                        <p:tav tm="0">
                                          <p:val>
                                            <p:strVal val="#ppt_x"/>
                                          </p:val>
                                        </p:tav>
                                        <p:tav tm="100000">
                                          <p:val>
                                            <p:strVal val="#ppt_x"/>
                                          </p:val>
                                        </p:tav>
                                      </p:tavLst>
                                    </p:anim>
                                    <p:anim calcmode="lin" valueType="num">
                                      <p:cBhvr additive="base">
                                        <p:cTn id="104" dur="500" fill="hold"/>
                                        <p:tgtEl>
                                          <p:spTgt spid="14"/>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anim calcmode="lin" valueType="num">
                                      <p:cBhvr additive="base">
                                        <p:cTn id="107" dur="500" fill="hold"/>
                                        <p:tgtEl>
                                          <p:spTgt spid="47"/>
                                        </p:tgtEl>
                                        <p:attrNameLst>
                                          <p:attrName>ppt_x</p:attrName>
                                        </p:attrNameLst>
                                      </p:cBhvr>
                                      <p:tavLst>
                                        <p:tav tm="0">
                                          <p:val>
                                            <p:strVal val="#ppt_x"/>
                                          </p:val>
                                        </p:tav>
                                        <p:tav tm="100000">
                                          <p:val>
                                            <p:strVal val="#ppt_x"/>
                                          </p:val>
                                        </p:tav>
                                      </p:tavLst>
                                    </p:anim>
                                    <p:anim calcmode="lin" valueType="num">
                                      <p:cBhvr additive="base">
                                        <p:cTn id="108" dur="500" fill="hold"/>
                                        <p:tgtEl>
                                          <p:spTgt spid="47"/>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ppt_x"/>
                                          </p:val>
                                        </p:tav>
                                        <p:tav tm="100000">
                                          <p:val>
                                            <p:strVal val="#ppt_x"/>
                                          </p:val>
                                        </p:tav>
                                      </p:tavLst>
                                    </p:anim>
                                    <p:anim calcmode="lin" valueType="num">
                                      <p:cBhvr additive="base">
                                        <p:cTn id="112" dur="500" fill="hold"/>
                                        <p:tgtEl>
                                          <p:spTgt spid="52"/>
                                        </p:tgtEl>
                                        <p:attrNameLst>
                                          <p:attrName>ppt_y</p:attrName>
                                        </p:attrNameLst>
                                      </p:cBhvr>
                                      <p:tavLst>
                                        <p:tav tm="0">
                                          <p:val>
                                            <p:strVal val="1+#ppt_h/2"/>
                                          </p:val>
                                        </p:tav>
                                        <p:tav tm="100000">
                                          <p:val>
                                            <p:strVal val="#ppt_y"/>
                                          </p:val>
                                        </p:tav>
                                      </p:tavLst>
                                    </p:anim>
                                  </p:childTnLst>
                                </p:cTn>
                              </p:par>
                            </p:childTnLst>
                          </p:cTn>
                        </p:par>
                        <p:par>
                          <p:cTn id="113" fill="hold">
                            <p:stCondLst>
                              <p:cond delay="500"/>
                            </p:stCondLst>
                            <p:childTnLst>
                              <p:par>
                                <p:cTn id="114" presetID="22" presetClass="entr" presetSubtype="8" fill="hold" grpId="0"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left)">
                                      <p:cBhvr>
                                        <p:cTn id="116" dur="500"/>
                                        <p:tgtEl>
                                          <p:spTgt spid="54"/>
                                        </p:tgtEl>
                                      </p:cBhvr>
                                    </p:animEffect>
                                  </p:childTnLst>
                                </p:cTn>
                              </p:par>
                            </p:childTnLst>
                          </p:cTn>
                        </p:par>
                        <p:par>
                          <p:cTn id="117" fill="hold">
                            <p:stCondLst>
                              <p:cond delay="1000"/>
                            </p:stCondLst>
                            <p:childTnLst>
                              <p:par>
                                <p:cTn id="118" presetID="22" presetClass="entr" presetSubtype="8" fill="hold" grpId="0" nodeType="afterEffect">
                                  <p:stCondLst>
                                    <p:cond delay="0"/>
                                  </p:stCondLst>
                                  <p:childTnLst>
                                    <p:set>
                                      <p:cBhvr>
                                        <p:cTn id="119" dur="1" fill="hold">
                                          <p:stCondLst>
                                            <p:cond delay="0"/>
                                          </p:stCondLst>
                                        </p:cTn>
                                        <p:tgtEl>
                                          <p:spTgt spid="56"/>
                                        </p:tgtEl>
                                        <p:attrNameLst>
                                          <p:attrName>style.visibility</p:attrName>
                                        </p:attrNameLst>
                                      </p:cBhvr>
                                      <p:to>
                                        <p:strVal val="visible"/>
                                      </p:to>
                                    </p:set>
                                    <p:animEffect transition="in" filter="wipe(left)">
                                      <p:cBhvr>
                                        <p:cTn id="120" dur="500"/>
                                        <p:tgtEl>
                                          <p:spTgt spid="56"/>
                                        </p:tgtEl>
                                      </p:cBhvr>
                                    </p:animEffect>
                                  </p:childTnLst>
                                </p:cTn>
                              </p:par>
                            </p:childTnLst>
                          </p:cTn>
                        </p:par>
                        <p:par>
                          <p:cTn id="121" fill="hold">
                            <p:stCondLst>
                              <p:cond delay="1500"/>
                            </p:stCondLst>
                            <p:childTnLst>
                              <p:par>
                                <p:cTn id="122" presetID="22" presetClass="entr" presetSubtype="8" fill="hold" grpId="0" nodeType="after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wipe(left)">
                                      <p:cBhvr>
                                        <p:cTn id="124" dur="500"/>
                                        <p:tgtEl>
                                          <p:spTgt spid="58"/>
                                        </p:tgtEl>
                                      </p:cBhvr>
                                    </p:animEffect>
                                  </p:childTnLst>
                                </p:cTn>
                              </p:par>
                            </p:childTnLst>
                          </p:cTn>
                        </p:par>
                        <p:par>
                          <p:cTn id="125" fill="hold">
                            <p:stCondLst>
                              <p:cond delay="2000"/>
                            </p:stCondLst>
                            <p:childTnLst>
                              <p:par>
                                <p:cTn id="126" presetID="10" presetClass="entr" presetSubtype="0" fill="hold" nodeType="afterEffect">
                                  <p:stCondLst>
                                    <p:cond delay="0"/>
                                  </p:stCondLst>
                                  <p:childTnLst>
                                    <p:set>
                                      <p:cBhvr>
                                        <p:cTn id="127" dur="1" fill="hold">
                                          <p:stCondLst>
                                            <p:cond delay="0"/>
                                          </p:stCondLst>
                                        </p:cTn>
                                        <p:tgtEl>
                                          <p:spTgt spid="60"/>
                                        </p:tgtEl>
                                        <p:attrNameLst>
                                          <p:attrName>style.visibility</p:attrName>
                                        </p:attrNameLst>
                                      </p:cBhvr>
                                      <p:to>
                                        <p:strVal val="visible"/>
                                      </p:to>
                                    </p:set>
                                    <p:animEffect transition="in" filter="fade">
                                      <p:cBhvr>
                                        <p:cTn id="128" dur="500"/>
                                        <p:tgtEl>
                                          <p:spTgt spid="60"/>
                                        </p:tgtEl>
                                      </p:cBhvr>
                                    </p:animEffect>
                                  </p:childTnLst>
                                </p:cTn>
                              </p:par>
                            </p:childTnLst>
                          </p:cTn>
                        </p:par>
                        <p:par>
                          <p:cTn id="129" fill="hold">
                            <p:stCondLst>
                              <p:cond delay="2500"/>
                            </p:stCondLst>
                            <p:childTnLst>
                              <p:par>
                                <p:cTn id="130" presetID="22" presetClass="entr" presetSubtype="8" fill="hold" grpId="0" nodeType="after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wipe(left)">
                                      <p:cBhvr>
                                        <p:cTn id="132" dur="500"/>
                                        <p:tgtEl>
                                          <p:spTgt spid="63"/>
                                        </p:tgtEl>
                                      </p:cBhvr>
                                    </p:animEffect>
                                  </p:childTnLst>
                                </p:cTn>
                              </p:par>
                            </p:childTnLst>
                          </p:cTn>
                        </p:par>
                        <p:par>
                          <p:cTn id="133" fill="hold">
                            <p:stCondLst>
                              <p:cond delay="3000"/>
                            </p:stCondLst>
                            <p:childTnLst>
                              <p:par>
                                <p:cTn id="134" presetID="22" presetClass="entr" presetSubtype="8" fill="hold" nodeType="afterEffect">
                                  <p:stCondLst>
                                    <p:cond delay="0"/>
                                  </p:stCondLst>
                                  <p:childTnLst>
                                    <p:set>
                                      <p:cBhvr>
                                        <p:cTn id="135" dur="1" fill="hold">
                                          <p:stCondLst>
                                            <p:cond delay="0"/>
                                          </p:stCondLst>
                                        </p:cTn>
                                        <p:tgtEl>
                                          <p:spTgt spid="59"/>
                                        </p:tgtEl>
                                        <p:attrNameLst>
                                          <p:attrName>style.visibility</p:attrName>
                                        </p:attrNameLst>
                                      </p:cBhvr>
                                      <p:to>
                                        <p:strVal val="visible"/>
                                      </p:to>
                                    </p:set>
                                    <p:animEffect transition="in" filter="wipe(left)">
                                      <p:cBhvr>
                                        <p:cTn id="13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44" grpId="0"/>
      <p:bldP spid="45" grpId="0"/>
      <p:bldP spid="46" grpId="0"/>
      <p:bldP spid="47" grpId="0"/>
      <p:bldP spid="48" grpId="0"/>
      <p:bldP spid="49" grpId="0"/>
      <p:bldP spid="50" grpId="0"/>
      <p:bldP spid="51" grpId="0"/>
      <p:bldP spid="52" grpId="0"/>
      <p:bldP spid="53" grpId="0"/>
      <p:bldP spid="54" grpId="0"/>
      <p:bldP spid="56" grpId="0"/>
      <p:bldP spid="58" grpId="0"/>
      <p:bldP spid="6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8"/>
          <p:cNvGrpSpPr/>
          <p:nvPr/>
        </p:nvGrpSpPr>
        <p:grpSpPr>
          <a:xfrm>
            <a:off x="1419918" y="1840247"/>
            <a:ext cx="1367533" cy="1209740"/>
            <a:chOff x="533400" y="1426519"/>
            <a:chExt cx="1181100" cy="1044819"/>
          </a:xfrm>
        </p:grpSpPr>
        <p:sp>
          <p:nvSpPr>
            <p:cNvPr id="5" name="Freeform 4"/>
            <p:cNvSpPr/>
            <p:nvPr/>
          </p:nvSpPr>
          <p:spPr bwMode="auto">
            <a:xfrm>
              <a:off x="533400" y="1426519"/>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764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00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33400">
                  <a:moveTo>
                    <a:pt x="0" y="0"/>
                  </a:moveTo>
                  <a:lnTo>
                    <a:pt x="1600200" y="0"/>
                  </a:lnTo>
                  <a:lnTo>
                    <a:pt x="1981200" y="533400"/>
                  </a:lnTo>
                  <a:lnTo>
                    <a:pt x="0" y="533400"/>
                  </a:lnTo>
                  <a:lnTo>
                    <a:pt x="0" y="0"/>
                  </a:lnTo>
                  <a:close/>
                </a:path>
              </a:pathLst>
            </a:custGeom>
            <a:solidFill>
              <a:srgbClr val="31A6DE"/>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sp>
          <p:nvSpPr>
            <p:cNvPr id="9" name="Freeform 8"/>
            <p:cNvSpPr/>
            <p:nvPr/>
          </p:nvSpPr>
          <p:spPr bwMode="auto">
            <a:xfrm rot="16200000" flipH="1">
              <a:off x="1192090" y="1948929"/>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764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00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33400">
                  <a:moveTo>
                    <a:pt x="0" y="0"/>
                  </a:moveTo>
                  <a:lnTo>
                    <a:pt x="1600200" y="0"/>
                  </a:lnTo>
                  <a:lnTo>
                    <a:pt x="1981200" y="533400"/>
                  </a:lnTo>
                  <a:lnTo>
                    <a:pt x="0" y="533400"/>
                  </a:lnTo>
                  <a:lnTo>
                    <a:pt x="0" y="0"/>
                  </a:lnTo>
                  <a:close/>
                </a:path>
              </a:pathLst>
            </a:custGeom>
            <a:solidFill>
              <a:schemeClr val="accent1">
                <a:lumMod val="75000"/>
              </a:schemeClr>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grpSp>
      <p:grpSp>
        <p:nvGrpSpPr>
          <p:cNvPr id="3" name="Group 59"/>
          <p:cNvGrpSpPr/>
          <p:nvPr/>
        </p:nvGrpSpPr>
        <p:grpSpPr>
          <a:xfrm>
            <a:off x="2787452" y="2681806"/>
            <a:ext cx="1367533" cy="1209740"/>
            <a:chOff x="1714500" y="2153350"/>
            <a:chExt cx="1181100" cy="1044819"/>
          </a:xfrm>
        </p:grpSpPr>
        <p:sp>
          <p:nvSpPr>
            <p:cNvPr id="10" name="Freeform 9"/>
            <p:cNvSpPr/>
            <p:nvPr/>
          </p:nvSpPr>
          <p:spPr bwMode="auto">
            <a:xfrm>
              <a:off x="1714500" y="2153350"/>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764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00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33400">
                  <a:moveTo>
                    <a:pt x="0" y="0"/>
                  </a:moveTo>
                  <a:lnTo>
                    <a:pt x="1600200" y="0"/>
                  </a:lnTo>
                  <a:lnTo>
                    <a:pt x="1981200" y="533400"/>
                  </a:lnTo>
                  <a:lnTo>
                    <a:pt x="0" y="533400"/>
                  </a:lnTo>
                  <a:lnTo>
                    <a:pt x="0" y="0"/>
                  </a:lnTo>
                  <a:close/>
                </a:path>
              </a:pathLst>
            </a:custGeom>
            <a:solidFill>
              <a:schemeClr val="accent2"/>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sp>
          <p:nvSpPr>
            <p:cNvPr id="11" name="Freeform 10"/>
            <p:cNvSpPr/>
            <p:nvPr/>
          </p:nvSpPr>
          <p:spPr bwMode="auto">
            <a:xfrm rot="16200000" flipH="1">
              <a:off x="2373190" y="2675760"/>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764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00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33400">
                  <a:moveTo>
                    <a:pt x="0" y="0"/>
                  </a:moveTo>
                  <a:lnTo>
                    <a:pt x="1600200" y="0"/>
                  </a:lnTo>
                  <a:lnTo>
                    <a:pt x="1981200" y="533400"/>
                  </a:lnTo>
                  <a:lnTo>
                    <a:pt x="0" y="533400"/>
                  </a:lnTo>
                  <a:lnTo>
                    <a:pt x="0" y="0"/>
                  </a:lnTo>
                  <a:close/>
                </a:path>
              </a:pathLst>
            </a:custGeom>
            <a:solidFill>
              <a:schemeClr val="accent2">
                <a:lumMod val="75000"/>
              </a:schemeClr>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grpSp>
      <p:grpSp>
        <p:nvGrpSpPr>
          <p:cNvPr id="4" name="Group 60"/>
          <p:cNvGrpSpPr/>
          <p:nvPr/>
        </p:nvGrpSpPr>
        <p:grpSpPr>
          <a:xfrm>
            <a:off x="4154986" y="3523366"/>
            <a:ext cx="1367533" cy="1209739"/>
            <a:chOff x="2895600" y="2880181"/>
            <a:chExt cx="1181100" cy="1044818"/>
          </a:xfrm>
        </p:grpSpPr>
        <p:sp>
          <p:nvSpPr>
            <p:cNvPr id="12" name="Freeform 11"/>
            <p:cNvSpPr/>
            <p:nvPr/>
          </p:nvSpPr>
          <p:spPr bwMode="auto">
            <a:xfrm>
              <a:off x="2895600" y="2880181"/>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764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00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33400">
                  <a:moveTo>
                    <a:pt x="0" y="0"/>
                  </a:moveTo>
                  <a:lnTo>
                    <a:pt x="1600200" y="0"/>
                  </a:lnTo>
                  <a:lnTo>
                    <a:pt x="1981200" y="533400"/>
                  </a:lnTo>
                  <a:lnTo>
                    <a:pt x="0" y="533400"/>
                  </a:lnTo>
                  <a:lnTo>
                    <a:pt x="0" y="0"/>
                  </a:lnTo>
                  <a:close/>
                </a:path>
              </a:pathLst>
            </a:custGeom>
            <a:solidFill>
              <a:srgbClr val="25568F"/>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sp>
          <p:nvSpPr>
            <p:cNvPr id="13" name="Freeform 12"/>
            <p:cNvSpPr/>
            <p:nvPr/>
          </p:nvSpPr>
          <p:spPr bwMode="auto">
            <a:xfrm rot="16200000" flipH="1">
              <a:off x="3554290" y="3402590"/>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764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00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33400">
                  <a:moveTo>
                    <a:pt x="0" y="0"/>
                  </a:moveTo>
                  <a:lnTo>
                    <a:pt x="1600200" y="0"/>
                  </a:lnTo>
                  <a:lnTo>
                    <a:pt x="1981200" y="533400"/>
                  </a:lnTo>
                  <a:lnTo>
                    <a:pt x="0" y="533400"/>
                  </a:lnTo>
                  <a:lnTo>
                    <a:pt x="0" y="0"/>
                  </a:lnTo>
                  <a:close/>
                </a:path>
              </a:pathLst>
            </a:custGeom>
            <a:solidFill>
              <a:srgbClr val="002060"/>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grpSp>
      <p:grpSp>
        <p:nvGrpSpPr>
          <p:cNvPr id="6" name="Group 61"/>
          <p:cNvGrpSpPr/>
          <p:nvPr/>
        </p:nvGrpSpPr>
        <p:grpSpPr>
          <a:xfrm>
            <a:off x="5522518" y="4364924"/>
            <a:ext cx="1367533" cy="1209739"/>
            <a:chOff x="4076700" y="3607012"/>
            <a:chExt cx="1181100" cy="1044818"/>
          </a:xfrm>
        </p:grpSpPr>
        <p:sp>
          <p:nvSpPr>
            <p:cNvPr id="14" name="Freeform 13"/>
            <p:cNvSpPr/>
            <p:nvPr/>
          </p:nvSpPr>
          <p:spPr bwMode="auto">
            <a:xfrm>
              <a:off x="4076700" y="3607012"/>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764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00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33400">
                  <a:moveTo>
                    <a:pt x="0" y="0"/>
                  </a:moveTo>
                  <a:lnTo>
                    <a:pt x="1600200" y="0"/>
                  </a:lnTo>
                  <a:lnTo>
                    <a:pt x="1981200" y="533400"/>
                  </a:lnTo>
                  <a:lnTo>
                    <a:pt x="0" y="533400"/>
                  </a:lnTo>
                  <a:lnTo>
                    <a:pt x="0" y="0"/>
                  </a:lnTo>
                  <a:close/>
                </a:path>
              </a:pathLst>
            </a:custGeom>
            <a:solidFill>
              <a:schemeClr val="accent4"/>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sp>
          <p:nvSpPr>
            <p:cNvPr id="15" name="Freeform 14"/>
            <p:cNvSpPr/>
            <p:nvPr/>
          </p:nvSpPr>
          <p:spPr bwMode="auto">
            <a:xfrm rot="16200000" flipH="1">
              <a:off x="4735390" y="4129421"/>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764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 fmla="*/ 0 w 1981200"/>
                <a:gd name="connsiteY0" fmla="*/ 0 h 533400"/>
                <a:gd name="connsiteX1" fmla="*/ 1600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533400">
                  <a:moveTo>
                    <a:pt x="0" y="0"/>
                  </a:moveTo>
                  <a:lnTo>
                    <a:pt x="1600200" y="0"/>
                  </a:lnTo>
                  <a:lnTo>
                    <a:pt x="1981200" y="533400"/>
                  </a:lnTo>
                  <a:lnTo>
                    <a:pt x="0" y="533400"/>
                  </a:lnTo>
                  <a:lnTo>
                    <a:pt x="0" y="0"/>
                  </a:lnTo>
                  <a:close/>
                </a:path>
              </a:pathLst>
            </a:custGeom>
            <a:solidFill>
              <a:schemeClr val="accent4">
                <a:lumMod val="75000"/>
              </a:schemeClr>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grpSp>
      <p:sp>
        <p:nvSpPr>
          <p:cNvPr id="19" name="Rectangle 18"/>
          <p:cNvSpPr/>
          <p:nvPr/>
        </p:nvSpPr>
        <p:spPr bwMode="auto">
          <a:xfrm>
            <a:off x="6890052" y="5206483"/>
            <a:ext cx="1411648" cy="368182"/>
          </a:xfrm>
          <a:prstGeom prst="rect">
            <a:avLst/>
          </a:prstGeom>
          <a:solidFill>
            <a:srgbClr val="31A6DE"/>
          </a:solidFill>
          <a:ln w="9525">
            <a:noFill/>
            <a:round/>
            <a:headEnd/>
            <a:tailEnd/>
          </a:ln>
        </p:spPr>
        <p:txBody>
          <a:bodyPr vert="horz" wrap="square" lIns="105874" tIns="52937" rIns="105874" bIns="52937" numCol="1" rtlCol="0" anchor="t" anchorCtr="0" compatLnSpc="1">
            <a:prstTxWarp prst="textNoShape">
              <a:avLst/>
            </a:prstTxWarp>
          </a:bodyPr>
          <a:lstStyle/>
          <a:p>
            <a:pPr algn="ctr">
              <a:lnSpc>
                <a:spcPct val="120000"/>
              </a:lnSpc>
            </a:pPr>
            <a:endParaRPr lang="en-US" sz="758">
              <a:ea typeface="微软雅黑" panose="020B0503020204020204" pitchFamily="34" charset="-122"/>
              <a:cs typeface="+mn-ea"/>
              <a:sym typeface="Arial" panose="020B0604020202020204" pitchFamily="34" charset="0"/>
            </a:endParaRPr>
          </a:p>
        </p:txBody>
      </p:sp>
      <p:sp>
        <p:nvSpPr>
          <p:cNvPr id="20" name="Rectangle 19"/>
          <p:cNvSpPr/>
          <p:nvPr/>
        </p:nvSpPr>
        <p:spPr>
          <a:xfrm>
            <a:off x="2787450" y="3260597"/>
            <a:ext cx="974626" cy="304250"/>
          </a:xfrm>
          <a:prstGeom prst="rect">
            <a:avLst/>
          </a:prstGeom>
        </p:spPr>
        <p:txBody>
          <a:bodyPr wrap="none" lIns="0" tIns="0" rIns="0" bIns="0">
            <a:spAutoFit/>
          </a:bodyPr>
          <a:lstStyle/>
          <a:p>
            <a:pPr fontAlgn="base">
              <a:lnSpc>
                <a:spcPct val="120000"/>
              </a:lnSpc>
              <a:spcBef>
                <a:spcPct val="0"/>
              </a:spcBef>
              <a:spcAft>
                <a:spcPct val="0"/>
              </a:spcAft>
            </a:pPr>
            <a:r>
              <a:rPr lang="zh-CN" altLang="en-US" b="1" spc="100" dirty="0">
                <a:solidFill>
                  <a:srgbClr val="ED7D31"/>
                </a:solidFill>
                <a:latin typeface="微软雅黑"/>
                <a:ea typeface="微软雅黑"/>
                <a:cs typeface="Lato Light" charset="0"/>
                <a:sym typeface="Arial" panose="020B0604020202020204" pitchFamily="34" charset="0"/>
              </a:rPr>
              <a:t>文字内容</a:t>
            </a:r>
            <a:endParaRPr lang="en-US" b="1" spc="100" dirty="0">
              <a:solidFill>
                <a:srgbClr val="ED7D31"/>
              </a:solidFill>
              <a:latin typeface="微软雅黑"/>
              <a:ea typeface="微软雅黑"/>
              <a:cs typeface="Lato Light" charset="0"/>
              <a:sym typeface="Arial" panose="020B0604020202020204" pitchFamily="34" charset="0"/>
            </a:endParaRPr>
          </a:p>
        </p:txBody>
      </p:sp>
      <p:sp>
        <p:nvSpPr>
          <p:cNvPr id="21" name="Rectangle 20"/>
          <p:cNvSpPr/>
          <p:nvPr/>
        </p:nvSpPr>
        <p:spPr>
          <a:xfrm>
            <a:off x="4154985" y="4100813"/>
            <a:ext cx="974626" cy="304250"/>
          </a:xfrm>
          <a:prstGeom prst="rect">
            <a:avLst/>
          </a:prstGeom>
        </p:spPr>
        <p:txBody>
          <a:bodyPr wrap="none" lIns="0" tIns="0" rIns="0" bIns="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文字内容</a:t>
            </a:r>
            <a:endParaRPr lang="en-US" b="1" spc="100" dirty="0">
              <a:solidFill>
                <a:srgbClr val="25568F"/>
              </a:solidFill>
              <a:latin typeface="微软雅黑"/>
              <a:ea typeface="微软雅黑"/>
              <a:cs typeface="Lato Light" charset="0"/>
              <a:sym typeface="Arial" panose="020B0604020202020204" pitchFamily="34" charset="0"/>
            </a:endParaRPr>
          </a:p>
        </p:txBody>
      </p:sp>
      <p:sp>
        <p:nvSpPr>
          <p:cNvPr id="22" name="Rectangle 21"/>
          <p:cNvSpPr/>
          <p:nvPr/>
        </p:nvSpPr>
        <p:spPr>
          <a:xfrm>
            <a:off x="1331154" y="2428512"/>
            <a:ext cx="974626" cy="304250"/>
          </a:xfrm>
          <a:prstGeom prst="rect">
            <a:avLst/>
          </a:prstGeom>
        </p:spPr>
        <p:txBody>
          <a:bodyPr wrap="none" lIns="0" tIns="0" rIns="0" bIns="0">
            <a:spAutoFit/>
          </a:bodyPr>
          <a:lstStyle/>
          <a:p>
            <a:pPr fontAlgn="base">
              <a:lnSpc>
                <a:spcPct val="120000"/>
              </a:lnSpc>
              <a:spcBef>
                <a:spcPct val="0"/>
              </a:spcBef>
              <a:spcAft>
                <a:spcPct val="0"/>
              </a:spcAft>
            </a:pPr>
            <a:r>
              <a:rPr lang="zh-CN" altLang="en-US" b="1" spc="100" dirty="0">
                <a:solidFill>
                  <a:srgbClr val="31A6DE"/>
                </a:solidFill>
                <a:latin typeface="微软雅黑"/>
                <a:ea typeface="微软雅黑"/>
                <a:cs typeface="Lato Light" charset="0"/>
                <a:sym typeface="Arial" panose="020B0604020202020204" pitchFamily="34" charset="0"/>
              </a:rPr>
              <a:t>文字内容</a:t>
            </a:r>
            <a:endParaRPr lang="en-US" b="1" spc="100" dirty="0">
              <a:solidFill>
                <a:srgbClr val="31A6DE"/>
              </a:solidFill>
              <a:latin typeface="微软雅黑"/>
              <a:ea typeface="微软雅黑"/>
              <a:cs typeface="Lato Light" charset="0"/>
              <a:sym typeface="Arial" panose="020B0604020202020204" pitchFamily="34" charset="0"/>
            </a:endParaRPr>
          </a:p>
        </p:txBody>
      </p:sp>
      <p:sp>
        <p:nvSpPr>
          <p:cNvPr id="23" name="Rectangle 22"/>
          <p:cNvSpPr/>
          <p:nvPr/>
        </p:nvSpPr>
        <p:spPr>
          <a:xfrm>
            <a:off x="5455864" y="4949159"/>
            <a:ext cx="974626" cy="304250"/>
          </a:xfrm>
          <a:prstGeom prst="rect">
            <a:avLst/>
          </a:prstGeom>
        </p:spPr>
        <p:txBody>
          <a:bodyPr wrap="none" lIns="0" tIns="0" rIns="0" bIns="0">
            <a:spAutoFit/>
          </a:bodyPr>
          <a:lstStyle/>
          <a:p>
            <a:pPr fontAlgn="base">
              <a:lnSpc>
                <a:spcPct val="120000"/>
              </a:lnSpc>
              <a:spcBef>
                <a:spcPct val="0"/>
              </a:spcBef>
              <a:spcAft>
                <a:spcPct val="0"/>
              </a:spcAft>
            </a:pPr>
            <a:r>
              <a:rPr lang="zh-CN" altLang="en-US" b="1" spc="100" dirty="0">
                <a:solidFill>
                  <a:srgbClr val="FFC000"/>
                </a:solidFill>
                <a:latin typeface="微软雅黑"/>
                <a:ea typeface="微软雅黑"/>
                <a:cs typeface="Lato Light" charset="0"/>
                <a:sym typeface="Arial" panose="020B0604020202020204" pitchFamily="34" charset="0"/>
              </a:rPr>
              <a:t>文字内容</a:t>
            </a:r>
            <a:endParaRPr lang="en-US" b="1" spc="100" dirty="0">
              <a:solidFill>
                <a:srgbClr val="FFC000"/>
              </a:solidFill>
              <a:latin typeface="微软雅黑"/>
              <a:ea typeface="微软雅黑"/>
              <a:cs typeface="Lato Light" charset="0"/>
              <a:sym typeface="Arial" panose="020B0604020202020204" pitchFamily="34" charset="0"/>
            </a:endParaRPr>
          </a:p>
        </p:txBody>
      </p:sp>
      <p:sp>
        <p:nvSpPr>
          <p:cNvPr id="24" name="Rectangle 23"/>
          <p:cNvSpPr/>
          <p:nvPr/>
        </p:nvSpPr>
        <p:spPr>
          <a:xfrm>
            <a:off x="7035344" y="5627491"/>
            <a:ext cx="974626" cy="304250"/>
          </a:xfrm>
          <a:prstGeom prst="rect">
            <a:avLst/>
          </a:prstGeom>
        </p:spPr>
        <p:txBody>
          <a:bodyPr wrap="none" lIns="0" tIns="0" rIns="0" bIns="0">
            <a:spAutoFit/>
          </a:bodyPr>
          <a:lstStyle/>
          <a:p>
            <a:pPr fontAlgn="base">
              <a:lnSpc>
                <a:spcPct val="120000"/>
              </a:lnSpc>
              <a:spcBef>
                <a:spcPct val="0"/>
              </a:spcBef>
              <a:spcAft>
                <a:spcPct val="0"/>
              </a:spcAft>
            </a:pPr>
            <a:r>
              <a:rPr lang="zh-CN" altLang="en-US" b="1" spc="100" dirty="0">
                <a:solidFill>
                  <a:srgbClr val="31A6DE"/>
                </a:solidFill>
                <a:latin typeface="微软雅黑"/>
                <a:ea typeface="微软雅黑"/>
                <a:cs typeface="Lato Light" charset="0"/>
                <a:sym typeface="Arial" panose="020B0604020202020204" pitchFamily="34" charset="0"/>
              </a:rPr>
              <a:t>文字内容</a:t>
            </a:r>
            <a:endParaRPr lang="en-US" b="1" spc="100" dirty="0">
              <a:solidFill>
                <a:srgbClr val="31A6DE"/>
              </a:solidFill>
              <a:latin typeface="微软雅黑"/>
              <a:ea typeface="微软雅黑"/>
              <a:cs typeface="Lato Light" charset="0"/>
              <a:sym typeface="Arial" panose="020B0604020202020204" pitchFamily="34" charset="0"/>
            </a:endParaRPr>
          </a:p>
        </p:txBody>
      </p:sp>
      <p:sp>
        <p:nvSpPr>
          <p:cNvPr id="25" name="Freeform 245"/>
          <p:cNvSpPr>
            <a:spLocks/>
          </p:cNvSpPr>
          <p:nvPr/>
        </p:nvSpPr>
        <p:spPr bwMode="auto">
          <a:xfrm>
            <a:off x="7287078" y="4620720"/>
            <a:ext cx="471159" cy="47115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ea typeface="微软雅黑" panose="020B0503020204020204" pitchFamily="34" charset="-122"/>
              <a:cs typeface="+mn-ea"/>
              <a:sym typeface="Arial" panose="020B0604020202020204" pitchFamily="34" charset="0"/>
            </a:endParaRPr>
          </a:p>
        </p:txBody>
      </p:sp>
      <p:sp>
        <p:nvSpPr>
          <p:cNvPr id="26" name="Freeform 63"/>
          <p:cNvSpPr>
            <a:spLocks noEditPoints="1"/>
          </p:cNvSpPr>
          <p:nvPr/>
        </p:nvSpPr>
        <p:spPr bwMode="auto">
          <a:xfrm>
            <a:off x="3046805" y="2191479"/>
            <a:ext cx="534698" cy="389158"/>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accent2"/>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ea typeface="微软雅黑" panose="020B0503020204020204" pitchFamily="34" charset="-122"/>
              <a:cs typeface="+mn-ea"/>
              <a:sym typeface="Arial" panose="020B0604020202020204" pitchFamily="34" charset="0"/>
            </a:endParaRPr>
          </a:p>
        </p:txBody>
      </p:sp>
      <p:sp>
        <p:nvSpPr>
          <p:cNvPr id="27" name="Freeform 103"/>
          <p:cNvSpPr>
            <a:spLocks noEditPoints="1"/>
          </p:cNvSpPr>
          <p:nvPr/>
        </p:nvSpPr>
        <p:spPr bwMode="auto">
          <a:xfrm>
            <a:off x="1803975" y="1222652"/>
            <a:ext cx="355920" cy="524099"/>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31A6DE"/>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ea typeface="微软雅黑" panose="020B0503020204020204" pitchFamily="34" charset="-122"/>
              <a:cs typeface="+mn-ea"/>
              <a:sym typeface="Arial" panose="020B0604020202020204" pitchFamily="34" charset="0"/>
            </a:endParaRPr>
          </a:p>
        </p:txBody>
      </p:sp>
      <p:sp>
        <p:nvSpPr>
          <p:cNvPr id="28" name="Freeform 56"/>
          <p:cNvSpPr>
            <a:spLocks noEditPoints="1"/>
          </p:cNvSpPr>
          <p:nvPr/>
        </p:nvSpPr>
        <p:spPr bwMode="auto">
          <a:xfrm>
            <a:off x="4379472" y="2917150"/>
            <a:ext cx="554296" cy="554296"/>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rgbClr val="25568F"/>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ea typeface="微软雅黑" panose="020B0503020204020204" pitchFamily="34" charset="-122"/>
              <a:cs typeface="+mn-ea"/>
              <a:sym typeface="Arial" panose="020B0604020202020204" pitchFamily="34" charset="0"/>
            </a:endParaRPr>
          </a:p>
        </p:txBody>
      </p:sp>
      <p:sp>
        <p:nvSpPr>
          <p:cNvPr id="29" name="Freeform 66"/>
          <p:cNvSpPr>
            <a:spLocks noEditPoints="1"/>
          </p:cNvSpPr>
          <p:nvPr/>
        </p:nvSpPr>
        <p:spPr bwMode="auto">
          <a:xfrm>
            <a:off x="5786794" y="3849256"/>
            <a:ext cx="537423" cy="416848"/>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accent4"/>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ea typeface="微软雅黑" panose="020B0503020204020204" pitchFamily="34" charset="-122"/>
              <a:cs typeface="+mn-ea"/>
              <a:sym typeface="Arial" panose="020B0604020202020204" pitchFamily="34" charset="0"/>
            </a:endParaRPr>
          </a:p>
        </p:txBody>
      </p:sp>
      <p:cxnSp>
        <p:nvCxnSpPr>
          <p:cNvPr id="31" name="Straight Connector 30"/>
          <p:cNvCxnSpPr/>
          <p:nvPr/>
        </p:nvCxnSpPr>
        <p:spPr>
          <a:xfrm>
            <a:off x="2699226" y="1847883"/>
            <a:ext cx="1455761" cy="1838"/>
          </a:xfrm>
          <a:prstGeom prst="line">
            <a:avLst/>
          </a:prstGeom>
          <a:ln>
            <a:headEnd type="oval"/>
            <a:tailEnd type="triangle"/>
          </a:ln>
        </p:spPr>
        <p:style>
          <a:lnRef idx="1">
            <a:schemeClr val="dk1"/>
          </a:lnRef>
          <a:fillRef idx="0">
            <a:schemeClr val="dk1"/>
          </a:fillRef>
          <a:effectRef idx="0">
            <a:schemeClr val="dk1"/>
          </a:effectRef>
          <a:fontRef idx="minor">
            <a:schemeClr val="tx1"/>
          </a:fontRef>
        </p:style>
      </p:cxnSp>
      <p:cxnSp>
        <p:nvCxnSpPr>
          <p:cNvPr id="40" name="Straight Connector 39"/>
          <p:cNvCxnSpPr/>
          <p:nvPr/>
        </p:nvCxnSpPr>
        <p:spPr>
          <a:xfrm>
            <a:off x="4066759" y="2681807"/>
            <a:ext cx="1455761" cy="1838"/>
          </a:xfrm>
          <a:prstGeom prst="line">
            <a:avLst/>
          </a:prstGeom>
          <a:ln>
            <a:headEnd type="oval"/>
            <a:tailEnd type="triangle"/>
          </a:ln>
        </p:spPr>
        <p:style>
          <a:lnRef idx="1">
            <a:schemeClr val="dk1"/>
          </a:lnRef>
          <a:fillRef idx="0">
            <a:schemeClr val="dk1"/>
          </a:fillRef>
          <a:effectRef idx="0">
            <a:schemeClr val="dk1"/>
          </a:effectRef>
          <a:fontRef idx="minor">
            <a:schemeClr val="tx1"/>
          </a:fontRef>
        </p:style>
      </p:cxnSp>
      <p:cxnSp>
        <p:nvCxnSpPr>
          <p:cNvPr id="41" name="Straight Connector 40"/>
          <p:cNvCxnSpPr/>
          <p:nvPr/>
        </p:nvCxnSpPr>
        <p:spPr>
          <a:xfrm>
            <a:off x="5434291" y="3521526"/>
            <a:ext cx="1455761" cy="1838"/>
          </a:xfrm>
          <a:prstGeom prst="line">
            <a:avLst/>
          </a:prstGeom>
          <a:ln>
            <a:headEnd type="oval"/>
            <a:tailEnd type="triangle"/>
          </a:ln>
        </p:spPr>
        <p:style>
          <a:lnRef idx="1">
            <a:schemeClr val="dk1"/>
          </a:lnRef>
          <a:fillRef idx="0">
            <a:schemeClr val="dk1"/>
          </a:fillRef>
          <a:effectRef idx="0">
            <a:schemeClr val="dk1"/>
          </a:effectRef>
          <a:fontRef idx="minor">
            <a:schemeClr val="tx1"/>
          </a:fontRef>
        </p:style>
      </p:cxnSp>
      <p:cxnSp>
        <p:nvCxnSpPr>
          <p:cNvPr id="42" name="Straight Connector 41"/>
          <p:cNvCxnSpPr/>
          <p:nvPr/>
        </p:nvCxnSpPr>
        <p:spPr>
          <a:xfrm>
            <a:off x="6845938" y="4364925"/>
            <a:ext cx="1455761" cy="1838"/>
          </a:xfrm>
          <a:prstGeom prst="line">
            <a:avLst/>
          </a:prstGeom>
          <a:ln>
            <a:headEnd type="oval"/>
            <a:tailEnd type="triangle"/>
          </a:ln>
        </p:spPr>
        <p:style>
          <a:lnRef idx="1">
            <a:schemeClr val="dk1"/>
          </a:lnRef>
          <a:fillRef idx="0">
            <a:schemeClr val="dk1"/>
          </a:fillRef>
          <a:effectRef idx="0">
            <a:schemeClr val="dk1"/>
          </a:effectRef>
          <a:fontRef idx="minor">
            <a:schemeClr val="tx1"/>
          </a:fontRef>
        </p:style>
      </p:cxnSp>
      <p:grpSp>
        <p:nvGrpSpPr>
          <p:cNvPr id="16" name="Group 66"/>
          <p:cNvGrpSpPr/>
          <p:nvPr/>
        </p:nvGrpSpPr>
        <p:grpSpPr>
          <a:xfrm>
            <a:off x="4266836" y="1499542"/>
            <a:ext cx="2036867" cy="832653"/>
            <a:chOff x="5603652" y="1659167"/>
            <a:chExt cx="1947726" cy="719141"/>
          </a:xfrm>
        </p:grpSpPr>
        <p:sp>
          <p:nvSpPr>
            <p:cNvPr id="45" name="Text Placeholder 3"/>
            <p:cNvSpPr txBox="1">
              <a:spLocks/>
            </p:cNvSpPr>
            <p:nvPr/>
          </p:nvSpPr>
          <p:spPr>
            <a:xfrm>
              <a:off x="5603652" y="1659167"/>
              <a:ext cx="1630952" cy="26277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base">
                <a:lnSpc>
                  <a:spcPct val="120000"/>
                </a:lnSpc>
                <a:spcBef>
                  <a:spcPct val="0"/>
                </a:spcBef>
                <a:spcAft>
                  <a:spcPct val="0"/>
                </a:spcAft>
              </a:pPr>
              <a:r>
                <a:rPr lang="zh-CN" altLang="en-US" sz="1800" b="1" spc="100" dirty="0">
                  <a:solidFill>
                    <a:srgbClr val="31A6DE"/>
                  </a:solidFill>
                  <a:latin typeface="微软雅黑"/>
                  <a:ea typeface="微软雅黑"/>
                  <a:cs typeface="Lato Light" charset="0"/>
                  <a:sym typeface="Arial" panose="020B0604020202020204" pitchFamily="34" charset="0"/>
                </a:rPr>
                <a:t>请替换文字内容</a:t>
              </a:r>
              <a:endParaRPr lang="en-US" sz="1800" b="1" spc="100" dirty="0">
                <a:solidFill>
                  <a:srgbClr val="31A6DE"/>
                </a:solidFill>
                <a:latin typeface="微软雅黑"/>
                <a:ea typeface="微软雅黑"/>
                <a:cs typeface="Lato Light" charset="0"/>
                <a:sym typeface="Arial" panose="020B0604020202020204" pitchFamily="34" charset="0"/>
              </a:endParaRPr>
            </a:p>
          </p:txBody>
        </p:sp>
        <p:sp>
          <p:nvSpPr>
            <p:cNvPr id="46" name="Text Placeholder 3"/>
            <p:cNvSpPr txBox="1">
              <a:spLocks/>
            </p:cNvSpPr>
            <p:nvPr/>
          </p:nvSpPr>
          <p:spPr>
            <a:xfrm>
              <a:off x="5603652" y="1889921"/>
              <a:ext cx="1947726" cy="4883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fontAlgn="base">
                <a:lnSpc>
                  <a:spcPct val="120000"/>
                </a:lnSpc>
                <a:spcBef>
                  <a:spcPct val="0"/>
                </a:spcBef>
                <a:spcAft>
                  <a:spcPct val="0"/>
                </a:spcAft>
                <a:defRPr/>
              </a:pPr>
              <a:r>
                <a:rPr lang="zh-CN" altLang="en-US"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66"/>
          <p:cNvGrpSpPr/>
          <p:nvPr/>
        </p:nvGrpSpPr>
        <p:grpSpPr>
          <a:xfrm>
            <a:off x="5637036" y="2332196"/>
            <a:ext cx="2372935" cy="846501"/>
            <a:chOff x="5603652" y="1659172"/>
            <a:chExt cx="2269086" cy="731096"/>
          </a:xfrm>
        </p:grpSpPr>
        <p:sp>
          <p:nvSpPr>
            <p:cNvPr id="48" name="Text Placeholder 3"/>
            <p:cNvSpPr txBox="1">
              <a:spLocks/>
            </p:cNvSpPr>
            <p:nvPr/>
          </p:nvSpPr>
          <p:spPr>
            <a:xfrm>
              <a:off x="5603652" y="1659172"/>
              <a:ext cx="1630952" cy="26277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base">
                <a:lnSpc>
                  <a:spcPct val="120000"/>
                </a:lnSpc>
                <a:spcBef>
                  <a:spcPct val="0"/>
                </a:spcBef>
                <a:spcAft>
                  <a:spcPct val="0"/>
                </a:spcAft>
              </a:pPr>
              <a:r>
                <a:rPr lang="zh-CN" altLang="en-US" sz="1800" b="1" spc="100" dirty="0">
                  <a:solidFill>
                    <a:srgbClr val="ED7D31"/>
                  </a:solidFill>
                  <a:latin typeface="微软雅黑"/>
                  <a:ea typeface="微软雅黑"/>
                  <a:cs typeface="Lato Light" charset="0"/>
                  <a:sym typeface="Arial" panose="020B0604020202020204" pitchFamily="34" charset="0"/>
                </a:rPr>
                <a:t>请替换文字内容</a:t>
              </a:r>
              <a:endParaRPr lang="en-US" sz="1800" b="1" spc="100" dirty="0">
                <a:solidFill>
                  <a:srgbClr val="ED7D31"/>
                </a:solidFill>
                <a:latin typeface="微软雅黑"/>
                <a:ea typeface="微软雅黑"/>
                <a:cs typeface="Lato Light" charset="0"/>
                <a:sym typeface="Arial" panose="020B0604020202020204" pitchFamily="34" charset="0"/>
              </a:endParaRPr>
            </a:p>
          </p:txBody>
        </p:sp>
        <p:sp>
          <p:nvSpPr>
            <p:cNvPr id="49" name="Text Placeholder 3"/>
            <p:cNvSpPr txBox="1">
              <a:spLocks/>
            </p:cNvSpPr>
            <p:nvPr/>
          </p:nvSpPr>
          <p:spPr>
            <a:xfrm>
              <a:off x="5603652" y="1901884"/>
              <a:ext cx="2269086" cy="48838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fontAlgn="base">
                <a:lnSpc>
                  <a:spcPct val="120000"/>
                </a:lnSpc>
                <a:spcBef>
                  <a:spcPct val="0"/>
                </a:spcBef>
                <a:spcAft>
                  <a:spcPct val="0"/>
                </a:spcAft>
                <a:defRPr/>
              </a:pPr>
              <a:r>
                <a:rPr lang="zh-CN" altLang="en-US"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66"/>
          <p:cNvGrpSpPr/>
          <p:nvPr/>
        </p:nvGrpSpPr>
        <p:grpSpPr>
          <a:xfrm>
            <a:off x="6958574" y="3163158"/>
            <a:ext cx="2036867" cy="878482"/>
            <a:chOff x="5603652" y="1659169"/>
            <a:chExt cx="1947726" cy="758718"/>
          </a:xfrm>
        </p:grpSpPr>
        <p:sp>
          <p:nvSpPr>
            <p:cNvPr id="51" name="Text Placeholder 3"/>
            <p:cNvSpPr txBox="1">
              <a:spLocks/>
            </p:cNvSpPr>
            <p:nvPr/>
          </p:nvSpPr>
          <p:spPr>
            <a:xfrm>
              <a:off x="5603652" y="1659169"/>
              <a:ext cx="1630952" cy="26277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base">
                <a:lnSpc>
                  <a:spcPct val="120000"/>
                </a:lnSpc>
                <a:spcBef>
                  <a:spcPct val="0"/>
                </a:spcBef>
                <a:spcAft>
                  <a:spcPct val="0"/>
                </a:spcAft>
              </a:pPr>
              <a:r>
                <a:rPr lang="zh-CN" altLang="en-US" sz="1800" b="1" spc="100" dirty="0">
                  <a:solidFill>
                    <a:srgbClr val="25568F"/>
                  </a:solidFill>
                  <a:latin typeface="微软雅黑"/>
                  <a:ea typeface="微软雅黑"/>
                  <a:cs typeface="Lato Light" charset="0"/>
                  <a:sym typeface="Arial" panose="020B0604020202020204" pitchFamily="34" charset="0"/>
                </a:rPr>
                <a:t>请替换文字内容</a:t>
              </a:r>
              <a:endParaRPr lang="en-US" sz="1800" b="1" spc="100" dirty="0">
                <a:solidFill>
                  <a:srgbClr val="25568F"/>
                </a:solidFill>
                <a:latin typeface="微软雅黑"/>
                <a:ea typeface="微软雅黑"/>
                <a:cs typeface="Lato Light" charset="0"/>
                <a:sym typeface="Arial" panose="020B0604020202020204" pitchFamily="34" charset="0"/>
              </a:endParaRPr>
            </a:p>
          </p:txBody>
        </p:sp>
        <p:sp>
          <p:nvSpPr>
            <p:cNvPr id="52" name="Text Placeholder 3"/>
            <p:cNvSpPr txBox="1">
              <a:spLocks/>
            </p:cNvSpPr>
            <p:nvPr/>
          </p:nvSpPr>
          <p:spPr>
            <a:xfrm>
              <a:off x="5603652" y="1929503"/>
              <a:ext cx="1947726" cy="48838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fontAlgn="base">
                <a:lnSpc>
                  <a:spcPct val="120000"/>
                </a:lnSpc>
                <a:spcBef>
                  <a:spcPct val="0"/>
                </a:spcBef>
                <a:spcAft>
                  <a:spcPct val="0"/>
                </a:spcAft>
                <a:defRPr/>
              </a:pPr>
              <a:r>
                <a:rPr lang="zh-CN" altLang="en-US"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66"/>
          <p:cNvGrpSpPr/>
          <p:nvPr/>
        </p:nvGrpSpPr>
        <p:grpSpPr>
          <a:xfrm>
            <a:off x="8428684" y="4022849"/>
            <a:ext cx="2036867" cy="1050198"/>
            <a:chOff x="5603651" y="1659169"/>
            <a:chExt cx="1947726" cy="907022"/>
          </a:xfrm>
        </p:grpSpPr>
        <p:sp>
          <p:nvSpPr>
            <p:cNvPr id="54" name="Text Placeholder 3"/>
            <p:cNvSpPr txBox="1">
              <a:spLocks/>
            </p:cNvSpPr>
            <p:nvPr/>
          </p:nvSpPr>
          <p:spPr>
            <a:xfrm>
              <a:off x="5603652" y="1659169"/>
              <a:ext cx="1630952" cy="26277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base">
                <a:lnSpc>
                  <a:spcPct val="120000"/>
                </a:lnSpc>
                <a:spcBef>
                  <a:spcPct val="0"/>
                </a:spcBef>
                <a:spcAft>
                  <a:spcPct val="0"/>
                </a:spcAft>
              </a:pPr>
              <a:r>
                <a:rPr lang="zh-CN" altLang="en-US" sz="1800" b="1" spc="100" dirty="0">
                  <a:solidFill>
                    <a:srgbClr val="FFC000"/>
                  </a:solidFill>
                  <a:latin typeface="微软雅黑"/>
                  <a:ea typeface="微软雅黑"/>
                  <a:cs typeface="Lato Light" charset="0"/>
                  <a:sym typeface="Arial" panose="020B0604020202020204" pitchFamily="34" charset="0"/>
                </a:rPr>
                <a:t>请替换文字内容</a:t>
              </a:r>
              <a:endParaRPr lang="en-US" sz="1800" b="1" spc="100" dirty="0">
                <a:solidFill>
                  <a:srgbClr val="FFC000"/>
                </a:solidFill>
                <a:latin typeface="微软雅黑"/>
                <a:ea typeface="微软雅黑"/>
                <a:cs typeface="Lato Light" charset="0"/>
                <a:sym typeface="Arial" panose="020B0604020202020204" pitchFamily="34" charset="0"/>
              </a:endParaRPr>
            </a:p>
          </p:txBody>
        </p:sp>
        <p:sp>
          <p:nvSpPr>
            <p:cNvPr id="55" name="Text Placeholder 3"/>
            <p:cNvSpPr txBox="1">
              <a:spLocks/>
            </p:cNvSpPr>
            <p:nvPr/>
          </p:nvSpPr>
          <p:spPr>
            <a:xfrm>
              <a:off x="5603651" y="1922527"/>
              <a:ext cx="1947726" cy="64366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fontAlgn="base">
                <a:lnSpc>
                  <a:spcPct val="120000"/>
                </a:lnSpc>
                <a:spcBef>
                  <a:spcPct val="0"/>
                </a:spcBef>
                <a:spcAft>
                  <a:spcPct val="0"/>
                </a:spcAft>
                <a:defRPr/>
              </a:pPr>
              <a:r>
                <a:rPr lang="zh-CN" altLang="en-US"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a:p>
              <a:pPr algn="l" defTabSz="1058730">
                <a:lnSpc>
                  <a:spcPct val="120000"/>
                </a:lnSpc>
                <a:spcBef>
                  <a:spcPct val="20000"/>
                </a:spcBef>
                <a:defRPr/>
              </a:pPr>
              <a:endParaRPr lang="en-US" altLang="zh-CN" sz="700" dirty="0">
                <a:solidFill>
                  <a:schemeClr val="bg1">
                    <a:lumMod val="65000"/>
                  </a:schemeClr>
                </a:solidFill>
                <a:ea typeface="微软雅黑" panose="020B0503020204020204" pitchFamily="34" charset="-122"/>
                <a:cs typeface="+mn-ea"/>
                <a:sym typeface="Arial" panose="020B0604020202020204" pitchFamily="34" charset="0"/>
              </a:endParaRPr>
            </a:p>
          </p:txBody>
        </p:sp>
      </p:grpSp>
      <p:grpSp>
        <p:nvGrpSpPr>
          <p:cNvPr id="33" name="Group 66"/>
          <p:cNvGrpSpPr/>
          <p:nvPr/>
        </p:nvGrpSpPr>
        <p:grpSpPr>
          <a:xfrm>
            <a:off x="8428683" y="5014565"/>
            <a:ext cx="2036867" cy="895662"/>
            <a:chOff x="5603650" y="1659171"/>
            <a:chExt cx="1947726" cy="773555"/>
          </a:xfrm>
        </p:grpSpPr>
        <p:sp>
          <p:nvSpPr>
            <p:cNvPr id="57" name="Text Placeholder 3"/>
            <p:cNvSpPr txBox="1">
              <a:spLocks/>
            </p:cNvSpPr>
            <p:nvPr/>
          </p:nvSpPr>
          <p:spPr>
            <a:xfrm>
              <a:off x="5603652" y="1659171"/>
              <a:ext cx="1630952" cy="26277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fontAlgn="base">
                <a:lnSpc>
                  <a:spcPct val="120000"/>
                </a:lnSpc>
                <a:spcBef>
                  <a:spcPct val="0"/>
                </a:spcBef>
                <a:spcAft>
                  <a:spcPct val="0"/>
                </a:spcAft>
              </a:pPr>
              <a:r>
                <a:rPr lang="zh-CN" altLang="en-US" sz="1800" b="1" spc="100" dirty="0">
                  <a:solidFill>
                    <a:srgbClr val="31A6DE"/>
                  </a:solidFill>
                  <a:latin typeface="微软雅黑"/>
                  <a:ea typeface="微软雅黑"/>
                  <a:cs typeface="Lato Light" charset="0"/>
                  <a:sym typeface="Arial" panose="020B0604020202020204" pitchFamily="34" charset="0"/>
                </a:rPr>
                <a:t>请替换文字内容</a:t>
              </a:r>
              <a:endParaRPr lang="en-US" sz="1800" b="1" spc="100" dirty="0">
                <a:solidFill>
                  <a:srgbClr val="31A6DE"/>
                </a:solidFill>
                <a:latin typeface="微软雅黑"/>
                <a:ea typeface="微软雅黑"/>
                <a:cs typeface="Lato Light" charset="0"/>
                <a:sym typeface="Arial" panose="020B0604020202020204" pitchFamily="34" charset="0"/>
              </a:endParaRPr>
            </a:p>
          </p:txBody>
        </p:sp>
        <p:sp>
          <p:nvSpPr>
            <p:cNvPr id="58" name="Text Placeholder 3"/>
            <p:cNvSpPr txBox="1">
              <a:spLocks/>
            </p:cNvSpPr>
            <p:nvPr/>
          </p:nvSpPr>
          <p:spPr>
            <a:xfrm>
              <a:off x="5603650" y="1944343"/>
              <a:ext cx="1947726" cy="4883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just" fontAlgn="base">
                <a:lnSpc>
                  <a:spcPct val="120000"/>
                </a:lnSpc>
                <a:spcBef>
                  <a:spcPct val="0"/>
                </a:spcBef>
                <a:spcAft>
                  <a:spcPct val="0"/>
                </a:spcAft>
                <a:defRPr/>
              </a:pPr>
              <a:r>
                <a:rPr lang="zh-CN" altLang="en-US"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灯片编号占位符 6"/>
          <p:cNvSpPr>
            <a:spLocks noGrp="1"/>
          </p:cNvSpPr>
          <p:nvPr>
            <p:ph type="sldNum" sz="quarter" idx="12"/>
          </p:nvPr>
        </p:nvSpPr>
        <p:spPr/>
        <p:txBody>
          <a:bodyPr/>
          <a:lstStyle/>
          <a:p>
            <a:fld id="{F35312EC-3547-4D34-9E02-54FBE31D3775}" type="slidenum">
              <a:rPr lang="zh-CN" altLang="en-US" smtClean="0"/>
              <a:t>22</a:t>
            </a:fld>
            <a:endParaRPr lang="zh-CN" altLang="en-US" dirty="0"/>
          </a:p>
        </p:txBody>
      </p:sp>
      <p:sp>
        <p:nvSpPr>
          <p:cNvPr id="30" name="标题 2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2879766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3500"/>
                            </p:stCondLst>
                            <p:childTnLst>
                              <p:par>
                                <p:cTn id="35" presetID="53"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up)">
                                      <p:cBhvr>
                                        <p:cTn id="51" dur="500"/>
                                        <p:tgtEl>
                                          <p:spTgt spid="4"/>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p:stCondLst>
                              <p:cond delay="6000"/>
                            </p:stCondLst>
                            <p:childTnLst>
                              <p:par>
                                <p:cTn id="57" presetID="53"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ipe(left)">
                                      <p:cBhvr>
                                        <p:cTn id="65" dur="500"/>
                                        <p:tgtEl>
                                          <p:spTgt spid="41"/>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par>
                          <p:cTn id="70" fill="hold">
                            <p:stCondLst>
                              <p:cond delay="7500"/>
                            </p:stCondLst>
                            <p:childTnLst>
                              <p:par>
                                <p:cTn id="71" presetID="22" presetClass="entr" presetSubtype="1"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up)">
                                      <p:cBhvr>
                                        <p:cTn id="73" dur="500"/>
                                        <p:tgtEl>
                                          <p:spTgt spid="6"/>
                                        </p:tgtEl>
                                      </p:cBhvr>
                                    </p:animEffec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left)">
                                      <p:cBhvr>
                                        <p:cTn id="77" dur="500"/>
                                        <p:tgtEl>
                                          <p:spTgt spid="23"/>
                                        </p:tgtEl>
                                      </p:cBhvr>
                                    </p:animEffect>
                                  </p:childTnLst>
                                </p:cTn>
                              </p:par>
                            </p:childTnLst>
                          </p:cTn>
                        </p:par>
                        <p:par>
                          <p:cTn id="78" fill="hold">
                            <p:stCondLst>
                              <p:cond delay="8500"/>
                            </p:stCondLst>
                            <p:childTnLst>
                              <p:par>
                                <p:cTn id="79" presetID="53" presetClass="entr" presetSubtype="0"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p:cTn id="81" dur="500" fill="hold"/>
                                        <p:tgtEl>
                                          <p:spTgt spid="29"/>
                                        </p:tgtEl>
                                        <p:attrNameLst>
                                          <p:attrName>ppt_w</p:attrName>
                                        </p:attrNameLst>
                                      </p:cBhvr>
                                      <p:tavLst>
                                        <p:tav tm="0">
                                          <p:val>
                                            <p:fltVal val="0"/>
                                          </p:val>
                                        </p:tav>
                                        <p:tav tm="100000">
                                          <p:val>
                                            <p:strVal val="#ppt_w"/>
                                          </p:val>
                                        </p:tav>
                                      </p:tavLst>
                                    </p:anim>
                                    <p:anim calcmode="lin" valueType="num">
                                      <p:cBhvr>
                                        <p:cTn id="82" dur="500" fill="hold"/>
                                        <p:tgtEl>
                                          <p:spTgt spid="29"/>
                                        </p:tgtEl>
                                        <p:attrNameLst>
                                          <p:attrName>ppt_h</p:attrName>
                                        </p:attrNameLst>
                                      </p:cBhvr>
                                      <p:tavLst>
                                        <p:tav tm="0">
                                          <p:val>
                                            <p:fltVal val="0"/>
                                          </p:val>
                                        </p:tav>
                                        <p:tav tm="100000">
                                          <p:val>
                                            <p:strVal val="#ppt_h"/>
                                          </p:val>
                                        </p:tav>
                                      </p:tavLst>
                                    </p:anim>
                                    <p:animEffect transition="in" filter="fade">
                                      <p:cBhvr>
                                        <p:cTn id="83" dur="500"/>
                                        <p:tgtEl>
                                          <p:spTgt spid="29"/>
                                        </p:tgtEl>
                                      </p:cBhvr>
                                    </p:animEffect>
                                  </p:childTnLst>
                                </p:cTn>
                              </p:par>
                            </p:childTnLst>
                          </p:cTn>
                        </p:par>
                        <p:par>
                          <p:cTn id="84" fill="hold">
                            <p:stCondLst>
                              <p:cond delay="9000"/>
                            </p:stCondLst>
                            <p:childTnLst>
                              <p:par>
                                <p:cTn id="85" presetID="22" presetClass="entr" presetSubtype="8" fill="hold" nodeType="after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wipe(left)">
                                      <p:cBhvr>
                                        <p:cTn id="87" dur="500"/>
                                        <p:tgtEl>
                                          <p:spTgt spid="42"/>
                                        </p:tgtEl>
                                      </p:cBhvr>
                                    </p:animEffect>
                                  </p:childTnLst>
                                </p:cTn>
                              </p:par>
                            </p:childTnLst>
                          </p:cTn>
                        </p:par>
                        <p:par>
                          <p:cTn id="88" fill="hold">
                            <p:stCondLst>
                              <p:cond delay="9500"/>
                            </p:stCondLst>
                            <p:childTnLst>
                              <p:par>
                                <p:cTn id="89" presetID="22" presetClass="entr" presetSubtype="8" fill="hold" nodeType="after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wipe(left)">
                                      <p:cBhvr>
                                        <p:cTn id="91" dur="500"/>
                                        <p:tgtEl>
                                          <p:spTgt spid="32"/>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wipe(left)">
                                      <p:cBhvr>
                                        <p:cTn id="95" dur="500"/>
                                        <p:tgtEl>
                                          <p:spTgt spid="19"/>
                                        </p:tgtEl>
                                      </p:cBhvr>
                                    </p:animEffect>
                                  </p:childTnLst>
                                </p:cTn>
                              </p:par>
                            </p:childTnLst>
                          </p:cTn>
                        </p:par>
                        <p:par>
                          <p:cTn id="96" fill="hold">
                            <p:stCondLst>
                              <p:cond delay="10500"/>
                            </p:stCondLst>
                            <p:childTnLst>
                              <p:par>
                                <p:cTn id="97" presetID="22" presetClass="entr" presetSubtype="8"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left)">
                                      <p:cBhvr>
                                        <p:cTn id="99" dur="500"/>
                                        <p:tgtEl>
                                          <p:spTgt spid="24"/>
                                        </p:tgtEl>
                                      </p:cBhvr>
                                    </p:animEffect>
                                  </p:childTnLst>
                                </p:cTn>
                              </p:par>
                            </p:childTnLst>
                          </p:cTn>
                        </p:par>
                        <p:par>
                          <p:cTn id="100" fill="hold">
                            <p:stCondLst>
                              <p:cond delay="11000"/>
                            </p:stCondLst>
                            <p:childTnLst>
                              <p:par>
                                <p:cTn id="101" presetID="53"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par>
                          <p:cTn id="106" fill="hold">
                            <p:stCondLst>
                              <p:cond delay="11500"/>
                            </p:stCondLst>
                            <p:childTnLst>
                              <p:par>
                                <p:cTn id="107" presetID="22" presetClass="entr" presetSubtype="8" fill="hold" nodeType="afterEffect">
                                  <p:stCondLst>
                                    <p:cond delay="0"/>
                                  </p:stCondLst>
                                  <p:childTnLst>
                                    <p:set>
                                      <p:cBhvr>
                                        <p:cTn id="108" dur="1" fill="hold">
                                          <p:stCondLst>
                                            <p:cond delay="0"/>
                                          </p:stCondLst>
                                        </p:cTn>
                                        <p:tgtEl>
                                          <p:spTgt spid="33"/>
                                        </p:tgtEl>
                                        <p:attrNameLst>
                                          <p:attrName>style.visibility</p:attrName>
                                        </p:attrNameLst>
                                      </p:cBhvr>
                                      <p:to>
                                        <p:strVal val="visible"/>
                                      </p:to>
                                    </p:set>
                                    <p:animEffect transition="in" filter="wipe(left)">
                                      <p:cBhvr>
                                        <p:cTn id="10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P spid="25" grpId="0" animBg="1"/>
      <p:bldP spid="26" grpId="0" animBg="1"/>
      <p:bldP spid="27" grpId="0" animBg="1"/>
      <p:bldP spid="28" grpId="0" animBg="1"/>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516970" y="4024899"/>
            <a:ext cx="9158062"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375588" y="3920349"/>
            <a:ext cx="209099" cy="209099"/>
          </a:xfrm>
          <a:prstGeom prst="ellips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rgbClr val="31A6D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Oval 5"/>
          <p:cNvSpPr/>
          <p:nvPr/>
        </p:nvSpPr>
        <p:spPr>
          <a:xfrm>
            <a:off x="10655583" y="3920349"/>
            <a:ext cx="209099" cy="20909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6"/>
          <p:cNvSpPr/>
          <p:nvPr/>
        </p:nvSpPr>
        <p:spPr>
          <a:xfrm>
            <a:off x="6019880" y="3932381"/>
            <a:ext cx="209099" cy="20909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2923685" y="3920349"/>
            <a:ext cx="209099" cy="2090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8"/>
          <p:cNvSpPr/>
          <p:nvPr/>
        </p:nvSpPr>
        <p:spPr>
          <a:xfrm>
            <a:off x="7565114" y="3932382"/>
            <a:ext cx="209099" cy="2090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9"/>
          <p:cNvSpPr/>
          <p:nvPr/>
        </p:nvSpPr>
        <p:spPr>
          <a:xfrm>
            <a:off x="4471782" y="3932381"/>
            <a:ext cx="209099" cy="20909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9110349" y="3932381"/>
            <a:ext cx="209099" cy="20909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1375589" y="3435376"/>
            <a:ext cx="3305293" cy="216560"/>
          </a:xfrm>
          <a:prstGeom prst="rect">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rgbClr val="31A6D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p:nvPr/>
        </p:nvSpPr>
        <p:spPr>
          <a:xfrm>
            <a:off x="3028236" y="2954133"/>
            <a:ext cx="3200745" cy="2157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a:off x="6019880" y="2480334"/>
            <a:ext cx="3299567" cy="21570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7663937" y="2020577"/>
            <a:ext cx="3200745" cy="215707"/>
          </a:xfrm>
          <a:prstGeom prst="rect">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5"/>
          <p:cNvSpPr/>
          <p:nvPr/>
        </p:nvSpPr>
        <p:spPr>
          <a:xfrm>
            <a:off x="1526388" y="4582741"/>
            <a:ext cx="596583" cy="596583"/>
          </a:xfrm>
          <a:prstGeom prst="ellipse">
            <a:avLst/>
          </a:prstGeom>
          <a:solidFill>
            <a:srgbClr val="31A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16"/>
          <p:cNvSpPr/>
          <p:nvPr/>
        </p:nvSpPr>
        <p:spPr>
          <a:xfrm>
            <a:off x="4001323" y="4582741"/>
            <a:ext cx="596583" cy="5965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7"/>
          <p:cNvSpPr/>
          <p:nvPr/>
        </p:nvSpPr>
        <p:spPr>
          <a:xfrm>
            <a:off x="6476260" y="4582741"/>
            <a:ext cx="596583" cy="5965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18"/>
          <p:cNvSpPr/>
          <p:nvPr/>
        </p:nvSpPr>
        <p:spPr>
          <a:xfrm>
            <a:off x="8873019" y="4582741"/>
            <a:ext cx="596583" cy="596583"/>
          </a:xfrm>
          <a:prstGeom prst="ellipse">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2273123" y="4754319"/>
            <a:ext cx="974626" cy="304250"/>
          </a:xfrm>
          <a:prstGeom prst="rect">
            <a:avLst/>
          </a:prstGeom>
          <a:noFill/>
        </p:spPr>
        <p:txBody>
          <a:bodyPr wrap="none" lIns="0" tIns="0" rIns="0" bIns="0" rtlCol="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文字内容</a:t>
            </a:r>
            <a:endParaRPr lang="en-GB" b="1" spc="100" dirty="0">
              <a:solidFill>
                <a:srgbClr val="25568F"/>
              </a:solidFill>
              <a:latin typeface="微软雅黑"/>
              <a:ea typeface="微软雅黑"/>
              <a:cs typeface="Lato Light" charset="0"/>
              <a:sym typeface="Arial" panose="020B0604020202020204" pitchFamily="34" charset="0"/>
            </a:endParaRPr>
          </a:p>
        </p:txBody>
      </p:sp>
      <p:sp>
        <p:nvSpPr>
          <p:cNvPr id="21" name="Rectangle 20"/>
          <p:cNvSpPr/>
          <p:nvPr/>
        </p:nvSpPr>
        <p:spPr>
          <a:xfrm>
            <a:off x="8873020" y="5236437"/>
            <a:ext cx="1927623" cy="565476"/>
          </a:xfrm>
          <a:prstGeom prst="rect">
            <a:avLst/>
          </a:prstGeom>
        </p:spPr>
        <p:txBody>
          <a:bodyPr wrap="square" lIns="0" tIns="0" rIns="0" bIns="0">
            <a:spAutoFit/>
          </a:bodyPr>
          <a:lstStyle/>
          <a:p>
            <a:pPr lvl="0"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4774458" y="4754319"/>
            <a:ext cx="974626" cy="304250"/>
          </a:xfrm>
          <a:prstGeom prst="rect">
            <a:avLst/>
          </a:prstGeom>
          <a:noFill/>
        </p:spPr>
        <p:txBody>
          <a:bodyPr wrap="none" lIns="0" tIns="0" rIns="0" bIns="0" rtlCol="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文字内容</a:t>
            </a:r>
            <a:endParaRPr lang="en-GB" altLang="zh-CN" b="1" spc="100" dirty="0">
              <a:solidFill>
                <a:srgbClr val="25568F"/>
              </a:solidFill>
              <a:latin typeface="微软雅黑"/>
              <a:ea typeface="微软雅黑"/>
              <a:cs typeface="Lato Light" charset="0"/>
              <a:sym typeface="Arial" panose="020B0604020202020204" pitchFamily="34" charset="0"/>
            </a:endParaRPr>
          </a:p>
        </p:txBody>
      </p:sp>
      <p:sp>
        <p:nvSpPr>
          <p:cNvPr id="23" name="TextBox 22"/>
          <p:cNvSpPr txBox="1"/>
          <p:nvPr/>
        </p:nvSpPr>
        <p:spPr>
          <a:xfrm>
            <a:off x="7266128" y="4754319"/>
            <a:ext cx="974626" cy="304250"/>
          </a:xfrm>
          <a:prstGeom prst="rect">
            <a:avLst/>
          </a:prstGeom>
          <a:noFill/>
        </p:spPr>
        <p:txBody>
          <a:bodyPr wrap="none" lIns="0" tIns="0" rIns="0" bIns="0" rtlCol="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文字内容</a:t>
            </a:r>
            <a:endParaRPr lang="en-GB" altLang="zh-CN" b="1" spc="100" dirty="0">
              <a:solidFill>
                <a:srgbClr val="25568F"/>
              </a:solidFill>
              <a:latin typeface="微软雅黑"/>
              <a:ea typeface="微软雅黑"/>
              <a:cs typeface="Lato Light" charset="0"/>
              <a:sym typeface="Arial" panose="020B0604020202020204" pitchFamily="34" charset="0"/>
            </a:endParaRPr>
          </a:p>
        </p:txBody>
      </p:sp>
      <p:sp>
        <p:nvSpPr>
          <p:cNvPr id="24" name="TextBox 23"/>
          <p:cNvSpPr txBox="1"/>
          <p:nvPr/>
        </p:nvSpPr>
        <p:spPr>
          <a:xfrm>
            <a:off x="9695254" y="4754319"/>
            <a:ext cx="974626" cy="304250"/>
          </a:xfrm>
          <a:prstGeom prst="rect">
            <a:avLst/>
          </a:prstGeom>
          <a:noFill/>
        </p:spPr>
        <p:txBody>
          <a:bodyPr wrap="none" lIns="0" tIns="0" rIns="0" bIns="0" rtlCol="0">
            <a:spAutoFit/>
          </a:bodyPr>
          <a:lstStyle/>
          <a:p>
            <a:pPr fontAlgn="base">
              <a:lnSpc>
                <a:spcPct val="120000"/>
              </a:lnSpc>
              <a:spcBef>
                <a:spcPct val="0"/>
              </a:spcBef>
              <a:spcAft>
                <a:spcPct val="0"/>
              </a:spcAft>
            </a:pPr>
            <a:r>
              <a:rPr lang="zh-CN" altLang="en-US" b="1" spc="100" dirty="0">
                <a:solidFill>
                  <a:srgbClr val="25568F"/>
                </a:solidFill>
                <a:latin typeface="微软雅黑"/>
                <a:ea typeface="微软雅黑"/>
                <a:cs typeface="Lato Light" charset="0"/>
                <a:sym typeface="Arial" panose="020B0604020202020204" pitchFamily="34" charset="0"/>
              </a:rPr>
              <a:t>文字内容</a:t>
            </a:r>
            <a:endParaRPr lang="en-GB" altLang="zh-CN" b="1" spc="100" dirty="0">
              <a:solidFill>
                <a:srgbClr val="25568F"/>
              </a:solidFill>
              <a:latin typeface="微软雅黑"/>
              <a:ea typeface="微软雅黑"/>
              <a:cs typeface="Lato Light" charset="0"/>
              <a:sym typeface="Arial" panose="020B0604020202020204" pitchFamily="34" charset="0"/>
            </a:endParaRPr>
          </a:p>
        </p:txBody>
      </p:sp>
      <p:sp>
        <p:nvSpPr>
          <p:cNvPr id="25" name="Rectangle 24"/>
          <p:cNvSpPr/>
          <p:nvPr/>
        </p:nvSpPr>
        <p:spPr>
          <a:xfrm>
            <a:off x="4001324" y="5236438"/>
            <a:ext cx="1927623" cy="565476"/>
          </a:xfrm>
          <a:prstGeom prst="rect">
            <a:avLst/>
          </a:prstGeom>
        </p:spPr>
        <p:txBody>
          <a:bodyPr wrap="square" lIns="0" tIns="0" rIns="0" bIns="0">
            <a:spAutoFit/>
          </a:bodyPr>
          <a:lstStyle/>
          <a:p>
            <a:pPr lvl="0"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6476261" y="5236438"/>
            <a:ext cx="1927623" cy="565476"/>
          </a:xfrm>
          <a:prstGeom prst="rect">
            <a:avLst/>
          </a:prstGeom>
        </p:spPr>
        <p:txBody>
          <a:bodyPr wrap="square" lIns="0" tIns="0" rIns="0" bIns="0">
            <a:spAutoFit/>
          </a:bodyPr>
          <a:lstStyle/>
          <a:p>
            <a:pPr lvl="0"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1516970" y="5236437"/>
            <a:ext cx="1927623" cy="565476"/>
          </a:xfrm>
          <a:prstGeom prst="rect">
            <a:avLst/>
          </a:prstGeom>
        </p:spPr>
        <p:txBody>
          <a:bodyPr wrap="square" lIns="0" tIns="0" rIns="0" bIns="0">
            <a:spAutoFit/>
          </a:bodyPr>
          <a:lstStyle/>
          <a:p>
            <a:pPr lvl="0" algn="just" fontAlgn="base">
              <a:lnSpc>
                <a:spcPct val="120000"/>
              </a:lnSpc>
              <a:spcBef>
                <a:spcPct val="0"/>
              </a:spcBef>
              <a:spcAft>
                <a:spcPct val="0"/>
              </a:spcAft>
              <a:defRPr/>
            </a:pPr>
            <a:r>
              <a:rPr lang="zh-CN" altLang="en-US"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endParaRPr lang="en-GB" altLang="zh-CN" sz="16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0545979" y="4140152"/>
            <a:ext cx="349456" cy="228781"/>
          </a:xfrm>
          <a:prstGeom prst="rect">
            <a:avLst/>
          </a:prstGeom>
          <a:noFill/>
        </p:spPr>
        <p:txBody>
          <a:bodyPr wrap="none" lIns="0" tIns="0" rIns="0" bIns="0" rtlCol="0">
            <a:spAutoFit/>
          </a:bodyPr>
          <a:lstStyle/>
          <a:p>
            <a:pPr algn="ctr">
              <a:lnSpc>
                <a:spcPct val="120000"/>
              </a:lnSpc>
            </a:pPr>
            <a:r>
              <a:rPr lang="en-US" sz="1327" dirty="0" smtClean="0">
                <a:solidFill>
                  <a:schemeClr val="bg1">
                    <a:lumMod val="65000"/>
                  </a:schemeClr>
                </a:solidFill>
                <a:ea typeface="微软雅黑" panose="020B0503020204020204" pitchFamily="34" charset="-122"/>
                <a:cs typeface="+mn-ea"/>
                <a:sym typeface="Arial" panose="020B0604020202020204" pitchFamily="34" charset="0"/>
              </a:rPr>
              <a:t>20XX</a:t>
            </a:r>
            <a:endParaRPr lang="en-GB" sz="1327"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29" name="TextBox 28"/>
          <p:cNvSpPr txBox="1"/>
          <p:nvPr/>
        </p:nvSpPr>
        <p:spPr>
          <a:xfrm>
            <a:off x="9001814" y="4144470"/>
            <a:ext cx="346249" cy="228781"/>
          </a:xfrm>
          <a:prstGeom prst="rect">
            <a:avLst/>
          </a:prstGeom>
          <a:noFill/>
        </p:spPr>
        <p:txBody>
          <a:bodyPr wrap="none" lIns="0" tIns="0" rIns="0" bIns="0" rtlCol="0">
            <a:spAutoFit/>
          </a:bodyPr>
          <a:lstStyle/>
          <a:p>
            <a:pPr algn="ctr">
              <a:lnSpc>
                <a:spcPct val="120000"/>
              </a:lnSpc>
            </a:pPr>
            <a:r>
              <a:rPr lang="en-US" sz="1327" dirty="0" smtClean="0">
                <a:solidFill>
                  <a:schemeClr val="bg1">
                    <a:lumMod val="65000"/>
                  </a:schemeClr>
                </a:solidFill>
                <a:ea typeface="微软雅黑" panose="020B0503020204020204" pitchFamily="34" charset="-122"/>
                <a:cs typeface="+mn-ea"/>
                <a:sym typeface="Arial" panose="020B0604020202020204" pitchFamily="34" charset="0"/>
              </a:rPr>
              <a:t>2019</a:t>
            </a:r>
            <a:endParaRPr lang="en-GB" sz="1327"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30" name="TextBox 29"/>
          <p:cNvSpPr txBox="1"/>
          <p:nvPr/>
        </p:nvSpPr>
        <p:spPr>
          <a:xfrm>
            <a:off x="7440013" y="4144470"/>
            <a:ext cx="378310" cy="245067"/>
          </a:xfrm>
          <a:prstGeom prst="rect">
            <a:avLst/>
          </a:prstGeom>
          <a:noFill/>
        </p:spPr>
        <p:txBody>
          <a:bodyPr wrap="none" lIns="0" tIns="0" rIns="0" bIns="0" rtlCol="0">
            <a:spAutoFit/>
          </a:bodyPr>
          <a:lstStyle/>
          <a:p>
            <a:pPr algn="ctr">
              <a:lnSpc>
                <a:spcPct val="120000"/>
              </a:lnSpc>
            </a:pPr>
            <a:r>
              <a:rPr lang="en-US" sz="1327" dirty="0">
                <a:solidFill>
                  <a:schemeClr val="bg1">
                    <a:lumMod val="65000"/>
                  </a:schemeClr>
                </a:solidFill>
                <a:ea typeface="微软雅黑" panose="020B0503020204020204" pitchFamily="34" charset="-122"/>
                <a:cs typeface="+mn-ea"/>
                <a:sym typeface="Arial" panose="020B0604020202020204" pitchFamily="34" charset="0"/>
              </a:rPr>
              <a:t>2013</a:t>
            </a:r>
            <a:endParaRPr lang="en-GB" sz="1327"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31" name="TextBox 30"/>
          <p:cNvSpPr txBox="1"/>
          <p:nvPr/>
        </p:nvSpPr>
        <p:spPr>
          <a:xfrm>
            <a:off x="5894244" y="4140912"/>
            <a:ext cx="378310" cy="245067"/>
          </a:xfrm>
          <a:prstGeom prst="rect">
            <a:avLst/>
          </a:prstGeom>
          <a:noFill/>
        </p:spPr>
        <p:txBody>
          <a:bodyPr wrap="none" lIns="0" tIns="0" rIns="0" bIns="0" rtlCol="0">
            <a:spAutoFit/>
          </a:bodyPr>
          <a:lstStyle/>
          <a:p>
            <a:pPr algn="ctr">
              <a:lnSpc>
                <a:spcPct val="120000"/>
              </a:lnSpc>
            </a:pPr>
            <a:r>
              <a:rPr lang="en-US" sz="1327" dirty="0">
                <a:solidFill>
                  <a:schemeClr val="bg1">
                    <a:lumMod val="65000"/>
                  </a:schemeClr>
                </a:solidFill>
                <a:ea typeface="微软雅黑" panose="020B0503020204020204" pitchFamily="34" charset="-122"/>
                <a:cs typeface="+mn-ea"/>
                <a:sym typeface="Arial" panose="020B0604020202020204" pitchFamily="34" charset="0"/>
              </a:rPr>
              <a:t>2012</a:t>
            </a:r>
            <a:endParaRPr lang="en-GB" sz="1327"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32" name="TextBox 31"/>
          <p:cNvSpPr txBox="1"/>
          <p:nvPr/>
        </p:nvSpPr>
        <p:spPr>
          <a:xfrm>
            <a:off x="4360279" y="4135704"/>
            <a:ext cx="365678" cy="245067"/>
          </a:xfrm>
          <a:prstGeom prst="rect">
            <a:avLst/>
          </a:prstGeom>
          <a:noFill/>
        </p:spPr>
        <p:txBody>
          <a:bodyPr wrap="none" lIns="0" tIns="0" rIns="0" bIns="0" rtlCol="0">
            <a:spAutoFit/>
          </a:bodyPr>
          <a:lstStyle/>
          <a:p>
            <a:pPr algn="ctr">
              <a:lnSpc>
                <a:spcPct val="120000"/>
              </a:lnSpc>
            </a:pPr>
            <a:r>
              <a:rPr lang="en-US" sz="1327" dirty="0">
                <a:solidFill>
                  <a:schemeClr val="bg1">
                    <a:lumMod val="65000"/>
                  </a:schemeClr>
                </a:solidFill>
                <a:ea typeface="微软雅黑" panose="020B0503020204020204" pitchFamily="34" charset="-122"/>
                <a:cs typeface="+mn-ea"/>
                <a:sym typeface="Arial" panose="020B0604020202020204" pitchFamily="34" charset="0"/>
              </a:rPr>
              <a:t>2011</a:t>
            </a:r>
            <a:endParaRPr lang="en-GB" sz="1327"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33" name="TextBox 32"/>
          <p:cNvSpPr txBox="1"/>
          <p:nvPr/>
        </p:nvSpPr>
        <p:spPr>
          <a:xfrm>
            <a:off x="2813686" y="4142388"/>
            <a:ext cx="378310" cy="245067"/>
          </a:xfrm>
          <a:prstGeom prst="rect">
            <a:avLst/>
          </a:prstGeom>
          <a:noFill/>
        </p:spPr>
        <p:txBody>
          <a:bodyPr wrap="none" lIns="0" tIns="0" rIns="0" bIns="0" rtlCol="0">
            <a:spAutoFit/>
          </a:bodyPr>
          <a:lstStyle/>
          <a:p>
            <a:pPr algn="ctr">
              <a:lnSpc>
                <a:spcPct val="120000"/>
              </a:lnSpc>
            </a:pPr>
            <a:r>
              <a:rPr lang="en-US" sz="1327" dirty="0">
                <a:solidFill>
                  <a:schemeClr val="bg1">
                    <a:lumMod val="65000"/>
                  </a:schemeClr>
                </a:solidFill>
                <a:ea typeface="微软雅黑" panose="020B0503020204020204" pitchFamily="34" charset="-122"/>
                <a:cs typeface="+mn-ea"/>
                <a:sym typeface="Arial" panose="020B0604020202020204" pitchFamily="34" charset="0"/>
              </a:rPr>
              <a:t>2010</a:t>
            </a:r>
            <a:endParaRPr lang="en-GB" sz="1327" dirty="0">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34" name="TextBox 33"/>
          <p:cNvSpPr txBox="1"/>
          <p:nvPr/>
        </p:nvSpPr>
        <p:spPr>
          <a:xfrm>
            <a:off x="1267916" y="4140152"/>
            <a:ext cx="378310" cy="245067"/>
          </a:xfrm>
          <a:prstGeom prst="rect">
            <a:avLst/>
          </a:prstGeom>
          <a:noFill/>
        </p:spPr>
        <p:txBody>
          <a:bodyPr wrap="none" lIns="0" tIns="0" rIns="0" bIns="0" rtlCol="0">
            <a:spAutoFit/>
          </a:bodyPr>
          <a:lstStyle/>
          <a:p>
            <a:pPr algn="ctr">
              <a:lnSpc>
                <a:spcPct val="120000"/>
              </a:lnSpc>
            </a:pPr>
            <a:r>
              <a:rPr lang="en-US" sz="1327" dirty="0">
                <a:solidFill>
                  <a:schemeClr val="bg1">
                    <a:lumMod val="65000"/>
                  </a:schemeClr>
                </a:solidFill>
                <a:ea typeface="微软雅黑" panose="020B0503020204020204" pitchFamily="34" charset="-122"/>
                <a:cs typeface="+mn-ea"/>
                <a:sym typeface="Arial" panose="020B0604020202020204" pitchFamily="34" charset="0"/>
              </a:rPr>
              <a:t>2009</a:t>
            </a:r>
            <a:endParaRPr lang="en-GB" sz="1327" dirty="0">
              <a:solidFill>
                <a:schemeClr val="bg1">
                  <a:lumMod val="65000"/>
                </a:schemeClr>
              </a:solidFill>
              <a:ea typeface="微软雅黑" panose="020B0503020204020204" pitchFamily="34" charset="-122"/>
              <a:cs typeface="+mn-ea"/>
              <a:sym typeface="Arial" panose="020B0604020202020204" pitchFamily="34" charset="0"/>
            </a:endParaRPr>
          </a:p>
        </p:txBody>
      </p:sp>
      <p:grpSp>
        <p:nvGrpSpPr>
          <p:cNvPr id="37" name="Group 36"/>
          <p:cNvGrpSpPr/>
          <p:nvPr/>
        </p:nvGrpSpPr>
        <p:grpSpPr>
          <a:xfrm>
            <a:off x="9004686" y="4745454"/>
            <a:ext cx="333248" cy="271155"/>
            <a:chOff x="10074275" y="4479132"/>
            <a:chExt cx="464344" cy="377825"/>
          </a:xfrm>
          <a:solidFill>
            <a:schemeClr val="bg2"/>
          </a:solidFill>
        </p:grpSpPr>
        <p:sp>
          <p:nvSpPr>
            <p:cNvPr id="38"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39"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6607927" y="4714124"/>
            <a:ext cx="333248" cy="333817"/>
            <a:chOff x="9145588" y="4435475"/>
            <a:chExt cx="464344" cy="465138"/>
          </a:xfrm>
          <a:solidFill>
            <a:schemeClr val="bg2"/>
          </a:solidFill>
        </p:grpSpPr>
        <p:sp>
          <p:nvSpPr>
            <p:cNvPr id="4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4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4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4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4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4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4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4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4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4132991" y="4714408"/>
            <a:ext cx="333248" cy="333248"/>
            <a:chOff x="4439444" y="1652588"/>
            <a:chExt cx="464344" cy="464344"/>
          </a:xfrm>
          <a:solidFill>
            <a:schemeClr val="bg2"/>
          </a:solidFill>
        </p:grpSpPr>
        <p:sp>
          <p:nvSpPr>
            <p:cNvPr id="5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5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5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1655182" y="4750866"/>
            <a:ext cx="333248" cy="260331"/>
            <a:chOff x="2581275" y="1710532"/>
            <a:chExt cx="464344" cy="362744"/>
          </a:xfrm>
          <a:solidFill>
            <a:schemeClr val="bg2"/>
          </a:solidFill>
        </p:grpSpPr>
        <p:sp>
          <p:nvSpPr>
            <p:cNvPr id="55"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56"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57"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58"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59"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60"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sp>
          <p:nvSpPr>
            <p:cNvPr id="61"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2" tIns="16542" rIns="16542" bIns="16542" anchor="ctr"/>
            <a:lstStyle/>
            <a:p>
              <a:pPr algn="ctr" defTabSz="198503" hangingPunct="0">
                <a:lnSpc>
                  <a:spcPct val="120000"/>
                </a:lnSpc>
              </a:pPr>
              <a:endParaRPr lang="en-US" sz="1327">
                <a:solidFill>
                  <a:schemeClr val="bg1">
                    <a:lumMod val="65000"/>
                  </a:schemeClr>
                </a:solidFill>
                <a:ea typeface="微软雅黑" panose="020B0503020204020204" pitchFamily="34" charset="-122"/>
                <a:cs typeface="+mn-ea"/>
                <a:sym typeface="Arial" panose="020B0604020202020204" pitchFamily="34" charset="0"/>
              </a:endParaRPr>
            </a:p>
          </p:txBody>
        </p:sp>
      </p:grpSp>
      <p:sp>
        <p:nvSpPr>
          <p:cNvPr id="2" name="灯片编号占位符 1"/>
          <p:cNvSpPr>
            <a:spLocks noGrp="1"/>
          </p:cNvSpPr>
          <p:nvPr>
            <p:ph type="sldNum" sz="quarter" idx="12"/>
          </p:nvPr>
        </p:nvSpPr>
        <p:spPr/>
        <p:txBody>
          <a:bodyPr/>
          <a:lstStyle/>
          <a:p>
            <a:fld id="{F35312EC-3547-4D34-9E02-54FBE31D3775}" type="slidenum">
              <a:rPr lang="zh-CN" altLang="en-US" smtClean="0"/>
              <a:t>23</a:t>
            </a:fld>
            <a:endParaRPr lang="zh-CN" altLang="en-US"/>
          </a:p>
        </p:txBody>
      </p:sp>
      <p:sp>
        <p:nvSpPr>
          <p:cNvPr id="35" name="标题 3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68838165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0-#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childTnLst>
                          </p:cTn>
                        </p:par>
                        <p:par>
                          <p:cTn id="53" fill="hold">
                            <p:stCondLst>
                              <p:cond delay="5500"/>
                            </p:stCondLst>
                            <p:childTnLst>
                              <p:par>
                                <p:cTn id="54" presetID="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fill="hold"/>
                                        <p:tgtEl>
                                          <p:spTgt spid="8"/>
                                        </p:tgtEl>
                                        <p:attrNameLst>
                                          <p:attrName>ppt_x</p:attrName>
                                        </p:attrNameLst>
                                      </p:cBhvr>
                                      <p:tavLst>
                                        <p:tav tm="0">
                                          <p:val>
                                            <p:strVal val="0-#ppt_w/2"/>
                                          </p:val>
                                        </p:tav>
                                        <p:tav tm="100000">
                                          <p:val>
                                            <p:strVal val="#ppt_x"/>
                                          </p:val>
                                        </p:tav>
                                      </p:tavLst>
                                    </p:anim>
                                    <p:anim calcmode="lin" valueType="num">
                                      <p:cBhvr additive="base">
                                        <p:cTn id="57" dur="500" fill="hold"/>
                                        <p:tgtEl>
                                          <p:spTgt spid="8"/>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0-#ppt_w/2"/>
                                          </p:val>
                                        </p:tav>
                                        <p:tav tm="100000">
                                          <p:val>
                                            <p:strVal val="#ppt_x"/>
                                          </p:val>
                                        </p:tav>
                                      </p:tavLst>
                                    </p:anim>
                                    <p:anim calcmode="lin" valueType="num">
                                      <p:cBhvr additive="base">
                                        <p:cTn id="66" dur="500" fill="hold"/>
                                        <p:tgtEl>
                                          <p:spTgt spid="5"/>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500"/>
                                        <p:tgtEl>
                                          <p:spTgt spid="34"/>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left)">
                                      <p:cBhvr>
                                        <p:cTn id="74" dur="500"/>
                                        <p:tgtEl>
                                          <p:spTgt spid="12"/>
                                        </p:tgtEl>
                                      </p:cBhvr>
                                    </p:animEffec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left)">
                                      <p:cBhvr>
                                        <p:cTn id="78" dur="500"/>
                                        <p:tgtEl>
                                          <p:spTgt spid="13"/>
                                        </p:tgtEl>
                                      </p:cBhvr>
                                    </p:animEffect>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wipe(left)">
                                      <p:cBhvr>
                                        <p:cTn id="82" dur="500"/>
                                        <p:tgtEl>
                                          <p:spTgt spid="14"/>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left)">
                                      <p:cBhvr>
                                        <p:cTn id="86" dur="500"/>
                                        <p:tgtEl>
                                          <p:spTgt spid="15"/>
                                        </p:tgtEl>
                                      </p:cBhvr>
                                    </p:animEffect>
                                  </p:childTnLst>
                                </p:cTn>
                              </p:par>
                            </p:childTnLst>
                          </p:cTn>
                        </p:par>
                        <p:par>
                          <p:cTn id="87" fill="hold">
                            <p:stCondLst>
                              <p:cond delay="9500"/>
                            </p:stCondLst>
                            <p:childTnLst>
                              <p:par>
                                <p:cTn id="88" presetID="10" presetClass="entr" presetSubtype="0" fill="hold" grpId="0" nodeType="after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500"/>
                                        <p:tgtEl>
                                          <p:spTgt spid="16"/>
                                        </p:tgtEl>
                                      </p:cBhvr>
                                    </p:animEffect>
                                  </p:childTnLst>
                                </p:cTn>
                              </p:par>
                            </p:childTnLst>
                          </p:cTn>
                        </p:par>
                        <p:par>
                          <p:cTn id="91" fill="hold">
                            <p:stCondLst>
                              <p:cond delay="10000"/>
                            </p:stCondLst>
                            <p:childTnLst>
                              <p:par>
                                <p:cTn id="92" presetID="10" presetClass="entr" presetSubtype="0"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500"/>
                                        <p:tgtEl>
                                          <p:spTgt spid="20"/>
                                        </p:tgtEl>
                                      </p:cBhvr>
                                    </p:animEffect>
                                  </p:childTnLst>
                                </p:cTn>
                              </p:par>
                            </p:childTnLst>
                          </p:cTn>
                        </p:par>
                        <p:par>
                          <p:cTn id="95" fill="hold">
                            <p:stCondLst>
                              <p:cond delay="10500"/>
                            </p:stCondLst>
                            <p:childTnLst>
                              <p:par>
                                <p:cTn id="96" presetID="10" presetClass="entr" presetSubtype="0" fill="hold" grpId="0" nodeType="afterEffect">
                                  <p:stCondLst>
                                    <p:cond delay="0"/>
                                  </p:stCondLst>
                                  <p:childTnLst>
                                    <p:set>
                                      <p:cBhvr>
                                        <p:cTn id="97" dur="1" fill="hold">
                                          <p:stCondLst>
                                            <p:cond delay="0"/>
                                          </p:stCondLst>
                                        </p:cTn>
                                        <p:tgtEl>
                                          <p:spTgt spid="27"/>
                                        </p:tgtEl>
                                        <p:attrNameLst>
                                          <p:attrName>style.visibility</p:attrName>
                                        </p:attrNameLst>
                                      </p:cBhvr>
                                      <p:to>
                                        <p:strVal val="visible"/>
                                      </p:to>
                                    </p:set>
                                    <p:animEffect transition="in" filter="fade">
                                      <p:cBhvr>
                                        <p:cTn id="98" dur="500"/>
                                        <p:tgtEl>
                                          <p:spTgt spid="27"/>
                                        </p:tgtEl>
                                      </p:cBhvr>
                                    </p:animEffect>
                                  </p:childTnLst>
                                </p:cTn>
                              </p:par>
                            </p:childTnLst>
                          </p:cTn>
                        </p:par>
                        <p:par>
                          <p:cTn id="99" fill="hold">
                            <p:stCondLst>
                              <p:cond delay="11000"/>
                            </p:stCondLst>
                            <p:childTnLst>
                              <p:par>
                                <p:cTn id="100" presetID="10" presetClass="entr" presetSubtype="0"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animEffect transition="in" filter="fade">
                                      <p:cBhvr>
                                        <p:cTn id="102" dur="500"/>
                                        <p:tgtEl>
                                          <p:spTgt spid="17"/>
                                        </p:tgtEl>
                                      </p:cBhvr>
                                    </p:animEffect>
                                  </p:childTnLst>
                                </p:cTn>
                              </p:par>
                            </p:childTnLst>
                          </p:cTn>
                        </p:par>
                        <p:par>
                          <p:cTn id="103" fill="hold">
                            <p:stCondLst>
                              <p:cond delay="11500"/>
                            </p:stCondLst>
                            <p:childTnLst>
                              <p:par>
                                <p:cTn id="104" presetID="10" presetClass="entr" presetSubtype="0"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fade">
                                      <p:cBhvr>
                                        <p:cTn id="106" dur="500"/>
                                        <p:tgtEl>
                                          <p:spTgt spid="22"/>
                                        </p:tgtEl>
                                      </p:cBhvr>
                                    </p:animEffect>
                                  </p:childTnLst>
                                </p:cTn>
                              </p:par>
                            </p:childTnLst>
                          </p:cTn>
                        </p:par>
                        <p:par>
                          <p:cTn id="107" fill="hold">
                            <p:stCondLst>
                              <p:cond delay="12000"/>
                            </p:stCondLst>
                            <p:childTnLst>
                              <p:par>
                                <p:cTn id="108" presetID="10" presetClass="entr" presetSubtype="0"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Effect transition="in" filter="fade">
                                      <p:cBhvr>
                                        <p:cTn id="110" dur="500"/>
                                        <p:tgtEl>
                                          <p:spTgt spid="25"/>
                                        </p:tgtEl>
                                      </p:cBhvr>
                                    </p:animEffect>
                                  </p:childTnLst>
                                </p:cTn>
                              </p:par>
                            </p:childTnLst>
                          </p:cTn>
                        </p:par>
                        <p:par>
                          <p:cTn id="111" fill="hold">
                            <p:stCondLst>
                              <p:cond delay="12500"/>
                            </p:stCondLst>
                            <p:childTnLst>
                              <p:par>
                                <p:cTn id="112" presetID="10" presetClass="entr" presetSubtype="0" fill="hold" grpId="0" nodeType="after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fade">
                                      <p:cBhvr>
                                        <p:cTn id="114" dur="500"/>
                                        <p:tgtEl>
                                          <p:spTgt spid="18"/>
                                        </p:tgtEl>
                                      </p:cBhvr>
                                    </p:animEffect>
                                  </p:childTnLst>
                                </p:cTn>
                              </p:par>
                            </p:childTnLst>
                          </p:cTn>
                        </p:par>
                        <p:par>
                          <p:cTn id="115" fill="hold">
                            <p:stCondLst>
                              <p:cond delay="13000"/>
                            </p:stCondLst>
                            <p:childTnLst>
                              <p:par>
                                <p:cTn id="116" presetID="10" presetClass="entr" presetSubtype="0" fill="hold" grpId="0" nodeType="afterEffect">
                                  <p:stCondLst>
                                    <p:cond delay="0"/>
                                  </p:stCondLst>
                                  <p:childTnLst>
                                    <p:set>
                                      <p:cBhvr>
                                        <p:cTn id="117" dur="1" fill="hold">
                                          <p:stCondLst>
                                            <p:cond delay="0"/>
                                          </p:stCondLst>
                                        </p:cTn>
                                        <p:tgtEl>
                                          <p:spTgt spid="23"/>
                                        </p:tgtEl>
                                        <p:attrNameLst>
                                          <p:attrName>style.visibility</p:attrName>
                                        </p:attrNameLst>
                                      </p:cBhvr>
                                      <p:to>
                                        <p:strVal val="visible"/>
                                      </p:to>
                                    </p:set>
                                    <p:animEffect transition="in" filter="fade">
                                      <p:cBhvr>
                                        <p:cTn id="118" dur="500"/>
                                        <p:tgtEl>
                                          <p:spTgt spid="23"/>
                                        </p:tgtEl>
                                      </p:cBhvr>
                                    </p:animEffect>
                                  </p:childTnLst>
                                </p:cTn>
                              </p:par>
                            </p:childTnLst>
                          </p:cTn>
                        </p:par>
                        <p:par>
                          <p:cTn id="119" fill="hold">
                            <p:stCondLst>
                              <p:cond delay="13500"/>
                            </p:stCondLst>
                            <p:childTnLst>
                              <p:par>
                                <p:cTn id="120" presetID="10" presetClass="entr" presetSubtype="0" fill="hold" grpId="0" nodeType="afterEffect">
                                  <p:stCondLst>
                                    <p:cond delay="0"/>
                                  </p:stCondLst>
                                  <p:childTnLst>
                                    <p:set>
                                      <p:cBhvr>
                                        <p:cTn id="121" dur="1" fill="hold">
                                          <p:stCondLst>
                                            <p:cond delay="0"/>
                                          </p:stCondLst>
                                        </p:cTn>
                                        <p:tgtEl>
                                          <p:spTgt spid="26"/>
                                        </p:tgtEl>
                                        <p:attrNameLst>
                                          <p:attrName>style.visibility</p:attrName>
                                        </p:attrNameLst>
                                      </p:cBhvr>
                                      <p:to>
                                        <p:strVal val="visible"/>
                                      </p:to>
                                    </p:set>
                                    <p:animEffect transition="in" filter="fade">
                                      <p:cBhvr>
                                        <p:cTn id="122" dur="500"/>
                                        <p:tgtEl>
                                          <p:spTgt spid="26"/>
                                        </p:tgtEl>
                                      </p:cBhvr>
                                    </p:animEffect>
                                  </p:childTnLst>
                                </p:cTn>
                              </p:par>
                            </p:childTnLst>
                          </p:cTn>
                        </p:par>
                        <p:par>
                          <p:cTn id="123" fill="hold">
                            <p:stCondLst>
                              <p:cond delay="14000"/>
                            </p:stCondLst>
                            <p:childTnLst>
                              <p:par>
                                <p:cTn id="124" presetID="10" presetClass="entr" presetSubtype="0" fill="hold" grpId="0" nodeType="after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500"/>
                                        <p:tgtEl>
                                          <p:spTgt spid="19"/>
                                        </p:tgtEl>
                                      </p:cBhvr>
                                    </p:animEffect>
                                  </p:childTnLst>
                                </p:cTn>
                              </p:par>
                            </p:childTnLst>
                          </p:cTn>
                        </p:par>
                        <p:par>
                          <p:cTn id="127" fill="hold">
                            <p:stCondLst>
                              <p:cond delay="14500"/>
                            </p:stCondLst>
                            <p:childTnLst>
                              <p:par>
                                <p:cTn id="128" presetID="10" presetClass="entr" presetSubtype="0" fill="hold" grpId="0" nodeType="afterEffect">
                                  <p:stCondLst>
                                    <p:cond delay="0"/>
                                  </p:stCondLst>
                                  <p:childTnLst>
                                    <p:set>
                                      <p:cBhvr>
                                        <p:cTn id="129" dur="1" fill="hold">
                                          <p:stCondLst>
                                            <p:cond delay="0"/>
                                          </p:stCondLst>
                                        </p:cTn>
                                        <p:tgtEl>
                                          <p:spTgt spid="24"/>
                                        </p:tgtEl>
                                        <p:attrNameLst>
                                          <p:attrName>style.visibility</p:attrName>
                                        </p:attrNameLst>
                                      </p:cBhvr>
                                      <p:to>
                                        <p:strVal val="visible"/>
                                      </p:to>
                                    </p:set>
                                    <p:animEffect transition="in" filter="fade">
                                      <p:cBhvr>
                                        <p:cTn id="130" dur="500"/>
                                        <p:tgtEl>
                                          <p:spTgt spid="24"/>
                                        </p:tgtEl>
                                      </p:cBhvr>
                                    </p:animEffect>
                                  </p:childTnLst>
                                </p:cTn>
                              </p:par>
                            </p:childTnLst>
                          </p:cTn>
                        </p:par>
                        <p:par>
                          <p:cTn id="131" fill="hold">
                            <p:stCondLst>
                              <p:cond delay="15000"/>
                            </p:stCondLst>
                            <p:childTnLst>
                              <p:par>
                                <p:cTn id="132" presetID="10" presetClass="entr" presetSubtype="0" fill="hold" grpId="0" nodeType="afterEffect">
                                  <p:stCondLst>
                                    <p:cond delay="0"/>
                                  </p:stCondLst>
                                  <p:childTnLst>
                                    <p:set>
                                      <p:cBhvr>
                                        <p:cTn id="133" dur="1" fill="hold">
                                          <p:stCondLst>
                                            <p:cond delay="0"/>
                                          </p:stCondLst>
                                        </p:cTn>
                                        <p:tgtEl>
                                          <p:spTgt spid="21"/>
                                        </p:tgtEl>
                                        <p:attrNameLst>
                                          <p:attrName>style.visibility</p:attrName>
                                        </p:attrNameLst>
                                      </p:cBhvr>
                                      <p:to>
                                        <p:strVal val="visible"/>
                                      </p:to>
                                    </p:set>
                                    <p:animEffect transition="in" filter="fade">
                                      <p:cBhvr>
                                        <p:cTn id="134" dur="500"/>
                                        <p:tgtEl>
                                          <p:spTgt spid="21"/>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54"/>
                                        </p:tgtEl>
                                        <p:attrNameLst>
                                          <p:attrName>style.visibility</p:attrName>
                                        </p:attrNameLst>
                                      </p:cBhvr>
                                      <p:to>
                                        <p:strVal val="visible"/>
                                      </p:to>
                                    </p:set>
                                    <p:animEffect transition="in" filter="fade">
                                      <p:cBhvr>
                                        <p:cTn id="139" dur="500"/>
                                        <p:tgtEl>
                                          <p:spTgt spid="54"/>
                                        </p:tgtEl>
                                      </p:cBhvr>
                                    </p:animEffect>
                                  </p:childTnLst>
                                </p:cTn>
                              </p:par>
                              <p:par>
                                <p:cTn id="140" presetID="10" presetClass="entr" presetSubtype="0" fill="hold" nodeType="withEffect">
                                  <p:stCondLst>
                                    <p:cond delay="0"/>
                                  </p:stCondLst>
                                  <p:childTnLst>
                                    <p:set>
                                      <p:cBhvr>
                                        <p:cTn id="141" dur="1" fill="hold">
                                          <p:stCondLst>
                                            <p:cond delay="0"/>
                                          </p:stCondLst>
                                        </p:cTn>
                                        <p:tgtEl>
                                          <p:spTgt spid="50"/>
                                        </p:tgtEl>
                                        <p:attrNameLst>
                                          <p:attrName>style.visibility</p:attrName>
                                        </p:attrNameLst>
                                      </p:cBhvr>
                                      <p:to>
                                        <p:strVal val="visible"/>
                                      </p:to>
                                    </p:set>
                                    <p:animEffect transition="in" filter="fade">
                                      <p:cBhvr>
                                        <p:cTn id="142" dur="500"/>
                                        <p:tgtEl>
                                          <p:spTgt spid="50"/>
                                        </p:tgtEl>
                                      </p:cBhvr>
                                    </p:animEffect>
                                  </p:childTnLst>
                                </p:cTn>
                              </p:par>
                              <p:par>
                                <p:cTn id="143" presetID="10" presetClass="entr" presetSubtype="0" fill="hold" nodeType="withEffect">
                                  <p:stCondLst>
                                    <p:cond delay="0"/>
                                  </p:stCondLst>
                                  <p:childTnLst>
                                    <p:set>
                                      <p:cBhvr>
                                        <p:cTn id="144" dur="1" fill="hold">
                                          <p:stCondLst>
                                            <p:cond delay="0"/>
                                          </p:stCondLst>
                                        </p:cTn>
                                        <p:tgtEl>
                                          <p:spTgt spid="40"/>
                                        </p:tgtEl>
                                        <p:attrNameLst>
                                          <p:attrName>style.visibility</p:attrName>
                                        </p:attrNameLst>
                                      </p:cBhvr>
                                      <p:to>
                                        <p:strVal val="visible"/>
                                      </p:to>
                                    </p:set>
                                    <p:animEffect transition="in" filter="fade">
                                      <p:cBhvr>
                                        <p:cTn id="145" dur="500"/>
                                        <p:tgtEl>
                                          <p:spTgt spid="40"/>
                                        </p:tgtEl>
                                      </p:cBhvr>
                                    </p:animEffect>
                                  </p:childTnLst>
                                </p:cTn>
                              </p:par>
                              <p:par>
                                <p:cTn id="146" presetID="10" presetClass="entr" presetSubtype="0" fill="hold" nodeType="withEffect">
                                  <p:stCondLst>
                                    <p:cond delay="0"/>
                                  </p:stCondLst>
                                  <p:childTnLst>
                                    <p:set>
                                      <p:cBhvr>
                                        <p:cTn id="147" dur="1" fill="hold">
                                          <p:stCondLst>
                                            <p:cond delay="0"/>
                                          </p:stCondLst>
                                        </p:cTn>
                                        <p:tgtEl>
                                          <p:spTgt spid="37"/>
                                        </p:tgtEl>
                                        <p:attrNameLst>
                                          <p:attrName>style.visibility</p:attrName>
                                        </p:attrNameLst>
                                      </p:cBhvr>
                                      <p:to>
                                        <p:strVal val="visible"/>
                                      </p:to>
                                    </p:set>
                                    <p:animEffect transition="in" filter="fade">
                                      <p:cBhvr>
                                        <p:cTn id="14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2431169" y="1914123"/>
            <a:ext cx="2938300" cy="670437"/>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pPr defTabSz="1219170">
              <a:defRPr/>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6763158" y="1914123"/>
            <a:ext cx="2938300" cy="670437"/>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pPr defTabSz="1219170">
              <a:defRPr/>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2431169" y="4933967"/>
            <a:ext cx="2938300" cy="66899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pPr defTabSz="1219170">
              <a:defRPr/>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6763158" y="4933967"/>
            <a:ext cx="2938300" cy="66899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9" tIns="41389" rIns="82779" bIns="41389"/>
          <a:lstStyle/>
          <a:p>
            <a:pPr defTabSz="1219170">
              <a:defRPr/>
            </a:pPr>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3302475"/>
            <a:ext cx="12192000" cy="1043060"/>
          </a:xfrm>
          <a:prstGeom prst="rect">
            <a:avLst/>
          </a:prstGeom>
          <a:solidFill>
            <a:schemeClr val="bg1">
              <a:lumMod val="85000"/>
            </a:schemeClr>
          </a:solidFill>
          <a:ln>
            <a:noFill/>
          </a:ln>
        </p:spPr>
        <p:txBody>
          <a:bodyPr lIns="82779" tIns="41389" rIns="82779" bIns="41389"/>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endParaRPr lang="zh-CN" altLang="en-US" sz="1600">
              <a:solidFill>
                <a:prstClr val="black"/>
              </a:solidFill>
              <a:latin typeface="微软雅黑" panose="020B0503020204020204" pitchFamily="34" charset="-122"/>
            </a:endParaRPr>
          </a:p>
        </p:txBody>
      </p:sp>
      <p:sp>
        <p:nvSpPr>
          <p:cNvPr id="35" name="TextBox 33"/>
          <p:cNvSpPr txBox="1">
            <a:spLocks noChangeArrowheads="1"/>
          </p:cNvSpPr>
          <p:nvPr/>
        </p:nvSpPr>
        <p:spPr bwMode="auto">
          <a:xfrm>
            <a:off x="4271798" y="3598847"/>
            <a:ext cx="3581571" cy="494020"/>
          </a:xfrm>
          <a:prstGeom prst="rect">
            <a:avLst/>
          </a:prstGeom>
          <a:noFill/>
          <a:ln>
            <a:noFill/>
          </a:ln>
        </p:spPr>
        <p:txBody>
          <a:bodyPr wrap="none"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r>
              <a:rPr lang="zh-CN" altLang="en-US" sz="2667" b="1" dirty="0">
                <a:solidFill>
                  <a:prstClr val="black">
                    <a:lumMod val="75000"/>
                    <a:lumOff val="25000"/>
                  </a:prstClr>
                </a:solidFill>
                <a:latin typeface="微软雅黑" pitchFamily="34" charset="-122"/>
              </a:rPr>
              <a:t>点击添加表述内容标题</a:t>
            </a:r>
          </a:p>
        </p:txBody>
      </p:sp>
      <p:grpSp>
        <p:nvGrpSpPr>
          <p:cNvPr id="36" name="组合 34"/>
          <p:cNvGrpSpPr>
            <a:grpSpLocks/>
          </p:cNvGrpSpPr>
          <p:nvPr/>
        </p:nvGrpSpPr>
        <p:grpSpPr bwMode="auto">
          <a:xfrm>
            <a:off x="1923970" y="2519820"/>
            <a:ext cx="1044569" cy="1047377"/>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rgbClr val="31A6DE"/>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endParaRPr lang="zh-CN" altLang="en-US" sz="1600">
                <a:solidFill>
                  <a:prstClr val="black"/>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9170">
                <a:defRPr/>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946960" y="3947016"/>
            <a:ext cx="1044569" cy="1047377"/>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endParaRPr lang="zh-CN" altLang="en-US" sz="1600">
                <a:solidFill>
                  <a:prstClr val="black"/>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9170">
                <a:defRPr/>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9136785" y="2548593"/>
            <a:ext cx="1046007" cy="1047377"/>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rgbClr val="25568F"/>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endParaRPr lang="zh-CN" altLang="en-US" sz="1600">
                <a:solidFill>
                  <a:prstClr val="black"/>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9170">
                <a:defRPr/>
              </a:pPr>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9179890" y="3974352"/>
            <a:ext cx="1044569" cy="1047377"/>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4"/>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endParaRPr lang="zh-CN" altLang="en-US" sz="1600">
                <a:solidFill>
                  <a:prstClr val="black"/>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19170">
                <a:defRPr/>
              </a:pPr>
              <a:endParaRPr lang="zh-CN" altLang="en-US" sz="2400">
                <a:solidFill>
                  <a:prstClr val="black"/>
                </a:solidFill>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4747" y="1504091"/>
            <a:ext cx="1591999"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r>
              <a:rPr lang="zh-CN" altLang="en-US" sz="1867" b="1" dirty="0">
                <a:solidFill>
                  <a:srgbClr val="0070C0"/>
                </a:solidFill>
                <a:latin typeface="微软雅黑" pitchFamily="34" charset="-122"/>
              </a:rPr>
              <a:t>添加标题内容</a:t>
            </a:r>
            <a:endParaRPr lang="en-US" altLang="zh-CN" sz="1867" b="1" dirty="0">
              <a:solidFill>
                <a:srgbClr val="0070C0"/>
              </a:solidFill>
              <a:latin typeface="微软雅黑" pitchFamily="34" charset="-122"/>
            </a:endParaRPr>
          </a:p>
        </p:txBody>
      </p:sp>
      <p:sp>
        <p:nvSpPr>
          <p:cNvPr id="49" name="TextBox 47"/>
          <p:cNvSpPr txBox="1">
            <a:spLocks noChangeArrowheads="1"/>
          </p:cNvSpPr>
          <p:nvPr/>
        </p:nvSpPr>
        <p:spPr bwMode="auto">
          <a:xfrm>
            <a:off x="2985782" y="2026161"/>
            <a:ext cx="2346329" cy="9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r>
              <a:rPr lang="zh-CN" altLang="en-US" sz="1467" dirty="0">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7435589" y="1504091"/>
            <a:ext cx="1593435"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hangingPunct="1">
              <a:spcBef>
                <a:spcPct val="0"/>
              </a:spcBef>
              <a:buNone/>
              <a:defRPr/>
            </a:pPr>
            <a:r>
              <a:rPr lang="zh-CN" altLang="en-US" sz="1867" b="1" dirty="0">
                <a:solidFill>
                  <a:srgbClr val="0070C0"/>
                </a:solidFill>
                <a:latin typeface="微软雅黑" pitchFamily="34" charset="-122"/>
              </a:rPr>
              <a:t>添加标题内容</a:t>
            </a:r>
            <a:endParaRPr lang="en-US" altLang="zh-CN" sz="1867" b="1" dirty="0">
              <a:solidFill>
                <a:srgbClr val="0070C0"/>
              </a:solidFill>
              <a:latin typeface="微软雅黑" pitchFamily="34" charset="-122"/>
            </a:endParaRPr>
          </a:p>
        </p:txBody>
      </p:sp>
      <p:sp>
        <p:nvSpPr>
          <p:cNvPr id="51" name="TextBox 49"/>
          <p:cNvSpPr txBox="1">
            <a:spLocks noChangeArrowheads="1"/>
          </p:cNvSpPr>
          <p:nvPr/>
        </p:nvSpPr>
        <p:spPr bwMode="auto">
          <a:xfrm>
            <a:off x="6768905" y="2026161"/>
            <a:ext cx="2346329" cy="9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hangingPunct="1">
              <a:spcBef>
                <a:spcPct val="0"/>
              </a:spcBef>
              <a:buNone/>
              <a:defRPr/>
            </a:pPr>
            <a:r>
              <a:rPr lang="zh-CN" altLang="en-US" sz="1467">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3054747" y="5650443"/>
            <a:ext cx="1591999"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r>
              <a:rPr lang="zh-CN" altLang="en-US" sz="1867" b="1" dirty="0">
                <a:solidFill>
                  <a:srgbClr val="0070C0"/>
                </a:solidFill>
                <a:latin typeface="微软雅黑" pitchFamily="34" charset="-122"/>
              </a:rPr>
              <a:t>添加标题内容</a:t>
            </a:r>
            <a:endParaRPr lang="en-US" altLang="zh-CN" sz="1867" b="1" dirty="0">
              <a:solidFill>
                <a:srgbClr val="0070C0"/>
              </a:solidFill>
              <a:latin typeface="微软雅黑" pitchFamily="34" charset="-122"/>
            </a:endParaRPr>
          </a:p>
        </p:txBody>
      </p:sp>
      <p:sp>
        <p:nvSpPr>
          <p:cNvPr id="53" name="TextBox 51"/>
          <p:cNvSpPr txBox="1">
            <a:spLocks noChangeArrowheads="1"/>
          </p:cNvSpPr>
          <p:nvPr/>
        </p:nvSpPr>
        <p:spPr bwMode="auto">
          <a:xfrm>
            <a:off x="2985782" y="4552530"/>
            <a:ext cx="2346329" cy="9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defTabSz="1219170" eaLnBrk="1" hangingPunct="1">
              <a:spcBef>
                <a:spcPct val="0"/>
              </a:spcBef>
              <a:buNone/>
              <a:defRPr/>
            </a:pPr>
            <a:r>
              <a:rPr lang="zh-CN" altLang="en-US" sz="1467">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7435589" y="5650443"/>
            <a:ext cx="1593435" cy="37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hangingPunct="1">
              <a:spcBef>
                <a:spcPct val="0"/>
              </a:spcBef>
              <a:buNone/>
              <a:defRPr/>
            </a:pPr>
            <a:r>
              <a:rPr lang="zh-CN" altLang="en-US" sz="1867" b="1" dirty="0">
                <a:solidFill>
                  <a:srgbClr val="0070C0"/>
                </a:solidFill>
                <a:latin typeface="微软雅黑" pitchFamily="34" charset="-122"/>
              </a:rPr>
              <a:t>添加标题内容</a:t>
            </a:r>
            <a:endParaRPr lang="en-US" altLang="zh-CN" sz="1867" b="1" dirty="0">
              <a:solidFill>
                <a:srgbClr val="0070C0"/>
              </a:solidFill>
              <a:latin typeface="微软雅黑" pitchFamily="34" charset="-122"/>
            </a:endParaRPr>
          </a:p>
        </p:txBody>
      </p:sp>
      <p:sp>
        <p:nvSpPr>
          <p:cNvPr id="55" name="TextBox 53"/>
          <p:cNvSpPr txBox="1">
            <a:spLocks noChangeArrowheads="1"/>
          </p:cNvSpPr>
          <p:nvPr/>
        </p:nvSpPr>
        <p:spPr bwMode="auto">
          <a:xfrm>
            <a:off x="6768905" y="4552530"/>
            <a:ext cx="2346329" cy="986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9" tIns="41389" rIns="82779" bIns="41389">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defTabSz="1219170" eaLnBrk="1" hangingPunct="1">
              <a:spcBef>
                <a:spcPct val="0"/>
              </a:spcBef>
              <a:buNone/>
              <a:defRPr/>
            </a:pPr>
            <a:r>
              <a:rPr lang="zh-CN" altLang="en-US" sz="1467">
                <a:solidFill>
                  <a:prstClr val="black"/>
                </a:solidFill>
                <a:latin typeface="微软雅黑" panose="020B0503020204020204" pitchFamily="34" charset="-122"/>
              </a:rPr>
              <a:t>这里可以添加主要内容这里可以添加主要内容这里可以添加主要内容这里可以添加主要内容</a:t>
            </a:r>
          </a:p>
        </p:txBody>
      </p:sp>
      <p:sp>
        <p:nvSpPr>
          <p:cNvPr id="2" name="灯片编号占位符 1"/>
          <p:cNvSpPr>
            <a:spLocks noGrp="1"/>
          </p:cNvSpPr>
          <p:nvPr>
            <p:ph type="sldNum" sz="quarter" idx="12"/>
          </p:nvPr>
        </p:nvSpPr>
        <p:spPr/>
        <p:txBody>
          <a:bodyPr/>
          <a:lstStyle/>
          <a:p>
            <a:fld id="{F35312EC-3547-4D34-9E02-54FBE31D3775}" type="slidenum">
              <a:rPr lang="zh-CN" altLang="en-US" smtClean="0"/>
              <a:t>24</a:t>
            </a:fld>
            <a:endParaRPr lang="zh-CN" altLang="en-US"/>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3935806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a:grpSpLocks/>
          </p:cNvGrpSpPr>
          <p:nvPr/>
        </p:nvGrpSpPr>
        <p:grpSpPr bwMode="auto">
          <a:xfrm>
            <a:off x="527522" y="1315045"/>
            <a:ext cx="5938023" cy="4994275"/>
            <a:chOff x="720" y="839"/>
            <a:chExt cx="3740" cy="3146"/>
          </a:xfrm>
          <a:solidFill>
            <a:schemeClr val="bg1">
              <a:lumMod val="75000"/>
            </a:schemeClr>
          </a:solidFill>
        </p:grpSpPr>
        <p:sp>
          <p:nvSpPr>
            <p:cNvPr id="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1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2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3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4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5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6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6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6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6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sp>
          <p:nvSpPr>
            <p:cNvPr id="6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pPr defTabSz="1219170">
                <a:defRPr/>
              </a:pPr>
              <a:endParaRPr lang="zh-CN" altLang="en-US" sz="2400">
                <a:solidFill>
                  <a:prstClr val="black"/>
                </a:solidFill>
                <a:latin typeface="Calibri"/>
                <a:ea typeface="宋体" panose="02010600030101010101" pitchFamily="2" charset="-122"/>
              </a:endParaRPr>
            </a:p>
          </p:txBody>
        </p:sp>
      </p:grpSp>
      <p:sp>
        <p:nvSpPr>
          <p:cNvPr id="65" name="Freeform 78"/>
          <p:cNvSpPr>
            <a:spLocks/>
          </p:cNvSpPr>
          <p:nvPr/>
        </p:nvSpPr>
        <p:spPr bwMode="gray">
          <a:xfrm>
            <a:off x="4445981" y="5252044"/>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pPr defTabSz="1219170">
              <a:defRPr/>
            </a:pPr>
            <a:endParaRPr lang="zh-CN" altLang="en-US" sz="2400">
              <a:solidFill>
                <a:prstClr val="black"/>
              </a:solidFill>
              <a:latin typeface="Calibri"/>
              <a:ea typeface="宋体" panose="02010600030101010101" pitchFamily="2" charset="-122"/>
            </a:endParaRPr>
          </a:p>
        </p:txBody>
      </p:sp>
      <p:sp>
        <p:nvSpPr>
          <p:cNvPr id="66" name="Freeform 92"/>
          <p:cNvSpPr>
            <a:spLocks/>
          </p:cNvSpPr>
          <p:nvPr/>
        </p:nvSpPr>
        <p:spPr bwMode="gray">
          <a:xfrm>
            <a:off x="4863550" y="3486746"/>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pPr defTabSz="1219170">
              <a:defRPr/>
            </a:pPr>
            <a:endParaRPr lang="zh-CN" altLang="en-US" sz="2400">
              <a:solidFill>
                <a:prstClr val="black"/>
              </a:solidFill>
              <a:latin typeface="Calibri"/>
              <a:ea typeface="宋体" panose="02010600030101010101" pitchFamily="2" charset="-122"/>
            </a:endParaRPr>
          </a:p>
        </p:txBody>
      </p:sp>
      <p:sp>
        <p:nvSpPr>
          <p:cNvPr id="67" name="Freeform 100"/>
          <p:cNvSpPr>
            <a:spLocks/>
          </p:cNvSpPr>
          <p:nvPr/>
        </p:nvSpPr>
        <p:spPr bwMode="gray">
          <a:xfrm>
            <a:off x="5168390" y="2680295"/>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pPr defTabSz="1219170">
              <a:defRPr/>
            </a:pPr>
            <a:endParaRPr lang="zh-CN" altLang="en-US" sz="2400">
              <a:solidFill>
                <a:prstClr val="black"/>
              </a:solidFill>
              <a:latin typeface="Calibri"/>
              <a:ea typeface="宋体" panose="02010600030101010101" pitchFamily="2" charset="-122"/>
            </a:endParaRPr>
          </a:p>
        </p:txBody>
      </p:sp>
      <p:sp>
        <p:nvSpPr>
          <p:cNvPr id="68" name="Freeform 82"/>
          <p:cNvSpPr>
            <a:spLocks/>
          </p:cNvSpPr>
          <p:nvPr/>
        </p:nvSpPr>
        <p:spPr bwMode="gray">
          <a:xfrm>
            <a:off x="5335224" y="4391620"/>
            <a:ext cx="449321"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25568F"/>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23" tIns="45712" rIns="91423" bIns="45712"/>
          <a:lstStyle/>
          <a:p>
            <a:pPr defTabSz="1219170">
              <a:defRPr/>
            </a:pPr>
            <a:endParaRPr lang="zh-CN" altLang="en-US" sz="2400">
              <a:solidFill>
                <a:prstClr val="black"/>
              </a:solidFill>
              <a:latin typeface="Calibri"/>
              <a:ea typeface="宋体" panose="02010600030101010101" pitchFamily="2" charset="-122"/>
            </a:endParaRPr>
          </a:p>
        </p:txBody>
      </p:sp>
      <p:cxnSp>
        <p:nvCxnSpPr>
          <p:cNvPr id="69" name="直接连接符 68"/>
          <p:cNvCxnSpPr/>
          <p:nvPr/>
        </p:nvCxnSpPr>
        <p:spPr>
          <a:xfrm>
            <a:off x="5768880" y="310812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021326" y="3356571"/>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555398" y="361763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807845" y="3866076"/>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5705033" y="4529733"/>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021326" y="4529733"/>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046136" y="5681465"/>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298580" y="5929908"/>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6703405" y="2948947"/>
            <a:ext cx="1415738" cy="338538"/>
          </a:xfrm>
          <a:prstGeom prst="rect">
            <a:avLst/>
          </a:prstGeom>
        </p:spPr>
        <p:txBody>
          <a:bodyPr wrap="none" lIns="91423" tIns="45712" rIns="91423" bIns="45712">
            <a:spAutoFit/>
          </a:bodyPr>
          <a:lstStyle/>
          <a:p>
            <a:pPr defTabSz="1219170">
              <a:defRPr/>
            </a:pPr>
            <a:r>
              <a:rPr lang="zh-CN" altLang="en-US" sz="1600" dirty="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dirty="0">
              <a:solidFill>
                <a:prstClr val="black">
                  <a:lumMod val="85000"/>
                  <a:lumOff val="15000"/>
                </a:prstClr>
              </a:solidFill>
              <a:latin typeface="微软雅黑" pitchFamily="34" charset="-122"/>
              <a:ea typeface="微软雅黑" pitchFamily="34" charset="-122"/>
            </a:endParaRPr>
          </a:p>
        </p:txBody>
      </p:sp>
      <p:sp>
        <p:nvSpPr>
          <p:cNvPr id="78" name="矩形 77"/>
          <p:cNvSpPr/>
          <p:nvPr/>
        </p:nvSpPr>
        <p:spPr>
          <a:xfrm>
            <a:off x="6703405" y="3524655"/>
            <a:ext cx="1415738" cy="338538"/>
          </a:xfrm>
          <a:prstGeom prst="rect">
            <a:avLst/>
          </a:prstGeom>
        </p:spPr>
        <p:txBody>
          <a:bodyPr wrap="none" lIns="91423" tIns="45712" rIns="91423" bIns="45712">
            <a:spAutoFit/>
          </a:bodyPr>
          <a:lstStyle/>
          <a:p>
            <a:pPr defTabSz="1219170">
              <a:defRPr/>
            </a:pPr>
            <a:r>
              <a:rPr lang="zh-CN" altLang="en-US" sz="160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a:solidFill>
                <a:prstClr val="black">
                  <a:lumMod val="85000"/>
                  <a:lumOff val="15000"/>
                </a:prstClr>
              </a:solidFill>
              <a:latin typeface="微软雅黑" pitchFamily="34" charset="-122"/>
              <a:ea typeface="微软雅黑" pitchFamily="34" charset="-122"/>
            </a:endParaRPr>
          </a:p>
        </p:txBody>
      </p:sp>
      <p:sp>
        <p:nvSpPr>
          <p:cNvPr id="79" name="矩形 78"/>
          <p:cNvSpPr/>
          <p:nvPr/>
        </p:nvSpPr>
        <p:spPr>
          <a:xfrm>
            <a:off x="6703405" y="4190094"/>
            <a:ext cx="1415738" cy="338538"/>
          </a:xfrm>
          <a:prstGeom prst="rect">
            <a:avLst/>
          </a:prstGeom>
        </p:spPr>
        <p:txBody>
          <a:bodyPr wrap="none" lIns="91423" tIns="45712" rIns="91423" bIns="45712">
            <a:spAutoFit/>
          </a:bodyPr>
          <a:lstStyle/>
          <a:p>
            <a:pPr defTabSz="1219170">
              <a:defRPr/>
            </a:pPr>
            <a:r>
              <a:rPr lang="zh-CN" altLang="en-US" sz="160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a:solidFill>
                <a:prstClr val="black">
                  <a:lumMod val="85000"/>
                  <a:lumOff val="15000"/>
                </a:prstClr>
              </a:solidFill>
              <a:latin typeface="微软雅黑" pitchFamily="34" charset="-122"/>
              <a:ea typeface="微软雅黑" pitchFamily="34" charset="-122"/>
            </a:endParaRPr>
          </a:p>
        </p:txBody>
      </p:sp>
      <p:sp>
        <p:nvSpPr>
          <p:cNvPr id="80" name="矩形 79"/>
          <p:cNvSpPr/>
          <p:nvPr/>
        </p:nvSpPr>
        <p:spPr>
          <a:xfrm>
            <a:off x="6658134" y="5520063"/>
            <a:ext cx="1415738" cy="338538"/>
          </a:xfrm>
          <a:prstGeom prst="rect">
            <a:avLst/>
          </a:prstGeom>
        </p:spPr>
        <p:txBody>
          <a:bodyPr wrap="none" lIns="91423" tIns="45712" rIns="91423" bIns="45712">
            <a:spAutoFit/>
          </a:bodyPr>
          <a:lstStyle/>
          <a:p>
            <a:pPr defTabSz="1219170">
              <a:defRPr/>
            </a:pPr>
            <a:r>
              <a:rPr lang="zh-CN" altLang="en-US" sz="1600" dirty="0">
                <a:solidFill>
                  <a:prstClr val="black">
                    <a:lumMod val="85000"/>
                    <a:lumOff val="15000"/>
                  </a:prstClr>
                </a:solidFill>
                <a:latin typeface="微软雅黑" pitchFamily="34" charset="-122"/>
                <a:ea typeface="微软雅黑" pitchFamily="34" charset="-122"/>
                <a:cs typeface="华文黑体" pitchFamily="2" charset="-122"/>
              </a:rPr>
              <a:t>点击添加文本</a:t>
            </a:r>
            <a:endParaRPr lang="zh-CN" altLang="en-US" sz="1600" dirty="0">
              <a:solidFill>
                <a:prstClr val="black">
                  <a:lumMod val="85000"/>
                  <a:lumOff val="15000"/>
                </a:prstClr>
              </a:solidFill>
              <a:latin typeface="微软雅黑" pitchFamily="34" charset="-122"/>
              <a:ea typeface="微软雅黑" pitchFamily="34" charset="-122"/>
            </a:endParaRPr>
          </a:p>
        </p:txBody>
      </p:sp>
      <p:sp>
        <p:nvSpPr>
          <p:cNvPr id="81" name="矩形标注 80"/>
          <p:cNvSpPr/>
          <p:nvPr/>
        </p:nvSpPr>
        <p:spPr>
          <a:xfrm>
            <a:off x="8809522" y="1997858"/>
            <a:ext cx="2609677" cy="4023431"/>
          </a:xfrm>
          <a:prstGeom prst="wedgeRectCallout">
            <a:avLst>
              <a:gd name="adj1" fmla="val -72333"/>
              <a:gd name="adj2" fmla="val 19715"/>
            </a:avLst>
          </a:prstGeom>
          <a:solidFill>
            <a:srgbClr val="25568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defTabSz="1219170">
              <a:defRPr/>
            </a:pPr>
            <a:endParaRPr lang="zh-CN" altLang="en-US" sz="2400">
              <a:solidFill>
                <a:prstClr val="white"/>
              </a:solidFill>
              <a:latin typeface="Calibri"/>
              <a:ea typeface="宋体" panose="02010600030101010101" pitchFamily="2" charset="-122"/>
            </a:endParaRPr>
          </a:p>
        </p:txBody>
      </p:sp>
      <p:sp>
        <p:nvSpPr>
          <p:cNvPr id="82" name="TextBox 105"/>
          <p:cNvSpPr txBox="1"/>
          <p:nvPr/>
        </p:nvSpPr>
        <p:spPr>
          <a:xfrm>
            <a:off x="9041595" y="2214361"/>
            <a:ext cx="2208245" cy="3518191"/>
          </a:xfrm>
          <a:prstGeom prst="rect">
            <a:avLst/>
          </a:prstGeom>
          <a:noFill/>
        </p:spPr>
        <p:txBody>
          <a:bodyPr wrap="square" lIns="91423" tIns="45712" rIns="91423" bIns="45712" rtlCol="0">
            <a:spAutoFit/>
          </a:bodyPr>
          <a:lstStyle/>
          <a:p>
            <a:pPr algn="just" defTabSz="1219170">
              <a:lnSpc>
                <a:spcPct val="200000"/>
              </a:lnSpc>
              <a:defRPr/>
            </a:pPr>
            <a:r>
              <a:rPr lang="zh-CN" altLang="en-US" sz="1600" b="1" dirty="0">
                <a:solidFill>
                  <a:prstClr val="white"/>
                </a:solidFill>
                <a:latin typeface="微软雅黑" pitchFamily="34" charset="-122"/>
                <a:ea typeface="微软雅黑" pitchFamily="34" charset="-122"/>
              </a:rPr>
              <a:t>所有省份可任意编辑</a:t>
            </a:r>
            <a:endParaRPr lang="en-US" altLang="zh-CN" sz="1467" b="1" dirty="0">
              <a:solidFill>
                <a:prstClr val="white"/>
              </a:solidFill>
              <a:latin typeface="微软雅黑" pitchFamily="34" charset="-122"/>
              <a:ea typeface="微软雅黑" pitchFamily="34" charset="-122"/>
            </a:endParaRPr>
          </a:p>
          <a:p>
            <a:pPr algn="just" defTabSz="1219170">
              <a:lnSpc>
                <a:spcPct val="130000"/>
              </a:lnSpc>
              <a:defRPr/>
            </a:pPr>
            <a:r>
              <a:rPr lang="zh-CN" altLang="en-US" sz="1333" dirty="0">
                <a:solidFill>
                  <a:prstClr val="white"/>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33" dirty="0">
              <a:solidFill>
                <a:prstClr val="white"/>
              </a:solidFill>
              <a:latin typeface="微软雅黑" pitchFamily="34" charset="-122"/>
              <a:ea typeface="微软雅黑" pitchFamily="34" charset="-122"/>
            </a:endParaRPr>
          </a:p>
          <a:p>
            <a:pPr algn="just" defTabSz="1219170">
              <a:lnSpc>
                <a:spcPct val="130000"/>
              </a:lnSpc>
              <a:defRPr/>
            </a:pPr>
            <a:r>
              <a:rPr lang="zh-CN" altLang="en-US" sz="1333" dirty="0">
                <a:solidFill>
                  <a:prstClr val="white"/>
                </a:solidFill>
                <a:latin typeface="微软雅黑" pitchFamily="34" charset="-122"/>
                <a:ea typeface="微软雅黑" pitchFamily="34" charset="-122"/>
              </a:rPr>
              <a:t>您的内容打在这里，或者通过复制您的文本后，在此框中选择粘贴，并选择只保留文字。</a:t>
            </a:r>
          </a:p>
        </p:txBody>
      </p:sp>
      <p:sp>
        <p:nvSpPr>
          <p:cNvPr id="83" name="灯片编号占位符 82"/>
          <p:cNvSpPr>
            <a:spLocks noGrp="1"/>
          </p:cNvSpPr>
          <p:nvPr>
            <p:ph type="sldNum" sz="quarter" idx="12"/>
          </p:nvPr>
        </p:nvSpPr>
        <p:spPr/>
        <p:txBody>
          <a:bodyPr/>
          <a:lstStyle/>
          <a:p>
            <a:fld id="{F35312EC-3547-4D34-9E02-54FBE31D3775}" type="slidenum">
              <a:rPr lang="zh-CN" altLang="en-US" smtClean="0"/>
              <a:t>25</a:t>
            </a:fld>
            <a:endParaRPr lang="zh-CN" altLang="en-US"/>
          </a:p>
        </p:txBody>
      </p:sp>
      <p:sp>
        <p:nvSpPr>
          <p:cNvPr id="85" name="标题 8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2095600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440707" y="3647489"/>
            <a:ext cx="5282215" cy="1569660"/>
          </a:xfrm>
          <a:prstGeom prst="rect">
            <a:avLst/>
          </a:prstGeom>
          <a:noFill/>
        </p:spPr>
        <p:txBody>
          <a:bodyPr wrap="none" rtlCol="0">
            <a:spAutoFit/>
          </a:bodyPr>
          <a:lstStyle/>
          <a:p>
            <a:r>
              <a:rPr lang="zh-CN" altLang="en-US" sz="9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黑体" panose="02010609060101010101" pitchFamily="49" charset="-122"/>
                <a:ea typeface="黑体" panose="02010609060101010101" pitchFamily="49" charset="-122"/>
              </a:rPr>
              <a:t>感谢聆听</a:t>
            </a:r>
          </a:p>
        </p:txBody>
      </p:sp>
      <p:sp>
        <p:nvSpPr>
          <p:cNvPr id="5" name="文本框 4"/>
          <p:cNvSpPr txBox="1"/>
          <p:nvPr/>
        </p:nvSpPr>
        <p:spPr>
          <a:xfrm>
            <a:off x="238316" y="270548"/>
            <a:ext cx="1204176" cy="830997"/>
          </a:xfrm>
          <a:prstGeom prst="rect">
            <a:avLst/>
          </a:prstGeom>
          <a:noFill/>
        </p:spPr>
        <p:txBody>
          <a:bodyPr wrap="none" rtlCol="0">
            <a:spAutoFit/>
          </a:bodyPr>
          <a:lstStyle/>
          <a:p>
            <a:r>
              <a:rPr lang="en-US" altLang="zh-CN" sz="4800" dirty="0">
                <a:solidFill>
                  <a:srgbClr val="002060"/>
                </a:solidFill>
                <a:latin typeface="Agency FB" panose="020B0503020202020204" pitchFamily="34" charset="0"/>
                <a:ea typeface="黑体" panose="02010609060101010101" pitchFamily="49" charset="-122"/>
              </a:rPr>
              <a:t>LOGO</a:t>
            </a:r>
            <a:endParaRPr lang="zh-CN" altLang="en-US" sz="4800" dirty="0">
              <a:solidFill>
                <a:srgbClr val="002060"/>
              </a:solidFill>
              <a:latin typeface="Agency FB" panose="020B0503020202020204" pitchFamily="34" charset="0"/>
              <a:ea typeface="黑体" panose="02010609060101010101" pitchFamily="49" charset="-122"/>
            </a:endParaRPr>
          </a:p>
        </p:txBody>
      </p:sp>
      <p:sp>
        <p:nvSpPr>
          <p:cNvPr id="2" name="灯片编号占位符 1"/>
          <p:cNvSpPr>
            <a:spLocks noGrp="1"/>
          </p:cNvSpPr>
          <p:nvPr>
            <p:ph type="sldNum" sz="quarter" idx="4294967295"/>
          </p:nvPr>
        </p:nvSpPr>
        <p:spPr>
          <a:xfrm>
            <a:off x="9186529" y="6268582"/>
            <a:ext cx="2743200" cy="365125"/>
          </a:xfrm>
        </p:spPr>
        <p:txBody>
          <a:bodyPr/>
          <a:lstStyle/>
          <a:p>
            <a:fld id="{F35312EC-3547-4D34-9E02-54FBE31D3775}" type="slidenum">
              <a:rPr lang="zh-CN" altLang="en-US" smtClean="0"/>
              <a:t>26</a:t>
            </a:fld>
            <a:endParaRPr lang="zh-CN" altLang="en-US"/>
          </a:p>
        </p:txBody>
      </p:sp>
    </p:spTree>
    <p:extLst>
      <p:ext uri="{BB962C8B-B14F-4D97-AF65-F5344CB8AC3E}">
        <p14:creationId xmlns:p14="http://schemas.microsoft.com/office/powerpoint/2010/main" val="390977201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63554" y="4437115"/>
            <a:ext cx="8607439" cy="1692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www.1ppt.com/sucai/</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资料</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www.1ppt.com/ziliao/</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课件下载：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范文下载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www.1ppt.com/fanwen</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试卷</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r>
              <a:rPr lang="zh-CN" altLang="en-US" sz="1100" dirty="0">
                <a:solidFill>
                  <a:srgbClr val="EEECE1">
                    <a:lumMod val="25000"/>
                  </a:srgbClr>
                </a:solidFill>
                <a:latin typeface="微软雅黑" panose="020B0503020204020204" pitchFamily="34" charset="-122"/>
                <a:ea typeface="微软雅黑" panose="020B0503020204020204" pitchFamily="34" charset="-122"/>
              </a:rPr>
              <a:t>教案</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www.1ppt.com/jiaoan/</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字体下载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www.1ppt.com/ziti/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998275"/>
            <a:ext cx="12192000" cy="1366829"/>
          </a:xfrm>
          <a:prstGeom prst="rect">
            <a:avLst/>
          </a:prstGeom>
          <a:solidFill>
            <a:schemeClr val="tx2">
              <a:lumMod val="75000"/>
            </a:schemeClr>
          </a:solidFill>
          <a:ln w="9525">
            <a:noFill/>
            <a:miter lim="800000"/>
            <a:headEnd/>
            <a:tailEnd/>
          </a:ln>
        </p:spPr>
        <p:txBody>
          <a:bodyPr wrap="none" anchor="ctr"/>
          <a:lstStyle/>
          <a:p>
            <a:pPr>
              <a:defRPr/>
            </a:pPr>
            <a:endParaRPr lang="zh-CN" altLang="en-US" kern="0" dirty="0">
              <a:solidFill>
                <a:srgbClr val="005397"/>
              </a:solidFill>
              <a:latin typeface="Arial"/>
              <a:ea typeface="微软雅黑"/>
            </a:endParaRPr>
          </a:p>
        </p:txBody>
      </p:sp>
      <p:pic>
        <p:nvPicPr>
          <p:cNvPr id="10" name="图片 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94403" y="315180"/>
            <a:ext cx="10282184" cy="2681772"/>
          </a:xfrm>
          <a:prstGeom prst="rect">
            <a:avLst/>
          </a:prstGeom>
          <a:noFill/>
          <a:ln>
            <a:noFill/>
          </a:ln>
        </p:spPr>
      </p:pic>
      <p:sp>
        <p:nvSpPr>
          <p:cNvPr id="15" name="Rectangle 3"/>
          <p:cNvSpPr>
            <a:spLocks noChangeArrowheads="1"/>
          </p:cNvSpPr>
          <p:nvPr/>
        </p:nvSpPr>
        <p:spPr bwMode="auto">
          <a:xfrm>
            <a:off x="624419" y="3097348"/>
            <a:ext cx="5471583" cy="1618679"/>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可以在下列情况使用</a:t>
            </a:r>
            <a:endParaRPr lang="zh-CN" altLang="en-US" sz="1200"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不限次数的用于您个人</a:t>
            </a:r>
            <a:r>
              <a:rPr lang="en-US" altLang="zh-CN" sz="1200" kern="0" dirty="0" smtClean="0">
                <a:solidFill>
                  <a:prstClr val="white"/>
                </a:solidFill>
                <a:latin typeface="微软雅黑" pitchFamily="34" charset="-122"/>
                <a:ea typeface="微软雅黑" pitchFamily="34" charset="-122"/>
              </a:rPr>
              <a:t>/</a:t>
            </a:r>
            <a:r>
              <a:rPr lang="zh-CN" altLang="en-US" sz="1200" kern="0" dirty="0" smtClean="0">
                <a:solidFill>
                  <a:prstClr val="white"/>
                </a:solidFill>
                <a:latin typeface="微软雅黑" pitchFamily="34" charset="-122"/>
                <a:ea typeface="微软雅黑" pitchFamily="34" charset="-122"/>
              </a:rPr>
              <a:t>公司、企业的商业演示。</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拷贝模板中的内容用于其它幻灯片母版中使用。</a:t>
            </a:r>
          </a:p>
        </p:txBody>
      </p:sp>
      <p:sp>
        <p:nvSpPr>
          <p:cNvPr id="16" name="Rectangle 4"/>
          <p:cNvSpPr>
            <a:spLocks noChangeArrowheads="1"/>
          </p:cNvSpPr>
          <p:nvPr/>
        </p:nvSpPr>
        <p:spPr bwMode="auto">
          <a:xfrm>
            <a:off x="6096000" y="3097348"/>
            <a:ext cx="5471584" cy="1546671"/>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不可以在以下情况使用</a:t>
            </a:r>
            <a:endParaRPr lang="zh-CN" altLang="en-US" sz="1050" b="1" kern="0" dirty="0" smtClean="0">
              <a:solidFill>
                <a:prstClr val="white"/>
              </a:solidFill>
              <a:latin typeface="微软雅黑" pitchFamily="34" charset="-122"/>
              <a:ea typeface="微软雅黑" pitchFamily="34" charset="-122"/>
            </a:endParaRP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用于任何形式的在线付费下载。</a:t>
            </a:r>
          </a:p>
          <a:p>
            <a:pPr>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收集整理我们发布的免费资源后，刻录光碟销售。</a:t>
            </a:r>
            <a:endParaRPr lang="zh-CN" altLang="en-GB" sz="1200" kern="0" dirty="0" smtClean="0">
              <a:solidFill>
                <a:prstClr val="white"/>
              </a:solidFill>
              <a:latin typeface="微软雅黑" pitchFamily="34" charset="-122"/>
              <a:ea typeface="微软雅黑" pitchFamily="34" charset="-122"/>
            </a:endParaRPr>
          </a:p>
        </p:txBody>
      </p:sp>
      <p:pic>
        <p:nvPicPr>
          <p:cNvPr id="17" name="Picture 10" descr="png-064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87756" y="3097345"/>
            <a:ext cx="52493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descr="png-065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645336" y="3097345"/>
            <a:ext cx="52493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51009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70320医疗"/>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3135</Words>
  <Application>Microsoft Office PowerPoint</Application>
  <PresentationFormat>自定义</PresentationFormat>
  <Paragraphs>313</Paragraphs>
  <Slides>27</Slides>
  <Notes>26</Notes>
  <HiddenSlides>0</HiddenSlides>
  <MMClips>0</MMClips>
  <ScaleCrop>false</ScaleCrop>
  <HeadingPairs>
    <vt:vector size="4" baseType="variant">
      <vt:variant>
        <vt:lpstr>主题</vt:lpstr>
      </vt:variant>
      <vt:variant>
        <vt:i4>2</vt:i4>
      </vt:variant>
      <vt:variant>
        <vt:lpstr>幻灯片标题</vt:lpstr>
      </vt:variant>
      <vt:variant>
        <vt:i4>27</vt:i4>
      </vt:variant>
    </vt:vector>
  </HeadingPairs>
  <TitlesOfParts>
    <vt:vector size="29" baseType="lpstr">
      <vt:lpstr>第一PPT，www.1ppt.com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dc:title>
  <dc:creator>第一PPT</dc:creator>
  <cp:keywords>www.1ppt.com</cp:keywords>
  <cp:lastModifiedBy>Windows User</cp:lastModifiedBy>
  <cp:revision>54</cp:revision>
  <dcterms:created xsi:type="dcterms:W3CDTF">2017-03-20T01:35:28Z</dcterms:created>
  <dcterms:modified xsi:type="dcterms:W3CDTF">2019-07-09T05:48:26Z</dcterms:modified>
</cp:coreProperties>
</file>